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73" r:id="rId5"/>
    <p:sldId id="261" r:id="rId6"/>
    <p:sldId id="274" r:id="rId7"/>
    <p:sldId id="258" r:id="rId8"/>
    <p:sldId id="275" r:id="rId9"/>
    <p:sldId id="27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F66B94-1A5D-47EC-91D3-A4CA9B3EE861}"/>
              </a:ext>
            </a:extLst>
          </p:cNvPr>
          <p:cNvSpPr txBox="1"/>
          <p:nvPr userDrawn="1"/>
        </p:nvSpPr>
        <p:spPr>
          <a:xfrm>
            <a:off x="666206" y="6348549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ADFFC-2FF6-4376-AFE8-3E267309B296}"/>
              </a:ext>
            </a:extLst>
          </p:cNvPr>
          <p:cNvSpPr txBox="1"/>
          <p:nvPr userDrawn="1"/>
        </p:nvSpPr>
        <p:spPr>
          <a:xfrm>
            <a:off x="9304495" y="6342964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51724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Algebra and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03B-9D42-42E4-A3BB-D3F74AAE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62E18-913E-4F0E-9460-A348D1D4A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0" y="2015733"/>
                <a:ext cx="5823864" cy="3894738"/>
              </a:xfrm>
            </p:spPr>
            <p:txBody>
              <a:bodyPr/>
              <a:lstStyle/>
              <a:p>
                <a:r>
                  <a:rPr lang="en-US" dirty="0"/>
                  <a:t>Linear Algebra is a branch of mathematics which deals with linear equations:</a:t>
                </a:r>
              </a:p>
              <a:p>
                <a:pPr marL="457200" lvl="1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Represented in the form of vectors and matrices.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62E18-913E-4F0E-9460-A348D1D4A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2015733"/>
                <a:ext cx="5823864" cy="3894738"/>
              </a:xfrm>
              <a:blipFill>
                <a:blip r:embed="rId2"/>
                <a:stretch>
                  <a:fillRect l="-942" t="-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a_{1}x_{1}+\cdots +a_{n}x_{n}=b,}">
            <a:extLst>
              <a:ext uri="{FF2B5EF4-FFF2-40B4-BE49-F238E27FC236}">
                <a16:creationId xmlns:a16="http://schemas.microsoft.com/office/drawing/2014/main" id="{08E86976-F0F9-41CC-8D0E-03AB872A3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Linear equation - Wikipedia">
            <a:extLst>
              <a:ext uri="{FF2B5EF4-FFF2-40B4-BE49-F238E27FC236}">
                <a16:creationId xmlns:a16="http://schemas.microsoft.com/office/drawing/2014/main" id="{9358F6A6-A4A8-4E61-8B8E-262238DB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70" y="2015733"/>
            <a:ext cx="3879574" cy="38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B9A-A697-4876-B6B1-04AED322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algebra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5E62-EF67-4E7D-8982-95D3CEAA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388699" cy="3450613"/>
          </a:xfrm>
        </p:spPr>
        <p:txBody>
          <a:bodyPr/>
          <a:lstStyle/>
          <a:p>
            <a:r>
              <a:rPr lang="en-IN" dirty="0"/>
              <a:t>The main package for linear algebra in python is ‘SCIPY’ which builds on ‘NUMPY’ therefore both of the libraries are imported.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‘</a:t>
            </a:r>
            <a:r>
              <a:rPr lang="en-IN" dirty="0" err="1"/>
              <a:t>numpy</a:t>
            </a:r>
            <a:r>
              <a:rPr lang="en-IN" dirty="0"/>
              <a:t>’ library is used to create the arrays and perform the array operations of python while the ‘</a:t>
            </a:r>
            <a:r>
              <a:rPr lang="en-IN" dirty="0" err="1"/>
              <a:t>scipy</a:t>
            </a:r>
            <a:r>
              <a:rPr lang="en-IN" dirty="0"/>
              <a:t>’ library is use to perform linear algebraic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DE7E0-9B21-4A0F-A88B-323F0EF2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58" y="3064763"/>
            <a:ext cx="2428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7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1E4-AA18-42B4-AB99-40ADF2BB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Creating and operating on 1-d array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A1A4A-B82B-48C0-86E0-397E48C7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89" y="1958215"/>
            <a:ext cx="7484476" cy="38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111-DC85-45EC-A75B-A38B3389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and operating on 2-D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40E85-9E64-4982-BA14-751F4545A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5" r="50000" b="31067"/>
          <a:stretch/>
        </p:blipFill>
        <p:spPr>
          <a:xfrm>
            <a:off x="2318824" y="2053883"/>
            <a:ext cx="7767711" cy="36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4745-F205-4A0B-9EDE-357B30FF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matrix operations(1/2)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2A82-FDC6-444F-BBBB-B629EB6C8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1" r="51413" b="7806"/>
          <a:stretch/>
        </p:blipFill>
        <p:spPr>
          <a:xfrm>
            <a:off x="3008244" y="1961322"/>
            <a:ext cx="6546573" cy="39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63E9-B54D-4548-BCF9-D12AEB8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51301"/>
            <a:ext cx="9603275" cy="1049235"/>
          </a:xfrm>
        </p:spPr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83DEF-AC97-4BCE-92B3-0B0B884A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57881" cy="3905008"/>
          </a:xfrm>
        </p:spPr>
        <p:txBody>
          <a:bodyPr>
            <a:normAutofit/>
          </a:bodyPr>
          <a:lstStyle/>
          <a:p>
            <a:r>
              <a:rPr lang="en-US" b="1" dirty="0"/>
              <a:t>Descriptive statistics</a:t>
            </a:r>
            <a:r>
              <a:rPr lang="en-US" dirty="0"/>
              <a:t> uses tools like mean and standard deviation on a sample to summarize data.</a:t>
            </a:r>
          </a:p>
          <a:p>
            <a:r>
              <a:rPr lang="en-US" b="1" dirty="0"/>
              <a:t>Central</a:t>
            </a:r>
            <a:r>
              <a:rPr lang="en-US" dirty="0"/>
              <a:t> tendency is described by median, mode, and the means.</a:t>
            </a:r>
          </a:p>
          <a:p>
            <a:r>
              <a:rPr lang="en-US" b="1" dirty="0"/>
              <a:t>Dispersion</a:t>
            </a:r>
            <a:r>
              <a:rPr lang="en-US" dirty="0"/>
              <a:t> is the degree to which data is distributed around this </a:t>
            </a:r>
            <a:r>
              <a:rPr lang="en-US" b="1" dirty="0"/>
              <a:t>central</a:t>
            </a:r>
            <a:r>
              <a:rPr lang="en-US" dirty="0"/>
              <a:t> tendency, and is represented by range, deviation, variance, standard deviation and standard error.</a:t>
            </a:r>
            <a:endParaRPr lang="en-IN" dirty="0"/>
          </a:p>
        </p:txBody>
      </p:sp>
      <p:pic>
        <p:nvPicPr>
          <p:cNvPr id="2050" name="Picture 2" descr="Intro to Descriptive Statistics | Built In">
            <a:extLst>
              <a:ext uri="{FF2B5EF4-FFF2-40B4-BE49-F238E27FC236}">
                <a16:creationId xmlns:a16="http://schemas.microsoft.com/office/drawing/2014/main" id="{0C085B92-7FCB-4504-A733-B0F718577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2015732"/>
            <a:ext cx="4589144" cy="30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2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B2D-1E87-4D44-875C-846D2E8D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in python(1/2)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2B6E-E4DC-4F81-BA8A-BC0F863E0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" t="9255" r="52174" b="24045"/>
          <a:stretch/>
        </p:blipFill>
        <p:spPr>
          <a:xfrm>
            <a:off x="2531164" y="1853754"/>
            <a:ext cx="6798365" cy="4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063-41B5-443C-8643-55718073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 in python(2/2)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2FDD8-9160-4D2D-9E7F-B1FFC94E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9063" r="52173" b="20951"/>
          <a:stretch/>
        </p:blipFill>
        <p:spPr>
          <a:xfrm>
            <a:off x="2517912" y="1961322"/>
            <a:ext cx="6202018" cy="40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8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Gallery</vt:lpstr>
      <vt:lpstr>Linear Algebra and Descriptive statistics</vt:lpstr>
      <vt:lpstr>Linear Algebra</vt:lpstr>
      <vt:lpstr>Linear algebra in python</vt:lpstr>
      <vt:lpstr>Creating and operating on 1-d array</vt:lpstr>
      <vt:lpstr>Creating and operating on 2-D array</vt:lpstr>
      <vt:lpstr>Advanced matrix operations(1/2)</vt:lpstr>
      <vt:lpstr>descriptive statistics</vt:lpstr>
      <vt:lpstr>Descriptive statistics in python(1/2)</vt:lpstr>
      <vt:lpstr>Descriptive statistics in python(2/2)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python</dc:title>
  <dc:creator>Inten98</dc:creator>
  <cp:lastModifiedBy>Inten98</cp:lastModifiedBy>
  <cp:revision>12</cp:revision>
  <dcterms:created xsi:type="dcterms:W3CDTF">2020-04-26T12:38:15Z</dcterms:created>
  <dcterms:modified xsi:type="dcterms:W3CDTF">2020-04-26T16:50:16Z</dcterms:modified>
</cp:coreProperties>
</file>