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82" r:id="rId11"/>
    <p:sldId id="281" r:id="rId12"/>
    <p:sldId id="278" r:id="rId13"/>
    <p:sldId id="279" r:id="rId14"/>
    <p:sldId id="291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8269410-81DB-4212-B422-A0A39AA02F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16C2E-35CD-4857-BD42-4A5E4D2B32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713C2-281B-4734-BD42-F571C7971991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FC53D-C1E8-40FB-A805-C77FC8235B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KSI Microsoft AEP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C5CEE-C8CC-4F6F-A4CA-80654CE2F0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39070-8B3E-42BD-9064-4BDAE34DE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5004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17153-449F-481F-8E67-4C8F3262A334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KSI Microsoft AEP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8DC1D-8322-45EE-9C73-AECCF27F9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0098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30369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4/26/2020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06D2B9-9F74-4FD7-A967-3A83DB6BFC4D}"/>
              </a:ext>
            </a:extLst>
          </p:cNvPr>
          <p:cNvSpPr txBox="1"/>
          <p:nvPr userDrawn="1"/>
        </p:nvSpPr>
        <p:spPr>
          <a:xfrm>
            <a:off x="753291" y="6290304"/>
            <a:ext cx="202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KSI Microsoft AEP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3D011B-6B6E-4AB7-9D11-50386BE98599}"/>
              </a:ext>
            </a:extLst>
          </p:cNvPr>
          <p:cNvSpPr txBox="1"/>
          <p:nvPr userDrawn="1"/>
        </p:nvSpPr>
        <p:spPr>
          <a:xfrm>
            <a:off x="9411261" y="6290304"/>
            <a:ext cx="202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mentorrbuddy.com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880F-9E99-4B9A-903E-2454A58C7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327" y="378229"/>
            <a:ext cx="8637073" cy="2541431"/>
          </a:xfrm>
        </p:spPr>
        <p:txBody>
          <a:bodyPr>
            <a:normAutofit fontScale="90000"/>
          </a:bodyPr>
          <a:lstStyle/>
          <a:p>
            <a:r>
              <a:rPr lang="en-IN" dirty="0"/>
              <a:t>Methods and function in python</a:t>
            </a:r>
          </a:p>
        </p:txBody>
      </p:sp>
    </p:spTree>
    <p:extLst>
      <p:ext uri="{BB962C8B-B14F-4D97-AF65-F5344CB8AC3E}">
        <p14:creationId xmlns:p14="http://schemas.microsoft.com/office/powerpoint/2010/main" val="1441158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05EC5-8182-4C93-A167-2FB6D3FD8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 in python(1/3)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496C4-7E52-45A4-9409-BB768485D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9603274" cy="3450613"/>
          </a:xfrm>
        </p:spPr>
        <p:txBody>
          <a:bodyPr/>
          <a:lstStyle/>
          <a:p>
            <a:r>
              <a:rPr lang="en-IN" dirty="0"/>
              <a:t>Functions are the blocks of code which are executed only when they are called.</a:t>
            </a:r>
          </a:p>
          <a:p>
            <a:r>
              <a:rPr lang="en-IN" dirty="0"/>
              <a:t>To create a function we use ‘def’ keyword.</a:t>
            </a:r>
          </a:p>
          <a:p>
            <a:pPr marL="457200" lvl="1" indent="0">
              <a:buNone/>
            </a:pPr>
            <a:r>
              <a:rPr lang="en-IN" dirty="0"/>
              <a:t>def </a:t>
            </a:r>
            <a:r>
              <a:rPr lang="en-IN" dirty="0" err="1"/>
              <a:t>funct</a:t>
            </a:r>
            <a:r>
              <a:rPr lang="en-IN" dirty="0"/>
              <a:t>():</a:t>
            </a:r>
          </a:p>
          <a:p>
            <a:pPr marL="457200" lvl="1" indent="0">
              <a:buNone/>
            </a:pPr>
            <a:r>
              <a:rPr lang="en-IN" dirty="0"/>
              <a:t>    print('Gurvansh')</a:t>
            </a:r>
          </a:p>
          <a:p>
            <a:r>
              <a:rPr lang="en-IN" dirty="0"/>
              <a:t>To call the function we writes its name followed by parenthesis.</a:t>
            </a:r>
          </a:p>
          <a:p>
            <a:pPr marL="457200" lvl="1" indent="0">
              <a:buNone/>
            </a:pPr>
            <a:r>
              <a:rPr lang="en-IN" dirty="0" err="1"/>
              <a:t>funct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47791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05EC5-8182-4C93-A167-2FB6D3FD8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 in python(1/3)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496C4-7E52-45A4-9409-BB768485D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9603274" cy="3450613"/>
          </a:xfrm>
        </p:spPr>
        <p:txBody>
          <a:bodyPr/>
          <a:lstStyle/>
          <a:p>
            <a:r>
              <a:rPr lang="en-IN" dirty="0"/>
              <a:t>Functions are the blocks of code which are executed only when they are called.</a:t>
            </a:r>
          </a:p>
          <a:p>
            <a:r>
              <a:rPr lang="en-IN" dirty="0"/>
              <a:t>To create a function we use ‘def’ keyword.</a:t>
            </a:r>
          </a:p>
          <a:p>
            <a:pPr marL="457200" lvl="1" indent="0">
              <a:buNone/>
            </a:pPr>
            <a:r>
              <a:rPr lang="en-IN" dirty="0"/>
              <a:t>def </a:t>
            </a:r>
            <a:r>
              <a:rPr lang="en-IN" dirty="0" err="1"/>
              <a:t>funct</a:t>
            </a:r>
            <a:r>
              <a:rPr lang="en-IN" dirty="0"/>
              <a:t>():</a:t>
            </a:r>
          </a:p>
          <a:p>
            <a:pPr marL="457200" lvl="1" indent="0">
              <a:buNone/>
            </a:pPr>
            <a:r>
              <a:rPr lang="en-IN" dirty="0"/>
              <a:t>    print('Gurvansh')</a:t>
            </a:r>
          </a:p>
          <a:p>
            <a:r>
              <a:rPr lang="en-IN" dirty="0"/>
              <a:t>To call the function we writes its name followed by parenthesis.</a:t>
            </a:r>
          </a:p>
          <a:p>
            <a:pPr marL="457200" lvl="1" indent="0">
              <a:buNone/>
            </a:pPr>
            <a:r>
              <a:rPr lang="en-IN" dirty="0" err="1"/>
              <a:t>funct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00044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05EC5-8182-4C93-A167-2FB6D3FD8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 in python(1/3)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496C4-7E52-45A4-9409-BB768485D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9603274" cy="3450613"/>
          </a:xfrm>
        </p:spPr>
        <p:txBody>
          <a:bodyPr/>
          <a:lstStyle/>
          <a:p>
            <a:r>
              <a:rPr lang="en-IN" dirty="0"/>
              <a:t>Functions are the blocks of code which are executed only when they are called.</a:t>
            </a:r>
          </a:p>
          <a:p>
            <a:r>
              <a:rPr lang="en-IN" dirty="0"/>
              <a:t>To create a function we use ‘def’ keyword.</a:t>
            </a:r>
          </a:p>
          <a:p>
            <a:pPr marL="457200" lvl="1" indent="0">
              <a:buNone/>
            </a:pPr>
            <a:r>
              <a:rPr lang="en-IN" dirty="0"/>
              <a:t>def </a:t>
            </a:r>
            <a:r>
              <a:rPr lang="en-IN" dirty="0" err="1"/>
              <a:t>funct</a:t>
            </a:r>
            <a:r>
              <a:rPr lang="en-IN" dirty="0"/>
              <a:t>():</a:t>
            </a:r>
          </a:p>
          <a:p>
            <a:pPr marL="457200" lvl="1" indent="0">
              <a:buNone/>
            </a:pPr>
            <a:r>
              <a:rPr lang="en-IN" dirty="0"/>
              <a:t>    print('Gurvansh')</a:t>
            </a:r>
          </a:p>
          <a:p>
            <a:r>
              <a:rPr lang="en-IN" dirty="0"/>
              <a:t>To call the function we writes its name followed by parenthesis.</a:t>
            </a:r>
          </a:p>
          <a:p>
            <a:pPr marL="457200" lvl="1" indent="0">
              <a:buNone/>
            </a:pPr>
            <a:r>
              <a:rPr lang="en-IN" dirty="0" err="1"/>
              <a:t>funct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05752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6B2FA-5AA5-46BB-8EFA-2256F510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CCF38-FF1A-4B59-A2D1-B52741E0A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also pass data into the functions known as arguments.</a:t>
            </a:r>
          </a:p>
          <a:p>
            <a:pPr marL="457200" lvl="1" indent="0">
              <a:buNone/>
            </a:pPr>
            <a:r>
              <a:rPr lang="en-US" dirty="0"/>
              <a:t>def </a:t>
            </a:r>
            <a:r>
              <a:rPr lang="en-US" dirty="0" err="1"/>
              <a:t>my_function</a:t>
            </a:r>
            <a:r>
              <a:rPr lang="en-US" dirty="0"/>
              <a:t>(</a:t>
            </a:r>
            <a:r>
              <a:rPr lang="en-US" dirty="0" err="1"/>
              <a:t>fname</a:t>
            </a:r>
            <a:r>
              <a:rPr lang="en-US" dirty="0"/>
              <a:t>):</a:t>
            </a:r>
          </a:p>
          <a:p>
            <a:pPr marL="457200" lvl="1" indent="0">
              <a:buNone/>
            </a:pPr>
            <a:r>
              <a:rPr lang="en-US" dirty="0"/>
              <a:t>    print(</a:t>
            </a:r>
            <a:r>
              <a:rPr lang="en-US" dirty="0" err="1"/>
              <a:t>fname</a:t>
            </a:r>
            <a:r>
              <a:rPr lang="en-US" dirty="0"/>
              <a:t> + " </a:t>
            </a:r>
            <a:r>
              <a:rPr lang="en-US" dirty="0" err="1"/>
              <a:t>Refsnes</a:t>
            </a:r>
            <a:r>
              <a:rPr lang="en-US" dirty="0"/>
              <a:t>")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my_function</a:t>
            </a:r>
            <a:r>
              <a:rPr lang="en-US" dirty="0"/>
              <a:t>("Emil")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Output:</a:t>
            </a:r>
          </a:p>
          <a:p>
            <a:pPr marL="457200" lvl="1" indent="0">
              <a:buNone/>
            </a:pPr>
            <a:r>
              <a:rPr lang="en-IN" dirty="0"/>
              <a:t>Emil </a:t>
            </a:r>
            <a:r>
              <a:rPr lang="en-IN" dirty="0" err="1"/>
              <a:t>Refsnes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2141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AF3E-2BB1-43F6-BD7C-EE7AE8C0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Contd.(3/3)</a:t>
            </a:r>
            <a:endParaRPr lang="en-IN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9C6F52-6586-4D76-842F-9843C572F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205" y="804519"/>
            <a:ext cx="6286436" cy="466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8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BAC2-9FB7-425C-B544-0BFAB730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327" y="2673076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IN" sz="6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367333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429D-A46B-4F81-9C1C-12EB0124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Conditional statements in Python(1/5)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C4996-147D-4D2E-893F-0CF0E2B79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IN" dirty="0"/>
              <a:t>The conditional statements are used to control the flow of the program depending upon the Boolean answer of the condition.</a:t>
            </a:r>
          </a:p>
          <a:p>
            <a:endParaRPr lang="en-IN" dirty="0"/>
          </a:p>
        </p:txBody>
      </p:sp>
      <p:pic>
        <p:nvPicPr>
          <p:cNvPr id="4" name="Picture 2" descr="Chapter 4: The if/else (if) statement and Nested statements">
            <a:extLst>
              <a:ext uri="{FF2B5EF4-FFF2-40B4-BE49-F238E27FC236}">
                <a16:creationId xmlns:a16="http://schemas.microsoft.com/office/drawing/2014/main" id="{8950ED7F-23F3-45EB-82D1-96A72AC56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02686" y="2015734"/>
            <a:ext cx="3143892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255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1518-114E-416E-AAC0-08D24F53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If() method(2/5)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AB955-FC02-4BB9-A695-F0603DFD8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IN" dirty="0"/>
              <a:t>The if() method is the most basic single condition checker.</a:t>
            </a:r>
          </a:p>
          <a:p>
            <a:r>
              <a:rPr lang="en-IN" dirty="0"/>
              <a:t>Syntax:</a:t>
            </a:r>
          </a:p>
          <a:p>
            <a:pPr marL="457200" lvl="1" indent="0">
              <a:buNone/>
            </a:pPr>
            <a:r>
              <a:rPr lang="en-IN" dirty="0"/>
              <a:t>If (test condition):</a:t>
            </a:r>
          </a:p>
          <a:p>
            <a:pPr marL="457200" lvl="1" indent="0">
              <a:buNone/>
            </a:pPr>
            <a:r>
              <a:rPr lang="en-IN" dirty="0"/>
              <a:t>	expression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6819FE-5F52-4368-B2C4-9731EEE25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430" y="2250353"/>
            <a:ext cx="6411503" cy="286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7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B064-2162-4DD0-ADE3-06E44259C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 else() method(3/5)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84F5E-E19D-47FF-8138-5162A3B4D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133673" cy="372245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dirty="0"/>
              <a:t>If else controls the flow of the program by selecting one of the two options depending upon conditions used.</a:t>
            </a:r>
          </a:p>
          <a:p>
            <a:pPr>
              <a:lnSpc>
                <a:spcPct val="110000"/>
              </a:lnSpc>
            </a:pPr>
            <a:r>
              <a:rPr lang="en-IN" dirty="0"/>
              <a:t>Syntax: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IN" dirty="0"/>
              <a:t>if (test expression):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IN" dirty="0"/>
              <a:t>    expression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IN" dirty="0"/>
              <a:t>else: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IN" dirty="0"/>
              <a:t>    expression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CEE594-E06C-452F-836F-CD0915C73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323" y="2144483"/>
            <a:ext cx="5863127" cy="313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90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0BB2D-268A-4E06-B194-F37A05DB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elif</a:t>
            </a:r>
            <a:r>
              <a:rPr lang="en-IN" dirty="0"/>
              <a:t>() method(4/5)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CA2F1-857C-411C-8ECF-B8CA3B80A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266195" cy="345061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IN" sz="1500" dirty="0"/>
              <a:t>If the number of conditions increase more than two we tend to use the ‘ELIF()’ method.</a:t>
            </a:r>
          </a:p>
          <a:p>
            <a:pPr>
              <a:lnSpc>
                <a:spcPct val="110000"/>
              </a:lnSpc>
            </a:pPr>
            <a:r>
              <a:rPr lang="en-IN" sz="1500" dirty="0"/>
              <a:t>Syntax: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IN" sz="1500" dirty="0"/>
              <a:t>if (test condition):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IN" sz="1500" dirty="0"/>
              <a:t>	expression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IN" sz="1500" dirty="0" err="1"/>
              <a:t>elif</a:t>
            </a:r>
            <a:r>
              <a:rPr lang="en-IN" sz="1500" dirty="0"/>
              <a:t> (test condition):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IN" sz="1500" dirty="0"/>
              <a:t>	expression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IN" sz="1500" dirty="0"/>
              <a:t>else: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IN" sz="1500" dirty="0"/>
              <a:t>	expression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4D4765-EF31-43A5-A952-F6838DAF2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488" y="2133634"/>
            <a:ext cx="6263407" cy="32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4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34365-50DB-40CE-BBB3-16E3B9D38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Switcher(5/5)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25975-BFB6-4D9B-A512-FC4B83BE9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570995" cy="382847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The switcher in python is a multi branched conditional statement.</a:t>
            </a:r>
          </a:p>
          <a:p>
            <a:r>
              <a:rPr lang="en-IN" dirty="0"/>
              <a:t>Syntax:</a:t>
            </a:r>
          </a:p>
          <a:p>
            <a:pPr marL="457200" lvl="1" indent="0">
              <a:buNone/>
            </a:pPr>
            <a:r>
              <a:rPr lang="en-IN" dirty="0"/>
              <a:t>switcher = {</a:t>
            </a:r>
          </a:p>
          <a:p>
            <a:pPr marL="457200" lvl="1" indent="0">
              <a:buNone/>
            </a:pPr>
            <a:r>
              <a:rPr lang="en-IN" dirty="0"/>
              <a:t>	case 1: expression,</a:t>
            </a:r>
          </a:p>
          <a:p>
            <a:pPr marL="457200" lvl="1" indent="0">
              <a:buNone/>
            </a:pPr>
            <a:r>
              <a:rPr lang="en-IN" dirty="0"/>
              <a:t>	case 2: expression,</a:t>
            </a:r>
          </a:p>
          <a:p>
            <a:pPr marL="457200" lvl="1" indent="0">
              <a:buNone/>
            </a:pPr>
            <a:r>
              <a:rPr lang="en-IN" dirty="0"/>
              <a:t>}</a:t>
            </a:r>
          </a:p>
          <a:p>
            <a:pPr marL="457200" lvl="1" indent="0">
              <a:buNone/>
            </a:pPr>
            <a:r>
              <a:rPr lang="en-IN" dirty="0" err="1"/>
              <a:t>switcher.get</a:t>
            </a:r>
            <a:r>
              <a:rPr lang="en-IN" dirty="0"/>
              <a:t>(argument, ”nothing”)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58D1DE-27B5-4501-AEBB-7D7F2B059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462" y="1946293"/>
            <a:ext cx="5576419" cy="345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22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2271-E957-4DFD-B539-80EDF5ACF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Iterative statements(1/3)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A2AAB-8979-46F3-8A65-36DC732FA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2908386" cy="3576685"/>
          </a:xfrm>
        </p:spPr>
        <p:txBody>
          <a:bodyPr>
            <a:normAutofit/>
          </a:bodyPr>
          <a:lstStyle/>
          <a:p>
            <a:r>
              <a:rPr lang="en-IN" dirty="0"/>
              <a:t>Iterative statements are also known as the looping statements or repetitive statements.</a:t>
            </a:r>
          </a:p>
          <a:p>
            <a:r>
              <a:rPr lang="en-IN" dirty="0"/>
              <a:t>They are used to repeat a part of code repeatedly as long as the given condition is true.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27D8AC-D774-4CAC-8656-98CAB8341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209" y="1957224"/>
            <a:ext cx="3529948" cy="350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30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2585-C1C2-410C-90AB-75B29A45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For() loop(2/3)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0E374-32E8-4F9D-9F87-EF26755B1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624004" cy="3921242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IN" dirty="0"/>
              <a:t>The for() loop in python is generally </a:t>
            </a:r>
            <a:r>
              <a:rPr lang="en-US" dirty="0"/>
              <a:t>used to iterate through a sequence like a list, a tuple, a set, a dictionary, or a string.</a:t>
            </a:r>
          </a:p>
          <a:p>
            <a:pPr>
              <a:lnSpc>
                <a:spcPct val="110000"/>
              </a:lnSpc>
            </a:pPr>
            <a:r>
              <a:rPr lang="en-US" dirty="0"/>
              <a:t>Syntax: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IN" dirty="0"/>
              <a:t>for &lt;test condition&gt; in &lt;sequence&gt;: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IN" dirty="0"/>
              <a:t>	statement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IN" dirty="0"/>
              <a:t>	statement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IN" dirty="0"/>
              <a:t>	statement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2A2915-7F98-425A-8239-A9B4FF240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280" y="2145699"/>
            <a:ext cx="5919398" cy="345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72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3BB1-B6A1-4453-921A-121F86CE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While()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B3537-D1F9-40E2-A06A-216B0722E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252943" cy="376221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While() loop is an entry control loop which means that the condition is checked before entering in loop and running the statements.</a:t>
            </a:r>
          </a:p>
          <a:p>
            <a:r>
              <a:rPr lang="en-IN" dirty="0"/>
              <a:t>Syntax:</a:t>
            </a:r>
          </a:p>
          <a:p>
            <a:pPr marL="457200" lvl="1" indent="0">
              <a:buNone/>
            </a:pPr>
            <a:r>
              <a:rPr lang="en-IN" dirty="0"/>
              <a:t>while text condition:</a:t>
            </a:r>
          </a:p>
          <a:p>
            <a:pPr marL="457200" lvl="1" indent="0">
              <a:buNone/>
            </a:pPr>
            <a:r>
              <a:rPr lang="en-IN" dirty="0"/>
              <a:t>	statement</a:t>
            </a:r>
          </a:p>
          <a:p>
            <a:pPr marL="457200" lvl="1" indent="0">
              <a:buNone/>
            </a:pPr>
            <a:r>
              <a:rPr lang="en-IN" dirty="0"/>
              <a:t>	statement</a:t>
            </a:r>
          </a:p>
          <a:p>
            <a:endParaRPr lang="en-IN" dirty="0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F954C40-1E64-481F-806B-3C2F2E97C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412" y="2167072"/>
            <a:ext cx="6040962" cy="309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1784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524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Gill Sans MT</vt:lpstr>
      <vt:lpstr>Gallery</vt:lpstr>
      <vt:lpstr>Methods and function in python</vt:lpstr>
      <vt:lpstr>Conditional statements in Python(1/5)</vt:lpstr>
      <vt:lpstr>If() method(2/5)</vt:lpstr>
      <vt:lpstr>If else() method(3/5)</vt:lpstr>
      <vt:lpstr>elif() method(4/5)</vt:lpstr>
      <vt:lpstr>Switcher(5/5)</vt:lpstr>
      <vt:lpstr>Iterative statements(1/3)</vt:lpstr>
      <vt:lpstr>For() loop(2/3)</vt:lpstr>
      <vt:lpstr>While() loop</vt:lpstr>
      <vt:lpstr>Functions in python(1/3)</vt:lpstr>
      <vt:lpstr>Functions in python(1/3)</vt:lpstr>
      <vt:lpstr>Functions in python(1/3)</vt:lpstr>
      <vt:lpstr>Contd.(2/3)</vt:lpstr>
      <vt:lpstr>Contd.(3/3)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and function in python</dc:title>
  <dc:creator>Inten98</dc:creator>
  <cp:lastModifiedBy>Inten98</cp:lastModifiedBy>
  <cp:revision>5</cp:revision>
  <dcterms:created xsi:type="dcterms:W3CDTF">2020-04-26T12:41:50Z</dcterms:created>
  <dcterms:modified xsi:type="dcterms:W3CDTF">2020-04-26T12:48:02Z</dcterms:modified>
</cp:coreProperties>
</file>