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83" r:id="rId4"/>
    <p:sldId id="288" r:id="rId5"/>
    <p:sldId id="284" r:id="rId6"/>
    <p:sldId id="285" r:id="rId7"/>
    <p:sldId id="28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19961-D0F1-495A-80E1-0FF22EAA0F8A}"/>
              </a:ext>
            </a:extLst>
          </p:cNvPr>
          <p:cNvSpPr txBox="1">
            <a:spLocks/>
          </p:cNvSpPr>
          <p:nvPr/>
        </p:nvSpPr>
        <p:spPr>
          <a:xfrm>
            <a:off x="1306132" y="518160"/>
            <a:ext cx="3951668" cy="1905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Types</a:t>
            </a:r>
            <a:r>
              <a:rPr lang="en-IN" dirty="0"/>
              <a:t> of machine leaning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607821-86E6-4926-96A1-ED6CB0E693F8}"/>
              </a:ext>
            </a:extLst>
          </p:cNvPr>
          <p:cNvSpPr txBox="1">
            <a:spLocks/>
          </p:cNvSpPr>
          <p:nvPr/>
        </p:nvSpPr>
        <p:spPr>
          <a:xfrm>
            <a:off x="1306132" y="2331720"/>
            <a:ext cx="3643674" cy="32162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Supervised machine learning </a:t>
            </a:r>
            <a:r>
              <a:rPr lang="en-IN" dirty="0"/>
              <a:t>algorithms</a:t>
            </a:r>
          </a:p>
          <a:p>
            <a:r>
              <a:rPr lang="en-IN" b="1" dirty="0"/>
              <a:t>Unsupervised machine learning </a:t>
            </a:r>
            <a:r>
              <a:rPr lang="en-IN" dirty="0"/>
              <a:t>algorithms</a:t>
            </a:r>
          </a:p>
          <a:p>
            <a:r>
              <a:rPr lang="en-IN" b="1" dirty="0"/>
              <a:t>Reinforcement machine learning </a:t>
            </a:r>
            <a:r>
              <a:rPr lang="en-IN" dirty="0"/>
              <a:t>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FD0F9-CA00-478C-8E83-E6DB237D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468" y="1974359"/>
            <a:ext cx="6429353" cy="29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429D-A46B-4F81-9C1C-12EB0124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Supervised Learning(1/2)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4B3D8AC-A400-41CC-A9CF-A924A41F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52" y="2015732"/>
            <a:ext cx="7870788" cy="37779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892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59B5-C704-4B1D-A9C1-9DEAB61C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1974-7994-409D-B2C3-C952F649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07021" cy="403774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With the knowledge of a previous set of labelled input and output data, the machine develops a correlation which can predict the outputs for such input values in the near future</a:t>
            </a:r>
            <a:endParaRPr lang="id-ID" b="1" dirty="0"/>
          </a:p>
          <a:p>
            <a:r>
              <a:rPr lang="id-ID" b="1" dirty="0"/>
              <a:t>Applications</a:t>
            </a:r>
            <a:r>
              <a:rPr lang="id-ID" dirty="0"/>
              <a:t>:</a:t>
            </a:r>
          </a:p>
          <a:p>
            <a:pPr lvl="1"/>
            <a:r>
              <a:rPr lang="en-US" dirty="0"/>
              <a:t>face and speech recognition</a:t>
            </a:r>
            <a:endParaRPr lang="id-ID" dirty="0"/>
          </a:p>
          <a:p>
            <a:pPr lvl="1"/>
            <a:r>
              <a:rPr lang="en-US" dirty="0"/>
              <a:t>Products</a:t>
            </a:r>
            <a:r>
              <a:rPr lang="id-ID" dirty="0"/>
              <a:t>/</a:t>
            </a:r>
            <a:r>
              <a:rPr lang="en-US" dirty="0"/>
              <a:t>movie recommendations</a:t>
            </a:r>
            <a:endParaRPr lang="id-ID" dirty="0"/>
          </a:p>
          <a:p>
            <a:pPr lvl="1"/>
            <a:r>
              <a:rPr lang="en-US" dirty="0"/>
              <a:t>sales forecasting</a:t>
            </a:r>
            <a:endParaRPr lang="en-IN" dirty="0"/>
          </a:p>
          <a:p>
            <a:r>
              <a:rPr lang="en-IN" b="1" dirty="0"/>
              <a:t>E</a:t>
            </a:r>
            <a:r>
              <a:rPr lang="id-ID" b="1" dirty="0"/>
              <a:t>xamples</a:t>
            </a:r>
            <a:r>
              <a:rPr lang="en-IN" b="1" dirty="0"/>
              <a:t>:</a:t>
            </a:r>
          </a:p>
          <a:p>
            <a:pPr lvl="1"/>
            <a:r>
              <a:rPr lang="en-IN" dirty="0"/>
              <a:t>Google Assistant/Cortana can identify your voice once you trained its voice model</a:t>
            </a:r>
          </a:p>
          <a:p>
            <a:pPr lvl="1"/>
            <a:r>
              <a:rPr lang="en-IN" dirty="0"/>
              <a:t>Facebook gives you friend suggestions based on the pics you were tagged in</a:t>
            </a:r>
            <a:endParaRPr lang="id-ID" dirty="0"/>
          </a:p>
          <a:p>
            <a:pPr lvl="1"/>
            <a:r>
              <a:rPr lang="id-ID" dirty="0"/>
              <a:t>DEEPFACE ALGORITHM: Facebooks’ image recognition algorithm for photo tagging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05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518-114E-416E-AAC0-08D24F5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Unsupervised learning(1/2)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04CC1F2-7624-480F-99D1-99659076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604031"/>
            <a:ext cx="9603275" cy="412940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13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064-2162-4DD0-ADE3-06E44259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learning)2/2)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743C-4E53-4C91-B1F1-70C9E3AD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With the available set of unlabelled and unstructured data, the machine identifies and infers a hidden pattern of the data</a:t>
            </a:r>
          </a:p>
          <a:p>
            <a:r>
              <a:rPr lang="en-IN" dirty="0"/>
              <a:t>Ex:</a:t>
            </a:r>
          </a:p>
          <a:p>
            <a:pPr lvl="1"/>
            <a:r>
              <a:rPr lang="en-IN" sz="2000" dirty="0"/>
              <a:t>Detecting fraudulent bank transactions by grouping the transaction sequential data</a:t>
            </a:r>
          </a:p>
          <a:p>
            <a:pPr lvl="1"/>
            <a:r>
              <a:rPr lang="en-IN" sz="2000" dirty="0"/>
              <a:t>Amazon’s personal product promotion based on recent purchase history</a:t>
            </a:r>
          </a:p>
        </p:txBody>
      </p:sp>
    </p:spTree>
    <p:extLst>
      <p:ext uri="{BB962C8B-B14F-4D97-AF65-F5344CB8AC3E}">
        <p14:creationId xmlns:p14="http://schemas.microsoft.com/office/powerpoint/2010/main" val="147089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E777-19A2-4BB1-B985-61DA22E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BD7F-6C02-495B-9E41-BB669A01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machines and software agents to automatically determine the ideal behavior within a specific context in order to maximize its performance.</a:t>
            </a:r>
          </a:p>
          <a:p>
            <a:r>
              <a:rPr lang="en-US" dirty="0"/>
              <a:t>Ex:</a:t>
            </a:r>
            <a:endParaRPr lang="id-ID" dirty="0"/>
          </a:p>
          <a:p>
            <a:pPr lvl="1"/>
            <a:r>
              <a:rPr lang="id-ID" dirty="0"/>
              <a:t>PC games like Creatures &amp; Halo series increase the difficulty levels for any specific player once it learns the player stats</a:t>
            </a:r>
          </a:p>
          <a:p>
            <a:pPr lvl="1"/>
            <a:r>
              <a:rPr lang="id-ID" dirty="0"/>
              <a:t>HALO SERIES also uses the machine learning for prototype testing to increase the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1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Types of Machine learning</vt:lpstr>
      <vt:lpstr>PowerPoint Presentation</vt:lpstr>
      <vt:lpstr>Supervised Learning(1/2)</vt:lpstr>
      <vt:lpstr>Supervised Learning(2/2)</vt:lpstr>
      <vt:lpstr>Unsupervised learning(1/2)</vt:lpstr>
      <vt:lpstr>Unsupervised learning)2/2)</vt:lpstr>
      <vt:lpstr>Reinforced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13</cp:revision>
  <dcterms:created xsi:type="dcterms:W3CDTF">2020-04-26T12:41:50Z</dcterms:created>
  <dcterms:modified xsi:type="dcterms:W3CDTF">2020-05-03T10:54:35Z</dcterms:modified>
</cp:coreProperties>
</file>