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73" r:id="rId5"/>
    <p:sldId id="261" r:id="rId6"/>
    <p:sldId id="274" r:id="rId7"/>
    <p:sldId id="258" r:id="rId8"/>
    <p:sldId id="275" r:id="rId9"/>
    <p:sldId id="269" r:id="rId10"/>
    <p:sldId id="270" r:id="rId11"/>
    <p:sldId id="271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F66B94-1A5D-47EC-91D3-A4CA9B3EE861}"/>
              </a:ext>
            </a:extLst>
          </p:cNvPr>
          <p:cNvSpPr txBox="1"/>
          <p:nvPr userDrawn="1"/>
        </p:nvSpPr>
        <p:spPr>
          <a:xfrm>
            <a:off x="666206" y="6348549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ADFFC-2FF6-4376-AFE8-3E267309B296}"/>
              </a:ext>
            </a:extLst>
          </p:cNvPr>
          <p:cNvSpPr txBox="1"/>
          <p:nvPr userDrawn="1"/>
        </p:nvSpPr>
        <p:spPr>
          <a:xfrm>
            <a:off x="9304495" y="6342964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126437"/>
            <a:ext cx="8637073" cy="2541431"/>
          </a:xfrm>
        </p:spPr>
        <p:txBody>
          <a:bodyPr/>
          <a:lstStyle/>
          <a:p>
            <a:r>
              <a:rPr lang="en-IN" dirty="0"/>
              <a:t>Understanding python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FB9A-A697-4876-B6B1-04AED322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5E62-EF67-4E7D-8982-95D3CEAA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06221" cy="3450613"/>
          </a:xfrm>
        </p:spPr>
        <p:txBody>
          <a:bodyPr/>
          <a:lstStyle/>
          <a:p>
            <a:r>
              <a:rPr lang="en-IN" dirty="0"/>
              <a:t>To take input from the user we use: ‘input()’ function.</a:t>
            </a:r>
          </a:p>
          <a:p>
            <a:r>
              <a:rPr lang="en-IN" dirty="0"/>
              <a:t>The input() function has a limitation to take all the inputs as string type, therefore it is used with implementation of other function to convert the data type of the input.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C2CC3-2862-4E23-8A75-DDC23678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60" y="1974150"/>
            <a:ext cx="275844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FB9A-A697-4876-B6B1-04AED322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IN" dirty="0"/>
              <a:t>Working with list in python(input)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5E62-EF67-4E7D-8982-95D3CEAA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IN" dirty="0"/>
              <a:t>To take input in the list the input() function is used with conjunction with looping statements and the following functions:</a:t>
            </a:r>
          </a:p>
          <a:p>
            <a:pPr lvl="1"/>
            <a:r>
              <a:rPr lang="en-IN" dirty="0"/>
              <a:t>Append()</a:t>
            </a:r>
          </a:p>
          <a:p>
            <a:pPr lvl="1"/>
            <a:r>
              <a:rPr lang="en-IN" dirty="0"/>
              <a:t>Map()</a:t>
            </a:r>
          </a:p>
          <a:p>
            <a:pPr lvl="1"/>
            <a:r>
              <a:rPr lang="en-IN" dirty="0"/>
              <a:t>Split()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0E5EB-255E-4D19-8EA7-E11429E4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86" y="805583"/>
            <a:ext cx="3898091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9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4111-DC85-45EC-A75B-A38B3389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IN" dirty="0"/>
              <a:t>List (slicing)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6E8-9142-47F9-92DE-DB250CB3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Slicing in a list done with the help of index number.</a:t>
            </a:r>
          </a:p>
          <a:p>
            <a:r>
              <a:rPr lang="en-US" dirty="0"/>
              <a:t>The index number in python can be read in two ways i.e. positive(start – end) or negative(end – start) and are written in the [] brackets after the name of the list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C09A3-1B87-4973-8E95-95A6A6EF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22" y="1131109"/>
            <a:ext cx="6221548" cy="37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D03B-9D42-42E4-A3BB-D3F74AAE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2E18-913E-4F0E-9460-A348D1D4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669061" cy="4037749"/>
          </a:xfrm>
        </p:spPr>
        <p:txBody>
          <a:bodyPr/>
          <a:lstStyle/>
          <a:p>
            <a:r>
              <a:rPr lang="en-US" dirty="0"/>
              <a:t>OOP is a type of programming which revolves around the concept object having some attributes and behaviors.</a:t>
            </a:r>
          </a:p>
          <a:p>
            <a:r>
              <a:rPr lang="en-US" dirty="0"/>
              <a:t>Basic OOPs concepts: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Inheritance</a:t>
            </a:r>
          </a:p>
        </p:txBody>
      </p:sp>
      <p:pic>
        <p:nvPicPr>
          <p:cNvPr id="1026" name="Picture 2" descr="What is OOP and why is it so important in programming? - Wide Info">
            <a:extLst>
              <a:ext uri="{FF2B5EF4-FFF2-40B4-BE49-F238E27FC236}">
                <a16:creationId xmlns:a16="http://schemas.microsoft.com/office/drawing/2014/main" id="{5B523A09-7ECF-44DA-BCBF-ED9C098E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496" y="2015732"/>
            <a:ext cx="5874204" cy="37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FB9A-A697-4876-B6B1-04AED322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5E62-EF67-4E7D-8982-95D3CEAA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06221" cy="3450613"/>
          </a:xfrm>
        </p:spPr>
        <p:txBody>
          <a:bodyPr/>
          <a:lstStyle/>
          <a:p>
            <a:r>
              <a:rPr lang="en-IN" dirty="0"/>
              <a:t>The process of showing the essential details while hiding the unnecessary information reducing the programming complexity.</a:t>
            </a:r>
          </a:p>
        </p:txBody>
      </p:sp>
      <p:pic>
        <p:nvPicPr>
          <p:cNvPr id="6" name="Picture 2" descr="Object-oriented programming in JavaScript #1. Abstraction.">
            <a:extLst>
              <a:ext uri="{FF2B5EF4-FFF2-40B4-BE49-F238E27FC236}">
                <a16:creationId xmlns:a16="http://schemas.microsoft.com/office/drawing/2014/main" id="{3D7AE1FC-DD67-4D4B-9F24-1A9DDB971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54" y="2015732"/>
            <a:ext cx="6134422" cy="34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7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E1E4-AA18-42B4-AB99-40ADF2BB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Python example</a:t>
            </a:r>
            <a:endParaRPr lang="en-IN" dirty="0"/>
          </a:p>
        </p:txBody>
      </p:sp>
      <p:pic>
        <p:nvPicPr>
          <p:cNvPr id="4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07EC25-DB7A-45A8-9702-BD090503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97" y="1989229"/>
            <a:ext cx="2800564" cy="38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5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4111-DC85-45EC-A75B-A38B3389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6E8-9142-47F9-92DE-DB250CB3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983261" cy="3450613"/>
          </a:xfrm>
        </p:spPr>
        <p:txBody>
          <a:bodyPr/>
          <a:lstStyle/>
          <a:p>
            <a:r>
              <a:rPr lang="en-US" dirty="0"/>
              <a:t>It is a mechanism where you can derive a class from another class for a hierarchy of classes that share a set of attributes and methods.</a:t>
            </a:r>
            <a:endParaRPr lang="en-IN" dirty="0"/>
          </a:p>
        </p:txBody>
      </p:sp>
      <p:pic>
        <p:nvPicPr>
          <p:cNvPr id="5124" name="Picture 4" descr="OOP - Inheritance - CCM">
            <a:extLst>
              <a:ext uri="{FF2B5EF4-FFF2-40B4-BE49-F238E27FC236}">
                <a16:creationId xmlns:a16="http://schemas.microsoft.com/office/drawing/2014/main" id="{6E31219E-926C-40C1-92A2-C57C74BA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57" y="2058735"/>
            <a:ext cx="7110547" cy="340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4745-F205-4A0B-9EDE-357B30FF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Python example</a:t>
            </a:r>
            <a:endParaRPr lang="en-IN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B54F4-E62A-4C8C-B3D8-24AB90A5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76" y="239943"/>
            <a:ext cx="2367110" cy="55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63E9-B54D-4548-BCF9-D12AEB8E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51301"/>
            <a:ext cx="9603275" cy="1049235"/>
          </a:xfrm>
        </p:spPr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7F607-7778-4995-B002-6C1DB1A9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2107172"/>
            <a:ext cx="4032019" cy="3450613"/>
          </a:xfrm>
        </p:spPr>
        <p:txBody>
          <a:bodyPr/>
          <a:lstStyle/>
          <a:p>
            <a:r>
              <a:rPr lang="en-US" dirty="0"/>
              <a:t>It describes the idea of bundling data and methods that work on that data within one unit, e.g., a class in Java.</a:t>
            </a:r>
            <a:endParaRPr lang="en-IN" dirty="0"/>
          </a:p>
        </p:txBody>
      </p:sp>
      <p:pic>
        <p:nvPicPr>
          <p:cNvPr id="3074" name="Picture 2" descr="Object-oriented programming in JavaScript #4. Encapsulation.">
            <a:extLst>
              <a:ext uri="{FF2B5EF4-FFF2-40B4-BE49-F238E27FC236}">
                <a16:creationId xmlns:a16="http://schemas.microsoft.com/office/drawing/2014/main" id="{88F22F25-2C07-4304-A130-D8E5CCEF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60" y="1948671"/>
            <a:ext cx="6697980" cy="37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2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4B2D-1E87-4D44-875C-846D2E8D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F5E6A-50AF-4700-B6A2-25846F630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3372" y="350919"/>
            <a:ext cx="3086192" cy="536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D03B-9D42-42E4-A3BB-D3F74AAE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Structural data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2E18-913E-4F0E-9460-A348D1D4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40377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b="1" dirty="0"/>
              <a:t>String</a:t>
            </a:r>
            <a:r>
              <a:rPr lang="en-US" sz="1700" dirty="0"/>
              <a:t>: A string value is a collection of one or more characters put in single, double or triple quotes.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List</a:t>
            </a:r>
            <a:r>
              <a:rPr lang="en-US" sz="1700" dirty="0"/>
              <a:t> : A list object is an ordered collection of one or more data items, not necessarily of the same type, put in square brackets.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Tuple</a:t>
            </a:r>
            <a:r>
              <a:rPr lang="en-US" sz="1700" dirty="0"/>
              <a:t>: A Tuple object is an ordered collection of one or more data items, not necessarily of the same type, put in parentheses.</a:t>
            </a:r>
          </a:p>
          <a:p>
            <a:pPr>
              <a:lnSpc>
                <a:spcPct val="110000"/>
              </a:lnSpc>
            </a:pPr>
            <a:r>
              <a:rPr lang="en-US" dirty="0"/>
              <a:t>A dictionary object is an unordered collection of data in a key : value pair form, enclosed in curly brackets.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54EFA-7531-4E18-ACA4-1D27EC96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26" y="2015734"/>
            <a:ext cx="3739595" cy="37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791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364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Understanding python</vt:lpstr>
      <vt:lpstr>Object oriented programming</vt:lpstr>
      <vt:lpstr>Abstraction</vt:lpstr>
      <vt:lpstr>Python example</vt:lpstr>
      <vt:lpstr>Inheritance</vt:lpstr>
      <vt:lpstr>Python example</vt:lpstr>
      <vt:lpstr>Encapsulation</vt:lpstr>
      <vt:lpstr>Python Example</vt:lpstr>
      <vt:lpstr>Structural data types in python</vt:lpstr>
      <vt:lpstr>Input in Python</vt:lpstr>
      <vt:lpstr>Working with list in python(input)</vt:lpstr>
      <vt:lpstr>List (slicing)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python</dc:title>
  <dc:creator>Inten98</dc:creator>
  <cp:lastModifiedBy>Inten98</cp:lastModifiedBy>
  <cp:revision>2</cp:revision>
  <dcterms:created xsi:type="dcterms:W3CDTF">2020-04-26T12:38:15Z</dcterms:created>
  <dcterms:modified xsi:type="dcterms:W3CDTF">2020-04-26T12:39:28Z</dcterms:modified>
</cp:coreProperties>
</file>