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EC5-C91A-491B-B291-EE84B0C30D7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AE4-B5F2-446E-A93F-FD1E819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1C1-C5FC-96C1-45E3-6C40C027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0C5D-1538-6814-780C-C2B7644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085-E6C1-D1F2-8D36-0527CA3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CE0-8DA7-4D0B-92EF-985E2B02D42D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E2F7-2093-6626-F5CF-D4AF992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27FF-7787-0F3F-97E8-B0ECD8D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CCB-E775-8059-4BCF-0FBBA3D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AAFD-A63B-0631-81EC-ABE5D418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C4F-B59C-9991-A3EF-FB4CFB3C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7EE9-449F-4F38-8C3B-3CE19D8737CC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4B5C-8E73-1DDB-2AB3-1720C8B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871A-CEDD-E0F9-10F8-638BA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201A3-B87B-DBB3-ED99-F21AEF55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0A2A-EFF5-40A5-24E3-014CDF9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FD2-93D3-993D-2476-817698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239-BE1F-4BEC-92BA-8B7CB151467F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35CF-CBD2-2840-8DE2-79961B5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1-82FA-58C9-9276-84B15FF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76-71A2-E392-44D8-1945535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455-1197-9018-0420-F274AAF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62E-CDF8-594A-84F3-04D23D4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A256-A473-438D-917B-F62F811BBA7F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8D6D-713D-BC88-58C2-78BCA3C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1CFC-833A-61DA-7BB4-72E7B84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D1C-5BA0-1AF9-0002-878F787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9098-3305-D5CF-5143-A05D9EA1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E81D-FBE8-D33D-CB72-3F2F70C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B774-1B3F-4884-B454-DEA30D3E0FDD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6D8-F72B-1235-85EC-0E7DA7A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F9C-FC47-92A3-298A-AF2DF4A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08-49B1-A9AE-9992-28A122A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8AA2-A9C7-F3FC-3F03-920A6F12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FE0-67B9-71D1-043E-0DFA26C3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40E0-282F-C7AB-1139-3EAD6AB0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34BA-E6EB-4A90-952B-5F268900F9B6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4935-FF3F-AABD-74A5-AD3A754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CD8C-00C7-ECE1-21B7-4A0BD42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953-0980-091F-C6C7-CF8C745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DF1-514D-D157-1164-572749BD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A3D-946D-60DB-D952-FD544906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F6-4850-D69C-8645-3B6999707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2C84-2C06-BE23-AB8F-A1982D47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8556-203D-6AA5-21D7-BACB757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2A89-1D29-4B60-9C4D-07B429F1532D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632D5-6F86-2136-2FE4-54F2BAB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ADA0-3B74-B740-DAAD-B53CDE6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BE1-5CDD-028F-2AEF-B0C3DC27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C02A-46BB-B7CA-3D78-43752EC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FD0-9A04-4BAC-A04F-A965BC3CF587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C50F-EE38-FF58-4F2E-A3822CC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20A8-31C6-26A0-2666-666B648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8CFE-08B9-7FCC-B424-420DBCE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74-64EE-490F-B3FA-AC8F56FB3235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CA81C-4D67-85A6-22F4-3C22C10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3AAC-C274-4635-A121-DEB1A5F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56F-191A-A2F5-D448-F127D54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3ED-D913-55EA-CF88-374B7C8A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E01-F270-3B5A-0A2C-A5F26F6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BCDC-764E-835A-E242-E2B9DF9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EDC5-E2D1-45B7-B55E-0A4A62F0251C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E32-E94D-0372-049E-222B973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6352-0A2C-05CE-52F5-BEEC3C7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DF9-4BEA-CA3F-F3B2-B08EECC9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7E4E-D303-47CA-4EC0-D69904BA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1B2F-104D-9611-DC23-826C929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7CC6-25E3-BFEB-2E01-74D9D7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CD78-9435-400C-BFB0-BDC3C84753A9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8C2B-7FEA-5038-4746-4C98E91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4420-4214-DEA4-0AC4-92C84DF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3FCD5-0ECF-2675-0995-52A9D9A3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8A3-884C-B6F0-690F-93D1E3B3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0DFB-ED95-5CE0-E6C8-49666602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FAF-6701-4029-8E95-D6DAEA8D0A68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EA0-75A4-1380-318F-978FB261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8C30-2A57-59FE-A557-8EFA846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9CE-ED4F-A418-1682-BB4EBBD8A3F7}"/>
              </a:ext>
            </a:extLst>
          </p:cNvPr>
          <p:cNvSpPr txBox="1">
            <a:spLocks/>
          </p:cNvSpPr>
          <p:nvPr/>
        </p:nvSpPr>
        <p:spPr>
          <a:xfrm>
            <a:off x="2405575" y="304800"/>
            <a:ext cx="7132320" cy="7995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4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IN" sz="4200" b="1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4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ICAI AWARDS </a:t>
            </a:r>
            <a:endParaRPr lang="en-US" sz="4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F5484-4456-04CF-56AE-AFA0F66C1FB8}"/>
              </a:ext>
            </a:extLst>
          </p:cNvPr>
          <p:cNvSpPr txBox="1"/>
          <p:nvPr/>
        </p:nvSpPr>
        <p:spPr>
          <a:xfrm>
            <a:off x="1001146" y="2095740"/>
            <a:ext cx="746311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Sub-Category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CC12-6A10-C102-B5C5-C76C970395D1}"/>
              </a:ext>
            </a:extLst>
          </p:cNvPr>
          <p:cNvSpPr txBox="1"/>
          <p:nvPr/>
        </p:nvSpPr>
        <p:spPr>
          <a:xfrm>
            <a:off x="1001146" y="1464638"/>
            <a:ext cx="7304092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A3E20-E2DA-6036-8AA5-D8616B65C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1115"/>
              </p:ext>
            </p:extLst>
          </p:nvPr>
        </p:nvGraphicFramePr>
        <p:xfrm>
          <a:off x="1001146" y="2848448"/>
          <a:ext cx="10435479" cy="331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algn="ctr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E10A7-FC59-ADB4-6189-05AE8ECC8CBA}"/>
              </a:ext>
            </a:extLst>
          </p:cNvPr>
          <p:cNvSpPr/>
          <p:nvPr/>
        </p:nvSpPr>
        <p:spPr>
          <a:xfrm>
            <a:off x="9340645" y="1289715"/>
            <a:ext cx="1670629" cy="137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191D-FE90-74FB-6986-90667CF3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10" y="0"/>
            <a:ext cx="1525709" cy="11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871-C615-BA14-B387-A7DF9817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1" y="76919"/>
            <a:ext cx="2113024" cy="129047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157517-D586-BD7B-EE3D-C0D96DB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962"/>
            <a:ext cx="4266638" cy="61451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7819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D0AED-6EB7-4A7F-6489-0E2D13FBC5E6}"/>
              </a:ext>
            </a:extLst>
          </p:cNvPr>
          <p:cNvSpPr txBox="1"/>
          <p:nvPr/>
        </p:nvSpPr>
        <p:spPr>
          <a:xfrm>
            <a:off x="2743613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E6982-2468-2F8B-28BA-EAD1F900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2417"/>
              </p:ext>
            </p:extLst>
          </p:nvPr>
        </p:nvGraphicFramePr>
        <p:xfrm>
          <a:off x="616845" y="1682779"/>
          <a:ext cx="10886042" cy="437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19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Describe your contribution in the project in terms of the below mentioned parameters in</a:t>
                      </a:r>
                      <a:r>
                        <a:rPr lang="en-IN" sz="2100" b="1" i="1" kern="12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 more than 600 words </a:t>
                      </a: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8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the project objectives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methodology applied in its execution and implementation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digital technologies put to use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of the plan or project competency and relevance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involvement and mitigation strategy devised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addition created for stakeholders and contribution to sustainability and reporting thereof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effectiveness in terms of cost and timelines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A046-20C3-902C-A076-F2AD6D22BF06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9B0E-FA76-6B4C-9A67-6320439D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9" y="139119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91FC2-2379-D040-D225-F92F9754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83" y="119932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3EE0A-24AA-9FE4-96C8-B9E1D4E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419" y="6061382"/>
            <a:ext cx="5174226" cy="58681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1040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827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21946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98363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6806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6155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4786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Arete Constultants</dc:creator>
  <cp:lastModifiedBy>Arete Constultants</cp:lastModifiedBy>
  <cp:revision>8</cp:revision>
  <dcterms:created xsi:type="dcterms:W3CDTF">2024-08-12T06:17:02Z</dcterms:created>
  <dcterms:modified xsi:type="dcterms:W3CDTF">2024-08-12T12:26:45Z</dcterms:modified>
</cp:coreProperties>
</file>