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02EC5-C91A-491B-B291-EE84B0C30D7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B6AE4-B5F2-446E-A93F-FD1E8194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0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B1C1-C5FC-96C1-45E3-6C40C0274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50C5D-1538-6814-780C-C2B764417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0085-E6C1-D1F2-8D36-0527CA3F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FCE0-8DA7-4D0B-92EF-985E2B02D42D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E2F7-2093-6626-F5CF-D4AF9925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27FF-7787-0F3F-97E8-B0ECD8D6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FCCB-E775-8059-4BCF-0FBBA3D1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DAAFD-A63B-0631-81EC-ABE5D418B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FBC4F-B59C-9991-A3EF-FB4CFB3C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7EE9-449F-4F38-8C3B-3CE19D8737CC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24B5C-8E73-1DDB-2AB3-1720C8BD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E871A-CEDD-E0F9-10F8-638BA33D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201A3-B87B-DBB3-ED99-F21AEF55E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E0A2A-EFF5-40A5-24E3-014CDF914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AFD2-93D3-993D-2476-81769801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239-BE1F-4BEC-92BA-8B7CB151467F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35CF-CBD2-2840-8DE2-79961B5B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2E11-82FA-58C9-9276-84B15FF1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A876-71A2-E392-44D8-19455357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4455-1197-9018-0420-F274AAFA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6A62E-CDF8-594A-84F3-04D23D41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A256-A473-438D-917B-F62F811BBA7F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8D6D-713D-BC88-58C2-78BCA3CC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1CFC-833A-61DA-7BB4-72E7B849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0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6D1C-5BA0-1AF9-0002-878F787C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49098-3305-D5CF-5143-A05D9EA12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E81D-FBE8-D33D-CB72-3F2F70C3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B774-1B3F-4884-B454-DEA30D3E0FDD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76D8-F72B-1235-85EC-0E7DA7A8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BF9C-FC47-92A3-298A-AF2DF4A9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F608-49B1-A9AE-9992-28A122A7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8AA2-A9C7-F3FC-3F03-920A6F129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5FFE0-67B9-71D1-043E-0DFA26C32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740E0-282F-C7AB-1139-3EAD6AB0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34BA-E6EB-4A90-952B-5F268900F9B6}" type="datetime1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F4935-FF3F-AABD-74A5-AD3A7546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CD8C-00C7-ECE1-21B7-4A0BD424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7953-0980-091F-C6C7-CF8C7459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3DF1-514D-D157-1164-572749BD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8BA3D-946D-60DB-D952-FD5449064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7BFF6-4850-D69C-8645-3B6999707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A2C84-2C06-BE23-AB8F-A1982D47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78556-203D-6AA5-21D7-BACB7578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2A89-1D29-4B60-9C4D-07B429F1532D}" type="datetime1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632D5-6F86-2136-2FE4-54F2BAB7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DADA0-3B74-B740-DAAD-B53CDE6F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1BE1-5CDD-028F-2AEF-B0C3DC27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EC02A-46BB-B7CA-3D78-43752ECD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1FD0-9A04-4BAC-A04F-A965BC3CF587}" type="datetime1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C50F-EE38-FF58-4F2E-A3822CC2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320A8-31C6-26A0-2666-666B6488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2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98CFE-08B9-7FCC-B424-420DBCED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74-64EE-490F-B3FA-AC8F56FB3235}" type="datetime1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CA81C-4D67-85A6-22F4-3C22C101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B3AAC-C274-4635-A121-DEB1A5F1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4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956F-191A-A2F5-D448-F127D540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93ED-D913-55EA-CF88-374B7C8A4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A2E01-F270-3B5A-0A2C-A5F26F6ED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DBCDC-764E-835A-E242-E2B9DF93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EDC5-E2D1-45B7-B55E-0A4A62F0251C}" type="datetime1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7FE32-E94D-0372-049E-222B9739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6352-0A2C-05CE-52F5-BEEC3C71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8DF9-4BEA-CA3F-F3B2-B08EECC9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87E4E-D303-47CA-4EC0-D69904BA6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1B2F-104D-9611-DC23-826C929A5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7CC6-25E3-BFEB-2E01-74D9D7CC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CD78-9435-400C-BFB0-BDC3C84753A9}" type="datetime1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E8C2B-7FEA-5038-4746-4C98E918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04420-4214-DEA4-0AC4-92C84DF1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3FCD5-0ECF-2675-0995-52A9D9A3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3B8A3-884C-B6F0-690F-93D1E3B3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0DFB-ED95-5CE0-E6C8-496666024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9FAF-6701-4029-8E95-D6DAEA8D0A68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B5EA0-75A4-1380-318F-978FB261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8C30-2A57-59FE-A557-8EFA8462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39CE-ED4F-A418-1682-BB4EBBD8A3F7}"/>
              </a:ext>
            </a:extLst>
          </p:cNvPr>
          <p:cNvSpPr txBox="1">
            <a:spLocks/>
          </p:cNvSpPr>
          <p:nvPr/>
        </p:nvSpPr>
        <p:spPr>
          <a:xfrm>
            <a:off x="2287588" y="199972"/>
            <a:ext cx="7132320" cy="79959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</a:p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900" b="1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 BUSINESS LEADERS AWARD NOMINATION FORM</a:t>
            </a:r>
          </a:p>
          <a:p>
            <a:endParaRPr lang="en-US" sz="4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F5484-4456-04CF-56AE-AFA0F66C1FB8}"/>
              </a:ext>
            </a:extLst>
          </p:cNvPr>
          <p:cNvSpPr txBox="1"/>
          <p:nvPr/>
        </p:nvSpPr>
        <p:spPr>
          <a:xfrm>
            <a:off x="1001146" y="2095740"/>
            <a:ext cx="7463118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Sub-Category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4CC12-6A10-C102-B5C5-C76C970395D1}"/>
              </a:ext>
            </a:extLst>
          </p:cNvPr>
          <p:cNvSpPr txBox="1"/>
          <p:nvPr/>
        </p:nvSpPr>
        <p:spPr>
          <a:xfrm>
            <a:off x="1001146" y="1464638"/>
            <a:ext cx="7304092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0A3E20-E2DA-6036-8AA5-D8616B65C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71115"/>
              </p:ext>
            </p:extLst>
          </p:nvPr>
        </p:nvGraphicFramePr>
        <p:xfrm>
          <a:off x="1001146" y="2848448"/>
          <a:ext cx="10435479" cy="3318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800">
                <a:tc>
                  <a:txBody>
                    <a:bodyPr/>
                    <a:lstStyle/>
                    <a:p>
                      <a:pPr algn="ctr"/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Nominee 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just" fontAlgn="t"/>
                      <a:endParaRPr lang="en-US" sz="21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Membership No.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just" fontAlgn="t"/>
                      <a:endParaRPr lang="en-US" sz="21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 of  Birth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Current Organisation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Designation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Project 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83E10A7-FC59-ADB4-6189-05AE8ECC8CBA}"/>
              </a:ext>
            </a:extLst>
          </p:cNvPr>
          <p:cNvSpPr/>
          <p:nvPr/>
        </p:nvSpPr>
        <p:spPr>
          <a:xfrm>
            <a:off x="9340645" y="1289715"/>
            <a:ext cx="1670629" cy="137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B191D-FE90-74FB-6986-90667CF3F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210" y="0"/>
            <a:ext cx="1525709" cy="1199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C88871-C615-BA14-B387-A7DF98172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1" y="76919"/>
            <a:ext cx="2113024" cy="129047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157517-D586-BD7B-EE3D-C0D96DB3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06962"/>
            <a:ext cx="4266638" cy="614514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178197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D0AED-6EB7-4A7F-6489-0E2D13FBC5E6}"/>
              </a:ext>
            </a:extLst>
          </p:cNvPr>
          <p:cNvSpPr txBox="1"/>
          <p:nvPr/>
        </p:nvSpPr>
        <p:spPr>
          <a:xfrm>
            <a:off x="2743613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  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BE6982-2468-2F8B-28BA-EAD1F9004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82417"/>
              </p:ext>
            </p:extLst>
          </p:nvPr>
        </p:nvGraphicFramePr>
        <p:xfrm>
          <a:off x="616845" y="1682779"/>
          <a:ext cx="10886042" cy="4378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219">
                <a:tc>
                  <a:txBody>
                    <a:bodyPr/>
                    <a:lstStyle/>
                    <a:p>
                      <a:pPr algn="l"/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Describe your contribution in the project in terms of the below mentioned parameters in</a:t>
                      </a:r>
                      <a:r>
                        <a:rPr lang="en-IN" sz="2100" b="1" i="1" kern="12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not more than 600 words </a:t>
                      </a: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384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 of the project objectives  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Innovative methodology applied in its execution and implementation  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digital technologies put to use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Feasibility of the plan or project competency and relevance 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 involvement and mitigation strategy devised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addition created for stakeholders and contribution to sustainability and reporting thereof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execution effectiveness in terms of cost and timelines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itchFamily="34" charset="0"/>
                        <a:buChar char="•"/>
                      </a:pPr>
                      <a:endParaRPr lang="en-IN" sz="18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8BA046-20C3-902C-A076-F2AD6D22BF06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59B0E-FA76-6B4C-9A67-6320439D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9" y="139119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791FC2-2379-D040-D225-F92F97548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183" y="119932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153EE0A-24AA-9FE4-96C8-B9E1D4E5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6419" y="6061382"/>
            <a:ext cx="5174226" cy="586817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110403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ABC8E-8D49-834F-8897-F5AE5CB553D2}"/>
              </a:ext>
            </a:extLst>
          </p:cNvPr>
          <p:cNvSpPr txBox="1"/>
          <p:nvPr/>
        </p:nvSpPr>
        <p:spPr>
          <a:xfrm>
            <a:off x="2743614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ED7FCA-8A4B-3AB4-3C4D-DF27199E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00827"/>
              </p:ext>
            </p:extLst>
          </p:nvPr>
        </p:nvGraphicFramePr>
        <p:xfrm>
          <a:off x="548640" y="1617782"/>
          <a:ext cx="11085342" cy="457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598">
                <a:tc>
                  <a:txBody>
                    <a:bodyPr/>
                    <a:lstStyle/>
                    <a:p>
                      <a:pPr algn="ctr"/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767">
                <a:tc>
                  <a:txBody>
                    <a:bodyPr/>
                    <a:lstStyle/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2F3800-2308-6875-8991-CCA46B5BEFF7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85DDA-9A80-C802-ECBD-4C290679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72393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EEA1B-0E87-151B-CA9F-534835776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38" y="72393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9F948-A3C1-9D37-9113-F175CB3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91148"/>
            <a:ext cx="4603955" cy="53032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219463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ABC8E-8D49-834F-8897-F5AE5CB553D2}"/>
              </a:ext>
            </a:extLst>
          </p:cNvPr>
          <p:cNvSpPr txBox="1"/>
          <p:nvPr/>
        </p:nvSpPr>
        <p:spPr>
          <a:xfrm>
            <a:off x="2743614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ED7FCA-8A4B-3AB4-3C4D-DF27199E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98363"/>
              </p:ext>
            </p:extLst>
          </p:nvPr>
        </p:nvGraphicFramePr>
        <p:xfrm>
          <a:off x="548640" y="1617782"/>
          <a:ext cx="11085342" cy="457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598">
                <a:tc>
                  <a:txBody>
                    <a:bodyPr/>
                    <a:lstStyle/>
                    <a:p>
                      <a:pPr algn="ctr"/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767">
                <a:tc>
                  <a:txBody>
                    <a:bodyPr/>
                    <a:lstStyle/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2F3800-2308-6875-8991-CCA46B5BEFF7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85DDA-9A80-C802-ECBD-4C290679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72393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EEA1B-0E87-151B-CA9F-534835776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38" y="72393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9F948-A3C1-9D37-9113-F175CB3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91148"/>
            <a:ext cx="4603955" cy="53032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68068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ABC8E-8D49-834F-8897-F5AE5CB553D2}"/>
              </a:ext>
            </a:extLst>
          </p:cNvPr>
          <p:cNvSpPr txBox="1"/>
          <p:nvPr/>
        </p:nvSpPr>
        <p:spPr>
          <a:xfrm>
            <a:off x="2743614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ED7FCA-8A4B-3AB4-3C4D-DF27199E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16155"/>
              </p:ext>
            </p:extLst>
          </p:nvPr>
        </p:nvGraphicFramePr>
        <p:xfrm>
          <a:off x="548640" y="1617782"/>
          <a:ext cx="11085342" cy="457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598">
                <a:tc>
                  <a:txBody>
                    <a:bodyPr/>
                    <a:lstStyle/>
                    <a:p>
                      <a:pPr algn="ctr"/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767">
                <a:tc>
                  <a:txBody>
                    <a:bodyPr/>
                    <a:lstStyle/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2F3800-2308-6875-8991-CCA46B5BEFF7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85DDA-9A80-C802-ECBD-4C290679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72393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EEA1B-0E87-151B-CA9F-534835776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38" y="72393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9F948-A3C1-9D37-9113-F175CB3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91148"/>
            <a:ext cx="4603955" cy="53032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47862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216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Arete Constultants</dc:creator>
  <cp:lastModifiedBy>Arete Constultants</cp:lastModifiedBy>
  <cp:revision>9</cp:revision>
  <dcterms:created xsi:type="dcterms:W3CDTF">2024-08-12T06:17:02Z</dcterms:created>
  <dcterms:modified xsi:type="dcterms:W3CDTF">2024-08-22T09:47:53Z</dcterms:modified>
</cp:coreProperties>
</file>