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ACE8-3955-C446-D3C7-2AF8475D3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E88E0-446D-BF48-1DA2-807DEEA14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B86CB-1A54-C998-ECC1-028D13BB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3D23-4487-4F0C-AE47-A3A71424CD8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C03FD-A8B3-D7DB-0F18-E78EB7C45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BE62B-F780-3BB4-4CEA-50841F8F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C644-9DDB-437A-914F-87C9BB65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7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142E-449D-7672-C58B-25AF9066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1DBFA-DA69-EFF5-5F95-07C993AEA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76C64-E82C-B22E-F5FD-30CDEC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3D23-4487-4F0C-AE47-A3A71424CD8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0757B-0A4D-BB89-8A24-B37E6AE8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D7754-7D20-E76C-0E49-6AB2919F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C644-9DDB-437A-914F-87C9BB65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7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0A152-5A6C-B506-0045-F10A47874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1689A-408E-BDB9-CCC7-5F1F41D85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A67F5-3A55-8338-D41A-DD0CD427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3D23-4487-4F0C-AE47-A3A71424CD8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15BAD-CB6B-D688-3D21-F0E26BF0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77671-E2D8-0056-5676-10BB0523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C644-9DDB-437A-914F-87C9BB65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0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8FDF-35E3-4C79-0F55-9C7B3D4F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256B6-6B43-176F-7BFF-5A507819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EF3B8-8AE8-4DDA-C625-4ABAE6A3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3D23-4487-4F0C-AE47-A3A71424CD8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A7A16-55BB-7CA9-B306-0959067A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6C7FA-EA79-EA25-FF12-719FECE0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C644-9DDB-437A-914F-87C9BB65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6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1796-42AD-CB66-E998-F36F97741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D3767-5DA6-65F2-FEB7-3E2F246CF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45F3E-4A05-8D1D-CCA4-4444E8BD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3D23-4487-4F0C-AE47-A3A71424CD8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8268-930C-919B-AFD1-4B968523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64BD3-57E0-3A52-671A-7604C3D6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C644-9DDB-437A-914F-87C9BB65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9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771D-67B2-77DA-40CE-8C4DD1F3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2D899-77BE-3ED1-CE49-C64E1EE5B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9E798-A39C-70AA-4441-2CD9DB159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E1F2C-6C26-8ABD-805B-C69623DD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3D23-4487-4F0C-AE47-A3A71424CD8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8A071-6030-32A4-F61F-99757393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5318A-190F-7C32-7388-96280982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C644-9DDB-437A-914F-87C9BB65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5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A816-CE50-ADEA-26A2-D0EC8AB6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511BE-2CF1-B644-529D-0DC1A650B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E656E-E556-1D77-CBD2-0DBDF1820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32457-9103-1484-ED34-259E4329D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892FCA-63A1-1620-F97F-5EDC05827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CA6C9-60C8-765C-A4B2-0B1C49D9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3D23-4487-4F0C-AE47-A3A71424CD8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9201F-00EE-A500-AF24-C44F1C1A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5421D-AF14-22D0-E8F4-9B2C759C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C644-9DDB-437A-914F-87C9BB65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B58F-167A-0493-EF0B-2FAAFDE6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015E1-F419-9251-E759-473D2209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3D23-4487-4F0C-AE47-A3A71424CD8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17E77-A1C4-E20A-E125-2D705563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638E2-0258-3A3A-6984-922317EE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C644-9DDB-437A-914F-87C9BB65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8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18BBA9-F413-0332-1AA3-55AFEA6B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3D23-4487-4F0C-AE47-A3A71424CD8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4E723-8F8F-5C43-A012-FA76E33C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FA320-E61C-1774-47B1-D8F17751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C644-9DDB-437A-914F-87C9BB65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5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DE60-8C0E-8364-D946-0405656F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4A0F-2F7E-092A-E450-7200B5CF1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B1975-2990-1D36-5D99-E5A3DB6A6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BB920-3E15-FD84-5AE7-BFD099FD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3D23-4487-4F0C-AE47-A3A71424CD8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913EF-81D5-905E-A7A6-08101968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D6298-A9AF-299D-7351-FE19EB69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C644-9DDB-437A-914F-87C9BB65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4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51CE-75FC-EC4C-3D3E-333F1F5C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F3309-BB79-79B3-D960-21E9DCFCC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20BF1-BAD0-52DB-632F-46F2C79E8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8796C-D702-4261-6FF3-662CA18C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3D23-4487-4F0C-AE47-A3A71424CD8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489-E689-3DE4-CF79-736FA70E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A5033-6784-CA1B-5722-B6F8DC3F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C644-9DDB-437A-914F-87C9BB65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1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070A9-EA08-DE0F-7874-25145DE4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175A3-9DE5-BFB7-2F54-1D3029961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8349C-37CB-0643-E4BB-E62048EAC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C3D23-4487-4F0C-AE47-A3A71424CD8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55A0F-8EA4-A268-5EA5-78935E9FD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2FA9A-C405-36BC-C41F-34948F6FF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3C644-9DDB-437A-914F-87C9BB65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988E-7F6C-F422-E56E-9CE43B9CC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Testing</a:t>
            </a:r>
            <a:br>
              <a:rPr lang="en-US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B99EC-9E57-DA77-EF1E-1F52BAF98C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6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</dc:title>
  <dc:creator>Arete Constultants</dc:creator>
  <cp:lastModifiedBy>Arete Constultants</cp:lastModifiedBy>
  <cp:revision>1</cp:revision>
  <dcterms:created xsi:type="dcterms:W3CDTF">2023-10-19T08:48:17Z</dcterms:created>
  <dcterms:modified xsi:type="dcterms:W3CDTF">2023-10-19T08:48:23Z</dcterms:modified>
</cp:coreProperties>
</file>