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581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4CF6E-BCD8-497B-82D8-ED2F72B9866C}" type="datetimeFigureOut">
              <a:rPr lang="en-IN" smtClean="0"/>
              <a:t>13-09-2024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BFF2E-2CB6-4125-9A06-3C4B8C8AF4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728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4CF6E-BCD8-497B-82D8-ED2F72B9866C}" type="datetimeFigureOut">
              <a:rPr lang="en-IN" smtClean="0"/>
              <a:t>13-09-2024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BFF2E-2CB6-4125-9A06-3C4B8C8AF4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3903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4CF6E-BCD8-497B-82D8-ED2F72B9866C}" type="datetimeFigureOut">
              <a:rPr lang="en-IN" smtClean="0"/>
              <a:t>13-09-2024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BFF2E-2CB6-4125-9A06-3C4B8C8AF4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0039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4CF6E-BCD8-497B-82D8-ED2F72B9866C}" type="datetimeFigureOut">
              <a:rPr lang="en-IN" smtClean="0"/>
              <a:t>13-09-2024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BFF2E-2CB6-4125-9A06-3C4B8C8AF4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4788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4CF6E-BCD8-497B-82D8-ED2F72B9866C}" type="datetimeFigureOut">
              <a:rPr lang="en-IN" smtClean="0"/>
              <a:t>13-09-2024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BFF2E-2CB6-4125-9A06-3C4B8C8AF4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1160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4CF6E-BCD8-497B-82D8-ED2F72B9866C}" type="datetimeFigureOut">
              <a:rPr lang="en-IN" smtClean="0"/>
              <a:t>13-09-2024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BFF2E-2CB6-4125-9A06-3C4B8C8AF4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1009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4CF6E-BCD8-497B-82D8-ED2F72B9866C}" type="datetimeFigureOut">
              <a:rPr lang="en-IN" smtClean="0"/>
              <a:t>13-09-2024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BFF2E-2CB6-4125-9A06-3C4B8C8AF4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1576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4CF6E-BCD8-497B-82D8-ED2F72B9866C}" type="datetimeFigureOut">
              <a:rPr lang="en-IN" smtClean="0"/>
              <a:t>13-09-2024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BFF2E-2CB6-4125-9A06-3C4B8C8AF4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9648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4CF6E-BCD8-497B-82D8-ED2F72B9866C}" type="datetimeFigureOut">
              <a:rPr lang="en-IN" smtClean="0"/>
              <a:t>13-09-2024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BFF2E-2CB6-4125-9A06-3C4B8C8AF4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5854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4CF6E-BCD8-497B-82D8-ED2F72B9866C}" type="datetimeFigureOut">
              <a:rPr lang="en-IN" smtClean="0"/>
              <a:t>13-09-2024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BFF2E-2CB6-4125-9A06-3C4B8C8AF4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1437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4CF6E-BCD8-497B-82D8-ED2F72B9866C}" type="datetimeFigureOut">
              <a:rPr lang="en-IN" smtClean="0"/>
              <a:t>13-09-2024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BFF2E-2CB6-4125-9A06-3C4B8C8AF4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2159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84CF6E-BCD8-497B-82D8-ED2F72B9866C}" type="datetimeFigureOut">
              <a:rPr lang="en-IN" smtClean="0"/>
              <a:t>13-09-2024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5BFF2E-2CB6-4125-9A06-3C4B8C8AF4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0845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516" y="0"/>
            <a:ext cx="8572348" cy="537428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5539025"/>
            <a:ext cx="10552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URL - https://www.imcnet.org/cms/members.php?action=edit_member_details&amp;member_id=7136&amp;type=imc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0" y="6163056"/>
            <a:ext cx="7578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data in Overview tab of the </a:t>
            </a:r>
            <a:r>
              <a:rPr lang="en-US" b="1" dirty="0" smtClean="0"/>
              <a:t>Membership</a:t>
            </a:r>
            <a:r>
              <a:rPr lang="en-US" dirty="0" smtClean="0"/>
              <a:t> -&gt; </a:t>
            </a:r>
            <a:r>
              <a:rPr lang="en-US" b="1" dirty="0" smtClean="0"/>
              <a:t>New Applications</a:t>
            </a:r>
            <a:r>
              <a:rPr lang="en-US" dirty="0" smtClean="0"/>
              <a:t> -&gt; </a:t>
            </a:r>
            <a:r>
              <a:rPr lang="en-US" b="1" dirty="0" err="1" smtClean="0"/>
              <a:t>Overveiw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079171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11057"/>
            <a:ext cx="9893808" cy="473582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5960002"/>
            <a:ext cx="7606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URL - https://www.imcnet.org/cms/member_data_print.php?member_id=7136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0" y="5313671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Under </a:t>
            </a:r>
            <a:r>
              <a:rPr lang="en-US" b="1" dirty="0" smtClean="0"/>
              <a:t>Membership</a:t>
            </a:r>
            <a:r>
              <a:rPr lang="en-US" dirty="0" smtClean="0"/>
              <a:t> -&gt; </a:t>
            </a:r>
            <a:r>
              <a:rPr lang="en-US" b="1" dirty="0" smtClean="0"/>
              <a:t>New Applications </a:t>
            </a:r>
            <a:r>
              <a:rPr lang="en-US" dirty="0" smtClean="0"/>
              <a:t>- The </a:t>
            </a:r>
            <a:r>
              <a:rPr lang="en-US" b="1" dirty="0" smtClean="0"/>
              <a:t>Contact Person Name and Details </a:t>
            </a:r>
            <a:r>
              <a:rPr lang="en-US" dirty="0" smtClean="0"/>
              <a:t>is not being picked below Representative Name and Details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431718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44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Selby Nambisan</dc:creator>
  <cp:lastModifiedBy>Selby Nambisan</cp:lastModifiedBy>
  <cp:revision>2</cp:revision>
  <dcterms:created xsi:type="dcterms:W3CDTF">2024-09-13T06:32:47Z</dcterms:created>
  <dcterms:modified xsi:type="dcterms:W3CDTF">2024-09-13T06:34:29Z</dcterms:modified>
</cp:coreProperties>
</file>