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0" r:id="rId2"/>
    <p:sldId id="276" r:id="rId3"/>
    <p:sldId id="277" r:id="rId4"/>
    <p:sldId id="282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02" autoAdjust="0"/>
  </p:normalViewPr>
  <p:slideViewPr>
    <p:cSldViewPr snapToGrid="0">
      <p:cViewPr>
        <p:scale>
          <a:sx n="81" d="100"/>
          <a:sy n="81" d="100"/>
        </p:scale>
        <p:origin x="-2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CA Women Excellence Awards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B3365-A55D-4921-8726-E0F027A994D6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48CC5-03BB-4F5F-90E9-2475EDE5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80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CA Women Excellence Awards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3AB2E-8DFE-4144-B455-E4237E273B6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41CE6-76E0-48B6-B1F4-C1B4EBFB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457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41CE6-76E0-48B6-B1F4-C1B4EBFB9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4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41CE6-76E0-48B6-B1F4-C1B4EBFB9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9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41CE6-76E0-48B6-B1F4-C1B4EBFB9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2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41CE6-76E0-48B6-B1F4-C1B4EBFB9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2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41CE6-76E0-48B6-B1F4-C1B4EBFB9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15B246-708A-7DEC-992B-69E51BB09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435B6FD-801A-E19A-A65E-AF7C30DB6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445839-4BEB-30A3-839A-410F7728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1F5D-56F7-4B21-969C-F0B5DA742B0F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C39087-EE9D-618D-70B6-C0793C7D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Women &amp; Young Members Excellence Committee                   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58CDDF-78F6-C6D2-07BD-A66AACCD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B82-A700-4D4F-886B-6D245D63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9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0574AB-7920-62BC-FBAF-DF38758C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85FA7CC-A199-6F4D-53A0-11CE21937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1F40C7-AC6D-A233-0260-EED1F551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E1A2-FCB5-4C8C-B666-BECB1CAD7C7E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7022F2-77FA-5B1E-C5FE-EEBDD830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Women &amp; Young Members Excellence Committee                   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AB6C1F-56E0-80E5-3B0C-C1CAD996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B82-A700-4D4F-886B-6D245D63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0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24306AB-B63D-706A-0B60-274D765A4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07B06CB-B558-9D98-438C-8A1287282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495E48-A827-F0CA-A875-09DF9CF6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CF0-99EB-4E90-882A-2417F0F94653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AC7345-131E-20F0-D102-2E9EFEA2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Women &amp; Young Members Excellence Committee                   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E5F372-5523-1CFF-1451-E5E40E57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B82-A700-4D4F-886B-6D245D63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6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EDC1D7-9A8D-5034-CC27-CC67E9E9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7B9598-6EE0-CDFB-BA4B-24E5BFB5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DF70BB-5491-54BB-4077-E3065083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7B56-686E-4D5D-B0E7-7D791DC44D17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D7F0BC-F5E4-85A2-01C3-136C0386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Women &amp; Young Members Excellence Committee                   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59590D-3ACD-E431-076C-A5FC7F9D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B82-A700-4D4F-886B-6D245D63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2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C104AD-07DB-4AFC-F203-310A9317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5702A9-09AA-89C9-F608-B0B8B9AE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B7D8E5-B36E-D741-F6C2-7ADE6C78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AEE7-24D5-4D7F-BF43-78A140345D13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F1AABB-F49E-05B7-86FB-64ABA25C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Women &amp; Young Members Excellence Committee                   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B96CA0-B985-8905-EDFE-4F59AB68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B82-A700-4D4F-886B-6D245D63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8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37A4E5-D59B-58CA-0ABF-28D05B0A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F79B4F-AC81-DD2F-6226-3D00E2112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3A0495D-8057-AB2A-8B49-4F5D5D003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E6F9355-F129-5C73-D98C-7181B829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B68-076F-42FA-BC01-9B9475329E9F}" type="datetime1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633CC2-D657-E609-7FD8-60A8DA08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Women &amp; Young Members Excellence Committee                    The Institute of Chartered accountants of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2CB5AD7-F72A-A8AC-809B-9FD688AF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B82-A700-4D4F-886B-6D245D63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4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C2FF8B-C7CC-1B71-0970-7A34F293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9BB07D-F074-04B4-C066-61ADDFA85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13EE8DF-70B0-01B3-C358-A9C496BD0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C52BB7-14A9-4A8A-45C9-5DFD57C73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BB8BD4B-0E42-7719-CB1A-B22A316A4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D6EDBD2-7647-73F1-0E9C-9DA494B3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36F8-9833-422F-B5CA-AE82874AD4FC}" type="datetime1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2A7DC2B-B6E5-11D8-A80F-7EDA39F5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Women &amp; Young Members Excellence Committee                    The Institute of Chartered accountants of India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85E4B02-83FF-0B71-9042-56358A5C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B82-A700-4D4F-886B-6D245D63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1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18C057-B0A0-92F0-D6D5-3AD2D6EC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CF81854-1146-B5E6-08F2-06DA2A13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2D32-1B30-4305-A431-5475F6A0D2B5}" type="datetime1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E92889-BEAE-B4CA-A928-E3C5AFE5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Women &amp; Young Members Excellence Committee                    The Institute of Chartered accountants of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7C7ED7C-0AA1-5E66-464F-E2AD8B6C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B82-A700-4D4F-886B-6D245D63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3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8EF76F0-8E6C-0811-7F38-0731CFA2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4CA-1FDA-4316-863F-D4EBDEC06A7F}" type="datetime1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569431E-B7F0-EE37-184A-2B4749BB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Women &amp; Young Members Excellence Committee                    The Institute of Chartered accountants of India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7CF4576-92F3-EACB-166A-ED8614B0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B82-A700-4D4F-886B-6D245D63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4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39982C-C260-A726-5748-B4E48971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2B6B04-05A5-9658-8F81-86EFB1531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2352E9-3EC9-1EA7-8192-02763B498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F389A84-1380-7136-7E17-D4860B66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0CA8-82DF-4934-93BA-93A7A16B16CA}" type="datetime1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B19D8F-D35E-9D95-68B7-4640754D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Women &amp; Young Members Excellence Committee                    The Institute of Chartered accountants of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96CBA8C-F9A5-B95D-44B4-7E6ACF98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B82-A700-4D4F-886B-6D245D63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8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2CC2E8-21AE-0751-A064-D3C631B9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A34341F-9F2D-0080-5B4C-813B100F5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6684591-3563-A3F8-699A-CFC401C31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EF0BA59-A354-36E3-F069-A2098C8C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9A0B-78F8-4662-9944-27423876D02D}" type="datetime1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8A0201-51D1-9826-DAB6-5B1B27EC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Women &amp; Young Members Excellence Committee                    The Institute of Chartered accountants of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3B4C1C3-4FED-40C0-E55D-1CBC7483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7B82-A700-4D4F-886B-6D245D63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8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71069DF-9667-2F03-3485-431C297D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4C08C67-5B4C-030F-B878-D8F6773FF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CC8FD0-574D-75A4-18E3-73C683E3B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4385" y="63446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4796-4A8E-4495-829C-1FBFB75585D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963A08-625B-7420-9814-8FB8C0509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Women &amp; Young Members Excellence Committee                   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AE8677-1DCB-DB8B-B61F-19CB31A0F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7B82-A700-4D4F-886B-6D245D6389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5785" y="635390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Women &amp; Young Members Excellence Committee                                                                                   The Institute of Chartered Accountants of India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7434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5556" y="1396030"/>
            <a:ext cx="759374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</a:t>
            </a:r>
            <a:r>
              <a:rPr lang="en-IN" dirty="0" smtClean="0"/>
              <a:t>:- </a:t>
            </a:r>
            <a:r>
              <a:rPr lang="en-US" dirty="0" smtClean="0"/>
              <a:t>CA </a:t>
            </a:r>
            <a:r>
              <a:rPr lang="en-US" dirty="0"/>
              <a:t>Woman of the Year Award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38B2A33-96F0-4A59-9263-A97ADF2EEC01}"/>
              </a:ext>
            </a:extLst>
          </p:cNvPr>
          <p:cNvSpPr txBox="1"/>
          <p:nvPr/>
        </p:nvSpPr>
        <p:spPr>
          <a:xfrm>
            <a:off x="945557" y="1999400"/>
            <a:ext cx="7593748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B1A24F3-07F5-D666-72A5-C5DB39EF092B}"/>
              </a:ext>
            </a:extLst>
          </p:cNvPr>
          <p:cNvSpPr txBox="1"/>
          <p:nvPr/>
        </p:nvSpPr>
        <p:spPr>
          <a:xfrm>
            <a:off x="10466363" y="921766"/>
            <a:ext cx="127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8168971-FAF1-08D4-853B-A3FDB2519ECB}"/>
              </a:ext>
            </a:extLst>
          </p:cNvPr>
          <p:cNvSpPr/>
          <p:nvPr/>
        </p:nvSpPr>
        <p:spPr>
          <a:xfrm>
            <a:off x="9341186" y="1396030"/>
            <a:ext cx="1205250" cy="942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0664"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65054F1-AE31-FCFC-832F-B5B2AF801423}"/>
              </a:ext>
            </a:extLst>
          </p:cNvPr>
          <p:cNvSpPr txBox="1"/>
          <p:nvPr/>
        </p:nvSpPr>
        <p:spPr>
          <a:xfrm>
            <a:off x="9472796" y="1544173"/>
            <a:ext cx="137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Photo of Nominee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7979" y="336991"/>
            <a:ext cx="7507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CA Women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Excellence Awards</a:t>
            </a:r>
            <a:endParaRPr lang="en-IN" sz="36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436" y="228293"/>
            <a:ext cx="1197437" cy="1122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52" y="199937"/>
            <a:ext cx="1393811" cy="109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160369"/>
              </p:ext>
            </p:extLst>
          </p:nvPr>
        </p:nvGraphicFramePr>
        <p:xfrm>
          <a:off x="814092" y="2942493"/>
          <a:ext cx="10435479" cy="3183987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2732215"/>
                <a:gridCol w="7703264"/>
              </a:tblGrid>
              <a:tr h="468922">
                <a:tc>
                  <a:txBody>
                    <a:bodyPr/>
                    <a:lstStyle/>
                    <a:p>
                      <a:pPr algn="l"/>
                      <a:r>
                        <a:rPr lang="en-IN" sz="2100" b="1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Nominee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vl="1" algn="just" fontAlgn="t"/>
                      <a:endParaRPr lang="en-US" sz="2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</a:tr>
              <a:tr h="468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1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Membership 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vl="1" algn="just" fontAlgn="t"/>
                      <a:endParaRPr lang="en-US" sz="2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1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Date of  Birth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2100" b="1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1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Current Organisation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endParaRPr lang="en-US" sz="2100" b="1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</a:tr>
              <a:tr h="432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Designation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endParaRPr lang="en-US" sz="2100" b="1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</a:tr>
              <a:tr h="5656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Turnover of Present </a:t>
                      </a:r>
                      <a:r>
                        <a:rPr lang="en-US" sz="2100" b="1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Organisation</a:t>
                      </a:r>
                      <a:r>
                        <a:rPr lang="en-US" sz="2100" b="1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400" b="1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if applicable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(in crores)</a:t>
                      </a:r>
                      <a:endParaRPr lang="en-US" sz="1400" b="1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endParaRPr lang="en-US" sz="2100" b="1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9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4233" y="947389"/>
            <a:ext cx="7174108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 </a:t>
            </a:r>
            <a:r>
              <a:rPr lang="en-US" dirty="0" smtClean="0"/>
              <a:t>CA </a:t>
            </a:r>
            <a:r>
              <a:rPr lang="en-US" dirty="0"/>
              <a:t>Woman of the Year Award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69711"/>
              </p:ext>
            </p:extLst>
          </p:nvPr>
        </p:nvGraphicFramePr>
        <p:xfrm>
          <a:off x="633046" y="2250831"/>
          <a:ext cx="10621108" cy="4588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11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254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Please describe the details along </a:t>
                      </a:r>
                      <a:r>
                        <a:rPr lang="en-IN" sz="2400" b="1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</a:t>
                      </a:r>
                      <a:r>
                        <a:rPr lang="en-IN" sz="2400" b="1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documentary</a:t>
                      </a:r>
                      <a:r>
                        <a:rPr lang="en-IN" sz="2400" b="1" u="sng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b="1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  <a:r>
                        <a:rPr lang="en-IN" sz="2400" b="1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 terms of mentioned parameters</a:t>
                      </a:r>
                      <a:r>
                        <a:rPr lang="en-IN" sz="2400" b="1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separate slides</a:t>
                      </a:r>
                      <a:r>
                        <a:rPr lang="en-IN" sz="2400" b="1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–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2763">
                <a:tc>
                  <a:txBody>
                    <a:bodyPr/>
                    <a:lstStyle/>
                    <a:p>
                      <a:pPr marL="285750" marR="0" indent="-285750" algn="just" defTabSz="684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Involvement in the Activities of Institute and other professional bodies</a:t>
                      </a:r>
                    </a:p>
                    <a:p>
                      <a:pPr marL="285750" marR="0" lvl="0" indent="-285750" algn="just" defTabSz="684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No. of years served</a:t>
                      </a:r>
                    </a:p>
                    <a:p>
                      <a:pPr marL="285750" indent="-285750" algn="just" defTabSz="68400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Case studies (at least</a:t>
                      </a:r>
                      <a:r>
                        <a:rPr lang="en-US" sz="1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2) narrating the i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mpact created by the member to Stakeholders</a:t>
                      </a:r>
                    </a:p>
                    <a:p>
                      <a:pPr marL="285750" indent="-285750" algn="just" defTabSz="68400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Details of Recognition/ Achievement during the year</a:t>
                      </a:r>
                    </a:p>
                    <a:p>
                      <a:pPr marL="285750" marR="0" indent="-285750" algn="just" defTabSz="684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Other Achievements/ details,</a:t>
                      </a:r>
                      <a:r>
                        <a:rPr lang="en-US" sz="1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if any</a:t>
                      </a:r>
                      <a:endParaRPr lang="en-IN" sz="1800" b="1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just" defTabSz="68400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1800" b="1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0" marT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38B2A33-96F0-4A59-9263-A97ADF2EEC01}"/>
              </a:ext>
            </a:extLst>
          </p:cNvPr>
          <p:cNvSpPr txBox="1"/>
          <p:nvPr/>
        </p:nvSpPr>
        <p:spPr>
          <a:xfrm>
            <a:off x="1684233" y="1583643"/>
            <a:ext cx="7174108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0" y="171556"/>
            <a:ext cx="1355065" cy="106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041" y="0"/>
            <a:ext cx="1197437" cy="120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66737" y="114688"/>
            <a:ext cx="6785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CA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Women Excellence Awards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511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59511"/>
              </p:ext>
            </p:extLst>
          </p:nvPr>
        </p:nvGraphicFramePr>
        <p:xfrm>
          <a:off x="679971" y="1617785"/>
          <a:ext cx="11043138" cy="468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3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17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100" b="1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6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52" y="199937"/>
            <a:ext cx="1505919" cy="117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72" y="228293"/>
            <a:ext cx="1197437" cy="120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83876" y="497012"/>
            <a:ext cx="6977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CA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Women Excellence Awards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760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74872"/>
              </p:ext>
            </p:extLst>
          </p:nvPr>
        </p:nvGraphicFramePr>
        <p:xfrm>
          <a:off x="679971" y="1617785"/>
          <a:ext cx="11043138" cy="468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3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17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6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1800" b="1" i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52" y="199937"/>
            <a:ext cx="1505919" cy="117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72" y="228293"/>
            <a:ext cx="1197437" cy="120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83876" y="497012"/>
            <a:ext cx="6977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CA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Women Excellence Awards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526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45237"/>
              </p:ext>
            </p:extLst>
          </p:nvPr>
        </p:nvGraphicFramePr>
        <p:xfrm>
          <a:off x="679971" y="1629508"/>
          <a:ext cx="11043138" cy="468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3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17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100" b="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6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52" y="199937"/>
            <a:ext cx="1505919" cy="117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72" y="228293"/>
            <a:ext cx="1197437" cy="120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83876" y="497012"/>
            <a:ext cx="6977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CA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Women Excellence Awards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2627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136</Words>
  <Application>Microsoft Office PowerPoint</Application>
  <PresentationFormat>Custom</PresentationFormat>
  <Paragraphs>29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wmec@icai.in</dc:creator>
  <cp:lastModifiedBy>HP</cp:lastModifiedBy>
  <cp:revision>37</cp:revision>
  <dcterms:created xsi:type="dcterms:W3CDTF">2023-09-06T20:09:14Z</dcterms:created>
  <dcterms:modified xsi:type="dcterms:W3CDTF">2023-10-13T11:56:53Z</dcterms:modified>
</cp:coreProperties>
</file>