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44931-A4C9-49A3-B2E0-DF895F953819}" v="28" dt="2022-04-18T16:00:24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omeng Qin" userId="328cb899-176e-43ad-bb77-b05867026c3b" providerId="ADAL" clId="{9B244931-A4C9-49A3-B2E0-DF895F953819}"/>
    <pc:docChg chg="undo custSel addSld modSld">
      <pc:chgData name="Qiaomeng Qin" userId="328cb899-176e-43ad-bb77-b05867026c3b" providerId="ADAL" clId="{9B244931-A4C9-49A3-B2E0-DF895F953819}" dt="2022-04-18T16:00:36.572" v="305" actId="1076"/>
      <pc:docMkLst>
        <pc:docMk/>
      </pc:docMkLst>
      <pc:sldChg chg="addSp delSp modSp new mod">
        <pc:chgData name="Qiaomeng Qin" userId="328cb899-176e-43ad-bb77-b05867026c3b" providerId="ADAL" clId="{9B244931-A4C9-49A3-B2E0-DF895F953819}" dt="2022-04-02T20:48:42.607" v="100" actId="14100"/>
        <pc:sldMkLst>
          <pc:docMk/>
          <pc:sldMk cId="3844303103" sldId="257"/>
        </pc:sldMkLst>
        <pc:spChg chg="del">
          <ac:chgData name="Qiaomeng Qin" userId="328cb899-176e-43ad-bb77-b05867026c3b" providerId="ADAL" clId="{9B244931-A4C9-49A3-B2E0-DF895F953819}" dt="2022-04-02T20:28:11.349" v="2" actId="478"/>
          <ac:spMkLst>
            <pc:docMk/>
            <pc:sldMk cId="3844303103" sldId="257"/>
            <ac:spMk id="2" creationId="{D1F225E3-924C-4213-A1A2-30E7C32F68D3}"/>
          </ac:spMkLst>
        </pc:spChg>
        <pc:spChg chg="del">
          <ac:chgData name="Qiaomeng Qin" userId="328cb899-176e-43ad-bb77-b05867026c3b" providerId="ADAL" clId="{9B244931-A4C9-49A3-B2E0-DF895F953819}" dt="2022-04-02T20:28:09.193" v="1" actId="478"/>
          <ac:spMkLst>
            <pc:docMk/>
            <pc:sldMk cId="3844303103" sldId="257"/>
            <ac:spMk id="3" creationId="{B72CB10E-0E71-4334-A19F-85CF9C913E8D}"/>
          </ac:spMkLst>
        </pc:spChg>
        <pc:spChg chg="add mod">
          <ac:chgData name="Qiaomeng Qin" userId="328cb899-176e-43ad-bb77-b05867026c3b" providerId="ADAL" clId="{9B244931-A4C9-49A3-B2E0-DF895F953819}" dt="2022-04-02T20:47:28.950" v="37" actId="1076"/>
          <ac:spMkLst>
            <pc:docMk/>
            <pc:sldMk cId="3844303103" sldId="257"/>
            <ac:spMk id="22" creationId="{FE2A1E26-3118-47B8-920C-B75E4D255513}"/>
          </ac:spMkLst>
        </pc:spChg>
        <pc:spChg chg="add mod">
          <ac:chgData name="Qiaomeng Qin" userId="328cb899-176e-43ad-bb77-b05867026c3b" providerId="ADAL" clId="{9B244931-A4C9-49A3-B2E0-DF895F953819}" dt="2022-04-02T20:47:34.702" v="39" actId="1076"/>
          <ac:spMkLst>
            <pc:docMk/>
            <pc:sldMk cId="3844303103" sldId="257"/>
            <ac:spMk id="23" creationId="{17EEE405-8FF6-4EFB-B758-59A0262A4150}"/>
          </ac:spMkLst>
        </pc:spChg>
        <pc:spChg chg="add mod">
          <ac:chgData name="Qiaomeng Qin" userId="328cb899-176e-43ad-bb77-b05867026c3b" providerId="ADAL" clId="{9B244931-A4C9-49A3-B2E0-DF895F953819}" dt="2022-04-02T20:48:08.412" v="58" actId="1076"/>
          <ac:spMkLst>
            <pc:docMk/>
            <pc:sldMk cId="3844303103" sldId="257"/>
            <ac:spMk id="24" creationId="{EAE64020-43BF-4076-A7FC-C39FD68CBDF2}"/>
          </ac:spMkLst>
        </pc:spChg>
        <pc:spChg chg="add mod">
          <ac:chgData name="Qiaomeng Qin" userId="328cb899-176e-43ad-bb77-b05867026c3b" providerId="ADAL" clId="{9B244931-A4C9-49A3-B2E0-DF895F953819}" dt="2022-04-02T20:48:03.975" v="57" actId="20577"/>
          <ac:spMkLst>
            <pc:docMk/>
            <pc:sldMk cId="3844303103" sldId="257"/>
            <ac:spMk id="25" creationId="{97CF46D0-1012-4A47-8F6F-E1E109EEDFEA}"/>
          </ac:spMkLst>
        </pc:spChg>
        <pc:spChg chg="add mod">
          <ac:chgData name="Qiaomeng Qin" userId="328cb899-176e-43ad-bb77-b05867026c3b" providerId="ADAL" clId="{9B244931-A4C9-49A3-B2E0-DF895F953819}" dt="2022-04-02T20:48:42.607" v="100" actId="14100"/>
          <ac:spMkLst>
            <pc:docMk/>
            <pc:sldMk cId="3844303103" sldId="257"/>
            <ac:spMk id="26" creationId="{D00019D4-773A-4761-96FB-F63CF0621765}"/>
          </ac:spMkLst>
        </pc:spChg>
        <pc:spChg chg="add mod">
          <ac:chgData name="Qiaomeng Qin" userId="328cb899-176e-43ad-bb77-b05867026c3b" providerId="ADAL" clId="{9B244931-A4C9-49A3-B2E0-DF895F953819}" dt="2022-04-02T20:48:34.643" v="88" actId="14100"/>
          <ac:spMkLst>
            <pc:docMk/>
            <pc:sldMk cId="3844303103" sldId="257"/>
            <ac:spMk id="27" creationId="{BAC599D7-883F-4155-8E82-3092131FFD50}"/>
          </ac:spMkLst>
        </pc:spChg>
        <pc:picChg chg="add del mod">
          <ac:chgData name="Qiaomeng Qin" userId="328cb899-176e-43ad-bb77-b05867026c3b" providerId="ADAL" clId="{9B244931-A4C9-49A3-B2E0-DF895F953819}" dt="2022-04-02T20:45:07.188" v="18" actId="478"/>
          <ac:picMkLst>
            <pc:docMk/>
            <pc:sldMk cId="3844303103" sldId="257"/>
            <ac:picMk id="5" creationId="{58324992-C384-44B4-B42A-FB97C3C5F553}"/>
          </ac:picMkLst>
        </pc:picChg>
        <pc:picChg chg="add del mod">
          <ac:chgData name="Qiaomeng Qin" userId="328cb899-176e-43ad-bb77-b05867026c3b" providerId="ADAL" clId="{9B244931-A4C9-49A3-B2E0-DF895F953819}" dt="2022-04-02T20:29:30.630" v="7" actId="478"/>
          <ac:picMkLst>
            <pc:docMk/>
            <pc:sldMk cId="3844303103" sldId="257"/>
            <ac:picMk id="7" creationId="{106B1AF0-429A-49C8-9D96-53ED976549D6}"/>
          </ac:picMkLst>
        </pc:picChg>
        <pc:picChg chg="add del mod">
          <ac:chgData name="Qiaomeng Qin" userId="328cb899-176e-43ad-bb77-b05867026c3b" providerId="ADAL" clId="{9B244931-A4C9-49A3-B2E0-DF895F953819}" dt="2022-04-02T20:45:08.117" v="19" actId="478"/>
          <ac:picMkLst>
            <pc:docMk/>
            <pc:sldMk cId="3844303103" sldId="257"/>
            <ac:picMk id="9" creationId="{FFED69AF-807C-44D0-BCDC-4935542BFDE9}"/>
          </ac:picMkLst>
        </pc:picChg>
        <pc:picChg chg="add mod">
          <ac:chgData name="Qiaomeng Qin" userId="328cb899-176e-43ad-bb77-b05867026c3b" providerId="ADAL" clId="{9B244931-A4C9-49A3-B2E0-DF895F953819}" dt="2022-04-02T20:47:13.859" v="35" actId="1076"/>
          <ac:picMkLst>
            <pc:docMk/>
            <pc:sldMk cId="3844303103" sldId="257"/>
            <ac:picMk id="11" creationId="{2A8C0943-1F6F-4360-BE10-A3A8FEAA82D1}"/>
          </ac:picMkLst>
        </pc:picChg>
        <pc:picChg chg="add mod">
          <ac:chgData name="Qiaomeng Qin" userId="328cb899-176e-43ad-bb77-b05867026c3b" providerId="ADAL" clId="{9B244931-A4C9-49A3-B2E0-DF895F953819}" dt="2022-04-02T20:46:11.288" v="24" actId="688"/>
          <ac:picMkLst>
            <pc:docMk/>
            <pc:sldMk cId="3844303103" sldId="257"/>
            <ac:picMk id="13" creationId="{5FA99A35-60E8-4580-9D95-4953C21589B4}"/>
          </ac:picMkLst>
        </pc:picChg>
        <pc:picChg chg="add mod">
          <ac:chgData name="Qiaomeng Qin" userId="328cb899-176e-43ad-bb77-b05867026c3b" providerId="ADAL" clId="{9B244931-A4C9-49A3-B2E0-DF895F953819}" dt="2022-04-02T20:46:17.679" v="26" actId="1076"/>
          <ac:picMkLst>
            <pc:docMk/>
            <pc:sldMk cId="3844303103" sldId="257"/>
            <ac:picMk id="14" creationId="{4ED401F4-FDB9-4BC9-8E33-1399D8B31F83}"/>
          </ac:picMkLst>
        </pc:picChg>
        <pc:cxnChg chg="add mod">
          <ac:chgData name="Qiaomeng Qin" userId="328cb899-176e-43ad-bb77-b05867026c3b" providerId="ADAL" clId="{9B244931-A4C9-49A3-B2E0-DF895F953819}" dt="2022-04-02T20:46:32.605" v="28" actId="14100"/>
          <ac:cxnSpMkLst>
            <pc:docMk/>
            <pc:sldMk cId="3844303103" sldId="257"/>
            <ac:cxnSpMk id="16" creationId="{D242657C-E2B0-441A-BB4B-B94E72FE98D5}"/>
          </ac:cxnSpMkLst>
        </pc:cxnChg>
        <pc:cxnChg chg="add mod">
          <ac:chgData name="Qiaomeng Qin" userId="328cb899-176e-43ad-bb77-b05867026c3b" providerId="ADAL" clId="{9B244931-A4C9-49A3-B2E0-DF895F953819}" dt="2022-04-02T20:46:46.260" v="31" actId="14100"/>
          <ac:cxnSpMkLst>
            <pc:docMk/>
            <pc:sldMk cId="3844303103" sldId="257"/>
            <ac:cxnSpMk id="18" creationId="{26771BB8-A43E-48FB-A0FC-5DBF97F8CAAC}"/>
          </ac:cxnSpMkLst>
        </pc:cxnChg>
        <pc:cxnChg chg="add mod">
          <ac:chgData name="Qiaomeng Qin" userId="328cb899-176e-43ad-bb77-b05867026c3b" providerId="ADAL" clId="{9B244931-A4C9-49A3-B2E0-DF895F953819}" dt="2022-04-02T20:46:56.219" v="34" actId="14100"/>
          <ac:cxnSpMkLst>
            <pc:docMk/>
            <pc:sldMk cId="3844303103" sldId="257"/>
            <ac:cxnSpMk id="20" creationId="{56D7F6F8-3831-447E-AA83-A75A0405EC12}"/>
          </ac:cxnSpMkLst>
        </pc:cxnChg>
      </pc:sldChg>
      <pc:sldChg chg="addSp delSp modSp add mod">
        <pc:chgData name="Qiaomeng Qin" userId="328cb899-176e-43ad-bb77-b05867026c3b" providerId="ADAL" clId="{9B244931-A4C9-49A3-B2E0-DF895F953819}" dt="2022-04-16T01:49:11.793" v="157" actId="11529"/>
        <pc:sldMkLst>
          <pc:docMk/>
          <pc:sldMk cId="3492567423" sldId="258"/>
        </pc:sldMkLst>
        <pc:spChg chg="del">
          <ac:chgData name="Qiaomeng Qin" userId="328cb899-176e-43ad-bb77-b05867026c3b" providerId="ADAL" clId="{9B244931-A4C9-49A3-B2E0-DF895F953819}" dt="2022-04-16T01:44:01.269" v="102" actId="478"/>
          <ac:spMkLst>
            <pc:docMk/>
            <pc:sldMk cId="3492567423" sldId="258"/>
            <ac:spMk id="22" creationId="{FE2A1E26-3118-47B8-920C-B75E4D255513}"/>
          </ac:spMkLst>
        </pc:spChg>
        <pc:spChg chg="del">
          <ac:chgData name="Qiaomeng Qin" userId="328cb899-176e-43ad-bb77-b05867026c3b" providerId="ADAL" clId="{9B244931-A4C9-49A3-B2E0-DF895F953819}" dt="2022-04-16T01:44:01.269" v="102" actId="478"/>
          <ac:spMkLst>
            <pc:docMk/>
            <pc:sldMk cId="3492567423" sldId="258"/>
            <ac:spMk id="23" creationId="{17EEE405-8FF6-4EFB-B758-59A0262A4150}"/>
          </ac:spMkLst>
        </pc:spChg>
        <pc:spChg chg="del">
          <ac:chgData name="Qiaomeng Qin" userId="328cb899-176e-43ad-bb77-b05867026c3b" providerId="ADAL" clId="{9B244931-A4C9-49A3-B2E0-DF895F953819}" dt="2022-04-16T01:44:01.269" v="102" actId="478"/>
          <ac:spMkLst>
            <pc:docMk/>
            <pc:sldMk cId="3492567423" sldId="258"/>
            <ac:spMk id="24" creationId="{EAE64020-43BF-4076-A7FC-C39FD68CBDF2}"/>
          </ac:spMkLst>
        </pc:spChg>
        <pc:spChg chg="del">
          <ac:chgData name="Qiaomeng Qin" userId="328cb899-176e-43ad-bb77-b05867026c3b" providerId="ADAL" clId="{9B244931-A4C9-49A3-B2E0-DF895F953819}" dt="2022-04-16T01:44:01.269" v="102" actId="478"/>
          <ac:spMkLst>
            <pc:docMk/>
            <pc:sldMk cId="3492567423" sldId="258"/>
            <ac:spMk id="25" creationId="{97CF46D0-1012-4A47-8F6F-E1E109EEDFEA}"/>
          </ac:spMkLst>
        </pc:spChg>
        <pc:spChg chg="mod">
          <ac:chgData name="Qiaomeng Qin" userId="328cb899-176e-43ad-bb77-b05867026c3b" providerId="ADAL" clId="{9B244931-A4C9-49A3-B2E0-DF895F953819}" dt="2022-04-16T01:44:29.978" v="127" actId="20577"/>
          <ac:spMkLst>
            <pc:docMk/>
            <pc:sldMk cId="3492567423" sldId="258"/>
            <ac:spMk id="26" creationId="{D00019D4-773A-4761-96FB-F63CF0621765}"/>
          </ac:spMkLst>
        </pc:spChg>
        <pc:spChg chg="add del mod">
          <ac:chgData name="Qiaomeng Qin" userId="328cb899-176e-43ad-bb77-b05867026c3b" providerId="ADAL" clId="{9B244931-A4C9-49A3-B2E0-DF895F953819}" dt="2022-04-16T01:49:01.955" v="155" actId="1076"/>
          <ac:spMkLst>
            <pc:docMk/>
            <pc:sldMk cId="3492567423" sldId="258"/>
            <ac:spMk id="27" creationId="{BAC599D7-883F-4155-8E82-3092131FFD50}"/>
          </ac:spMkLst>
        </pc:spChg>
        <pc:picChg chg="add mod">
          <ac:chgData name="Qiaomeng Qin" userId="328cb899-176e-43ad-bb77-b05867026c3b" providerId="ADAL" clId="{9B244931-A4C9-49A3-B2E0-DF895F953819}" dt="2022-04-16T01:48:26.415" v="149" actId="1076"/>
          <ac:picMkLst>
            <pc:docMk/>
            <pc:sldMk cId="3492567423" sldId="258"/>
            <ac:picMk id="3" creationId="{234392E9-1242-486E-B450-AD4678884D77}"/>
          </ac:picMkLst>
        </pc:picChg>
        <pc:picChg chg="mod">
          <ac:chgData name="Qiaomeng Qin" userId="328cb899-176e-43ad-bb77-b05867026c3b" providerId="ADAL" clId="{9B244931-A4C9-49A3-B2E0-DF895F953819}" dt="2022-04-16T01:44:43.386" v="140" actId="1076"/>
          <ac:picMkLst>
            <pc:docMk/>
            <pc:sldMk cId="3492567423" sldId="258"/>
            <ac:picMk id="11" creationId="{2A8C0943-1F6F-4360-BE10-A3A8FEAA82D1}"/>
          </ac:picMkLst>
        </pc:picChg>
        <pc:picChg chg="add del">
          <ac:chgData name="Qiaomeng Qin" userId="328cb899-176e-43ad-bb77-b05867026c3b" providerId="ADAL" clId="{9B244931-A4C9-49A3-B2E0-DF895F953819}" dt="2022-04-16T01:44:46.282" v="141" actId="478"/>
          <ac:picMkLst>
            <pc:docMk/>
            <pc:sldMk cId="3492567423" sldId="258"/>
            <ac:picMk id="14" creationId="{4ED401F4-FDB9-4BC9-8E33-1399D8B31F83}"/>
          </ac:picMkLst>
        </pc:picChg>
        <pc:cxnChg chg="add del mod">
          <ac:chgData name="Qiaomeng Qin" userId="328cb899-176e-43ad-bb77-b05867026c3b" providerId="ADAL" clId="{9B244931-A4C9-49A3-B2E0-DF895F953819}" dt="2022-04-16T01:49:06.122" v="156" actId="478"/>
          <ac:cxnSpMkLst>
            <pc:docMk/>
            <pc:sldMk cId="3492567423" sldId="258"/>
            <ac:cxnSpMk id="5" creationId="{74BCCD1C-EB1E-4403-B372-5331559F78D9}"/>
          </ac:cxnSpMkLst>
        </pc:cxnChg>
        <pc:cxnChg chg="add">
          <ac:chgData name="Qiaomeng Qin" userId="328cb899-176e-43ad-bb77-b05867026c3b" providerId="ADAL" clId="{9B244931-A4C9-49A3-B2E0-DF895F953819}" dt="2022-04-16T01:49:11.793" v="157" actId="11529"/>
          <ac:cxnSpMkLst>
            <pc:docMk/>
            <pc:sldMk cId="3492567423" sldId="258"/>
            <ac:cxnSpMk id="8" creationId="{F5C6A179-5D48-405A-ABAA-8293FA36DC90}"/>
          </ac:cxnSpMkLst>
        </pc:cxnChg>
        <pc:cxnChg chg="del">
          <ac:chgData name="Qiaomeng Qin" userId="328cb899-176e-43ad-bb77-b05867026c3b" providerId="ADAL" clId="{9B244931-A4C9-49A3-B2E0-DF895F953819}" dt="2022-04-16T01:44:02.921" v="103" actId="478"/>
          <ac:cxnSpMkLst>
            <pc:docMk/>
            <pc:sldMk cId="3492567423" sldId="258"/>
            <ac:cxnSpMk id="16" creationId="{D242657C-E2B0-441A-BB4B-B94E72FE98D5}"/>
          </ac:cxnSpMkLst>
        </pc:cxnChg>
        <pc:cxnChg chg="del">
          <ac:chgData name="Qiaomeng Qin" userId="328cb899-176e-43ad-bb77-b05867026c3b" providerId="ADAL" clId="{9B244931-A4C9-49A3-B2E0-DF895F953819}" dt="2022-04-16T01:44:01.269" v="102" actId="478"/>
          <ac:cxnSpMkLst>
            <pc:docMk/>
            <pc:sldMk cId="3492567423" sldId="258"/>
            <ac:cxnSpMk id="18" creationId="{26771BB8-A43E-48FB-A0FC-5DBF97F8CAAC}"/>
          </ac:cxnSpMkLst>
        </pc:cxnChg>
        <pc:cxnChg chg="del">
          <ac:chgData name="Qiaomeng Qin" userId="328cb899-176e-43ad-bb77-b05867026c3b" providerId="ADAL" clId="{9B244931-A4C9-49A3-B2E0-DF895F953819}" dt="2022-04-16T01:44:03.770" v="104" actId="478"/>
          <ac:cxnSpMkLst>
            <pc:docMk/>
            <pc:sldMk cId="3492567423" sldId="258"/>
            <ac:cxnSpMk id="20" creationId="{56D7F6F8-3831-447E-AA83-A75A0405EC12}"/>
          </ac:cxnSpMkLst>
        </pc:cxnChg>
      </pc:sldChg>
      <pc:sldChg chg="addSp delSp modSp add mod">
        <pc:chgData name="Qiaomeng Qin" userId="328cb899-176e-43ad-bb77-b05867026c3b" providerId="ADAL" clId="{9B244931-A4C9-49A3-B2E0-DF895F953819}" dt="2022-04-16T01:52:25.893" v="213" actId="13822"/>
        <pc:sldMkLst>
          <pc:docMk/>
          <pc:sldMk cId="3424340066" sldId="259"/>
        </pc:sldMkLst>
        <pc:spChg chg="add mod">
          <ac:chgData name="Qiaomeng Qin" userId="328cb899-176e-43ad-bb77-b05867026c3b" providerId="ADAL" clId="{9B244931-A4C9-49A3-B2E0-DF895F953819}" dt="2022-04-16T01:51:46.257" v="186" actId="1076"/>
          <ac:spMkLst>
            <pc:docMk/>
            <pc:sldMk cId="3424340066" sldId="259"/>
            <ac:spMk id="17" creationId="{05D80FA1-040D-4B17-96DB-4ACF0D65A3C9}"/>
          </ac:spMkLst>
        </pc:spChg>
        <pc:spChg chg="add mod">
          <ac:chgData name="Qiaomeng Qin" userId="328cb899-176e-43ad-bb77-b05867026c3b" providerId="ADAL" clId="{9B244931-A4C9-49A3-B2E0-DF895F953819}" dt="2022-04-16T01:52:06.861" v="212" actId="1076"/>
          <ac:spMkLst>
            <pc:docMk/>
            <pc:sldMk cId="3424340066" sldId="259"/>
            <ac:spMk id="21" creationId="{BF497885-701E-494C-B476-BF30C29D9931}"/>
          </ac:spMkLst>
        </pc:spChg>
        <pc:spChg chg="mod">
          <ac:chgData name="Qiaomeng Qin" userId="328cb899-176e-43ad-bb77-b05867026c3b" providerId="ADAL" clId="{9B244931-A4C9-49A3-B2E0-DF895F953819}" dt="2022-04-16T01:51:50.743" v="187" actId="1076"/>
          <ac:spMkLst>
            <pc:docMk/>
            <pc:sldMk cId="3424340066" sldId="259"/>
            <ac:spMk id="26" creationId="{D00019D4-773A-4761-96FB-F63CF0621765}"/>
          </ac:spMkLst>
        </pc:spChg>
        <pc:spChg chg="mod">
          <ac:chgData name="Qiaomeng Qin" userId="328cb899-176e-43ad-bb77-b05867026c3b" providerId="ADAL" clId="{9B244931-A4C9-49A3-B2E0-DF895F953819}" dt="2022-04-16T01:50:17.226" v="167" actId="20577"/>
          <ac:spMkLst>
            <pc:docMk/>
            <pc:sldMk cId="3424340066" sldId="259"/>
            <ac:spMk id="27" creationId="{BAC599D7-883F-4155-8E82-3092131FFD50}"/>
          </ac:spMkLst>
        </pc:spChg>
        <pc:cxnChg chg="add del">
          <ac:chgData name="Qiaomeng Qin" userId="328cb899-176e-43ad-bb77-b05867026c3b" providerId="ADAL" clId="{9B244931-A4C9-49A3-B2E0-DF895F953819}" dt="2022-04-16T01:50:46.971" v="171" actId="478"/>
          <ac:cxnSpMkLst>
            <pc:docMk/>
            <pc:sldMk cId="3424340066" sldId="259"/>
            <ac:cxnSpMk id="5" creationId="{229945B0-9302-4428-B090-670E13F46982}"/>
          </ac:cxnSpMkLst>
        </pc:cxnChg>
        <pc:cxnChg chg="add mod">
          <ac:chgData name="Qiaomeng Qin" userId="328cb899-176e-43ad-bb77-b05867026c3b" providerId="ADAL" clId="{9B244931-A4C9-49A3-B2E0-DF895F953819}" dt="2022-04-16T01:52:25.893" v="213" actId="13822"/>
          <ac:cxnSpMkLst>
            <pc:docMk/>
            <pc:sldMk cId="3424340066" sldId="259"/>
            <ac:cxnSpMk id="7" creationId="{64D635F3-7A13-4500-BD37-25E5BAFD6772}"/>
          </ac:cxnSpMkLst>
        </pc:cxnChg>
        <pc:cxnChg chg="del mod">
          <ac:chgData name="Qiaomeng Qin" userId="328cb899-176e-43ad-bb77-b05867026c3b" providerId="ADAL" clId="{9B244931-A4C9-49A3-B2E0-DF895F953819}" dt="2022-04-16T01:50:27.162" v="169" actId="478"/>
          <ac:cxnSpMkLst>
            <pc:docMk/>
            <pc:sldMk cId="3424340066" sldId="259"/>
            <ac:cxnSpMk id="8" creationId="{F5C6A179-5D48-405A-ABAA-8293FA36DC90}"/>
          </ac:cxnSpMkLst>
        </pc:cxnChg>
        <pc:cxnChg chg="add mod">
          <ac:chgData name="Qiaomeng Qin" userId="328cb899-176e-43ad-bb77-b05867026c3b" providerId="ADAL" clId="{9B244931-A4C9-49A3-B2E0-DF895F953819}" dt="2022-04-16T01:51:03.395" v="175" actId="14100"/>
          <ac:cxnSpMkLst>
            <pc:docMk/>
            <pc:sldMk cId="3424340066" sldId="259"/>
            <ac:cxnSpMk id="14" creationId="{154583D1-3A0C-44DF-9D99-9658F41AE149}"/>
          </ac:cxnSpMkLst>
        </pc:cxnChg>
        <pc:cxnChg chg="add mod">
          <ac:chgData name="Qiaomeng Qin" userId="328cb899-176e-43ad-bb77-b05867026c3b" providerId="ADAL" clId="{9B244931-A4C9-49A3-B2E0-DF895F953819}" dt="2022-04-16T01:51:16.415" v="179" actId="14100"/>
          <ac:cxnSpMkLst>
            <pc:docMk/>
            <pc:sldMk cId="3424340066" sldId="259"/>
            <ac:cxnSpMk id="15" creationId="{0E0CAAD4-ABAD-4554-B70E-44CA1A7A4CFF}"/>
          </ac:cxnSpMkLst>
        </pc:cxnChg>
        <pc:cxnChg chg="add mod">
          <ac:chgData name="Qiaomeng Qin" userId="328cb899-176e-43ad-bb77-b05867026c3b" providerId="ADAL" clId="{9B244931-A4C9-49A3-B2E0-DF895F953819}" dt="2022-04-16T01:51:25.621" v="182" actId="14100"/>
          <ac:cxnSpMkLst>
            <pc:docMk/>
            <pc:sldMk cId="3424340066" sldId="259"/>
            <ac:cxnSpMk id="18" creationId="{07345F28-68D1-43C8-BC13-852BF3F5443B}"/>
          </ac:cxnSpMkLst>
        </pc:cxnChg>
      </pc:sldChg>
      <pc:sldChg chg="addSp delSp modSp add mod">
        <pc:chgData name="Qiaomeng Qin" userId="328cb899-176e-43ad-bb77-b05867026c3b" providerId="ADAL" clId="{9B244931-A4C9-49A3-B2E0-DF895F953819}" dt="2022-04-18T16:00:36.572" v="305" actId="1076"/>
        <pc:sldMkLst>
          <pc:docMk/>
          <pc:sldMk cId="378448901" sldId="260"/>
        </pc:sldMkLst>
        <pc:spChg chg="add mod">
          <ac:chgData name="Qiaomeng Qin" userId="328cb899-176e-43ad-bb77-b05867026c3b" providerId="ADAL" clId="{9B244931-A4C9-49A3-B2E0-DF895F953819}" dt="2022-04-18T15:58:09.062" v="226" actId="14100"/>
          <ac:spMkLst>
            <pc:docMk/>
            <pc:sldMk cId="378448901" sldId="260"/>
            <ac:spMk id="16" creationId="{4A17EEA6-BF04-4DFA-B385-E5681DC28472}"/>
          </ac:spMkLst>
        </pc:spChg>
        <pc:spChg chg="del">
          <ac:chgData name="Qiaomeng Qin" userId="328cb899-176e-43ad-bb77-b05867026c3b" providerId="ADAL" clId="{9B244931-A4C9-49A3-B2E0-DF895F953819}" dt="2022-04-18T15:56:44.944" v="215" actId="478"/>
          <ac:spMkLst>
            <pc:docMk/>
            <pc:sldMk cId="378448901" sldId="260"/>
            <ac:spMk id="17" creationId="{05D80FA1-040D-4B17-96DB-4ACF0D65A3C9}"/>
          </ac:spMkLst>
        </pc:spChg>
        <pc:spChg chg="add mod">
          <ac:chgData name="Qiaomeng Qin" userId="328cb899-176e-43ad-bb77-b05867026c3b" providerId="ADAL" clId="{9B244931-A4C9-49A3-B2E0-DF895F953819}" dt="2022-04-18T15:58:39.319" v="232" actId="14100"/>
          <ac:spMkLst>
            <pc:docMk/>
            <pc:sldMk cId="378448901" sldId="260"/>
            <ac:spMk id="19" creationId="{A57129BB-45CE-4D4E-BC98-C80B8C9138AC}"/>
          </ac:spMkLst>
        </pc:spChg>
        <pc:spChg chg="add mod">
          <ac:chgData name="Qiaomeng Qin" userId="328cb899-176e-43ad-bb77-b05867026c3b" providerId="ADAL" clId="{9B244931-A4C9-49A3-B2E0-DF895F953819}" dt="2022-04-18T15:58:59.242" v="243" actId="20577"/>
          <ac:spMkLst>
            <pc:docMk/>
            <pc:sldMk cId="378448901" sldId="260"/>
            <ac:spMk id="20" creationId="{678E024E-703F-4195-B536-6A12D0ADEDBA}"/>
          </ac:spMkLst>
        </pc:spChg>
        <pc:spChg chg="del">
          <ac:chgData name="Qiaomeng Qin" userId="328cb899-176e-43ad-bb77-b05867026c3b" providerId="ADAL" clId="{9B244931-A4C9-49A3-B2E0-DF895F953819}" dt="2022-04-18T15:56:44.944" v="215" actId="478"/>
          <ac:spMkLst>
            <pc:docMk/>
            <pc:sldMk cId="378448901" sldId="260"/>
            <ac:spMk id="21" creationId="{BF497885-701E-494C-B476-BF30C29D9931}"/>
          </ac:spMkLst>
        </pc:spChg>
        <pc:spChg chg="add mod">
          <ac:chgData name="Qiaomeng Qin" userId="328cb899-176e-43ad-bb77-b05867026c3b" providerId="ADAL" clId="{9B244931-A4C9-49A3-B2E0-DF895F953819}" dt="2022-04-18T15:59:13.080" v="249" actId="1076"/>
          <ac:spMkLst>
            <pc:docMk/>
            <pc:sldMk cId="378448901" sldId="260"/>
            <ac:spMk id="24" creationId="{A79607A7-D8AF-4E35-ADC1-5BABA406F3D5}"/>
          </ac:spMkLst>
        </pc:spChg>
        <pc:spChg chg="add mod">
          <ac:chgData name="Qiaomeng Qin" userId="328cb899-176e-43ad-bb77-b05867026c3b" providerId="ADAL" clId="{9B244931-A4C9-49A3-B2E0-DF895F953819}" dt="2022-04-18T15:59:35.166" v="270" actId="1076"/>
          <ac:spMkLst>
            <pc:docMk/>
            <pc:sldMk cId="378448901" sldId="260"/>
            <ac:spMk id="25" creationId="{5E3A5B4A-F8F6-4DD2-8B89-B699FD4F9CD2}"/>
          </ac:spMkLst>
        </pc:spChg>
        <pc:spChg chg="del">
          <ac:chgData name="Qiaomeng Qin" userId="328cb899-176e-43ad-bb77-b05867026c3b" providerId="ADAL" clId="{9B244931-A4C9-49A3-B2E0-DF895F953819}" dt="2022-04-18T15:56:44.944" v="215" actId="478"/>
          <ac:spMkLst>
            <pc:docMk/>
            <pc:sldMk cId="378448901" sldId="260"/>
            <ac:spMk id="26" creationId="{D00019D4-773A-4761-96FB-F63CF0621765}"/>
          </ac:spMkLst>
        </pc:spChg>
        <pc:spChg chg="del">
          <ac:chgData name="Qiaomeng Qin" userId="328cb899-176e-43ad-bb77-b05867026c3b" providerId="ADAL" clId="{9B244931-A4C9-49A3-B2E0-DF895F953819}" dt="2022-04-18T15:56:44.944" v="215" actId="478"/>
          <ac:spMkLst>
            <pc:docMk/>
            <pc:sldMk cId="378448901" sldId="260"/>
            <ac:spMk id="27" creationId="{BAC599D7-883F-4155-8E82-3092131FFD50}"/>
          </ac:spMkLst>
        </pc:spChg>
        <pc:spChg chg="add mod">
          <ac:chgData name="Qiaomeng Qin" userId="328cb899-176e-43ad-bb77-b05867026c3b" providerId="ADAL" clId="{9B244931-A4C9-49A3-B2E0-DF895F953819}" dt="2022-04-18T15:59:47.882" v="282" actId="20577"/>
          <ac:spMkLst>
            <pc:docMk/>
            <pc:sldMk cId="378448901" sldId="260"/>
            <ac:spMk id="28" creationId="{C7CD3E9A-9F3C-4AC6-8DC4-226F2323358E}"/>
          </ac:spMkLst>
        </pc:spChg>
        <pc:spChg chg="add mod">
          <ac:chgData name="Qiaomeng Qin" userId="328cb899-176e-43ad-bb77-b05867026c3b" providerId="ADAL" clId="{9B244931-A4C9-49A3-B2E0-DF895F953819}" dt="2022-04-18T16:00:36.572" v="305" actId="1076"/>
          <ac:spMkLst>
            <pc:docMk/>
            <pc:sldMk cId="378448901" sldId="260"/>
            <ac:spMk id="29" creationId="{2AC4BE25-61C1-41E3-BBB4-BB2C1A93CC0B}"/>
          </ac:spMkLst>
        </pc:spChg>
        <pc:spChg chg="add mod">
          <ac:chgData name="Qiaomeng Qin" userId="328cb899-176e-43ad-bb77-b05867026c3b" providerId="ADAL" clId="{9B244931-A4C9-49A3-B2E0-DF895F953819}" dt="2022-04-18T16:00:19.544" v="300" actId="14100"/>
          <ac:spMkLst>
            <pc:docMk/>
            <pc:sldMk cId="378448901" sldId="260"/>
            <ac:spMk id="30" creationId="{7E487F0D-8D19-48C3-B156-D9EA0A476772}"/>
          </ac:spMkLst>
        </pc:spChg>
        <pc:spChg chg="add mod">
          <ac:chgData name="Qiaomeng Qin" userId="328cb899-176e-43ad-bb77-b05867026c3b" providerId="ADAL" clId="{9B244931-A4C9-49A3-B2E0-DF895F953819}" dt="2022-04-18T16:00:31.863" v="304" actId="1076"/>
          <ac:spMkLst>
            <pc:docMk/>
            <pc:sldMk cId="378448901" sldId="260"/>
            <ac:spMk id="31" creationId="{2AD404DC-53C7-4CF3-A56F-75E67EF31C1E}"/>
          </ac:spMkLst>
        </pc:spChg>
        <pc:picChg chg="del">
          <ac:chgData name="Qiaomeng Qin" userId="328cb899-176e-43ad-bb77-b05867026c3b" providerId="ADAL" clId="{9B244931-A4C9-49A3-B2E0-DF895F953819}" dt="2022-04-18T15:56:44.944" v="215" actId="478"/>
          <ac:picMkLst>
            <pc:docMk/>
            <pc:sldMk cId="378448901" sldId="260"/>
            <ac:picMk id="3" creationId="{234392E9-1242-486E-B450-AD4678884D77}"/>
          </ac:picMkLst>
        </pc:picChg>
        <pc:picChg chg="del">
          <ac:chgData name="Qiaomeng Qin" userId="328cb899-176e-43ad-bb77-b05867026c3b" providerId="ADAL" clId="{9B244931-A4C9-49A3-B2E0-DF895F953819}" dt="2022-04-18T15:56:44.944" v="215" actId="478"/>
          <ac:picMkLst>
            <pc:docMk/>
            <pc:sldMk cId="378448901" sldId="260"/>
            <ac:picMk id="11" creationId="{2A8C0943-1F6F-4360-BE10-A3A8FEAA82D1}"/>
          </ac:picMkLst>
        </pc:picChg>
        <pc:picChg chg="del">
          <ac:chgData name="Qiaomeng Qin" userId="328cb899-176e-43ad-bb77-b05867026c3b" providerId="ADAL" clId="{9B244931-A4C9-49A3-B2E0-DF895F953819}" dt="2022-04-18T15:56:44.944" v="215" actId="478"/>
          <ac:picMkLst>
            <pc:docMk/>
            <pc:sldMk cId="378448901" sldId="260"/>
            <ac:picMk id="13" creationId="{5FA99A35-60E8-4580-9D95-4953C21589B4}"/>
          </ac:picMkLst>
        </pc:picChg>
        <pc:cxnChg chg="add">
          <ac:chgData name="Qiaomeng Qin" userId="328cb899-176e-43ad-bb77-b05867026c3b" providerId="ADAL" clId="{9B244931-A4C9-49A3-B2E0-DF895F953819}" dt="2022-04-18T15:56:54.285" v="216" actId="11529"/>
          <ac:cxnSpMkLst>
            <pc:docMk/>
            <pc:sldMk cId="378448901" sldId="260"/>
            <ac:cxnSpMk id="4" creationId="{AD165434-6416-4694-B879-BA8830E82EF0}"/>
          </ac:cxnSpMkLst>
        </pc:cxnChg>
        <pc:cxnChg chg="add">
          <ac:chgData name="Qiaomeng Qin" userId="328cb899-176e-43ad-bb77-b05867026c3b" providerId="ADAL" clId="{9B244931-A4C9-49A3-B2E0-DF895F953819}" dt="2022-04-18T15:57:03.567" v="217" actId="11529"/>
          <ac:cxnSpMkLst>
            <pc:docMk/>
            <pc:sldMk cId="378448901" sldId="260"/>
            <ac:cxnSpMk id="6" creationId="{8DB3A35E-0510-4AD9-A532-58C81751CC67}"/>
          </ac:cxnSpMkLst>
        </pc:cxnChg>
        <pc:cxnChg chg="del">
          <ac:chgData name="Qiaomeng Qin" userId="328cb899-176e-43ad-bb77-b05867026c3b" providerId="ADAL" clId="{9B244931-A4C9-49A3-B2E0-DF895F953819}" dt="2022-04-18T15:56:44.944" v="215" actId="478"/>
          <ac:cxnSpMkLst>
            <pc:docMk/>
            <pc:sldMk cId="378448901" sldId="260"/>
            <ac:cxnSpMk id="7" creationId="{64D635F3-7A13-4500-BD37-25E5BAFD6772}"/>
          </ac:cxnSpMkLst>
        </pc:cxnChg>
        <pc:cxnChg chg="add del">
          <ac:chgData name="Qiaomeng Qin" userId="328cb899-176e-43ad-bb77-b05867026c3b" providerId="ADAL" clId="{9B244931-A4C9-49A3-B2E0-DF895F953819}" dt="2022-04-18T15:57:20.395" v="219" actId="478"/>
          <ac:cxnSpMkLst>
            <pc:docMk/>
            <pc:sldMk cId="378448901" sldId="260"/>
            <ac:cxnSpMk id="9" creationId="{864FAD8C-4985-454F-B42C-05F07D728E9C}"/>
          </ac:cxnSpMkLst>
        </pc:cxnChg>
        <pc:cxnChg chg="add del">
          <ac:chgData name="Qiaomeng Qin" userId="328cb899-176e-43ad-bb77-b05867026c3b" providerId="ADAL" clId="{9B244931-A4C9-49A3-B2E0-DF895F953819}" dt="2022-04-18T15:57:32.106" v="221" actId="478"/>
          <ac:cxnSpMkLst>
            <pc:docMk/>
            <pc:sldMk cId="378448901" sldId="260"/>
            <ac:cxnSpMk id="12" creationId="{EE75342E-E404-4E21-8DA4-7A82820525BF}"/>
          </ac:cxnSpMkLst>
        </pc:cxnChg>
        <pc:cxnChg chg="del">
          <ac:chgData name="Qiaomeng Qin" userId="328cb899-176e-43ad-bb77-b05867026c3b" providerId="ADAL" clId="{9B244931-A4C9-49A3-B2E0-DF895F953819}" dt="2022-04-18T15:56:44.944" v="215" actId="478"/>
          <ac:cxnSpMkLst>
            <pc:docMk/>
            <pc:sldMk cId="378448901" sldId="260"/>
            <ac:cxnSpMk id="14" creationId="{154583D1-3A0C-44DF-9D99-9658F41AE149}"/>
          </ac:cxnSpMkLst>
        </pc:cxnChg>
        <pc:cxnChg chg="del">
          <ac:chgData name="Qiaomeng Qin" userId="328cb899-176e-43ad-bb77-b05867026c3b" providerId="ADAL" clId="{9B244931-A4C9-49A3-B2E0-DF895F953819}" dt="2022-04-18T15:56:44.944" v="215" actId="478"/>
          <ac:cxnSpMkLst>
            <pc:docMk/>
            <pc:sldMk cId="378448901" sldId="260"/>
            <ac:cxnSpMk id="15" creationId="{0E0CAAD4-ABAD-4554-B70E-44CA1A7A4CFF}"/>
          </ac:cxnSpMkLst>
        </pc:cxnChg>
        <pc:cxnChg chg="del">
          <ac:chgData name="Qiaomeng Qin" userId="328cb899-176e-43ad-bb77-b05867026c3b" providerId="ADAL" clId="{9B244931-A4C9-49A3-B2E0-DF895F953819}" dt="2022-04-18T15:56:44.944" v="215" actId="478"/>
          <ac:cxnSpMkLst>
            <pc:docMk/>
            <pc:sldMk cId="378448901" sldId="260"/>
            <ac:cxnSpMk id="18" creationId="{07345F28-68D1-43C8-BC13-852BF3F5443B}"/>
          </ac:cxnSpMkLst>
        </pc:cxnChg>
      </pc:sldChg>
    </pc:docChg>
  </pc:docChgLst>
  <pc:docChgLst>
    <pc:chgData name="Qiaomeng Qin" userId="328cb899-176e-43ad-bb77-b05867026c3b" providerId="ADAL" clId="{4609D9BF-8759-4F32-BAD0-49F15E412497}"/>
    <pc:docChg chg="undo custSel addSld modSld">
      <pc:chgData name="Qiaomeng Qin" userId="328cb899-176e-43ad-bb77-b05867026c3b" providerId="ADAL" clId="{4609D9BF-8759-4F32-BAD0-49F15E412497}" dt="2022-02-25T21:08:57.521" v="262" actId="207"/>
      <pc:docMkLst>
        <pc:docMk/>
      </pc:docMkLst>
      <pc:sldChg chg="addSp delSp modSp new mod">
        <pc:chgData name="Qiaomeng Qin" userId="328cb899-176e-43ad-bb77-b05867026c3b" providerId="ADAL" clId="{4609D9BF-8759-4F32-BAD0-49F15E412497}" dt="2022-02-25T21:08:57.521" v="262" actId="207"/>
        <pc:sldMkLst>
          <pc:docMk/>
          <pc:sldMk cId="1661324649" sldId="256"/>
        </pc:sldMkLst>
        <pc:spChg chg="del">
          <ac:chgData name="Qiaomeng Qin" userId="328cb899-176e-43ad-bb77-b05867026c3b" providerId="ADAL" clId="{4609D9BF-8759-4F32-BAD0-49F15E412497}" dt="2022-02-25T02:10:10.241" v="1" actId="478"/>
          <ac:spMkLst>
            <pc:docMk/>
            <pc:sldMk cId="1661324649" sldId="256"/>
            <ac:spMk id="2" creationId="{50D627B7-E3E4-465A-820C-6A52A3F546E2}"/>
          </ac:spMkLst>
        </pc:spChg>
        <pc:spChg chg="del">
          <ac:chgData name="Qiaomeng Qin" userId="328cb899-176e-43ad-bb77-b05867026c3b" providerId="ADAL" clId="{4609D9BF-8759-4F32-BAD0-49F15E412497}" dt="2022-02-25T02:10:10.241" v="1" actId="478"/>
          <ac:spMkLst>
            <pc:docMk/>
            <pc:sldMk cId="1661324649" sldId="256"/>
            <ac:spMk id="3" creationId="{BAE62798-37E2-47CE-A389-6D2CE93BBC93}"/>
          </ac:spMkLst>
        </pc:spChg>
        <pc:spChg chg="add mod">
          <ac:chgData name="Qiaomeng Qin" userId="328cb899-176e-43ad-bb77-b05867026c3b" providerId="ADAL" clId="{4609D9BF-8759-4F32-BAD0-49F15E412497}" dt="2022-02-25T19:49:22.946" v="238" actId="1076"/>
          <ac:spMkLst>
            <pc:docMk/>
            <pc:sldMk cId="1661324649" sldId="256"/>
            <ac:spMk id="4" creationId="{B00E7EB9-AD5D-4810-AA62-B4FA91BA4820}"/>
          </ac:spMkLst>
        </pc:spChg>
        <pc:spChg chg="add mod">
          <ac:chgData name="Qiaomeng Qin" userId="328cb899-176e-43ad-bb77-b05867026c3b" providerId="ADAL" clId="{4609D9BF-8759-4F32-BAD0-49F15E412497}" dt="2022-02-25T02:15:34.770" v="14" actId="14100"/>
          <ac:spMkLst>
            <pc:docMk/>
            <pc:sldMk cId="1661324649" sldId="256"/>
            <ac:spMk id="5" creationId="{3DA5B9AC-21E5-409A-9E84-C7673F492A6C}"/>
          </ac:spMkLst>
        </pc:spChg>
        <pc:spChg chg="add mod">
          <ac:chgData name="Qiaomeng Qin" userId="328cb899-176e-43ad-bb77-b05867026c3b" providerId="ADAL" clId="{4609D9BF-8759-4F32-BAD0-49F15E412497}" dt="2022-02-25T02:10:41.412" v="8" actId="13822"/>
          <ac:spMkLst>
            <pc:docMk/>
            <pc:sldMk cId="1661324649" sldId="256"/>
            <ac:spMk id="6" creationId="{6359007C-60D2-4654-BFFB-63A63DD9BC2E}"/>
          </ac:spMkLst>
        </pc:spChg>
        <pc:spChg chg="add mod">
          <ac:chgData name="Qiaomeng Qin" userId="328cb899-176e-43ad-bb77-b05867026c3b" providerId="ADAL" clId="{4609D9BF-8759-4F32-BAD0-49F15E412497}" dt="2022-02-25T02:15:27.674" v="12" actId="1076"/>
          <ac:spMkLst>
            <pc:docMk/>
            <pc:sldMk cId="1661324649" sldId="256"/>
            <ac:spMk id="7" creationId="{3074383A-4282-4EB2-B44D-1855D040FB2D}"/>
          </ac:spMkLst>
        </pc:spChg>
        <pc:spChg chg="add mod">
          <ac:chgData name="Qiaomeng Qin" userId="328cb899-176e-43ad-bb77-b05867026c3b" providerId="ADAL" clId="{4609D9BF-8759-4F32-BAD0-49F15E412497}" dt="2022-02-25T02:16:41.709" v="22" actId="1076"/>
          <ac:spMkLst>
            <pc:docMk/>
            <pc:sldMk cId="1661324649" sldId="256"/>
            <ac:spMk id="11" creationId="{9DA2FA0C-FDAD-498A-9A03-966751DA8A2D}"/>
          </ac:spMkLst>
        </pc:spChg>
        <pc:spChg chg="add mod">
          <ac:chgData name="Qiaomeng Qin" userId="328cb899-176e-43ad-bb77-b05867026c3b" providerId="ADAL" clId="{4609D9BF-8759-4F32-BAD0-49F15E412497}" dt="2022-02-25T02:21:36.277" v="92" actId="1076"/>
          <ac:spMkLst>
            <pc:docMk/>
            <pc:sldMk cId="1661324649" sldId="256"/>
            <ac:spMk id="12" creationId="{1B112AA5-0805-494A-BBBF-002772047CE1}"/>
          </ac:spMkLst>
        </pc:spChg>
        <pc:spChg chg="add mod">
          <ac:chgData name="Qiaomeng Qin" userId="328cb899-176e-43ad-bb77-b05867026c3b" providerId="ADAL" clId="{4609D9BF-8759-4F32-BAD0-49F15E412497}" dt="2022-02-25T02:18:55.965" v="67" actId="1076"/>
          <ac:spMkLst>
            <pc:docMk/>
            <pc:sldMk cId="1661324649" sldId="256"/>
            <ac:spMk id="18" creationId="{841B404B-AA8F-4ADB-99BB-AD91DE3E0ADF}"/>
          </ac:spMkLst>
        </pc:spChg>
        <pc:spChg chg="add mod">
          <ac:chgData name="Qiaomeng Qin" userId="328cb899-176e-43ad-bb77-b05867026c3b" providerId="ADAL" clId="{4609D9BF-8759-4F32-BAD0-49F15E412497}" dt="2022-02-25T02:18:59.211" v="68" actId="1076"/>
          <ac:spMkLst>
            <pc:docMk/>
            <pc:sldMk cId="1661324649" sldId="256"/>
            <ac:spMk id="19" creationId="{0FF4BBA8-8A20-4824-944D-A5E2060243F5}"/>
          </ac:spMkLst>
        </pc:spChg>
        <pc:spChg chg="add mod">
          <ac:chgData name="Qiaomeng Qin" userId="328cb899-176e-43ad-bb77-b05867026c3b" providerId="ADAL" clId="{4609D9BF-8759-4F32-BAD0-49F15E412497}" dt="2022-02-25T19:42:13.470" v="223" actId="1076"/>
          <ac:spMkLst>
            <pc:docMk/>
            <pc:sldMk cId="1661324649" sldId="256"/>
            <ac:spMk id="20" creationId="{9A6DCFAA-320F-4A77-A4FB-D50226004E82}"/>
          </ac:spMkLst>
        </pc:spChg>
        <pc:spChg chg="add mod">
          <ac:chgData name="Qiaomeng Qin" userId="328cb899-176e-43ad-bb77-b05867026c3b" providerId="ADAL" clId="{4609D9BF-8759-4F32-BAD0-49F15E412497}" dt="2022-02-25T19:49:33.223" v="239" actId="1076"/>
          <ac:spMkLst>
            <pc:docMk/>
            <pc:sldMk cId="1661324649" sldId="256"/>
            <ac:spMk id="26" creationId="{64DE40CE-0675-4BA4-9848-D3F1AFAE54E2}"/>
          </ac:spMkLst>
        </pc:spChg>
        <pc:spChg chg="add mod">
          <ac:chgData name="Qiaomeng Qin" userId="328cb899-176e-43ad-bb77-b05867026c3b" providerId="ADAL" clId="{4609D9BF-8759-4F32-BAD0-49F15E412497}" dt="2022-02-25T21:08:31.161" v="261" actId="1076"/>
          <ac:spMkLst>
            <pc:docMk/>
            <pc:sldMk cId="1661324649" sldId="256"/>
            <ac:spMk id="27" creationId="{0F018943-2589-4A35-B875-1C23BA9B068F}"/>
          </ac:spMkLst>
        </pc:spChg>
        <pc:spChg chg="add mod">
          <ac:chgData name="Qiaomeng Qin" userId="328cb899-176e-43ad-bb77-b05867026c3b" providerId="ADAL" clId="{4609D9BF-8759-4F32-BAD0-49F15E412497}" dt="2022-02-25T02:26:00.588" v="120" actId="1076"/>
          <ac:spMkLst>
            <pc:docMk/>
            <pc:sldMk cId="1661324649" sldId="256"/>
            <ac:spMk id="33" creationId="{987FC92E-E8EE-44D3-9A46-5DD743D4AAC7}"/>
          </ac:spMkLst>
        </pc:spChg>
        <pc:spChg chg="add mod ord">
          <ac:chgData name="Qiaomeng Qin" userId="328cb899-176e-43ad-bb77-b05867026c3b" providerId="ADAL" clId="{4609D9BF-8759-4F32-BAD0-49F15E412497}" dt="2022-02-25T19:42:51.895" v="228" actId="166"/>
          <ac:spMkLst>
            <pc:docMk/>
            <pc:sldMk cId="1661324649" sldId="256"/>
            <ac:spMk id="34" creationId="{6EDCDA26-4FEB-4C00-BDE6-0DF54634A369}"/>
          </ac:spMkLst>
        </pc:spChg>
        <pc:spChg chg="add del mod">
          <ac:chgData name="Qiaomeng Qin" userId="328cb899-176e-43ad-bb77-b05867026c3b" providerId="ADAL" clId="{4609D9BF-8759-4F32-BAD0-49F15E412497}" dt="2022-02-25T19:41:17.340" v="216" actId="478"/>
          <ac:spMkLst>
            <pc:docMk/>
            <pc:sldMk cId="1661324649" sldId="256"/>
            <ac:spMk id="35" creationId="{AB42B242-3B3F-4BBB-8B8D-25DF57C17402}"/>
          </ac:spMkLst>
        </pc:spChg>
        <pc:spChg chg="add mod">
          <ac:chgData name="Qiaomeng Qin" userId="328cb899-176e-43ad-bb77-b05867026c3b" providerId="ADAL" clId="{4609D9BF-8759-4F32-BAD0-49F15E412497}" dt="2022-02-25T19:42:04.983" v="222" actId="1076"/>
          <ac:spMkLst>
            <pc:docMk/>
            <pc:sldMk cId="1661324649" sldId="256"/>
            <ac:spMk id="41" creationId="{EEC14680-1305-4DE3-B00F-B3581F76DCDF}"/>
          </ac:spMkLst>
        </pc:spChg>
        <pc:spChg chg="add mod">
          <ac:chgData name="Qiaomeng Qin" userId="328cb899-176e-43ad-bb77-b05867026c3b" providerId="ADAL" clId="{4609D9BF-8759-4F32-BAD0-49F15E412497}" dt="2022-02-25T21:08:57.521" v="262" actId="207"/>
          <ac:spMkLst>
            <pc:docMk/>
            <pc:sldMk cId="1661324649" sldId="256"/>
            <ac:spMk id="42" creationId="{80D8D5D7-4851-4620-ABCE-74576DD67E5D}"/>
          </ac:spMkLst>
        </pc:spChg>
        <pc:spChg chg="add del mod">
          <ac:chgData name="Qiaomeng Qin" userId="328cb899-176e-43ad-bb77-b05867026c3b" providerId="ADAL" clId="{4609D9BF-8759-4F32-BAD0-49F15E412497}" dt="2022-02-25T02:54:59.936" v="179" actId="478"/>
          <ac:spMkLst>
            <pc:docMk/>
            <pc:sldMk cId="1661324649" sldId="256"/>
            <ac:spMk id="57" creationId="{43F66867-511F-4D0C-8653-168717AB8544}"/>
          </ac:spMkLst>
        </pc:spChg>
        <pc:spChg chg="add mod">
          <ac:chgData name="Qiaomeng Qin" userId="328cb899-176e-43ad-bb77-b05867026c3b" providerId="ADAL" clId="{4609D9BF-8759-4F32-BAD0-49F15E412497}" dt="2022-02-25T03:01:13.867" v="214" actId="14100"/>
          <ac:spMkLst>
            <pc:docMk/>
            <pc:sldMk cId="1661324649" sldId="256"/>
            <ac:spMk id="58" creationId="{799BEF6F-72A5-4AD5-B23F-8F4FB215F5B4}"/>
          </ac:spMkLst>
        </pc:spChg>
        <pc:spChg chg="add mod">
          <ac:chgData name="Qiaomeng Qin" userId="328cb899-176e-43ad-bb77-b05867026c3b" providerId="ADAL" clId="{4609D9BF-8759-4F32-BAD0-49F15E412497}" dt="2022-02-25T02:56:43.396" v="198" actId="1076"/>
          <ac:spMkLst>
            <pc:docMk/>
            <pc:sldMk cId="1661324649" sldId="256"/>
            <ac:spMk id="61" creationId="{D8DB24DD-845D-40EE-9D36-F36614218154}"/>
          </ac:spMkLst>
        </pc:spChg>
        <pc:spChg chg="add mod">
          <ac:chgData name="Qiaomeng Qin" userId="328cb899-176e-43ad-bb77-b05867026c3b" providerId="ADAL" clId="{4609D9BF-8759-4F32-BAD0-49F15E412497}" dt="2022-02-25T03:01:16.640" v="215" actId="1076"/>
          <ac:spMkLst>
            <pc:docMk/>
            <pc:sldMk cId="1661324649" sldId="256"/>
            <ac:spMk id="62" creationId="{54F35D2E-CC27-42AD-9B6A-8628741C242B}"/>
          </ac:spMkLst>
        </pc:spChg>
        <pc:spChg chg="add mod">
          <ac:chgData name="Qiaomeng Qin" userId="328cb899-176e-43ad-bb77-b05867026c3b" providerId="ADAL" clId="{4609D9BF-8759-4F32-BAD0-49F15E412497}" dt="2022-02-25T02:57:08.584" v="212" actId="20577"/>
          <ac:spMkLst>
            <pc:docMk/>
            <pc:sldMk cId="1661324649" sldId="256"/>
            <ac:spMk id="63" creationId="{571E41BB-E623-434C-A32C-E807163D0285}"/>
          </ac:spMkLst>
        </pc:spChg>
        <pc:cxnChg chg="add mod ord">
          <ac:chgData name="Qiaomeng Qin" userId="328cb899-176e-43ad-bb77-b05867026c3b" providerId="ADAL" clId="{4609D9BF-8759-4F32-BAD0-49F15E412497}" dt="2022-02-25T19:43:25.643" v="232" actId="1076"/>
          <ac:cxnSpMkLst>
            <pc:docMk/>
            <pc:sldMk cId="1661324649" sldId="256"/>
            <ac:cxnSpMk id="9" creationId="{6372DA8B-D4A1-43DF-B856-1B35D9732680}"/>
          </ac:cxnSpMkLst>
        </pc:cxnChg>
        <pc:cxnChg chg="add del">
          <ac:chgData name="Qiaomeng Qin" userId="328cb899-176e-43ad-bb77-b05867026c3b" providerId="ADAL" clId="{4609D9BF-8759-4F32-BAD0-49F15E412497}" dt="2022-02-25T02:18:04.861" v="49" actId="478"/>
          <ac:cxnSpMkLst>
            <pc:docMk/>
            <pc:sldMk cId="1661324649" sldId="256"/>
            <ac:cxnSpMk id="14" creationId="{D621BA56-E578-409C-BB68-DA7B59A78649}"/>
          </ac:cxnSpMkLst>
        </pc:cxnChg>
        <pc:cxnChg chg="add">
          <ac:chgData name="Qiaomeng Qin" userId="328cb899-176e-43ad-bb77-b05867026c3b" providerId="ADAL" clId="{4609D9BF-8759-4F32-BAD0-49F15E412497}" dt="2022-02-25T02:18:08.916" v="50" actId="11529"/>
          <ac:cxnSpMkLst>
            <pc:docMk/>
            <pc:sldMk cId="1661324649" sldId="256"/>
            <ac:cxnSpMk id="16" creationId="{753569E4-2D83-4B61-8CB7-91FA3E90CAF8}"/>
          </ac:cxnSpMkLst>
        </pc:cxnChg>
        <pc:cxnChg chg="add mod">
          <ac:chgData name="Qiaomeng Qin" userId="328cb899-176e-43ad-bb77-b05867026c3b" providerId="ADAL" clId="{4609D9BF-8759-4F32-BAD0-49F15E412497}" dt="2022-02-25T02:18:18.610" v="52" actId="1076"/>
          <ac:cxnSpMkLst>
            <pc:docMk/>
            <pc:sldMk cId="1661324649" sldId="256"/>
            <ac:cxnSpMk id="17" creationId="{A8206D84-9251-4161-B654-43AE6F1CCB75}"/>
          </ac:cxnSpMkLst>
        </pc:cxnChg>
        <pc:cxnChg chg="add del mod">
          <ac:chgData name="Qiaomeng Qin" userId="328cb899-176e-43ad-bb77-b05867026c3b" providerId="ADAL" clId="{4609D9BF-8759-4F32-BAD0-49F15E412497}" dt="2022-02-25T02:20:15.457" v="78" actId="478"/>
          <ac:cxnSpMkLst>
            <pc:docMk/>
            <pc:sldMk cId="1661324649" sldId="256"/>
            <ac:cxnSpMk id="22" creationId="{316F3438-422D-497B-ABF3-6FFBACF709AD}"/>
          </ac:cxnSpMkLst>
        </pc:cxnChg>
        <pc:cxnChg chg="add mod">
          <ac:chgData name="Qiaomeng Qin" userId="328cb899-176e-43ad-bb77-b05867026c3b" providerId="ADAL" clId="{4609D9BF-8759-4F32-BAD0-49F15E412497}" dt="2022-02-25T02:25:12.034" v="110" actId="1582"/>
          <ac:cxnSpMkLst>
            <pc:docMk/>
            <pc:sldMk cId="1661324649" sldId="256"/>
            <ac:cxnSpMk id="29" creationId="{F8320FDD-243A-45BB-9621-2C834FA9C4D0}"/>
          </ac:cxnSpMkLst>
        </pc:cxnChg>
        <pc:cxnChg chg="add mod">
          <ac:chgData name="Qiaomeng Qin" userId="328cb899-176e-43ad-bb77-b05867026c3b" providerId="ADAL" clId="{4609D9BF-8759-4F32-BAD0-49F15E412497}" dt="2022-02-25T02:25:19.104" v="112" actId="1076"/>
          <ac:cxnSpMkLst>
            <pc:docMk/>
            <pc:sldMk cId="1661324649" sldId="256"/>
            <ac:cxnSpMk id="30" creationId="{3ECD37A6-6EAA-4A47-B4AA-35D38B072E2E}"/>
          </ac:cxnSpMkLst>
        </pc:cxnChg>
        <pc:cxnChg chg="add mod">
          <ac:chgData name="Qiaomeng Qin" userId="328cb899-176e-43ad-bb77-b05867026c3b" providerId="ADAL" clId="{4609D9BF-8759-4F32-BAD0-49F15E412497}" dt="2022-02-25T02:25:32.309" v="114" actId="13822"/>
          <ac:cxnSpMkLst>
            <pc:docMk/>
            <pc:sldMk cId="1661324649" sldId="256"/>
            <ac:cxnSpMk id="32" creationId="{171D2C17-E71C-4BB7-81F5-7EC96ED37743}"/>
          </ac:cxnSpMkLst>
        </pc:cxnChg>
        <pc:cxnChg chg="add mod">
          <ac:chgData name="Qiaomeng Qin" userId="328cb899-176e-43ad-bb77-b05867026c3b" providerId="ADAL" clId="{4609D9BF-8759-4F32-BAD0-49F15E412497}" dt="2022-02-25T19:41:58.578" v="220" actId="1076"/>
          <ac:cxnSpMkLst>
            <pc:docMk/>
            <pc:sldMk cId="1661324649" sldId="256"/>
            <ac:cxnSpMk id="37" creationId="{DDDC0C23-8829-46DA-84DC-8CF78D0DBF66}"/>
          </ac:cxnSpMkLst>
        </pc:cxnChg>
        <pc:cxnChg chg="add mod">
          <ac:chgData name="Qiaomeng Qin" userId="328cb899-176e-43ad-bb77-b05867026c3b" providerId="ADAL" clId="{4609D9BF-8759-4F32-BAD0-49F15E412497}" dt="2022-02-25T02:51:13.679" v="137" actId="1076"/>
          <ac:cxnSpMkLst>
            <pc:docMk/>
            <pc:sldMk cId="1661324649" sldId="256"/>
            <ac:cxnSpMk id="38" creationId="{71432F7B-7A23-434F-9F2F-C30D9E39A327}"/>
          </ac:cxnSpMkLst>
        </pc:cxnChg>
        <pc:cxnChg chg="add mod">
          <ac:chgData name="Qiaomeng Qin" userId="328cb899-176e-43ad-bb77-b05867026c3b" providerId="ADAL" clId="{4609D9BF-8759-4F32-BAD0-49F15E412497}" dt="2022-02-25T19:42:01.359" v="221" actId="14100"/>
          <ac:cxnSpMkLst>
            <pc:docMk/>
            <pc:sldMk cId="1661324649" sldId="256"/>
            <ac:cxnSpMk id="40" creationId="{4A9B042F-CBCE-4465-B6FA-27BB9922C5CD}"/>
          </ac:cxnSpMkLst>
        </pc:cxnChg>
        <pc:cxnChg chg="add mod">
          <ac:chgData name="Qiaomeng Qin" userId="328cb899-176e-43ad-bb77-b05867026c3b" providerId="ADAL" clId="{4609D9BF-8759-4F32-BAD0-49F15E412497}" dt="2022-02-25T02:53:14.768" v="148" actId="13822"/>
          <ac:cxnSpMkLst>
            <pc:docMk/>
            <pc:sldMk cId="1661324649" sldId="256"/>
            <ac:cxnSpMk id="44" creationId="{5D8A329D-7370-49B4-A577-97C85F8617E9}"/>
          </ac:cxnSpMkLst>
        </pc:cxnChg>
        <pc:cxnChg chg="add mod">
          <ac:chgData name="Qiaomeng Qin" userId="328cb899-176e-43ad-bb77-b05867026c3b" providerId="ADAL" clId="{4609D9BF-8759-4F32-BAD0-49F15E412497}" dt="2022-02-25T02:53:23.449" v="151" actId="13822"/>
          <ac:cxnSpMkLst>
            <pc:docMk/>
            <pc:sldMk cId="1661324649" sldId="256"/>
            <ac:cxnSpMk id="46" creationId="{77FAFE3A-C61D-4ABE-A866-D35F33F5568C}"/>
          </ac:cxnSpMkLst>
        </pc:cxnChg>
        <pc:cxnChg chg="add mod">
          <ac:chgData name="Qiaomeng Qin" userId="328cb899-176e-43ad-bb77-b05867026c3b" providerId="ADAL" clId="{4609D9BF-8759-4F32-BAD0-49F15E412497}" dt="2022-02-25T02:53:31.207" v="159" actId="1076"/>
          <ac:cxnSpMkLst>
            <pc:docMk/>
            <pc:sldMk cId="1661324649" sldId="256"/>
            <ac:cxnSpMk id="47" creationId="{DA2864A6-F14A-4DF7-A0C1-7CE69542C8E4}"/>
          </ac:cxnSpMkLst>
        </pc:cxnChg>
        <pc:cxnChg chg="add del mod">
          <ac:chgData name="Qiaomeng Qin" userId="328cb899-176e-43ad-bb77-b05867026c3b" providerId="ADAL" clId="{4609D9BF-8759-4F32-BAD0-49F15E412497}" dt="2022-02-25T02:53:27.504" v="158"/>
          <ac:cxnSpMkLst>
            <pc:docMk/>
            <pc:sldMk cId="1661324649" sldId="256"/>
            <ac:cxnSpMk id="48" creationId="{679C41C0-A0DB-4954-8BB8-4B4AED52F263}"/>
          </ac:cxnSpMkLst>
        </pc:cxnChg>
        <pc:cxnChg chg="add del mod">
          <ac:chgData name="Qiaomeng Qin" userId="328cb899-176e-43ad-bb77-b05867026c3b" providerId="ADAL" clId="{4609D9BF-8759-4F32-BAD0-49F15E412497}" dt="2022-02-25T02:53:27.343" v="157"/>
          <ac:cxnSpMkLst>
            <pc:docMk/>
            <pc:sldMk cId="1661324649" sldId="256"/>
            <ac:cxnSpMk id="49" creationId="{79D3882F-BFF8-45BC-9D65-2DC6571EF4B1}"/>
          </ac:cxnSpMkLst>
        </pc:cxnChg>
        <pc:cxnChg chg="add del mod">
          <ac:chgData name="Qiaomeng Qin" userId="328cb899-176e-43ad-bb77-b05867026c3b" providerId="ADAL" clId="{4609D9BF-8759-4F32-BAD0-49F15E412497}" dt="2022-02-25T02:53:27.189" v="156"/>
          <ac:cxnSpMkLst>
            <pc:docMk/>
            <pc:sldMk cId="1661324649" sldId="256"/>
            <ac:cxnSpMk id="50" creationId="{8DF9E78C-DD39-4F1F-A2F6-415B16C3CDB0}"/>
          </ac:cxnSpMkLst>
        </pc:cxnChg>
        <pc:cxnChg chg="add mod">
          <ac:chgData name="Qiaomeng Qin" userId="328cb899-176e-43ad-bb77-b05867026c3b" providerId="ADAL" clId="{4609D9BF-8759-4F32-BAD0-49F15E412497}" dt="2022-02-25T02:53:35.828" v="161" actId="1076"/>
          <ac:cxnSpMkLst>
            <pc:docMk/>
            <pc:sldMk cId="1661324649" sldId="256"/>
            <ac:cxnSpMk id="51" creationId="{EE614095-CDD0-4234-8837-BDE168BC94A2}"/>
          </ac:cxnSpMkLst>
        </pc:cxnChg>
        <pc:cxnChg chg="add mod">
          <ac:chgData name="Qiaomeng Qin" userId="328cb899-176e-43ad-bb77-b05867026c3b" providerId="ADAL" clId="{4609D9BF-8759-4F32-BAD0-49F15E412497}" dt="2022-02-25T02:53:40.598" v="163" actId="1076"/>
          <ac:cxnSpMkLst>
            <pc:docMk/>
            <pc:sldMk cId="1661324649" sldId="256"/>
            <ac:cxnSpMk id="52" creationId="{6C012983-6D41-42C0-A769-762B78988CF0}"/>
          </ac:cxnSpMkLst>
        </pc:cxnChg>
        <pc:cxnChg chg="add mod">
          <ac:chgData name="Qiaomeng Qin" userId="328cb899-176e-43ad-bb77-b05867026c3b" providerId="ADAL" clId="{4609D9BF-8759-4F32-BAD0-49F15E412497}" dt="2022-02-25T02:53:45.602" v="165" actId="1076"/>
          <ac:cxnSpMkLst>
            <pc:docMk/>
            <pc:sldMk cId="1661324649" sldId="256"/>
            <ac:cxnSpMk id="53" creationId="{F597A4CF-0F15-4CF0-A1CF-26AF69B6B71E}"/>
          </ac:cxnSpMkLst>
        </pc:cxnChg>
        <pc:cxnChg chg="add mod">
          <ac:chgData name="Qiaomeng Qin" userId="328cb899-176e-43ad-bb77-b05867026c3b" providerId="ADAL" clId="{4609D9BF-8759-4F32-BAD0-49F15E412497}" dt="2022-02-25T02:54:03.924" v="168" actId="14100"/>
          <ac:cxnSpMkLst>
            <pc:docMk/>
            <pc:sldMk cId="1661324649" sldId="256"/>
            <ac:cxnSpMk id="55" creationId="{9ABC5D41-3900-47BB-98E9-E8C0090F6695}"/>
          </ac:cxnSpMkLst>
        </pc:cxnChg>
        <pc:cxnChg chg="add">
          <ac:chgData name="Qiaomeng Qin" userId="328cb899-176e-43ad-bb77-b05867026c3b" providerId="ADAL" clId="{4609D9BF-8759-4F32-BAD0-49F15E412497}" dt="2022-02-25T02:56:09.299" v="193" actId="11529"/>
          <ac:cxnSpMkLst>
            <pc:docMk/>
            <pc:sldMk cId="1661324649" sldId="256"/>
            <ac:cxnSpMk id="60" creationId="{ED244E8C-CC2E-4D9A-959E-55AAA611A7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E90D-C399-47CE-B8E2-0F4E3904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0CFEB-7848-4FA2-ADBF-330618C1F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AD66-9AA2-4A68-AF98-1A53A7A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833A-8FF4-494E-9271-7091BCDE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1C78-2E1E-4246-A49E-4226310C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CA5A-0253-40BD-AD69-65FE569A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764E9-7985-443F-BDE8-F01F276A9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B846-8525-4E64-BBD8-44DC941F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0925-2C7A-4A0F-A148-FF730865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AEE9-DBBE-402E-9FE3-792E8A84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9B772-E3E6-4D3D-A53D-392B2F9B0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56C11-0C9B-44F8-BFB2-0CA98262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A700-939C-489C-AF16-0B645EFB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CB69-F733-4223-A24D-AB0C9A01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6CDE-C0DB-43E0-A99E-0B89AE11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B39C-5198-4D98-8DA7-C542758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329A-FB8E-4DC8-A967-BF3BB4E0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AB2D-265B-4925-8FEF-B30F2528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AC36-C464-4220-89A7-7525824D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A2BF-1E6E-40E8-BED4-E0EA9AD4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68C6-9EC3-4B5A-B2CB-ED4283CD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78559-08DD-4F70-887E-A16A2364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424E-F833-4173-B906-8353C3C6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17A6-3138-405C-8898-B3330D11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56A1A-8068-44D0-88D4-8F35042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6062-D9D2-4262-8642-66AE9DD2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390A-C5E6-4F39-B245-64DD39769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5AB48-A67B-4FB7-8B66-4AE99B9B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E1B3-4922-45D9-B5D6-77DD8FED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53BFC-2C20-41AE-AA34-5DBB94A3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F865F-2F92-41F1-977D-E71B9683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68A4-C2B3-45A2-8241-C20B2BDE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EA12-019B-4F00-BAF8-7BB65C47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B3603-FEBB-4A55-9DBF-7B8E085C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5D145-4F77-4398-88CE-45CF7255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D99A7-C5B7-4250-BA9A-1906EF2F7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950C7-C62F-47E3-8108-23F13D0F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0EE2B-1C46-434C-8E06-839271B5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E1310-0F3A-4816-9896-A779D8D0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6F1D-E1A4-4D26-B3D4-C7970405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AA358-5096-4E4A-B02D-CBDB457E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90F9-9072-410C-BBE7-73E86863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FB9AB-D41E-4AD1-B4A3-05448D4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9FD8A-708D-406E-8AF4-2FFB757F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79209-0C37-49CD-8AD7-8380772B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7DFD7-4EAF-4F90-9EC4-667303AE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1C00-BE15-4801-AA3F-A40BED6A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0F23-38E4-4C3F-AE0A-5C5883FE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3DBCD-9AFE-4DD0-9609-F2A670BF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67BB-4F3B-48EB-A02A-3F5FD79B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576C2-764B-4386-83CD-281D806A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0B94-1701-49FB-BEED-BB0E8828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BBC-1F2F-45DB-91AB-39C1931A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6659B-F984-4563-8CD7-476037F0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2AC4D-9DA3-4092-8D8C-7BB75A9D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09A57-6912-4858-9FB3-6B433F9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BC2B-443A-427A-B44D-3F8C4F55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B401C-9333-4015-9C8B-23164D8A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C139D-7B6A-4E49-9AA3-31601C25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775F-3708-45B4-B800-BAD63A8AC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8C36-7838-49C4-8070-FBF9E48BC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F0F9-1500-4F85-90EA-D7F00D29E5E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FE6A-3204-413A-9479-337A7C14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6928-9993-4A74-8842-CA1664A2D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1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E7EB9-AD5D-4810-AA62-B4FA91BA4820}"/>
              </a:ext>
            </a:extLst>
          </p:cNvPr>
          <p:cNvSpPr/>
          <p:nvPr/>
        </p:nvSpPr>
        <p:spPr>
          <a:xfrm>
            <a:off x="3406588" y="1864659"/>
            <a:ext cx="2268071" cy="246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5B9AC-21E5-409A-9E84-C7673F492A6C}"/>
              </a:ext>
            </a:extLst>
          </p:cNvPr>
          <p:cNvSpPr/>
          <p:nvPr/>
        </p:nvSpPr>
        <p:spPr>
          <a:xfrm>
            <a:off x="3155576" y="2196353"/>
            <a:ext cx="251012" cy="618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59007C-60D2-4654-BFFB-63A63DD9BC2E}"/>
              </a:ext>
            </a:extLst>
          </p:cNvPr>
          <p:cNvSpPr/>
          <p:nvPr/>
        </p:nvSpPr>
        <p:spPr>
          <a:xfrm>
            <a:off x="5674659" y="2196352"/>
            <a:ext cx="251012" cy="618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4383A-4282-4EB2-B44D-1855D040FB2D}"/>
              </a:ext>
            </a:extLst>
          </p:cNvPr>
          <p:cNvSpPr/>
          <p:nvPr/>
        </p:nvSpPr>
        <p:spPr>
          <a:xfrm>
            <a:off x="4415117" y="4020670"/>
            <a:ext cx="251012" cy="61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A2FA0C-FDAD-498A-9A03-966751DA8A2D}"/>
              </a:ext>
            </a:extLst>
          </p:cNvPr>
          <p:cNvSpPr/>
          <p:nvPr/>
        </p:nvSpPr>
        <p:spPr>
          <a:xfrm>
            <a:off x="4383740" y="2382369"/>
            <a:ext cx="251012" cy="2465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12AA5-0805-494A-BBBF-002772047CE1}"/>
                  </a:ext>
                </a:extLst>
              </p:cNvPr>
              <p:cNvSpPr txBox="1"/>
              <p:nvPr/>
            </p:nvSpPr>
            <p:spPr>
              <a:xfrm>
                <a:off x="4022050" y="2577804"/>
                <a:ext cx="569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12AA5-0805-494A-BBBF-00277204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50" y="2577804"/>
                <a:ext cx="569900" cy="276999"/>
              </a:xfrm>
              <a:prstGeom prst="rect">
                <a:avLst/>
              </a:prstGeom>
              <a:blipFill>
                <a:blip r:embed="rId2"/>
                <a:stretch>
                  <a:fillRect l="-5376" r="-10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3569E4-2D83-4B61-8CB7-91FA3E90CAF8}"/>
              </a:ext>
            </a:extLst>
          </p:cNvPr>
          <p:cNvCxnSpPr/>
          <p:nvPr/>
        </p:nvCxnSpPr>
        <p:spPr>
          <a:xfrm flipV="1">
            <a:off x="6096000" y="1757082"/>
            <a:ext cx="0" cy="7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206D84-9251-4161-B654-43AE6F1CCB75}"/>
              </a:ext>
            </a:extLst>
          </p:cNvPr>
          <p:cNvCxnSpPr/>
          <p:nvPr/>
        </p:nvCxnSpPr>
        <p:spPr>
          <a:xfrm flipV="1">
            <a:off x="3012141" y="1757082"/>
            <a:ext cx="0" cy="7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1B404B-AA8F-4ADB-99BB-AD91DE3E0ADF}"/>
                  </a:ext>
                </a:extLst>
              </p:cNvPr>
              <p:cNvSpPr txBox="1"/>
              <p:nvPr/>
            </p:nvSpPr>
            <p:spPr>
              <a:xfrm>
                <a:off x="2603166" y="2533433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1B404B-AA8F-4ADB-99BB-AD91DE3E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66" y="2533433"/>
                <a:ext cx="71825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F4BBA8-8A20-4824-944D-A5E2060243F5}"/>
                  </a:ext>
                </a:extLst>
              </p:cNvPr>
              <p:cNvSpPr txBox="1"/>
              <p:nvPr/>
            </p:nvSpPr>
            <p:spPr>
              <a:xfrm>
                <a:off x="5906660" y="2456782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F4BBA8-8A20-4824-944D-A5E20602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0" y="2456782"/>
                <a:ext cx="71825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6DCFAA-320F-4A77-A4FB-D50226004E82}"/>
                  </a:ext>
                </a:extLst>
              </p:cNvPr>
              <p:cNvSpPr txBox="1"/>
              <p:nvPr/>
            </p:nvSpPr>
            <p:spPr>
              <a:xfrm>
                <a:off x="4365235" y="133826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6DCFAA-320F-4A77-A4FB-D50226004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35" y="1338261"/>
                <a:ext cx="7182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64DE40CE-0675-4BA4-9848-D3F1AFAE54E2}"/>
              </a:ext>
            </a:extLst>
          </p:cNvPr>
          <p:cNvSpPr/>
          <p:nvPr/>
        </p:nvSpPr>
        <p:spPr>
          <a:xfrm rot="16200000">
            <a:off x="4448201" y="2210745"/>
            <a:ext cx="1000446" cy="636396"/>
          </a:xfrm>
          <a:prstGeom prst="curvedUpArrow">
            <a:avLst>
              <a:gd name="adj1" fmla="val 2445"/>
              <a:gd name="adj2" fmla="val 14729"/>
              <a:gd name="adj3" fmla="val 243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18943-2589-4A35-B875-1C23BA9B068F}"/>
                  </a:ext>
                </a:extLst>
              </p:cNvPr>
              <p:cNvSpPr txBox="1"/>
              <p:nvPr/>
            </p:nvSpPr>
            <p:spPr>
              <a:xfrm>
                <a:off x="4716290" y="2395858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18943-2589-4A35-B875-1C23BA9B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90" y="2395858"/>
                <a:ext cx="7182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320FDD-243A-45BB-9621-2C834FA9C4D0}"/>
              </a:ext>
            </a:extLst>
          </p:cNvPr>
          <p:cNvCxnSpPr>
            <a:stCxn id="5" idx="3"/>
          </p:cNvCxnSpPr>
          <p:nvPr/>
        </p:nvCxnSpPr>
        <p:spPr>
          <a:xfrm>
            <a:off x="3406588" y="2505636"/>
            <a:ext cx="0" cy="125057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CD37A6-6EAA-4A47-B4AA-35D38B072E2E}"/>
              </a:ext>
            </a:extLst>
          </p:cNvPr>
          <p:cNvCxnSpPr/>
          <p:nvPr/>
        </p:nvCxnSpPr>
        <p:spPr>
          <a:xfrm>
            <a:off x="5661772" y="2506114"/>
            <a:ext cx="0" cy="125057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1D2C17-E71C-4BB7-81F5-7EC96ED37743}"/>
              </a:ext>
            </a:extLst>
          </p:cNvPr>
          <p:cNvCxnSpPr/>
          <p:nvPr/>
        </p:nvCxnSpPr>
        <p:spPr>
          <a:xfrm>
            <a:off x="3406588" y="3394075"/>
            <a:ext cx="2229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7FC92E-E8EE-44D3-9A46-5DD743D4AAC7}"/>
                  </a:ext>
                </a:extLst>
              </p:cNvPr>
              <p:cNvSpPr txBox="1"/>
              <p:nvPr/>
            </p:nvSpPr>
            <p:spPr>
              <a:xfrm>
                <a:off x="4182933" y="3152449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7FC92E-E8EE-44D3-9A46-5DD743D4A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33" y="3152449"/>
                <a:ext cx="71825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DC0C23-8829-46DA-84DC-8CF78D0DBF66}"/>
              </a:ext>
            </a:extLst>
          </p:cNvPr>
          <p:cNvCxnSpPr/>
          <p:nvPr/>
        </p:nvCxnSpPr>
        <p:spPr>
          <a:xfrm>
            <a:off x="3809660" y="1040656"/>
            <a:ext cx="64275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432F7B-7A23-434F-9F2F-C30D9E39A327}"/>
              </a:ext>
            </a:extLst>
          </p:cNvPr>
          <p:cNvCxnSpPr/>
          <p:nvPr/>
        </p:nvCxnSpPr>
        <p:spPr>
          <a:xfrm>
            <a:off x="3809660" y="2506193"/>
            <a:ext cx="64275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9B042F-CBCE-4465-B6FA-27BB9922C5CD}"/>
              </a:ext>
            </a:extLst>
          </p:cNvPr>
          <p:cNvCxnSpPr>
            <a:cxnSpLocks/>
          </p:cNvCxnSpPr>
          <p:nvPr/>
        </p:nvCxnSpPr>
        <p:spPr>
          <a:xfrm>
            <a:off x="3924300" y="1047567"/>
            <a:ext cx="0" cy="1458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C14680-1305-4DE3-B00F-B3581F76DCDF}"/>
                  </a:ext>
                </a:extLst>
              </p:cNvPr>
              <p:cNvSpPr txBox="1"/>
              <p:nvPr/>
            </p:nvSpPr>
            <p:spPr>
              <a:xfrm>
                <a:off x="3424838" y="1405393"/>
                <a:ext cx="7182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C14680-1305-4DE3-B00F-B3581F76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38" y="1405393"/>
                <a:ext cx="71825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0D8D5D7-4851-4620-ABCE-74576DD67E5D}"/>
              </a:ext>
            </a:extLst>
          </p:cNvPr>
          <p:cNvSpPr/>
          <p:nvPr/>
        </p:nvSpPr>
        <p:spPr>
          <a:xfrm>
            <a:off x="8372475" y="1876595"/>
            <a:ext cx="1387798" cy="1402417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8A329D-7370-49B4-A577-97C85F8617E9}"/>
              </a:ext>
            </a:extLst>
          </p:cNvPr>
          <p:cNvCxnSpPr/>
          <p:nvPr/>
        </p:nvCxnSpPr>
        <p:spPr>
          <a:xfrm>
            <a:off x="7724775" y="3267075"/>
            <a:ext cx="285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FAFE3A-C61D-4ABE-A866-D35F33F5568C}"/>
              </a:ext>
            </a:extLst>
          </p:cNvPr>
          <p:cNvCxnSpPr/>
          <p:nvPr/>
        </p:nvCxnSpPr>
        <p:spPr>
          <a:xfrm>
            <a:off x="8020050" y="3267075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2864A6-F14A-4DF7-A0C1-7CE69542C8E4}"/>
              </a:ext>
            </a:extLst>
          </p:cNvPr>
          <p:cNvCxnSpPr/>
          <p:nvPr/>
        </p:nvCxnSpPr>
        <p:spPr>
          <a:xfrm>
            <a:off x="8462962" y="3267075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614095-CDD0-4234-8837-BDE168BC94A2}"/>
              </a:ext>
            </a:extLst>
          </p:cNvPr>
          <p:cNvCxnSpPr/>
          <p:nvPr/>
        </p:nvCxnSpPr>
        <p:spPr>
          <a:xfrm>
            <a:off x="8986836" y="3267074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012983-6D41-42C0-A769-762B78988CF0}"/>
              </a:ext>
            </a:extLst>
          </p:cNvPr>
          <p:cNvCxnSpPr/>
          <p:nvPr/>
        </p:nvCxnSpPr>
        <p:spPr>
          <a:xfrm>
            <a:off x="9403553" y="3267073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97A4CF-0F15-4CF0-A1CF-26AF69B6B71E}"/>
              </a:ext>
            </a:extLst>
          </p:cNvPr>
          <p:cNvCxnSpPr/>
          <p:nvPr/>
        </p:nvCxnSpPr>
        <p:spPr>
          <a:xfrm>
            <a:off x="9858094" y="3267073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BC5D41-3900-47BB-98E9-E8C0090F6695}"/>
              </a:ext>
            </a:extLst>
          </p:cNvPr>
          <p:cNvCxnSpPr>
            <a:cxnSpLocks/>
          </p:cNvCxnSpPr>
          <p:nvPr/>
        </p:nvCxnSpPr>
        <p:spPr>
          <a:xfrm>
            <a:off x="9066374" y="2577803"/>
            <a:ext cx="151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Curved Left 57">
            <a:extLst>
              <a:ext uri="{FF2B5EF4-FFF2-40B4-BE49-F238E27FC236}">
                <a16:creationId xmlns:a16="http://schemas.microsoft.com/office/drawing/2014/main" id="{799BEF6F-72A5-4AD5-B23F-8F4FB215F5B4}"/>
              </a:ext>
            </a:extLst>
          </p:cNvPr>
          <p:cNvSpPr/>
          <p:nvPr/>
        </p:nvSpPr>
        <p:spPr>
          <a:xfrm rot="16200000">
            <a:off x="8913926" y="1217816"/>
            <a:ext cx="337425" cy="1239354"/>
          </a:xfrm>
          <a:prstGeom prst="curvedLeftArrow">
            <a:avLst>
              <a:gd name="adj1" fmla="val 0"/>
              <a:gd name="adj2" fmla="val 8654"/>
              <a:gd name="adj3" fmla="val 19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244E8C-CC2E-4D9A-959E-55AAA611A761}"/>
              </a:ext>
            </a:extLst>
          </p:cNvPr>
          <p:cNvCxnSpPr>
            <a:stCxn id="42" idx="3"/>
          </p:cNvCxnSpPr>
          <p:nvPr/>
        </p:nvCxnSpPr>
        <p:spPr>
          <a:xfrm flipV="1">
            <a:off x="8575713" y="2577803"/>
            <a:ext cx="490661" cy="495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DB24DD-845D-40EE-9D36-F36614218154}"/>
                  </a:ext>
                </a:extLst>
              </p:cNvPr>
              <p:cNvSpPr txBox="1"/>
              <p:nvPr/>
            </p:nvSpPr>
            <p:spPr>
              <a:xfrm>
                <a:off x="8329066" y="259845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DB24DD-845D-40EE-9D36-F36614218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66" y="2598451"/>
                <a:ext cx="71825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F35D2E-CC27-42AD-9B6A-8628741C242B}"/>
                  </a:ext>
                </a:extLst>
              </p:cNvPr>
              <p:cNvSpPr txBox="1"/>
              <p:nvPr/>
            </p:nvSpPr>
            <p:spPr>
              <a:xfrm>
                <a:off x="8701164" y="133827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F35D2E-CC27-42AD-9B6A-8628741C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164" y="1338271"/>
                <a:ext cx="71825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1E41BB-E623-434C-A32C-E807163D0285}"/>
                  </a:ext>
                </a:extLst>
              </p:cNvPr>
              <p:cNvSpPr txBox="1"/>
              <p:nvPr/>
            </p:nvSpPr>
            <p:spPr>
              <a:xfrm>
                <a:off x="9760902" y="2235875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1E41BB-E623-434C-A32C-E807163D0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902" y="2235875"/>
                <a:ext cx="71825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EDCDA26-4FEB-4C00-BDE6-0DF54634A369}"/>
              </a:ext>
            </a:extLst>
          </p:cNvPr>
          <p:cNvSpPr/>
          <p:nvPr/>
        </p:nvSpPr>
        <p:spPr>
          <a:xfrm>
            <a:off x="4425990" y="1047567"/>
            <a:ext cx="164078" cy="136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72DA8B-D4A1-43DF-B856-1B35D9732680}"/>
              </a:ext>
            </a:extLst>
          </p:cNvPr>
          <p:cNvCxnSpPr>
            <a:cxnSpLocks/>
          </p:cNvCxnSpPr>
          <p:nvPr/>
        </p:nvCxnSpPr>
        <p:spPr>
          <a:xfrm flipH="1" flipV="1">
            <a:off x="4506812" y="1338261"/>
            <a:ext cx="1217" cy="985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2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usic&#10;&#10;Description automatically generated">
            <a:extLst>
              <a:ext uri="{FF2B5EF4-FFF2-40B4-BE49-F238E27FC236}">
                <a16:creationId xmlns:a16="http://schemas.microsoft.com/office/drawing/2014/main" id="{2A8C0943-1F6F-4360-BE10-A3A8FEAA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681655"/>
            <a:ext cx="1015873" cy="106666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FA99A35-60E8-4580-9D95-4953C2158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1852" y="2034038"/>
            <a:ext cx="2133333" cy="236190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ED401F4-FDB9-4BC9-8E33-1399D8B31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5945" y="2034037"/>
            <a:ext cx="2133333" cy="236190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42657C-E2B0-441A-BB4B-B94E72FE98D5}"/>
              </a:ext>
            </a:extLst>
          </p:cNvPr>
          <p:cNvCxnSpPr>
            <a:cxnSpLocks/>
          </p:cNvCxnSpPr>
          <p:nvPr/>
        </p:nvCxnSpPr>
        <p:spPr>
          <a:xfrm flipV="1">
            <a:off x="3871609" y="2148323"/>
            <a:ext cx="1643973" cy="41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771BB8-A43E-48FB-A0FC-5DBF97F8CAAC}"/>
              </a:ext>
            </a:extLst>
          </p:cNvPr>
          <p:cNvCxnSpPr>
            <a:cxnSpLocks/>
          </p:cNvCxnSpPr>
          <p:nvPr/>
        </p:nvCxnSpPr>
        <p:spPr>
          <a:xfrm>
            <a:off x="5515582" y="2148322"/>
            <a:ext cx="1527723" cy="41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D7F6F8-3831-447E-AA83-A75A0405EC12}"/>
              </a:ext>
            </a:extLst>
          </p:cNvPr>
          <p:cNvCxnSpPr>
            <a:cxnSpLocks/>
          </p:cNvCxnSpPr>
          <p:nvPr/>
        </p:nvCxnSpPr>
        <p:spPr>
          <a:xfrm>
            <a:off x="7043305" y="2568102"/>
            <a:ext cx="1361393" cy="24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FE2A1E26-3118-47B8-920C-B75E4D255513}"/>
              </a:ext>
            </a:extLst>
          </p:cNvPr>
          <p:cNvSpPr/>
          <p:nvPr/>
        </p:nvSpPr>
        <p:spPr>
          <a:xfrm>
            <a:off x="5515580" y="2021863"/>
            <a:ext cx="262647" cy="2529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17EEE405-8FF6-4EFB-B758-59A0262A4150}"/>
              </a:ext>
            </a:extLst>
          </p:cNvPr>
          <p:cNvSpPr/>
          <p:nvPr/>
        </p:nvSpPr>
        <p:spPr>
          <a:xfrm>
            <a:off x="7019464" y="2427990"/>
            <a:ext cx="262647" cy="2529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E64020-43BF-4076-A7FC-C39FD68CBDF2}"/>
              </a:ext>
            </a:extLst>
          </p:cNvPr>
          <p:cNvSpPr txBox="1"/>
          <p:nvPr/>
        </p:nvSpPr>
        <p:spPr>
          <a:xfrm>
            <a:off x="4884185" y="1595755"/>
            <a:ext cx="13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Way Point 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F46D0-1012-4A47-8F6F-E1E109EEDFEA}"/>
              </a:ext>
            </a:extLst>
          </p:cNvPr>
          <p:cNvSpPr txBox="1"/>
          <p:nvPr/>
        </p:nvSpPr>
        <p:spPr>
          <a:xfrm>
            <a:off x="6603936" y="2029873"/>
            <a:ext cx="13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Way Point 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019D4-773A-4761-96FB-F63CF0621765}"/>
              </a:ext>
            </a:extLst>
          </p:cNvPr>
          <p:cNvSpPr txBox="1"/>
          <p:nvPr/>
        </p:nvSpPr>
        <p:spPr>
          <a:xfrm>
            <a:off x="2421654" y="2195183"/>
            <a:ext cx="19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Position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599D7-883F-4155-8E82-3092131FFD50}"/>
              </a:ext>
            </a:extLst>
          </p:cNvPr>
          <p:cNvSpPr txBox="1"/>
          <p:nvPr/>
        </p:nvSpPr>
        <p:spPr>
          <a:xfrm>
            <a:off x="8428539" y="2343621"/>
            <a:ext cx="23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Position</a:t>
            </a:r>
          </a:p>
        </p:txBody>
      </p:sp>
    </p:spTree>
    <p:extLst>
      <p:ext uri="{BB962C8B-B14F-4D97-AF65-F5344CB8AC3E}">
        <p14:creationId xmlns:p14="http://schemas.microsoft.com/office/powerpoint/2010/main" val="384430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usic&#10;&#10;Description automatically generated">
            <a:extLst>
              <a:ext uri="{FF2B5EF4-FFF2-40B4-BE49-F238E27FC236}">
                <a16:creationId xmlns:a16="http://schemas.microsoft.com/office/drawing/2014/main" id="{2A8C0943-1F6F-4360-BE10-A3A8FEAA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3" y="2681655"/>
            <a:ext cx="1015873" cy="106666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FA99A35-60E8-4580-9D95-4953C2158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1852" y="2034038"/>
            <a:ext cx="2133333" cy="2361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0019D4-773A-4761-96FB-F63CF0621765}"/>
              </a:ext>
            </a:extLst>
          </p:cNvPr>
          <p:cNvSpPr txBox="1"/>
          <p:nvPr/>
        </p:nvSpPr>
        <p:spPr>
          <a:xfrm>
            <a:off x="2421654" y="2195183"/>
            <a:ext cx="19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Enemy Robot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599D7-883F-4155-8E82-3092131FFD50}"/>
              </a:ext>
            </a:extLst>
          </p:cNvPr>
          <p:cNvSpPr txBox="1"/>
          <p:nvPr/>
        </p:nvSpPr>
        <p:spPr>
          <a:xfrm>
            <a:off x="8496300" y="2312771"/>
            <a:ext cx="23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Robot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34392E9-1242-486E-B450-AD4678884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70" y="2564515"/>
            <a:ext cx="2011213" cy="20112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C6A179-5D48-405A-ABAA-8293FA36DC90}"/>
              </a:ext>
            </a:extLst>
          </p:cNvPr>
          <p:cNvCxnSpPr/>
          <p:nvPr/>
        </p:nvCxnSpPr>
        <p:spPr>
          <a:xfrm flipV="1">
            <a:off x="4019550" y="3124200"/>
            <a:ext cx="4476750" cy="9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usic&#10;&#10;Description automatically generated">
            <a:extLst>
              <a:ext uri="{FF2B5EF4-FFF2-40B4-BE49-F238E27FC236}">
                <a16:creationId xmlns:a16="http://schemas.microsoft.com/office/drawing/2014/main" id="{2A8C0943-1F6F-4360-BE10-A3A8FEAA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3" y="2681655"/>
            <a:ext cx="1015873" cy="106666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FA99A35-60E8-4580-9D95-4953C2158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1852" y="2034038"/>
            <a:ext cx="2133333" cy="2361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0019D4-773A-4761-96FB-F63CF0621765}"/>
              </a:ext>
            </a:extLst>
          </p:cNvPr>
          <p:cNvSpPr txBox="1"/>
          <p:nvPr/>
        </p:nvSpPr>
        <p:spPr>
          <a:xfrm>
            <a:off x="1967566" y="2443083"/>
            <a:ext cx="19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Robot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599D7-883F-4155-8E82-3092131FFD50}"/>
              </a:ext>
            </a:extLst>
          </p:cNvPr>
          <p:cNvSpPr txBox="1"/>
          <p:nvPr/>
        </p:nvSpPr>
        <p:spPr>
          <a:xfrm>
            <a:off x="8496300" y="2312771"/>
            <a:ext cx="23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Enemy Robot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34392E9-1242-486E-B450-AD4678884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70" y="2564515"/>
            <a:ext cx="2011213" cy="20112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D635F3-7A13-4500-BD37-25E5BAFD6772}"/>
              </a:ext>
            </a:extLst>
          </p:cNvPr>
          <p:cNvCxnSpPr/>
          <p:nvPr/>
        </p:nvCxnSpPr>
        <p:spPr>
          <a:xfrm>
            <a:off x="3790950" y="2312771"/>
            <a:ext cx="4800600" cy="678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4583D1-3A0C-44DF-9D99-9658F41AE149}"/>
              </a:ext>
            </a:extLst>
          </p:cNvPr>
          <p:cNvCxnSpPr>
            <a:cxnSpLocks/>
          </p:cNvCxnSpPr>
          <p:nvPr/>
        </p:nvCxnSpPr>
        <p:spPr>
          <a:xfrm>
            <a:off x="3797241" y="2003576"/>
            <a:ext cx="4794309" cy="93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0CAAD4-ABAD-4554-B70E-44CA1A7A4CFF}"/>
              </a:ext>
            </a:extLst>
          </p:cNvPr>
          <p:cNvCxnSpPr>
            <a:cxnSpLocks/>
          </p:cNvCxnSpPr>
          <p:nvPr/>
        </p:nvCxnSpPr>
        <p:spPr>
          <a:xfrm flipV="1">
            <a:off x="3876675" y="3125454"/>
            <a:ext cx="4714875" cy="121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345F28-68D1-43C8-BC13-852BF3F5443B}"/>
              </a:ext>
            </a:extLst>
          </p:cNvPr>
          <p:cNvCxnSpPr>
            <a:cxnSpLocks/>
          </p:cNvCxnSpPr>
          <p:nvPr/>
        </p:nvCxnSpPr>
        <p:spPr>
          <a:xfrm flipV="1">
            <a:off x="3828183" y="3214988"/>
            <a:ext cx="4763367" cy="150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D80FA1-040D-4B17-96DB-4ACF0D65A3C9}"/>
              </a:ext>
            </a:extLst>
          </p:cNvPr>
          <p:cNvSpPr/>
          <p:nvPr/>
        </p:nvSpPr>
        <p:spPr>
          <a:xfrm rot="634674">
            <a:off x="3162919" y="2057095"/>
            <a:ext cx="600075" cy="39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97885-701E-494C-B476-BF30C29D9931}"/>
              </a:ext>
            </a:extLst>
          </p:cNvPr>
          <p:cNvSpPr txBox="1"/>
          <p:nvPr/>
        </p:nvSpPr>
        <p:spPr>
          <a:xfrm>
            <a:off x="1573225" y="1866371"/>
            <a:ext cx="19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Position</a:t>
            </a:r>
          </a:p>
        </p:txBody>
      </p:sp>
    </p:spTree>
    <p:extLst>
      <p:ext uri="{BB962C8B-B14F-4D97-AF65-F5344CB8AC3E}">
        <p14:creationId xmlns:p14="http://schemas.microsoft.com/office/powerpoint/2010/main" val="342434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165434-6416-4694-B879-BA8830E82EF0}"/>
              </a:ext>
            </a:extLst>
          </p:cNvPr>
          <p:cNvCxnSpPr/>
          <p:nvPr/>
        </p:nvCxnSpPr>
        <p:spPr>
          <a:xfrm>
            <a:off x="4629150" y="3257550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B3A35E-0510-4AD9-A532-58C81751CC67}"/>
              </a:ext>
            </a:extLst>
          </p:cNvPr>
          <p:cNvCxnSpPr/>
          <p:nvPr/>
        </p:nvCxnSpPr>
        <p:spPr>
          <a:xfrm flipV="1">
            <a:off x="6372225" y="1381125"/>
            <a:ext cx="0" cy="330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4A17EEA6-BF04-4DFA-B385-E5681DC28472}"/>
              </a:ext>
            </a:extLst>
          </p:cNvPr>
          <p:cNvSpPr/>
          <p:nvPr/>
        </p:nvSpPr>
        <p:spPr>
          <a:xfrm rot="5400000">
            <a:off x="5865018" y="1754984"/>
            <a:ext cx="871538" cy="18764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A57129BB-45CE-4D4E-BC98-C80B8C9138AC}"/>
              </a:ext>
            </a:extLst>
          </p:cNvPr>
          <p:cNvSpPr/>
          <p:nvPr/>
        </p:nvSpPr>
        <p:spPr>
          <a:xfrm rot="5400000">
            <a:off x="5891216" y="2900361"/>
            <a:ext cx="819142" cy="18764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E024E-703F-4195-B536-6A12D0ADEDBA}"/>
              </a:ext>
            </a:extLst>
          </p:cNvPr>
          <p:cNvSpPr txBox="1"/>
          <p:nvPr/>
        </p:nvSpPr>
        <p:spPr>
          <a:xfrm>
            <a:off x="8639175" y="3038475"/>
            <a:ext cx="10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9607A7-D8AF-4E35-ADC1-5BABA406F3D5}"/>
              </a:ext>
            </a:extLst>
          </p:cNvPr>
          <p:cNvSpPr txBox="1"/>
          <p:nvPr/>
        </p:nvSpPr>
        <p:spPr>
          <a:xfrm>
            <a:off x="5962650" y="1011793"/>
            <a:ext cx="10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3A5B4A-F8F6-4DD2-8B89-B699FD4F9CD2}"/>
              </a:ext>
            </a:extLst>
          </p:cNvPr>
          <p:cNvSpPr txBox="1"/>
          <p:nvPr/>
        </p:nvSpPr>
        <p:spPr>
          <a:xfrm>
            <a:off x="4591050" y="1944171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theta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CD3E9A-9F3C-4AC6-8DC4-226F2323358E}"/>
              </a:ext>
            </a:extLst>
          </p:cNvPr>
          <p:cNvSpPr txBox="1"/>
          <p:nvPr/>
        </p:nvSpPr>
        <p:spPr>
          <a:xfrm>
            <a:off x="4629150" y="4175166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theta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C4BE25-61C1-41E3-BBB4-BB2C1A93CC0B}"/>
              </a:ext>
            </a:extLst>
          </p:cNvPr>
          <p:cNvSpPr txBox="1"/>
          <p:nvPr/>
        </p:nvSpPr>
        <p:spPr>
          <a:xfrm>
            <a:off x="7334240" y="3072884"/>
            <a:ext cx="35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487F0D-8D19-48C3-B156-D9EA0A476772}"/>
              </a:ext>
            </a:extLst>
          </p:cNvPr>
          <p:cNvSpPr txBox="1"/>
          <p:nvPr/>
        </p:nvSpPr>
        <p:spPr>
          <a:xfrm>
            <a:off x="4752979" y="3386138"/>
            <a:ext cx="5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D404DC-53C7-4CF3-A56F-75E67EF31C1E}"/>
              </a:ext>
            </a:extLst>
          </p:cNvPr>
          <p:cNvSpPr txBox="1"/>
          <p:nvPr/>
        </p:nvSpPr>
        <p:spPr>
          <a:xfrm>
            <a:off x="4814892" y="2678370"/>
            <a:ext cx="5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844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Qiaomeng Qin</dc:creator>
  <cp:lastModifiedBy>Qiaomeng Qin</cp:lastModifiedBy>
  <cp:revision>1</cp:revision>
  <dcterms:created xsi:type="dcterms:W3CDTF">2022-02-25T02:10:05Z</dcterms:created>
  <dcterms:modified xsi:type="dcterms:W3CDTF">2022-04-18T16:00:37Z</dcterms:modified>
</cp:coreProperties>
</file>