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44931-A4C9-49A3-B2E0-DF895F953819}" v="62" dt="2022-04-26T18:08:5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meng Qin" userId="328cb899-176e-43ad-bb77-b05867026c3b" providerId="ADAL" clId="{9B244931-A4C9-49A3-B2E0-DF895F953819}"/>
    <pc:docChg chg="undo redo custSel addSld delSld modSld">
      <pc:chgData name="Qiaomeng Qin" userId="328cb899-176e-43ad-bb77-b05867026c3b" providerId="ADAL" clId="{9B244931-A4C9-49A3-B2E0-DF895F953819}" dt="2022-04-26T18:08:58.900" v="1255" actId="20577"/>
      <pc:docMkLst>
        <pc:docMk/>
      </pc:docMkLst>
      <pc:sldChg chg="addSp delSp modSp new mod">
        <pc:chgData name="Qiaomeng Qin" userId="328cb899-176e-43ad-bb77-b05867026c3b" providerId="ADAL" clId="{9B244931-A4C9-49A3-B2E0-DF895F953819}" dt="2022-04-02T20:48:42.607" v="100" actId="14100"/>
        <pc:sldMkLst>
          <pc:docMk/>
          <pc:sldMk cId="3844303103" sldId="257"/>
        </pc:sldMkLst>
        <pc:spChg chg="del">
          <ac:chgData name="Qiaomeng Qin" userId="328cb899-176e-43ad-bb77-b05867026c3b" providerId="ADAL" clId="{9B244931-A4C9-49A3-B2E0-DF895F953819}" dt="2022-04-02T20:28:11.349" v="2" actId="478"/>
          <ac:spMkLst>
            <pc:docMk/>
            <pc:sldMk cId="3844303103" sldId="257"/>
            <ac:spMk id="2" creationId="{D1F225E3-924C-4213-A1A2-30E7C32F68D3}"/>
          </ac:spMkLst>
        </pc:spChg>
        <pc:spChg chg="del">
          <ac:chgData name="Qiaomeng Qin" userId="328cb899-176e-43ad-bb77-b05867026c3b" providerId="ADAL" clId="{9B244931-A4C9-49A3-B2E0-DF895F953819}" dt="2022-04-02T20:28:09.193" v="1" actId="478"/>
          <ac:spMkLst>
            <pc:docMk/>
            <pc:sldMk cId="3844303103" sldId="257"/>
            <ac:spMk id="3" creationId="{B72CB10E-0E71-4334-A19F-85CF9C913E8D}"/>
          </ac:spMkLst>
        </pc:spChg>
        <pc:spChg chg="add mod">
          <ac:chgData name="Qiaomeng Qin" userId="328cb899-176e-43ad-bb77-b05867026c3b" providerId="ADAL" clId="{9B244931-A4C9-49A3-B2E0-DF895F953819}" dt="2022-04-02T20:47:28.950" v="37" actId="1076"/>
          <ac:spMkLst>
            <pc:docMk/>
            <pc:sldMk cId="3844303103" sldId="257"/>
            <ac:spMk id="22" creationId="{FE2A1E26-3118-47B8-920C-B75E4D255513}"/>
          </ac:spMkLst>
        </pc:spChg>
        <pc:spChg chg="add mod">
          <ac:chgData name="Qiaomeng Qin" userId="328cb899-176e-43ad-bb77-b05867026c3b" providerId="ADAL" clId="{9B244931-A4C9-49A3-B2E0-DF895F953819}" dt="2022-04-02T20:47:34.702" v="39" actId="1076"/>
          <ac:spMkLst>
            <pc:docMk/>
            <pc:sldMk cId="3844303103" sldId="257"/>
            <ac:spMk id="23" creationId="{17EEE405-8FF6-4EFB-B758-59A0262A4150}"/>
          </ac:spMkLst>
        </pc:spChg>
        <pc:spChg chg="add mod">
          <ac:chgData name="Qiaomeng Qin" userId="328cb899-176e-43ad-bb77-b05867026c3b" providerId="ADAL" clId="{9B244931-A4C9-49A3-B2E0-DF895F953819}" dt="2022-04-02T20:48:08.412" v="58" actId="1076"/>
          <ac:spMkLst>
            <pc:docMk/>
            <pc:sldMk cId="3844303103" sldId="257"/>
            <ac:spMk id="24" creationId="{EAE64020-43BF-4076-A7FC-C39FD68CBDF2}"/>
          </ac:spMkLst>
        </pc:spChg>
        <pc:spChg chg="add mod">
          <ac:chgData name="Qiaomeng Qin" userId="328cb899-176e-43ad-bb77-b05867026c3b" providerId="ADAL" clId="{9B244931-A4C9-49A3-B2E0-DF895F953819}" dt="2022-04-02T20:48:03.975" v="57" actId="20577"/>
          <ac:spMkLst>
            <pc:docMk/>
            <pc:sldMk cId="3844303103" sldId="257"/>
            <ac:spMk id="25" creationId="{97CF46D0-1012-4A47-8F6F-E1E109EEDFEA}"/>
          </ac:spMkLst>
        </pc:spChg>
        <pc:spChg chg="add mod">
          <ac:chgData name="Qiaomeng Qin" userId="328cb899-176e-43ad-bb77-b05867026c3b" providerId="ADAL" clId="{9B244931-A4C9-49A3-B2E0-DF895F953819}" dt="2022-04-02T20:48:42.607" v="100" actId="14100"/>
          <ac:spMkLst>
            <pc:docMk/>
            <pc:sldMk cId="3844303103" sldId="257"/>
            <ac:spMk id="26" creationId="{D00019D4-773A-4761-96FB-F63CF0621765}"/>
          </ac:spMkLst>
        </pc:spChg>
        <pc:spChg chg="add mod">
          <ac:chgData name="Qiaomeng Qin" userId="328cb899-176e-43ad-bb77-b05867026c3b" providerId="ADAL" clId="{9B244931-A4C9-49A3-B2E0-DF895F953819}" dt="2022-04-02T20:48:34.643" v="88" actId="14100"/>
          <ac:spMkLst>
            <pc:docMk/>
            <pc:sldMk cId="3844303103" sldId="257"/>
            <ac:spMk id="27" creationId="{BAC599D7-883F-4155-8E82-3092131FFD50}"/>
          </ac:spMkLst>
        </pc:spChg>
        <pc:picChg chg="add del mod">
          <ac:chgData name="Qiaomeng Qin" userId="328cb899-176e-43ad-bb77-b05867026c3b" providerId="ADAL" clId="{9B244931-A4C9-49A3-B2E0-DF895F953819}" dt="2022-04-02T20:45:07.188" v="18" actId="478"/>
          <ac:picMkLst>
            <pc:docMk/>
            <pc:sldMk cId="3844303103" sldId="257"/>
            <ac:picMk id="5" creationId="{58324992-C384-44B4-B42A-FB97C3C5F553}"/>
          </ac:picMkLst>
        </pc:picChg>
        <pc:picChg chg="add del mod">
          <ac:chgData name="Qiaomeng Qin" userId="328cb899-176e-43ad-bb77-b05867026c3b" providerId="ADAL" clId="{9B244931-A4C9-49A3-B2E0-DF895F953819}" dt="2022-04-02T20:29:30.630" v="7" actId="478"/>
          <ac:picMkLst>
            <pc:docMk/>
            <pc:sldMk cId="3844303103" sldId="257"/>
            <ac:picMk id="7" creationId="{106B1AF0-429A-49C8-9D96-53ED976549D6}"/>
          </ac:picMkLst>
        </pc:picChg>
        <pc:picChg chg="add del mod">
          <ac:chgData name="Qiaomeng Qin" userId="328cb899-176e-43ad-bb77-b05867026c3b" providerId="ADAL" clId="{9B244931-A4C9-49A3-B2E0-DF895F953819}" dt="2022-04-02T20:45:08.117" v="19" actId="478"/>
          <ac:picMkLst>
            <pc:docMk/>
            <pc:sldMk cId="3844303103" sldId="257"/>
            <ac:picMk id="9" creationId="{FFED69AF-807C-44D0-BCDC-4935542BFDE9}"/>
          </ac:picMkLst>
        </pc:picChg>
        <pc:picChg chg="add mod">
          <ac:chgData name="Qiaomeng Qin" userId="328cb899-176e-43ad-bb77-b05867026c3b" providerId="ADAL" clId="{9B244931-A4C9-49A3-B2E0-DF895F953819}" dt="2022-04-02T20:47:13.859" v="35" actId="1076"/>
          <ac:picMkLst>
            <pc:docMk/>
            <pc:sldMk cId="3844303103" sldId="257"/>
            <ac:picMk id="11" creationId="{2A8C0943-1F6F-4360-BE10-A3A8FEAA82D1}"/>
          </ac:picMkLst>
        </pc:picChg>
        <pc:picChg chg="add mod">
          <ac:chgData name="Qiaomeng Qin" userId="328cb899-176e-43ad-bb77-b05867026c3b" providerId="ADAL" clId="{9B244931-A4C9-49A3-B2E0-DF895F953819}" dt="2022-04-02T20:46:11.288" v="24" actId="688"/>
          <ac:picMkLst>
            <pc:docMk/>
            <pc:sldMk cId="3844303103" sldId="257"/>
            <ac:picMk id="13" creationId="{5FA99A35-60E8-4580-9D95-4953C21589B4}"/>
          </ac:picMkLst>
        </pc:picChg>
        <pc:picChg chg="add mod">
          <ac:chgData name="Qiaomeng Qin" userId="328cb899-176e-43ad-bb77-b05867026c3b" providerId="ADAL" clId="{9B244931-A4C9-49A3-B2E0-DF895F953819}" dt="2022-04-02T20:46:17.679" v="26" actId="1076"/>
          <ac:picMkLst>
            <pc:docMk/>
            <pc:sldMk cId="3844303103" sldId="257"/>
            <ac:picMk id="14" creationId="{4ED401F4-FDB9-4BC9-8E33-1399D8B31F83}"/>
          </ac:picMkLst>
        </pc:picChg>
        <pc:cxnChg chg="add mod">
          <ac:chgData name="Qiaomeng Qin" userId="328cb899-176e-43ad-bb77-b05867026c3b" providerId="ADAL" clId="{9B244931-A4C9-49A3-B2E0-DF895F953819}" dt="2022-04-02T20:46:32.605" v="28" actId="14100"/>
          <ac:cxnSpMkLst>
            <pc:docMk/>
            <pc:sldMk cId="3844303103" sldId="257"/>
            <ac:cxnSpMk id="16" creationId="{D242657C-E2B0-441A-BB4B-B94E72FE98D5}"/>
          </ac:cxnSpMkLst>
        </pc:cxnChg>
        <pc:cxnChg chg="add mod">
          <ac:chgData name="Qiaomeng Qin" userId="328cb899-176e-43ad-bb77-b05867026c3b" providerId="ADAL" clId="{9B244931-A4C9-49A3-B2E0-DF895F953819}" dt="2022-04-02T20:46:46.260" v="31" actId="14100"/>
          <ac:cxnSpMkLst>
            <pc:docMk/>
            <pc:sldMk cId="3844303103" sldId="257"/>
            <ac:cxnSpMk id="18" creationId="{26771BB8-A43E-48FB-A0FC-5DBF97F8CAAC}"/>
          </ac:cxnSpMkLst>
        </pc:cxnChg>
        <pc:cxnChg chg="add mod">
          <ac:chgData name="Qiaomeng Qin" userId="328cb899-176e-43ad-bb77-b05867026c3b" providerId="ADAL" clId="{9B244931-A4C9-49A3-B2E0-DF895F953819}" dt="2022-04-02T20:46:56.219" v="34" actId="14100"/>
          <ac:cxnSpMkLst>
            <pc:docMk/>
            <pc:sldMk cId="3844303103" sldId="257"/>
            <ac:cxnSpMk id="20" creationId="{56D7F6F8-3831-447E-AA83-A75A0405EC12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16T01:49:11.793" v="157" actId="11529"/>
        <pc:sldMkLst>
          <pc:docMk/>
          <pc:sldMk cId="3492567423" sldId="258"/>
        </pc:sldMkLst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2" creationId="{FE2A1E26-3118-47B8-920C-B75E4D255513}"/>
          </ac:spMkLst>
        </pc:spChg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3" creationId="{17EEE405-8FF6-4EFB-B758-59A0262A4150}"/>
          </ac:spMkLst>
        </pc:spChg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4" creationId="{EAE64020-43BF-4076-A7FC-C39FD68CBDF2}"/>
          </ac:spMkLst>
        </pc:spChg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5" creationId="{97CF46D0-1012-4A47-8F6F-E1E109EEDFEA}"/>
          </ac:spMkLst>
        </pc:spChg>
        <pc:spChg chg="mod">
          <ac:chgData name="Qiaomeng Qin" userId="328cb899-176e-43ad-bb77-b05867026c3b" providerId="ADAL" clId="{9B244931-A4C9-49A3-B2E0-DF895F953819}" dt="2022-04-16T01:44:29.978" v="127" actId="20577"/>
          <ac:spMkLst>
            <pc:docMk/>
            <pc:sldMk cId="3492567423" sldId="258"/>
            <ac:spMk id="26" creationId="{D00019D4-773A-4761-96FB-F63CF0621765}"/>
          </ac:spMkLst>
        </pc:spChg>
        <pc:spChg chg="add del mod">
          <ac:chgData name="Qiaomeng Qin" userId="328cb899-176e-43ad-bb77-b05867026c3b" providerId="ADAL" clId="{9B244931-A4C9-49A3-B2E0-DF895F953819}" dt="2022-04-16T01:49:01.955" v="155" actId="1076"/>
          <ac:spMkLst>
            <pc:docMk/>
            <pc:sldMk cId="3492567423" sldId="258"/>
            <ac:spMk id="27" creationId="{BAC599D7-883F-4155-8E82-3092131FFD50}"/>
          </ac:spMkLst>
        </pc:spChg>
        <pc:picChg chg="add mod">
          <ac:chgData name="Qiaomeng Qin" userId="328cb899-176e-43ad-bb77-b05867026c3b" providerId="ADAL" clId="{9B244931-A4C9-49A3-B2E0-DF895F953819}" dt="2022-04-16T01:48:26.415" v="149" actId="1076"/>
          <ac:picMkLst>
            <pc:docMk/>
            <pc:sldMk cId="3492567423" sldId="258"/>
            <ac:picMk id="3" creationId="{234392E9-1242-486E-B450-AD4678884D77}"/>
          </ac:picMkLst>
        </pc:picChg>
        <pc:picChg chg="mod">
          <ac:chgData name="Qiaomeng Qin" userId="328cb899-176e-43ad-bb77-b05867026c3b" providerId="ADAL" clId="{9B244931-A4C9-49A3-B2E0-DF895F953819}" dt="2022-04-16T01:44:43.386" v="140" actId="1076"/>
          <ac:picMkLst>
            <pc:docMk/>
            <pc:sldMk cId="3492567423" sldId="258"/>
            <ac:picMk id="11" creationId="{2A8C0943-1F6F-4360-BE10-A3A8FEAA82D1}"/>
          </ac:picMkLst>
        </pc:picChg>
        <pc:picChg chg="add del">
          <ac:chgData name="Qiaomeng Qin" userId="328cb899-176e-43ad-bb77-b05867026c3b" providerId="ADAL" clId="{9B244931-A4C9-49A3-B2E0-DF895F953819}" dt="2022-04-16T01:44:46.282" v="141" actId="478"/>
          <ac:picMkLst>
            <pc:docMk/>
            <pc:sldMk cId="3492567423" sldId="258"/>
            <ac:picMk id="14" creationId="{4ED401F4-FDB9-4BC9-8E33-1399D8B31F83}"/>
          </ac:picMkLst>
        </pc:picChg>
        <pc:cxnChg chg="add del mod">
          <ac:chgData name="Qiaomeng Qin" userId="328cb899-176e-43ad-bb77-b05867026c3b" providerId="ADAL" clId="{9B244931-A4C9-49A3-B2E0-DF895F953819}" dt="2022-04-16T01:49:06.122" v="156" actId="478"/>
          <ac:cxnSpMkLst>
            <pc:docMk/>
            <pc:sldMk cId="3492567423" sldId="258"/>
            <ac:cxnSpMk id="5" creationId="{74BCCD1C-EB1E-4403-B372-5331559F78D9}"/>
          </ac:cxnSpMkLst>
        </pc:cxnChg>
        <pc:cxnChg chg="add">
          <ac:chgData name="Qiaomeng Qin" userId="328cb899-176e-43ad-bb77-b05867026c3b" providerId="ADAL" clId="{9B244931-A4C9-49A3-B2E0-DF895F953819}" dt="2022-04-16T01:49:11.793" v="157" actId="11529"/>
          <ac:cxnSpMkLst>
            <pc:docMk/>
            <pc:sldMk cId="3492567423" sldId="258"/>
            <ac:cxnSpMk id="8" creationId="{F5C6A179-5D48-405A-ABAA-8293FA36DC90}"/>
          </ac:cxnSpMkLst>
        </pc:cxnChg>
        <pc:cxnChg chg="del">
          <ac:chgData name="Qiaomeng Qin" userId="328cb899-176e-43ad-bb77-b05867026c3b" providerId="ADAL" clId="{9B244931-A4C9-49A3-B2E0-DF895F953819}" dt="2022-04-16T01:44:02.921" v="103" actId="478"/>
          <ac:cxnSpMkLst>
            <pc:docMk/>
            <pc:sldMk cId="3492567423" sldId="258"/>
            <ac:cxnSpMk id="16" creationId="{D242657C-E2B0-441A-BB4B-B94E72FE98D5}"/>
          </ac:cxnSpMkLst>
        </pc:cxnChg>
        <pc:cxnChg chg="del">
          <ac:chgData name="Qiaomeng Qin" userId="328cb899-176e-43ad-bb77-b05867026c3b" providerId="ADAL" clId="{9B244931-A4C9-49A3-B2E0-DF895F953819}" dt="2022-04-16T01:44:01.269" v="102" actId="478"/>
          <ac:cxnSpMkLst>
            <pc:docMk/>
            <pc:sldMk cId="3492567423" sldId="258"/>
            <ac:cxnSpMk id="18" creationId="{26771BB8-A43E-48FB-A0FC-5DBF97F8CAAC}"/>
          </ac:cxnSpMkLst>
        </pc:cxnChg>
        <pc:cxnChg chg="del">
          <ac:chgData name="Qiaomeng Qin" userId="328cb899-176e-43ad-bb77-b05867026c3b" providerId="ADAL" clId="{9B244931-A4C9-49A3-B2E0-DF895F953819}" dt="2022-04-16T01:44:03.770" v="104" actId="478"/>
          <ac:cxnSpMkLst>
            <pc:docMk/>
            <pc:sldMk cId="3492567423" sldId="258"/>
            <ac:cxnSpMk id="20" creationId="{56D7F6F8-3831-447E-AA83-A75A0405EC12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16T01:52:25.893" v="213" actId="13822"/>
        <pc:sldMkLst>
          <pc:docMk/>
          <pc:sldMk cId="3424340066" sldId="259"/>
        </pc:sldMkLst>
        <pc:spChg chg="add mod">
          <ac:chgData name="Qiaomeng Qin" userId="328cb899-176e-43ad-bb77-b05867026c3b" providerId="ADAL" clId="{9B244931-A4C9-49A3-B2E0-DF895F953819}" dt="2022-04-16T01:51:46.257" v="186" actId="1076"/>
          <ac:spMkLst>
            <pc:docMk/>
            <pc:sldMk cId="3424340066" sldId="259"/>
            <ac:spMk id="17" creationId="{05D80FA1-040D-4B17-96DB-4ACF0D65A3C9}"/>
          </ac:spMkLst>
        </pc:spChg>
        <pc:spChg chg="add mod">
          <ac:chgData name="Qiaomeng Qin" userId="328cb899-176e-43ad-bb77-b05867026c3b" providerId="ADAL" clId="{9B244931-A4C9-49A3-B2E0-DF895F953819}" dt="2022-04-16T01:52:06.861" v="212" actId="1076"/>
          <ac:spMkLst>
            <pc:docMk/>
            <pc:sldMk cId="3424340066" sldId="259"/>
            <ac:spMk id="21" creationId="{BF497885-701E-494C-B476-BF30C29D9931}"/>
          </ac:spMkLst>
        </pc:spChg>
        <pc:spChg chg="mod">
          <ac:chgData name="Qiaomeng Qin" userId="328cb899-176e-43ad-bb77-b05867026c3b" providerId="ADAL" clId="{9B244931-A4C9-49A3-B2E0-DF895F953819}" dt="2022-04-16T01:51:50.743" v="187" actId="1076"/>
          <ac:spMkLst>
            <pc:docMk/>
            <pc:sldMk cId="3424340066" sldId="259"/>
            <ac:spMk id="26" creationId="{D00019D4-773A-4761-96FB-F63CF0621765}"/>
          </ac:spMkLst>
        </pc:spChg>
        <pc:spChg chg="mod">
          <ac:chgData name="Qiaomeng Qin" userId="328cb899-176e-43ad-bb77-b05867026c3b" providerId="ADAL" clId="{9B244931-A4C9-49A3-B2E0-DF895F953819}" dt="2022-04-16T01:50:17.226" v="167" actId="20577"/>
          <ac:spMkLst>
            <pc:docMk/>
            <pc:sldMk cId="3424340066" sldId="259"/>
            <ac:spMk id="27" creationId="{BAC599D7-883F-4155-8E82-3092131FFD50}"/>
          </ac:spMkLst>
        </pc:spChg>
        <pc:cxnChg chg="add del">
          <ac:chgData name="Qiaomeng Qin" userId="328cb899-176e-43ad-bb77-b05867026c3b" providerId="ADAL" clId="{9B244931-A4C9-49A3-B2E0-DF895F953819}" dt="2022-04-16T01:50:46.971" v="171" actId="478"/>
          <ac:cxnSpMkLst>
            <pc:docMk/>
            <pc:sldMk cId="3424340066" sldId="259"/>
            <ac:cxnSpMk id="5" creationId="{229945B0-9302-4428-B090-670E13F46982}"/>
          </ac:cxnSpMkLst>
        </pc:cxnChg>
        <pc:cxnChg chg="add mod">
          <ac:chgData name="Qiaomeng Qin" userId="328cb899-176e-43ad-bb77-b05867026c3b" providerId="ADAL" clId="{9B244931-A4C9-49A3-B2E0-DF895F953819}" dt="2022-04-16T01:52:25.893" v="213" actId="13822"/>
          <ac:cxnSpMkLst>
            <pc:docMk/>
            <pc:sldMk cId="3424340066" sldId="259"/>
            <ac:cxnSpMk id="7" creationId="{64D635F3-7A13-4500-BD37-25E5BAFD6772}"/>
          </ac:cxnSpMkLst>
        </pc:cxnChg>
        <pc:cxnChg chg="del mod">
          <ac:chgData name="Qiaomeng Qin" userId="328cb899-176e-43ad-bb77-b05867026c3b" providerId="ADAL" clId="{9B244931-A4C9-49A3-B2E0-DF895F953819}" dt="2022-04-16T01:50:27.162" v="169" actId="478"/>
          <ac:cxnSpMkLst>
            <pc:docMk/>
            <pc:sldMk cId="3424340066" sldId="259"/>
            <ac:cxnSpMk id="8" creationId="{F5C6A179-5D48-405A-ABAA-8293FA36DC90}"/>
          </ac:cxnSpMkLst>
        </pc:cxnChg>
        <pc:cxnChg chg="add mod">
          <ac:chgData name="Qiaomeng Qin" userId="328cb899-176e-43ad-bb77-b05867026c3b" providerId="ADAL" clId="{9B244931-A4C9-49A3-B2E0-DF895F953819}" dt="2022-04-16T01:51:03.395" v="175" actId="14100"/>
          <ac:cxnSpMkLst>
            <pc:docMk/>
            <pc:sldMk cId="3424340066" sldId="259"/>
            <ac:cxnSpMk id="14" creationId="{154583D1-3A0C-44DF-9D99-9658F41AE149}"/>
          </ac:cxnSpMkLst>
        </pc:cxnChg>
        <pc:cxnChg chg="add mod">
          <ac:chgData name="Qiaomeng Qin" userId="328cb899-176e-43ad-bb77-b05867026c3b" providerId="ADAL" clId="{9B244931-A4C9-49A3-B2E0-DF895F953819}" dt="2022-04-16T01:51:16.415" v="179" actId="14100"/>
          <ac:cxnSpMkLst>
            <pc:docMk/>
            <pc:sldMk cId="3424340066" sldId="259"/>
            <ac:cxnSpMk id="15" creationId="{0E0CAAD4-ABAD-4554-B70E-44CA1A7A4CFF}"/>
          </ac:cxnSpMkLst>
        </pc:cxnChg>
        <pc:cxnChg chg="add mod">
          <ac:chgData name="Qiaomeng Qin" userId="328cb899-176e-43ad-bb77-b05867026c3b" providerId="ADAL" clId="{9B244931-A4C9-49A3-B2E0-DF895F953819}" dt="2022-04-16T01:51:25.621" v="182" actId="14100"/>
          <ac:cxnSpMkLst>
            <pc:docMk/>
            <pc:sldMk cId="3424340066" sldId="259"/>
            <ac:cxnSpMk id="18" creationId="{07345F28-68D1-43C8-BC13-852BF3F5443B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18T16:00:36.572" v="305" actId="1076"/>
        <pc:sldMkLst>
          <pc:docMk/>
          <pc:sldMk cId="378448901" sldId="260"/>
        </pc:sldMkLst>
        <pc:spChg chg="add mod">
          <ac:chgData name="Qiaomeng Qin" userId="328cb899-176e-43ad-bb77-b05867026c3b" providerId="ADAL" clId="{9B244931-A4C9-49A3-B2E0-DF895F953819}" dt="2022-04-18T15:58:09.062" v="226" actId="14100"/>
          <ac:spMkLst>
            <pc:docMk/>
            <pc:sldMk cId="378448901" sldId="260"/>
            <ac:spMk id="16" creationId="{4A17EEA6-BF04-4DFA-B385-E5681DC28472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17" creationId="{05D80FA1-040D-4B17-96DB-4ACF0D65A3C9}"/>
          </ac:spMkLst>
        </pc:spChg>
        <pc:spChg chg="add mod">
          <ac:chgData name="Qiaomeng Qin" userId="328cb899-176e-43ad-bb77-b05867026c3b" providerId="ADAL" clId="{9B244931-A4C9-49A3-B2E0-DF895F953819}" dt="2022-04-18T15:58:39.319" v="232" actId="14100"/>
          <ac:spMkLst>
            <pc:docMk/>
            <pc:sldMk cId="378448901" sldId="260"/>
            <ac:spMk id="19" creationId="{A57129BB-45CE-4D4E-BC98-C80B8C9138AC}"/>
          </ac:spMkLst>
        </pc:spChg>
        <pc:spChg chg="add mod">
          <ac:chgData name="Qiaomeng Qin" userId="328cb899-176e-43ad-bb77-b05867026c3b" providerId="ADAL" clId="{9B244931-A4C9-49A3-B2E0-DF895F953819}" dt="2022-04-18T15:58:59.242" v="243" actId="20577"/>
          <ac:spMkLst>
            <pc:docMk/>
            <pc:sldMk cId="378448901" sldId="260"/>
            <ac:spMk id="20" creationId="{678E024E-703F-4195-B536-6A12D0ADEDBA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21" creationId="{BF497885-701E-494C-B476-BF30C29D9931}"/>
          </ac:spMkLst>
        </pc:spChg>
        <pc:spChg chg="add mod">
          <ac:chgData name="Qiaomeng Qin" userId="328cb899-176e-43ad-bb77-b05867026c3b" providerId="ADAL" clId="{9B244931-A4C9-49A3-B2E0-DF895F953819}" dt="2022-04-18T15:59:13.080" v="249" actId="1076"/>
          <ac:spMkLst>
            <pc:docMk/>
            <pc:sldMk cId="378448901" sldId="260"/>
            <ac:spMk id="24" creationId="{A79607A7-D8AF-4E35-ADC1-5BABA406F3D5}"/>
          </ac:spMkLst>
        </pc:spChg>
        <pc:spChg chg="add mod">
          <ac:chgData name="Qiaomeng Qin" userId="328cb899-176e-43ad-bb77-b05867026c3b" providerId="ADAL" clId="{9B244931-A4C9-49A3-B2E0-DF895F953819}" dt="2022-04-18T15:59:35.166" v="270" actId="1076"/>
          <ac:spMkLst>
            <pc:docMk/>
            <pc:sldMk cId="378448901" sldId="260"/>
            <ac:spMk id="25" creationId="{5E3A5B4A-F8F6-4DD2-8B89-B699FD4F9CD2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26" creationId="{D00019D4-773A-4761-96FB-F63CF0621765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27" creationId="{BAC599D7-883F-4155-8E82-3092131FFD50}"/>
          </ac:spMkLst>
        </pc:spChg>
        <pc:spChg chg="add mod">
          <ac:chgData name="Qiaomeng Qin" userId="328cb899-176e-43ad-bb77-b05867026c3b" providerId="ADAL" clId="{9B244931-A4C9-49A3-B2E0-DF895F953819}" dt="2022-04-18T15:59:47.882" v="282" actId="20577"/>
          <ac:spMkLst>
            <pc:docMk/>
            <pc:sldMk cId="378448901" sldId="260"/>
            <ac:spMk id="28" creationId="{C7CD3E9A-9F3C-4AC6-8DC4-226F2323358E}"/>
          </ac:spMkLst>
        </pc:spChg>
        <pc:spChg chg="add mod">
          <ac:chgData name="Qiaomeng Qin" userId="328cb899-176e-43ad-bb77-b05867026c3b" providerId="ADAL" clId="{9B244931-A4C9-49A3-B2E0-DF895F953819}" dt="2022-04-18T16:00:36.572" v="305" actId="1076"/>
          <ac:spMkLst>
            <pc:docMk/>
            <pc:sldMk cId="378448901" sldId="260"/>
            <ac:spMk id="29" creationId="{2AC4BE25-61C1-41E3-BBB4-BB2C1A93CC0B}"/>
          </ac:spMkLst>
        </pc:spChg>
        <pc:spChg chg="add mod">
          <ac:chgData name="Qiaomeng Qin" userId="328cb899-176e-43ad-bb77-b05867026c3b" providerId="ADAL" clId="{9B244931-A4C9-49A3-B2E0-DF895F953819}" dt="2022-04-18T16:00:19.544" v="300" actId="14100"/>
          <ac:spMkLst>
            <pc:docMk/>
            <pc:sldMk cId="378448901" sldId="260"/>
            <ac:spMk id="30" creationId="{7E487F0D-8D19-48C3-B156-D9EA0A476772}"/>
          </ac:spMkLst>
        </pc:spChg>
        <pc:spChg chg="add mod">
          <ac:chgData name="Qiaomeng Qin" userId="328cb899-176e-43ad-bb77-b05867026c3b" providerId="ADAL" clId="{9B244931-A4C9-49A3-B2E0-DF895F953819}" dt="2022-04-18T16:00:31.863" v="304" actId="1076"/>
          <ac:spMkLst>
            <pc:docMk/>
            <pc:sldMk cId="378448901" sldId="260"/>
            <ac:spMk id="31" creationId="{2AD404DC-53C7-4CF3-A56F-75E67EF31C1E}"/>
          </ac:spMkLst>
        </pc:spChg>
        <pc:picChg chg="del">
          <ac:chgData name="Qiaomeng Qin" userId="328cb899-176e-43ad-bb77-b05867026c3b" providerId="ADAL" clId="{9B244931-A4C9-49A3-B2E0-DF895F953819}" dt="2022-04-18T15:56:44.944" v="215" actId="478"/>
          <ac:picMkLst>
            <pc:docMk/>
            <pc:sldMk cId="378448901" sldId="260"/>
            <ac:picMk id="3" creationId="{234392E9-1242-486E-B450-AD4678884D77}"/>
          </ac:picMkLst>
        </pc:picChg>
        <pc:picChg chg="del">
          <ac:chgData name="Qiaomeng Qin" userId="328cb899-176e-43ad-bb77-b05867026c3b" providerId="ADAL" clId="{9B244931-A4C9-49A3-B2E0-DF895F953819}" dt="2022-04-18T15:56:44.944" v="215" actId="478"/>
          <ac:picMkLst>
            <pc:docMk/>
            <pc:sldMk cId="378448901" sldId="260"/>
            <ac:picMk id="11" creationId="{2A8C0943-1F6F-4360-BE10-A3A8FEAA82D1}"/>
          </ac:picMkLst>
        </pc:picChg>
        <pc:picChg chg="del">
          <ac:chgData name="Qiaomeng Qin" userId="328cb899-176e-43ad-bb77-b05867026c3b" providerId="ADAL" clId="{9B244931-A4C9-49A3-B2E0-DF895F953819}" dt="2022-04-18T15:56:44.944" v="215" actId="478"/>
          <ac:picMkLst>
            <pc:docMk/>
            <pc:sldMk cId="378448901" sldId="260"/>
            <ac:picMk id="13" creationId="{5FA99A35-60E8-4580-9D95-4953C21589B4}"/>
          </ac:picMkLst>
        </pc:picChg>
        <pc:cxnChg chg="add">
          <ac:chgData name="Qiaomeng Qin" userId="328cb899-176e-43ad-bb77-b05867026c3b" providerId="ADAL" clId="{9B244931-A4C9-49A3-B2E0-DF895F953819}" dt="2022-04-18T15:56:54.285" v="216" actId="11529"/>
          <ac:cxnSpMkLst>
            <pc:docMk/>
            <pc:sldMk cId="378448901" sldId="260"/>
            <ac:cxnSpMk id="4" creationId="{AD165434-6416-4694-B879-BA8830E82EF0}"/>
          </ac:cxnSpMkLst>
        </pc:cxnChg>
        <pc:cxnChg chg="add">
          <ac:chgData name="Qiaomeng Qin" userId="328cb899-176e-43ad-bb77-b05867026c3b" providerId="ADAL" clId="{9B244931-A4C9-49A3-B2E0-DF895F953819}" dt="2022-04-18T15:57:03.567" v="217" actId="11529"/>
          <ac:cxnSpMkLst>
            <pc:docMk/>
            <pc:sldMk cId="378448901" sldId="260"/>
            <ac:cxnSpMk id="6" creationId="{8DB3A35E-0510-4AD9-A532-58C81751CC67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7" creationId="{64D635F3-7A13-4500-BD37-25E5BAFD6772}"/>
          </ac:cxnSpMkLst>
        </pc:cxnChg>
        <pc:cxnChg chg="add del">
          <ac:chgData name="Qiaomeng Qin" userId="328cb899-176e-43ad-bb77-b05867026c3b" providerId="ADAL" clId="{9B244931-A4C9-49A3-B2E0-DF895F953819}" dt="2022-04-18T15:57:20.395" v="219" actId="478"/>
          <ac:cxnSpMkLst>
            <pc:docMk/>
            <pc:sldMk cId="378448901" sldId="260"/>
            <ac:cxnSpMk id="9" creationId="{864FAD8C-4985-454F-B42C-05F07D728E9C}"/>
          </ac:cxnSpMkLst>
        </pc:cxnChg>
        <pc:cxnChg chg="add del">
          <ac:chgData name="Qiaomeng Qin" userId="328cb899-176e-43ad-bb77-b05867026c3b" providerId="ADAL" clId="{9B244931-A4C9-49A3-B2E0-DF895F953819}" dt="2022-04-18T15:57:32.106" v="221" actId="478"/>
          <ac:cxnSpMkLst>
            <pc:docMk/>
            <pc:sldMk cId="378448901" sldId="260"/>
            <ac:cxnSpMk id="12" creationId="{EE75342E-E404-4E21-8DA4-7A82820525BF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14" creationId="{154583D1-3A0C-44DF-9D99-9658F41AE149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15" creationId="{0E0CAAD4-ABAD-4554-B70E-44CA1A7A4CFF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18" creationId="{07345F28-68D1-43C8-BC13-852BF3F5443B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26T15:45:03.226" v="1185" actId="14100"/>
        <pc:sldMkLst>
          <pc:docMk/>
          <pc:sldMk cId="878081281" sldId="261"/>
        </pc:sldMkLst>
        <pc:spChg chg="add del mod">
          <ac:chgData name="Qiaomeng Qin" userId="328cb899-176e-43ad-bb77-b05867026c3b" providerId="ADAL" clId="{9B244931-A4C9-49A3-B2E0-DF895F953819}" dt="2022-04-25T20:51:14.577" v="310" actId="478"/>
          <ac:spMkLst>
            <pc:docMk/>
            <pc:sldMk cId="878081281" sldId="261"/>
            <ac:spMk id="2" creationId="{D51CC854-2741-4C47-97AA-485742044D37}"/>
          </ac:spMkLst>
        </pc:spChg>
        <pc:spChg chg="add mod">
          <ac:chgData name="Qiaomeng Qin" userId="328cb899-176e-43ad-bb77-b05867026c3b" providerId="ADAL" clId="{9B244931-A4C9-49A3-B2E0-DF895F953819}" dt="2022-04-25T20:55:45.899" v="409" actId="1076"/>
          <ac:spMkLst>
            <pc:docMk/>
            <pc:sldMk cId="878081281" sldId="261"/>
            <ac:spMk id="3" creationId="{F15A2B2F-B8D3-41E6-B34D-C5DBCFE8D0F1}"/>
          </ac:spMkLst>
        </pc:spChg>
        <pc:spChg chg="add mod">
          <ac:chgData name="Qiaomeng Qin" userId="328cb899-176e-43ad-bb77-b05867026c3b" providerId="ADAL" clId="{9B244931-A4C9-49A3-B2E0-DF895F953819}" dt="2022-04-25T20:57:54.528" v="468" actId="20577"/>
          <ac:spMkLst>
            <pc:docMk/>
            <pc:sldMk cId="878081281" sldId="261"/>
            <ac:spMk id="5" creationId="{8E09BCD2-D26B-48F9-A64F-70DF6AD9108E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16" creationId="{4A17EEA6-BF04-4DFA-B385-E5681DC28472}"/>
          </ac:spMkLst>
        </pc:spChg>
        <pc:spChg chg="add mod">
          <ac:chgData name="Qiaomeng Qin" userId="328cb899-176e-43ad-bb77-b05867026c3b" providerId="ADAL" clId="{9B244931-A4C9-49A3-B2E0-DF895F953819}" dt="2022-04-25T20:56:28.672" v="423" actId="20577"/>
          <ac:spMkLst>
            <pc:docMk/>
            <pc:sldMk cId="878081281" sldId="261"/>
            <ac:spMk id="17" creationId="{92926D6A-90AE-4F22-926F-B96B06C8A8AA}"/>
          </ac:spMkLst>
        </pc:spChg>
        <pc:spChg chg="add mod">
          <ac:chgData name="Qiaomeng Qin" userId="328cb899-176e-43ad-bb77-b05867026c3b" providerId="ADAL" clId="{9B244931-A4C9-49A3-B2E0-DF895F953819}" dt="2022-04-25T21:08:43.976" v="511" actId="1076"/>
          <ac:spMkLst>
            <pc:docMk/>
            <pc:sldMk cId="878081281" sldId="261"/>
            <ac:spMk id="18" creationId="{D68108F0-5DF3-4515-8B05-EA33C43F96DD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19" creationId="{A57129BB-45CE-4D4E-BC98-C80B8C9138AC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20" creationId="{678E024E-703F-4195-B536-6A12D0ADEDBA}"/>
          </ac:spMkLst>
        </pc:spChg>
        <pc:spChg chg="add mod">
          <ac:chgData name="Qiaomeng Qin" userId="328cb899-176e-43ad-bb77-b05867026c3b" providerId="ADAL" clId="{9B244931-A4C9-49A3-B2E0-DF895F953819}" dt="2022-04-26T15:45:03.226" v="1185" actId="14100"/>
          <ac:spMkLst>
            <pc:docMk/>
            <pc:sldMk cId="878081281" sldId="261"/>
            <ac:spMk id="21" creationId="{90436025-D5FE-468E-AD13-D9E0B45E2428}"/>
          </ac:spMkLst>
        </pc:spChg>
        <pc:spChg chg="add mod">
          <ac:chgData name="Qiaomeng Qin" userId="328cb899-176e-43ad-bb77-b05867026c3b" providerId="ADAL" clId="{9B244931-A4C9-49A3-B2E0-DF895F953819}" dt="2022-04-25T21:27:27.865" v="838" actId="1076"/>
          <ac:spMkLst>
            <pc:docMk/>
            <pc:sldMk cId="878081281" sldId="261"/>
            <ac:spMk id="22" creationId="{E1671549-247D-4DE7-A58E-E7EE1EFA6CD4}"/>
          </ac:spMkLst>
        </pc:spChg>
        <pc:spChg chg="add mod">
          <ac:chgData name="Qiaomeng Qin" userId="328cb899-176e-43ad-bb77-b05867026c3b" providerId="ADAL" clId="{9B244931-A4C9-49A3-B2E0-DF895F953819}" dt="2022-04-25T21:27:27.865" v="838" actId="1076"/>
          <ac:spMkLst>
            <pc:docMk/>
            <pc:sldMk cId="878081281" sldId="261"/>
            <ac:spMk id="23" creationId="{7B905D9E-00B1-4A19-A205-C37C0E9DE129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24" creationId="{A79607A7-D8AF-4E35-ADC1-5BABA406F3D5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25" creationId="{5E3A5B4A-F8F6-4DD2-8B89-B699FD4F9CD2}"/>
          </ac:spMkLst>
        </pc:spChg>
        <pc:spChg chg="add mod">
          <ac:chgData name="Qiaomeng Qin" userId="328cb899-176e-43ad-bb77-b05867026c3b" providerId="ADAL" clId="{9B244931-A4C9-49A3-B2E0-DF895F953819}" dt="2022-04-25T21:27:27.865" v="838" actId="1076"/>
          <ac:spMkLst>
            <pc:docMk/>
            <pc:sldMk cId="878081281" sldId="261"/>
            <ac:spMk id="26" creationId="{B675821A-3715-41E0-B39B-3963F8279B78}"/>
          </ac:spMkLst>
        </pc:spChg>
        <pc:spChg chg="add mod">
          <ac:chgData name="Qiaomeng Qin" userId="328cb899-176e-43ad-bb77-b05867026c3b" providerId="ADAL" clId="{9B244931-A4C9-49A3-B2E0-DF895F953819}" dt="2022-04-25T21:33:09.458" v="859" actId="1076"/>
          <ac:spMkLst>
            <pc:docMk/>
            <pc:sldMk cId="878081281" sldId="261"/>
            <ac:spMk id="27" creationId="{2A186410-EFFD-4AD4-87E7-83743CF8C45A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28" creationId="{C7CD3E9A-9F3C-4AC6-8DC4-226F2323358E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29" creationId="{2AC4BE25-61C1-41E3-BBB4-BB2C1A93CC0B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30" creationId="{7E487F0D-8D19-48C3-B156-D9EA0A476772}"/>
          </ac:spMkLst>
        </pc:spChg>
        <pc:spChg chg="del">
          <ac:chgData name="Qiaomeng Qin" userId="328cb899-176e-43ad-bb77-b05867026c3b" providerId="ADAL" clId="{9B244931-A4C9-49A3-B2E0-DF895F953819}" dt="2022-04-25T20:47:49.657" v="307" actId="478"/>
          <ac:spMkLst>
            <pc:docMk/>
            <pc:sldMk cId="878081281" sldId="261"/>
            <ac:spMk id="31" creationId="{2AD404DC-53C7-4CF3-A56F-75E67EF31C1E}"/>
          </ac:spMkLst>
        </pc:spChg>
        <pc:spChg chg="add mod">
          <ac:chgData name="Qiaomeng Qin" userId="328cb899-176e-43ad-bb77-b05867026c3b" providerId="ADAL" clId="{9B244931-A4C9-49A3-B2E0-DF895F953819}" dt="2022-04-25T21:32:52.833" v="857" actId="207"/>
          <ac:spMkLst>
            <pc:docMk/>
            <pc:sldMk cId="878081281" sldId="261"/>
            <ac:spMk id="32" creationId="{57452871-381B-47BA-9C8A-79B32DFBB3CE}"/>
          </ac:spMkLst>
        </pc:spChg>
        <pc:spChg chg="add mod">
          <ac:chgData name="Qiaomeng Qin" userId="328cb899-176e-43ad-bb77-b05867026c3b" providerId="ADAL" clId="{9B244931-A4C9-49A3-B2E0-DF895F953819}" dt="2022-04-25T21:27:42.285" v="841" actId="1076"/>
          <ac:spMkLst>
            <pc:docMk/>
            <pc:sldMk cId="878081281" sldId="261"/>
            <ac:spMk id="33" creationId="{CA8881E7-B19C-41CB-B55F-1C13A05C3A7D}"/>
          </ac:spMkLst>
        </pc:spChg>
        <pc:cxnChg chg="del">
          <ac:chgData name="Qiaomeng Qin" userId="328cb899-176e-43ad-bb77-b05867026c3b" providerId="ADAL" clId="{9B244931-A4C9-49A3-B2E0-DF895F953819}" dt="2022-04-25T20:47:49.657" v="307" actId="478"/>
          <ac:cxnSpMkLst>
            <pc:docMk/>
            <pc:sldMk cId="878081281" sldId="261"/>
            <ac:cxnSpMk id="4" creationId="{AD165434-6416-4694-B879-BA8830E82EF0}"/>
          </ac:cxnSpMkLst>
        </pc:cxnChg>
        <pc:cxnChg chg="del">
          <ac:chgData name="Qiaomeng Qin" userId="328cb899-176e-43ad-bb77-b05867026c3b" providerId="ADAL" clId="{9B244931-A4C9-49A3-B2E0-DF895F953819}" dt="2022-04-25T20:47:49.657" v="307" actId="478"/>
          <ac:cxnSpMkLst>
            <pc:docMk/>
            <pc:sldMk cId="878081281" sldId="261"/>
            <ac:cxnSpMk id="6" creationId="{8DB3A35E-0510-4AD9-A532-58C81751CC67}"/>
          </ac:cxnSpMkLst>
        </pc:cxnChg>
        <pc:cxnChg chg="add">
          <ac:chgData name="Qiaomeng Qin" userId="328cb899-176e-43ad-bb77-b05867026c3b" providerId="ADAL" clId="{9B244931-A4C9-49A3-B2E0-DF895F953819}" dt="2022-04-25T21:28:09.437" v="845" actId="11529"/>
          <ac:cxnSpMkLst>
            <pc:docMk/>
            <pc:sldMk cId="878081281" sldId="261"/>
            <ac:cxnSpMk id="8" creationId="{4E6A8D82-E9D2-4E04-9293-2A17E98026DE}"/>
          </ac:cxnSpMkLst>
        </pc:cxnChg>
        <pc:cxnChg chg="add">
          <ac:chgData name="Qiaomeng Qin" userId="328cb899-176e-43ad-bb77-b05867026c3b" providerId="ADAL" clId="{9B244931-A4C9-49A3-B2E0-DF895F953819}" dt="2022-04-25T21:28:21.567" v="846" actId="11529"/>
          <ac:cxnSpMkLst>
            <pc:docMk/>
            <pc:sldMk cId="878081281" sldId="261"/>
            <ac:cxnSpMk id="10" creationId="{20179110-48DA-4526-8E88-6613F24E3FEE}"/>
          </ac:cxnSpMkLst>
        </pc:cxnChg>
        <pc:cxnChg chg="add">
          <ac:chgData name="Qiaomeng Qin" userId="328cb899-176e-43ad-bb77-b05867026c3b" providerId="ADAL" clId="{9B244931-A4C9-49A3-B2E0-DF895F953819}" dt="2022-04-25T21:28:27.195" v="847" actId="11529"/>
          <ac:cxnSpMkLst>
            <pc:docMk/>
            <pc:sldMk cId="878081281" sldId="261"/>
            <ac:cxnSpMk id="12" creationId="{04EB9C7C-1E94-4D9E-9D1D-336D7C0C6B5F}"/>
          </ac:cxnSpMkLst>
        </pc:cxnChg>
        <pc:cxnChg chg="add mod">
          <ac:chgData name="Qiaomeng Qin" userId="328cb899-176e-43ad-bb77-b05867026c3b" providerId="ADAL" clId="{9B244931-A4C9-49A3-B2E0-DF895F953819}" dt="2022-04-26T15:45:03.226" v="1185" actId="14100"/>
          <ac:cxnSpMkLst>
            <pc:docMk/>
            <pc:sldMk cId="878081281" sldId="261"/>
            <ac:cxnSpMk id="14" creationId="{E4CBEA0D-B2DC-4D6E-A37A-E18E99153AB4}"/>
          </ac:cxnSpMkLst>
        </pc:cxnChg>
        <pc:cxnChg chg="add mod">
          <ac:chgData name="Qiaomeng Qin" userId="328cb899-176e-43ad-bb77-b05867026c3b" providerId="ADAL" clId="{9B244931-A4C9-49A3-B2E0-DF895F953819}" dt="2022-04-26T15:45:03.226" v="1185" actId="14100"/>
          <ac:cxnSpMkLst>
            <pc:docMk/>
            <pc:sldMk cId="878081281" sldId="261"/>
            <ac:cxnSpMk id="34" creationId="{5C051368-532E-4972-AC96-1CED79973F39}"/>
          </ac:cxnSpMkLst>
        </pc:cxnChg>
        <pc:cxnChg chg="add">
          <ac:chgData name="Qiaomeng Qin" userId="328cb899-176e-43ad-bb77-b05867026c3b" providerId="ADAL" clId="{9B244931-A4C9-49A3-B2E0-DF895F953819}" dt="2022-04-25T21:28:39.674" v="850" actId="11529"/>
          <ac:cxnSpMkLst>
            <pc:docMk/>
            <pc:sldMk cId="878081281" sldId="261"/>
            <ac:cxnSpMk id="36" creationId="{F8854150-3587-479B-B4FA-29639C083873}"/>
          </ac:cxnSpMkLst>
        </pc:cxnChg>
        <pc:cxnChg chg="add">
          <ac:chgData name="Qiaomeng Qin" userId="328cb899-176e-43ad-bb77-b05867026c3b" providerId="ADAL" clId="{9B244931-A4C9-49A3-B2E0-DF895F953819}" dt="2022-04-25T21:28:43.442" v="851" actId="11529"/>
          <ac:cxnSpMkLst>
            <pc:docMk/>
            <pc:sldMk cId="878081281" sldId="261"/>
            <ac:cxnSpMk id="38" creationId="{87ED1AF0-8495-4342-B509-6667DF0B55DF}"/>
          </ac:cxnSpMkLst>
        </pc:cxnChg>
        <pc:cxnChg chg="add mod">
          <ac:chgData name="Qiaomeng Qin" userId="328cb899-176e-43ad-bb77-b05867026c3b" providerId="ADAL" clId="{9B244931-A4C9-49A3-B2E0-DF895F953819}" dt="2022-04-25T21:33:09.458" v="859" actId="1076"/>
          <ac:cxnSpMkLst>
            <pc:docMk/>
            <pc:sldMk cId="878081281" sldId="261"/>
            <ac:cxnSpMk id="40" creationId="{A467F44F-A2CE-456A-87F9-9018F29627D6}"/>
          </ac:cxnSpMkLst>
        </pc:cxnChg>
        <pc:cxnChg chg="add mod">
          <ac:chgData name="Qiaomeng Qin" userId="328cb899-176e-43ad-bb77-b05867026c3b" providerId="ADAL" clId="{9B244931-A4C9-49A3-B2E0-DF895F953819}" dt="2022-04-25T21:33:09.458" v="859" actId="1076"/>
          <ac:cxnSpMkLst>
            <pc:docMk/>
            <pc:sldMk cId="878081281" sldId="261"/>
            <ac:cxnSpMk id="42" creationId="{A6FBB3D6-24F5-42CF-93C5-2C60933D6189}"/>
          </ac:cxnSpMkLst>
        </pc:cxnChg>
        <pc:cxnChg chg="add mod">
          <ac:chgData name="Qiaomeng Qin" userId="328cb899-176e-43ad-bb77-b05867026c3b" providerId="ADAL" clId="{9B244931-A4C9-49A3-B2E0-DF895F953819}" dt="2022-04-25T21:29:02.658" v="855" actId="14100"/>
          <ac:cxnSpMkLst>
            <pc:docMk/>
            <pc:sldMk cId="878081281" sldId="261"/>
            <ac:cxnSpMk id="44" creationId="{94984936-CC69-4A94-B059-C9DC5D8A487D}"/>
          </ac:cxnSpMkLst>
        </pc:cxnChg>
      </pc:sldChg>
      <pc:sldChg chg="addSp delSp modSp add del mod">
        <pc:chgData name="Qiaomeng Qin" userId="328cb899-176e-43ad-bb77-b05867026c3b" providerId="ADAL" clId="{9B244931-A4C9-49A3-B2E0-DF895F953819}" dt="2022-04-26T00:18:06.125" v="1161" actId="47"/>
        <pc:sldMkLst>
          <pc:docMk/>
          <pc:sldMk cId="2557608554" sldId="262"/>
        </pc:sldMkLst>
        <pc:spChg chg="mod">
          <ac:chgData name="Qiaomeng Qin" userId="328cb899-176e-43ad-bb77-b05867026c3b" providerId="ADAL" clId="{9B244931-A4C9-49A3-B2E0-DF895F953819}" dt="2022-04-26T00:05:52.925" v="1054" actId="404"/>
          <ac:spMkLst>
            <pc:docMk/>
            <pc:sldMk cId="2557608554" sldId="262"/>
            <ac:spMk id="3" creationId="{F15A2B2F-B8D3-41E6-B34D-C5DBCFE8D0F1}"/>
          </ac:spMkLst>
        </pc:spChg>
        <pc:spChg chg="del mod">
          <ac:chgData name="Qiaomeng Qin" userId="328cb899-176e-43ad-bb77-b05867026c3b" providerId="ADAL" clId="{9B244931-A4C9-49A3-B2E0-DF895F953819}" dt="2022-04-25T21:58:47.017" v="885" actId="478"/>
          <ac:spMkLst>
            <pc:docMk/>
            <pc:sldMk cId="2557608554" sldId="262"/>
            <ac:spMk id="5" creationId="{8E09BCD2-D26B-48F9-A64F-70DF6AD9108E}"/>
          </ac:spMkLst>
        </pc:spChg>
        <pc:spChg chg="add mod">
          <ac:chgData name="Qiaomeng Qin" userId="328cb899-176e-43ad-bb77-b05867026c3b" providerId="ADAL" clId="{9B244931-A4C9-49A3-B2E0-DF895F953819}" dt="2022-04-26T00:06:46.106" v="1066" actId="1076"/>
          <ac:spMkLst>
            <pc:docMk/>
            <pc:sldMk cId="2557608554" sldId="262"/>
            <ac:spMk id="6" creationId="{0A71295F-C52F-42B0-B4BA-859B4C04A6E8}"/>
          </ac:spMkLst>
        </pc:spChg>
        <pc:spChg chg="add del mod">
          <ac:chgData name="Qiaomeng Qin" userId="328cb899-176e-43ad-bb77-b05867026c3b" providerId="ADAL" clId="{9B244931-A4C9-49A3-B2E0-DF895F953819}" dt="2022-04-26T00:09:08.262" v="1141" actId="478"/>
          <ac:spMkLst>
            <pc:docMk/>
            <pc:sldMk cId="2557608554" sldId="262"/>
            <ac:spMk id="7" creationId="{06D5E204-AD13-46D5-8356-31854CA31E43}"/>
          </ac:spMkLst>
        </pc:spChg>
        <pc:spChg chg="del mod">
          <ac:chgData name="Qiaomeng Qin" userId="328cb899-176e-43ad-bb77-b05867026c3b" providerId="ADAL" clId="{9B244931-A4C9-49A3-B2E0-DF895F953819}" dt="2022-04-25T21:59:37.560" v="927" actId="478"/>
          <ac:spMkLst>
            <pc:docMk/>
            <pc:sldMk cId="2557608554" sldId="262"/>
            <ac:spMk id="17" creationId="{92926D6A-90AE-4F22-926F-B96B06C8A8AA}"/>
          </ac:spMkLst>
        </pc:spChg>
        <pc:spChg chg="del">
          <ac:chgData name="Qiaomeng Qin" userId="328cb899-176e-43ad-bb77-b05867026c3b" providerId="ADAL" clId="{9B244931-A4C9-49A3-B2E0-DF895F953819}" dt="2022-04-25T22:00:10.424" v="930" actId="478"/>
          <ac:spMkLst>
            <pc:docMk/>
            <pc:sldMk cId="2557608554" sldId="262"/>
            <ac:spMk id="18" creationId="{D68108F0-5DF3-4515-8B05-EA33C43F96DD}"/>
          </ac:spMkLst>
        </pc:spChg>
        <pc:spChg chg="del">
          <ac:chgData name="Qiaomeng Qin" userId="328cb899-176e-43ad-bb77-b05867026c3b" providerId="ADAL" clId="{9B244931-A4C9-49A3-B2E0-DF895F953819}" dt="2022-04-25T21:34:04.607" v="861" actId="478"/>
          <ac:spMkLst>
            <pc:docMk/>
            <pc:sldMk cId="2557608554" sldId="262"/>
            <ac:spMk id="21" creationId="{90436025-D5FE-468E-AD13-D9E0B45E2428}"/>
          </ac:spMkLst>
        </pc:spChg>
        <pc:spChg chg="del">
          <ac:chgData name="Qiaomeng Qin" userId="328cb899-176e-43ad-bb77-b05867026c3b" providerId="ADAL" clId="{9B244931-A4C9-49A3-B2E0-DF895F953819}" dt="2022-04-25T21:34:04.607" v="861" actId="478"/>
          <ac:spMkLst>
            <pc:docMk/>
            <pc:sldMk cId="2557608554" sldId="262"/>
            <ac:spMk id="22" creationId="{E1671549-247D-4DE7-A58E-E7EE1EFA6CD4}"/>
          </ac:spMkLst>
        </pc:spChg>
        <pc:spChg chg="del">
          <ac:chgData name="Qiaomeng Qin" userId="328cb899-176e-43ad-bb77-b05867026c3b" providerId="ADAL" clId="{9B244931-A4C9-49A3-B2E0-DF895F953819}" dt="2022-04-25T21:34:04.607" v="861" actId="478"/>
          <ac:spMkLst>
            <pc:docMk/>
            <pc:sldMk cId="2557608554" sldId="262"/>
            <ac:spMk id="23" creationId="{7B905D9E-00B1-4A19-A205-C37C0E9DE129}"/>
          </ac:spMkLst>
        </pc:spChg>
        <pc:spChg chg="add mod">
          <ac:chgData name="Qiaomeng Qin" userId="328cb899-176e-43ad-bb77-b05867026c3b" providerId="ADAL" clId="{9B244931-A4C9-49A3-B2E0-DF895F953819}" dt="2022-04-26T00:06:43.251" v="1065" actId="1076"/>
          <ac:spMkLst>
            <pc:docMk/>
            <pc:sldMk cId="2557608554" sldId="262"/>
            <ac:spMk id="25" creationId="{570B8FCF-CCD5-4701-867E-9370CA3DABAB}"/>
          </ac:spMkLst>
        </pc:spChg>
        <pc:spChg chg="del">
          <ac:chgData name="Qiaomeng Qin" userId="328cb899-176e-43ad-bb77-b05867026c3b" providerId="ADAL" clId="{9B244931-A4C9-49A3-B2E0-DF895F953819}" dt="2022-04-25T21:34:04.607" v="861" actId="478"/>
          <ac:spMkLst>
            <pc:docMk/>
            <pc:sldMk cId="2557608554" sldId="262"/>
            <ac:spMk id="26" creationId="{B675821A-3715-41E0-B39B-3963F8279B78}"/>
          </ac:spMkLst>
        </pc:spChg>
        <pc:spChg chg="del">
          <ac:chgData name="Qiaomeng Qin" userId="328cb899-176e-43ad-bb77-b05867026c3b" providerId="ADAL" clId="{9B244931-A4C9-49A3-B2E0-DF895F953819}" dt="2022-04-25T21:34:04.607" v="861" actId="478"/>
          <ac:spMkLst>
            <pc:docMk/>
            <pc:sldMk cId="2557608554" sldId="262"/>
            <ac:spMk id="27" creationId="{2A186410-EFFD-4AD4-87E7-83743CF8C45A}"/>
          </ac:spMkLst>
        </pc:spChg>
        <pc:spChg chg="add mod">
          <ac:chgData name="Qiaomeng Qin" userId="328cb899-176e-43ad-bb77-b05867026c3b" providerId="ADAL" clId="{9B244931-A4C9-49A3-B2E0-DF895F953819}" dt="2022-04-26T00:06:47.890" v="1067" actId="1076"/>
          <ac:spMkLst>
            <pc:docMk/>
            <pc:sldMk cId="2557608554" sldId="262"/>
            <ac:spMk id="28" creationId="{31912943-2926-4DEF-976E-B39F26FE2EA4}"/>
          </ac:spMkLst>
        </pc:spChg>
        <pc:spChg chg="del">
          <ac:chgData name="Qiaomeng Qin" userId="328cb899-176e-43ad-bb77-b05867026c3b" providerId="ADAL" clId="{9B244931-A4C9-49A3-B2E0-DF895F953819}" dt="2022-04-25T21:34:04.607" v="861" actId="478"/>
          <ac:spMkLst>
            <pc:docMk/>
            <pc:sldMk cId="2557608554" sldId="262"/>
            <ac:spMk id="32" creationId="{57452871-381B-47BA-9C8A-79B32DFBB3CE}"/>
          </ac:spMkLst>
        </pc:spChg>
        <pc:spChg chg="mod">
          <ac:chgData name="Qiaomeng Qin" userId="328cb899-176e-43ad-bb77-b05867026c3b" providerId="ADAL" clId="{9B244931-A4C9-49A3-B2E0-DF895F953819}" dt="2022-04-26T00:09:11.730" v="1142" actId="1076"/>
          <ac:spMkLst>
            <pc:docMk/>
            <pc:sldMk cId="2557608554" sldId="262"/>
            <ac:spMk id="33" creationId="{CA8881E7-B19C-41CB-B55F-1C13A05C3A7D}"/>
          </ac:spMkLst>
        </pc:spChg>
        <pc:spChg chg="add del mod">
          <ac:chgData name="Qiaomeng Qin" userId="328cb899-176e-43ad-bb77-b05867026c3b" providerId="ADAL" clId="{9B244931-A4C9-49A3-B2E0-DF895F953819}" dt="2022-04-26T00:05:08.567" v="1049" actId="478"/>
          <ac:spMkLst>
            <pc:docMk/>
            <pc:sldMk cId="2557608554" sldId="262"/>
            <ac:spMk id="35" creationId="{496C45A3-1CF2-4094-88B1-C557F6D6A1ED}"/>
          </ac:spMkLst>
        </pc:spChg>
        <pc:spChg chg="add del mod">
          <ac:chgData name="Qiaomeng Qin" userId="328cb899-176e-43ad-bb77-b05867026c3b" providerId="ADAL" clId="{9B244931-A4C9-49A3-B2E0-DF895F953819}" dt="2022-04-26T00:09:32.486" v="1149" actId="478"/>
          <ac:spMkLst>
            <pc:docMk/>
            <pc:sldMk cId="2557608554" sldId="262"/>
            <ac:spMk id="37" creationId="{170CFF48-802F-4FF2-A037-FD237568AA4F}"/>
          </ac:spMkLst>
        </pc:spChg>
        <pc:spChg chg="add mod">
          <ac:chgData name="Qiaomeng Qin" userId="328cb899-176e-43ad-bb77-b05867026c3b" providerId="ADAL" clId="{9B244931-A4C9-49A3-B2E0-DF895F953819}" dt="2022-04-26T00:10:02.565" v="1160" actId="14100"/>
          <ac:spMkLst>
            <pc:docMk/>
            <pc:sldMk cId="2557608554" sldId="262"/>
            <ac:spMk id="48" creationId="{6DCA3EE0-CD92-4DFB-A1C7-B2DF51B13ED9}"/>
          </ac:spMkLst>
        </pc:spChg>
        <pc:spChg chg="add del">
          <ac:chgData name="Qiaomeng Qin" userId="328cb899-176e-43ad-bb77-b05867026c3b" providerId="ADAL" clId="{9B244931-A4C9-49A3-B2E0-DF895F953819}" dt="2022-04-26T00:09:05.638" v="1139" actId="478"/>
          <ac:spMkLst>
            <pc:docMk/>
            <pc:sldMk cId="2557608554" sldId="262"/>
            <ac:spMk id="57" creationId="{98701902-3013-487A-A83C-FEDB84C40170}"/>
          </ac:spMkLst>
        </pc:spChg>
        <pc:spChg chg="add mod">
          <ac:chgData name="Qiaomeng Qin" userId="328cb899-176e-43ad-bb77-b05867026c3b" providerId="ADAL" clId="{9B244931-A4C9-49A3-B2E0-DF895F953819}" dt="2022-04-26T00:09:58.407" v="1159" actId="20577"/>
          <ac:spMkLst>
            <pc:docMk/>
            <pc:sldMk cId="2557608554" sldId="262"/>
            <ac:spMk id="58" creationId="{93A46DB8-167F-48B7-B09D-31D723758782}"/>
          </ac:spMkLst>
        </pc:spChg>
        <pc:cxnChg chg="mod">
          <ac:chgData name="Qiaomeng Qin" userId="328cb899-176e-43ad-bb77-b05867026c3b" providerId="ADAL" clId="{9B244931-A4C9-49A3-B2E0-DF895F953819}" dt="2022-04-26T00:06:43.251" v="1065" actId="1076"/>
          <ac:cxnSpMkLst>
            <pc:docMk/>
            <pc:sldMk cId="2557608554" sldId="262"/>
            <ac:cxnSpMk id="8" creationId="{4E6A8D82-E9D2-4E04-9293-2A17E98026DE}"/>
          </ac:cxnSpMkLst>
        </pc:cxnChg>
        <pc:cxnChg chg="del mod">
          <ac:chgData name="Qiaomeng Qin" userId="328cb899-176e-43ad-bb77-b05867026c3b" providerId="ADAL" clId="{9B244931-A4C9-49A3-B2E0-DF895F953819}" dt="2022-04-26T00:06:10.693" v="1059" actId="478"/>
          <ac:cxnSpMkLst>
            <pc:docMk/>
            <pc:sldMk cId="2557608554" sldId="262"/>
            <ac:cxnSpMk id="10" creationId="{20179110-48DA-4526-8E88-6613F24E3FEE}"/>
          </ac:cxnSpMkLst>
        </pc:cxnChg>
        <pc:cxnChg chg="add mod">
          <ac:chgData name="Qiaomeng Qin" userId="328cb899-176e-43ad-bb77-b05867026c3b" providerId="ADAL" clId="{9B244931-A4C9-49A3-B2E0-DF895F953819}" dt="2022-04-26T00:06:47.890" v="1067" actId="1076"/>
          <ac:cxnSpMkLst>
            <pc:docMk/>
            <pc:sldMk cId="2557608554" sldId="262"/>
            <ac:cxnSpMk id="11" creationId="{C479371D-5FF2-4318-BE55-1A5C2DE98186}"/>
          </ac:cxnSpMkLst>
        </pc:cxnChg>
        <pc:cxnChg chg="del mod">
          <ac:chgData name="Qiaomeng Qin" userId="328cb899-176e-43ad-bb77-b05867026c3b" providerId="ADAL" clId="{9B244931-A4C9-49A3-B2E0-DF895F953819}" dt="2022-04-25T22:00:10.424" v="930" actId="478"/>
          <ac:cxnSpMkLst>
            <pc:docMk/>
            <pc:sldMk cId="2557608554" sldId="262"/>
            <ac:cxnSpMk id="12" creationId="{04EB9C7C-1E94-4D9E-9D1D-336D7C0C6B5F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14" creationId="{E4CBEA0D-B2DC-4D6E-A37A-E18E99153AB4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34" creationId="{5C051368-532E-4972-AC96-1CED79973F39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36" creationId="{F8854150-3587-479B-B4FA-29639C083873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38" creationId="{87ED1AF0-8495-4342-B509-6667DF0B55DF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40" creationId="{A467F44F-A2CE-456A-87F9-9018F29627D6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42" creationId="{A6FBB3D6-24F5-42CF-93C5-2C60933D6189}"/>
          </ac:cxnSpMkLst>
        </pc:cxnChg>
        <pc:cxnChg chg="del mod">
          <ac:chgData name="Qiaomeng Qin" userId="328cb899-176e-43ad-bb77-b05867026c3b" providerId="ADAL" clId="{9B244931-A4C9-49A3-B2E0-DF895F953819}" dt="2022-04-25T21:34:04.607" v="861" actId="478"/>
          <ac:cxnSpMkLst>
            <pc:docMk/>
            <pc:sldMk cId="2557608554" sldId="262"/>
            <ac:cxnSpMk id="44" creationId="{94984936-CC69-4A94-B059-C9DC5D8A487D}"/>
          </ac:cxnSpMkLst>
        </pc:cxnChg>
        <pc:cxnChg chg="add">
          <ac:chgData name="Qiaomeng Qin" userId="328cb899-176e-43ad-bb77-b05867026c3b" providerId="ADAL" clId="{9B244931-A4C9-49A3-B2E0-DF895F953819}" dt="2022-04-26T00:06:51.771" v="1068" actId="11529"/>
          <ac:cxnSpMkLst>
            <pc:docMk/>
            <pc:sldMk cId="2557608554" sldId="262"/>
            <ac:cxnSpMk id="47" creationId="{7DED4BCA-AF94-415E-9328-A2F9774FC5C9}"/>
          </ac:cxnSpMkLst>
        </pc:cxnChg>
        <pc:cxnChg chg="add del mod">
          <ac:chgData name="Qiaomeng Qin" userId="328cb899-176e-43ad-bb77-b05867026c3b" providerId="ADAL" clId="{9B244931-A4C9-49A3-B2E0-DF895F953819}" dt="2022-04-26T00:10:02.565" v="1160" actId="14100"/>
          <ac:cxnSpMkLst>
            <pc:docMk/>
            <pc:sldMk cId="2557608554" sldId="262"/>
            <ac:cxnSpMk id="50" creationId="{1353C268-7409-44A3-AE0E-3F30C078D449}"/>
          </ac:cxnSpMkLst>
        </pc:cxnChg>
        <pc:cxnChg chg="add mod">
          <ac:chgData name="Qiaomeng Qin" userId="328cb899-176e-43ad-bb77-b05867026c3b" providerId="ADAL" clId="{9B244931-A4C9-49A3-B2E0-DF895F953819}" dt="2022-04-26T00:09:08.262" v="1141" actId="478"/>
          <ac:cxnSpMkLst>
            <pc:docMk/>
            <pc:sldMk cId="2557608554" sldId="262"/>
            <ac:cxnSpMk id="54" creationId="{3743879C-54A0-4A6F-8CCD-37EB9F84597F}"/>
          </ac:cxnSpMkLst>
        </pc:cxnChg>
        <pc:cxnChg chg="add mod">
          <ac:chgData name="Qiaomeng Qin" userId="328cb899-176e-43ad-bb77-b05867026c3b" providerId="ADAL" clId="{9B244931-A4C9-49A3-B2E0-DF895F953819}" dt="2022-04-26T00:09:32.486" v="1149" actId="478"/>
          <ac:cxnSpMkLst>
            <pc:docMk/>
            <pc:sldMk cId="2557608554" sldId="262"/>
            <ac:cxnSpMk id="56" creationId="{D9D2C732-8C6C-443E-9E70-C2DC2F777DE9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26T01:23:33.856" v="1174" actId="1076"/>
        <pc:sldMkLst>
          <pc:docMk/>
          <pc:sldMk cId="2604732055" sldId="262"/>
        </pc:sldMkLst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3" creationId="{F15A2B2F-B8D3-41E6-B34D-C5DBCFE8D0F1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5" creationId="{8E09BCD2-D26B-48F9-A64F-70DF6AD9108E}"/>
          </ac:spMkLst>
        </pc:spChg>
        <pc:spChg chg="add mod">
          <ac:chgData name="Qiaomeng Qin" userId="328cb899-176e-43ad-bb77-b05867026c3b" providerId="ADAL" clId="{9B244931-A4C9-49A3-B2E0-DF895F953819}" dt="2022-04-26T01:23:33.856" v="1174" actId="1076"/>
          <ac:spMkLst>
            <pc:docMk/>
            <pc:sldMk cId="2604732055" sldId="262"/>
            <ac:spMk id="11" creationId="{CB82F89D-55BC-405B-B78B-57AA5BA11B93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17" creationId="{92926D6A-90AE-4F22-926F-B96B06C8A8AA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18" creationId="{D68108F0-5DF3-4515-8B05-EA33C43F96DD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21" creationId="{90436025-D5FE-468E-AD13-D9E0B45E2428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22" creationId="{E1671549-247D-4DE7-A58E-E7EE1EFA6CD4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23" creationId="{7B905D9E-00B1-4A19-A205-C37C0E9DE129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26" creationId="{B675821A-3715-41E0-B39B-3963F8279B78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27" creationId="{2A186410-EFFD-4AD4-87E7-83743CF8C45A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32" creationId="{57452871-381B-47BA-9C8A-79B32DFBB3CE}"/>
          </ac:spMkLst>
        </pc:spChg>
        <pc:spChg chg="del">
          <ac:chgData name="Qiaomeng Qin" userId="328cb899-176e-43ad-bb77-b05867026c3b" providerId="ADAL" clId="{9B244931-A4C9-49A3-B2E0-DF895F953819}" dt="2022-04-26T01:22:12.057" v="1163" actId="478"/>
          <ac:spMkLst>
            <pc:docMk/>
            <pc:sldMk cId="2604732055" sldId="262"/>
            <ac:spMk id="33" creationId="{CA8881E7-B19C-41CB-B55F-1C13A05C3A7D}"/>
          </ac:spMkLst>
        </pc:spChg>
        <pc:picChg chg="add mod">
          <ac:chgData name="Qiaomeng Qin" userId="328cb899-176e-43ad-bb77-b05867026c3b" providerId="ADAL" clId="{9B244931-A4C9-49A3-B2E0-DF895F953819}" dt="2022-04-26T01:22:29.174" v="1168" actId="14100"/>
          <ac:picMkLst>
            <pc:docMk/>
            <pc:sldMk cId="2604732055" sldId="262"/>
            <ac:picMk id="24" creationId="{8CB07976-DA13-430F-9545-BA4F339D08FC}"/>
          </ac:picMkLst>
        </pc:picChg>
        <pc:cxnChg chg="add mod">
          <ac:chgData name="Qiaomeng Qin" userId="328cb899-176e-43ad-bb77-b05867026c3b" providerId="ADAL" clId="{9B244931-A4C9-49A3-B2E0-DF895F953819}" dt="2022-04-26T01:23:11.790" v="1170" actId="14100"/>
          <ac:cxnSpMkLst>
            <pc:docMk/>
            <pc:sldMk cId="2604732055" sldId="262"/>
            <ac:cxnSpMk id="4" creationId="{B8A4C3CC-7C99-4A11-8E93-F82668E151EC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8" creationId="{4E6A8D82-E9D2-4E04-9293-2A17E98026DE}"/>
          </ac:cxnSpMkLst>
        </pc:cxnChg>
        <pc:cxnChg chg="add">
          <ac:chgData name="Qiaomeng Qin" userId="328cb899-176e-43ad-bb77-b05867026c3b" providerId="ADAL" clId="{9B244931-A4C9-49A3-B2E0-DF895F953819}" dt="2022-04-26T01:23:20.426" v="1171" actId="11529"/>
          <ac:cxnSpMkLst>
            <pc:docMk/>
            <pc:sldMk cId="2604732055" sldId="262"/>
            <ac:cxnSpMk id="9" creationId="{5B92A6D2-8351-4AC8-9941-E4289E689B94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10" creationId="{20179110-48DA-4526-8E88-6613F24E3FEE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12" creationId="{04EB9C7C-1E94-4D9E-9D1D-336D7C0C6B5F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14" creationId="{E4CBEA0D-B2DC-4D6E-A37A-E18E99153AB4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34" creationId="{5C051368-532E-4972-AC96-1CED79973F39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36" creationId="{F8854150-3587-479B-B4FA-29639C083873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38" creationId="{87ED1AF0-8495-4342-B509-6667DF0B55DF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40" creationId="{A467F44F-A2CE-456A-87F9-9018F29627D6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42" creationId="{A6FBB3D6-24F5-42CF-93C5-2C60933D6189}"/>
          </ac:cxnSpMkLst>
        </pc:cxnChg>
        <pc:cxnChg chg="del mod">
          <ac:chgData name="Qiaomeng Qin" userId="328cb899-176e-43ad-bb77-b05867026c3b" providerId="ADAL" clId="{9B244931-A4C9-49A3-B2E0-DF895F953819}" dt="2022-04-26T01:22:12.057" v="1163" actId="478"/>
          <ac:cxnSpMkLst>
            <pc:docMk/>
            <pc:sldMk cId="2604732055" sldId="262"/>
            <ac:cxnSpMk id="44" creationId="{94984936-CC69-4A94-B059-C9DC5D8A487D}"/>
          </ac:cxnSpMkLst>
        </pc:cxnChg>
      </pc:sldChg>
      <pc:sldChg chg="add del">
        <pc:chgData name="Qiaomeng Qin" userId="328cb899-176e-43ad-bb77-b05867026c3b" providerId="ADAL" clId="{9B244931-A4C9-49A3-B2E0-DF895F953819}" dt="2022-04-26T01:22:14.532" v="1165"/>
        <pc:sldMkLst>
          <pc:docMk/>
          <pc:sldMk cId="68423962" sldId="263"/>
        </pc:sldMkLst>
      </pc:sldChg>
      <pc:sldChg chg="addSp delSp modSp add mod">
        <pc:chgData name="Qiaomeng Qin" userId="328cb899-176e-43ad-bb77-b05867026c3b" providerId="ADAL" clId="{9B244931-A4C9-49A3-B2E0-DF895F953819}" dt="2022-04-26T17:33:57.094" v="1234" actId="29295"/>
        <pc:sldMkLst>
          <pc:docMk/>
          <pc:sldMk cId="2683392758" sldId="263"/>
        </pc:sldMkLst>
        <pc:spChg chg="add mod">
          <ac:chgData name="Qiaomeng Qin" userId="328cb899-176e-43ad-bb77-b05867026c3b" providerId="ADAL" clId="{9B244931-A4C9-49A3-B2E0-DF895F953819}" dt="2022-04-26T17:31:23.309" v="1219" actId="1076"/>
          <ac:spMkLst>
            <pc:docMk/>
            <pc:sldMk cId="2683392758" sldId="263"/>
            <ac:spMk id="2" creationId="{4F13E25E-EAB1-4AB0-80EF-6873BDA9E3FE}"/>
          </ac:spMkLst>
        </pc:spChg>
        <pc:spChg chg="add mod">
          <ac:chgData name="Qiaomeng Qin" userId="328cb899-176e-43ad-bb77-b05867026c3b" providerId="ADAL" clId="{9B244931-A4C9-49A3-B2E0-DF895F953819}" dt="2022-04-26T17:31:27.768" v="1220" actId="1076"/>
          <ac:spMkLst>
            <pc:docMk/>
            <pc:sldMk cId="2683392758" sldId="263"/>
            <ac:spMk id="4" creationId="{DF4D063D-7EFF-4AB8-940B-64D64DCAABED}"/>
          </ac:spMkLst>
        </pc:spChg>
        <pc:spChg chg="add mod">
          <ac:chgData name="Qiaomeng Qin" userId="328cb899-176e-43ad-bb77-b05867026c3b" providerId="ADAL" clId="{9B244931-A4C9-49A3-B2E0-DF895F953819}" dt="2022-04-26T17:32:16.410" v="1230" actId="688"/>
          <ac:spMkLst>
            <pc:docMk/>
            <pc:sldMk cId="2683392758" sldId="263"/>
            <ac:spMk id="12" creationId="{1FA3AC01-EF45-4BB7-B947-0577F17A76D8}"/>
          </ac:spMkLst>
        </pc:spChg>
        <pc:spChg chg="add del mod">
          <ac:chgData name="Qiaomeng Qin" userId="328cb899-176e-43ad-bb77-b05867026c3b" providerId="ADAL" clId="{9B244931-A4C9-49A3-B2E0-DF895F953819}" dt="2022-04-26T17:32:08.345" v="1227"/>
          <ac:spMkLst>
            <pc:docMk/>
            <pc:sldMk cId="2683392758" sldId="263"/>
            <ac:spMk id="14" creationId="{5AA25CDD-729C-4F4B-BBE0-AF24AEF1F0DA}"/>
          </ac:spMkLst>
        </pc:spChg>
        <pc:picChg chg="mod">
          <ac:chgData name="Qiaomeng Qin" userId="328cb899-176e-43ad-bb77-b05867026c3b" providerId="ADAL" clId="{9B244931-A4C9-49A3-B2E0-DF895F953819}" dt="2022-04-26T17:31:31.824" v="1221" actId="1076"/>
          <ac:picMkLst>
            <pc:docMk/>
            <pc:sldMk cId="2683392758" sldId="263"/>
            <ac:picMk id="3" creationId="{234392E9-1242-486E-B450-AD4678884D77}"/>
          </ac:picMkLst>
        </pc:picChg>
        <pc:picChg chg="add mod ord">
          <ac:chgData name="Qiaomeng Qin" userId="328cb899-176e-43ad-bb77-b05867026c3b" providerId="ADAL" clId="{9B244931-A4C9-49A3-B2E0-DF895F953819}" dt="2022-04-26T17:33:18.474" v="1232" actId="688"/>
          <ac:picMkLst>
            <pc:docMk/>
            <pc:sldMk cId="2683392758" sldId="263"/>
            <ac:picMk id="9" creationId="{3B77A2F2-267E-4268-8441-D8CCA66DE8FB}"/>
          </ac:picMkLst>
        </pc:picChg>
        <pc:picChg chg="mod">
          <ac:chgData name="Qiaomeng Qin" userId="328cb899-176e-43ad-bb77-b05867026c3b" providerId="ADAL" clId="{9B244931-A4C9-49A3-B2E0-DF895F953819}" dt="2022-04-26T17:29:37.993" v="1208" actId="1076"/>
          <ac:picMkLst>
            <pc:docMk/>
            <pc:sldMk cId="2683392758" sldId="263"/>
            <ac:picMk id="11" creationId="{2A8C0943-1F6F-4360-BE10-A3A8FEAA82D1}"/>
          </ac:picMkLst>
        </pc:picChg>
        <pc:picChg chg="mod ord">
          <ac:chgData name="Qiaomeng Qin" userId="328cb899-176e-43ad-bb77-b05867026c3b" providerId="ADAL" clId="{9B244931-A4C9-49A3-B2E0-DF895F953819}" dt="2022-04-26T17:33:57.094" v="1234" actId="29295"/>
          <ac:picMkLst>
            <pc:docMk/>
            <pc:sldMk cId="2683392758" sldId="263"/>
            <ac:picMk id="13" creationId="{5FA99A35-60E8-4580-9D95-4953C21589B4}"/>
          </ac:picMkLst>
        </pc:picChg>
        <pc:cxnChg chg="del">
          <ac:chgData name="Qiaomeng Qin" userId="328cb899-176e-43ad-bb77-b05867026c3b" providerId="ADAL" clId="{9B244931-A4C9-49A3-B2E0-DF895F953819}" dt="2022-04-26T17:28:19.329" v="1187" actId="478"/>
          <ac:cxnSpMkLst>
            <pc:docMk/>
            <pc:sldMk cId="2683392758" sldId="263"/>
            <ac:cxnSpMk id="8" creationId="{F5C6A179-5D48-405A-ABAA-8293FA36DC90}"/>
          </ac:cxnSpMkLst>
        </pc:cxnChg>
      </pc:sldChg>
      <pc:sldChg chg="delSp modSp add mod">
        <pc:chgData name="Qiaomeng Qin" userId="328cb899-176e-43ad-bb77-b05867026c3b" providerId="ADAL" clId="{9B244931-A4C9-49A3-B2E0-DF895F953819}" dt="2022-04-26T17:37:13.005" v="1241" actId="1076"/>
        <pc:sldMkLst>
          <pc:docMk/>
          <pc:sldMk cId="3579796908" sldId="264"/>
        </pc:sldMkLst>
        <pc:spChg chg="del">
          <ac:chgData name="Qiaomeng Qin" userId="328cb899-176e-43ad-bb77-b05867026c3b" providerId="ADAL" clId="{9B244931-A4C9-49A3-B2E0-DF895F953819}" dt="2022-04-26T17:34:29.304" v="1238" actId="478"/>
          <ac:spMkLst>
            <pc:docMk/>
            <pc:sldMk cId="3579796908" sldId="264"/>
            <ac:spMk id="2" creationId="{4F13E25E-EAB1-4AB0-80EF-6873BDA9E3FE}"/>
          </ac:spMkLst>
        </pc:spChg>
        <pc:spChg chg="mod">
          <ac:chgData name="Qiaomeng Qin" userId="328cb899-176e-43ad-bb77-b05867026c3b" providerId="ADAL" clId="{9B244931-A4C9-49A3-B2E0-DF895F953819}" dt="2022-04-26T17:34:31.122" v="1239" actId="1076"/>
          <ac:spMkLst>
            <pc:docMk/>
            <pc:sldMk cId="3579796908" sldId="264"/>
            <ac:spMk id="4" creationId="{DF4D063D-7EFF-4AB8-940B-64D64DCAABED}"/>
          </ac:spMkLst>
        </pc:spChg>
        <pc:spChg chg="mod">
          <ac:chgData name="Qiaomeng Qin" userId="328cb899-176e-43ad-bb77-b05867026c3b" providerId="ADAL" clId="{9B244931-A4C9-49A3-B2E0-DF895F953819}" dt="2022-04-26T17:37:13.005" v="1241" actId="1076"/>
          <ac:spMkLst>
            <pc:docMk/>
            <pc:sldMk cId="3579796908" sldId="264"/>
            <ac:spMk id="26" creationId="{D00019D4-773A-4761-96FB-F63CF0621765}"/>
          </ac:spMkLst>
        </pc:spChg>
        <pc:picChg chg="mod">
          <ac:chgData name="Qiaomeng Qin" userId="328cb899-176e-43ad-bb77-b05867026c3b" providerId="ADAL" clId="{9B244931-A4C9-49A3-B2E0-DF895F953819}" dt="2022-04-26T17:34:27.634" v="1237" actId="29295"/>
          <ac:picMkLst>
            <pc:docMk/>
            <pc:sldMk cId="3579796908" sldId="264"/>
            <ac:picMk id="9" creationId="{3B77A2F2-267E-4268-8441-D8CCA66DE8FB}"/>
          </ac:picMkLst>
        </pc:picChg>
        <pc:picChg chg="mod">
          <ac:chgData name="Qiaomeng Qin" userId="328cb899-176e-43ad-bb77-b05867026c3b" providerId="ADAL" clId="{9B244931-A4C9-49A3-B2E0-DF895F953819}" dt="2022-04-26T17:34:33.790" v="1240" actId="1076"/>
          <ac:picMkLst>
            <pc:docMk/>
            <pc:sldMk cId="3579796908" sldId="264"/>
            <ac:picMk id="11" creationId="{2A8C0943-1F6F-4360-BE10-A3A8FEAA82D1}"/>
          </ac:picMkLst>
        </pc:picChg>
        <pc:picChg chg="del">
          <ac:chgData name="Qiaomeng Qin" userId="328cb899-176e-43ad-bb77-b05867026c3b" providerId="ADAL" clId="{9B244931-A4C9-49A3-B2E0-DF895F953819}" dt="2022-04-26T17:34:23.208" v="1236" actId="478"/>
          <ac:picMkLst>
            <pc:docMk/>
            <pc:sldMk cId="3579796908" sldId="264"/>
            <ac:picMk id="13" creationId="{5FA99A35-60E8-4580-9D95-4953C21589B4}"/>
          </ac:picMkLst>
        </pc:picChg>
      </pc:sldChg>
      <pc:sldChg chg="addSp delSp modSp add mod">
        <pc:chgData name="Qiaomeng Qin" userId="328cb899-176e-43ad-bb77-b05867026c3b" providerId="ADAL" clId="{9B244931-A4C9-49A3-B2E0-DF895F953819}" dt="2022-04-26T18:08:58.900" v="1255" actId="20577"/>
        <pc:sldMkLst>
          <pc:docMk/>
          <pc:sldMk cId="3991481422" sldId="265"/>
        </pc:sldMkLst>
        <pc:spChg chg="add mod">
          <ac:chgData name="Qiaomeng Qin" userId="328cb899-176e-43ad-bb77-b05867026c3b" providerId="ADAL" clId="{9B244931-A4C9-49A3-B2E0-DF895F953819}" dt="2022-04-26T18:08:36.979" v="1249" actId="20577"/>
          <ac:spMkLst>
            <pc:docMk/>
            <pc:sldMk cId="3991481422" sldId="265"/>
            <ac:spMk id="5" creationId="{56F828FD-DD0F-4756-BAFE-EDD66D7FBBEC}"/>
          </ac:spMkLst>
        </pc:spChg>
        <pc:spChg chg="add mod">
          <ac:chgData name="Qiaomeng Qin" userId="328cb899-176e-43ad-bb77-b05867026c3b" providerId="ADAL" clId="{9B244931-A4C9-49A3-B2E0-DF895F953819}" dt="2022-04-26T18:08:44.403" v="1251" actId="20577"/>
          <ac:spMkLst>
            <pc:docMk/>
            <pc:sldMk cId="3991481422" sldId="265"/>
            <ac:spMk id="6" creationId="{30E0B7EF-68DD-4E7F-8981-B9FFE557A9EE}"/>
          </ac:spMkLst>
        </pc:spChg>
        <pc:spChg chg="add mod">
          <ac:chgData name="Qiaomeng Qin" userId="328cb899-176e-43ad-bb77-b05867026c3b" providerId="ADAL" clId="{9B244931-A4C9-49A3-B2E0-DF895F953819}" dt="2022-04-26T18:08:51.763" v="1253" actId="20577"/>
          <ac:spMkLst>
            <pc:docMk/>
            <pc:sldMk cId="3991481422" sldId="265"/>
            <ac:spMk id="7" creationId="{E6322717-83D5-4597-8C81-8F90BA56A5B8}"/>
          </ac:spMkLst>
        </pc:spChg>
        <pc:spChg chg="add mod">
          <ac:chgData name="Qiaomeng Qin" userId="328cb899-176e-43ad-bb77-b05867026c3b" providerId="ADAL" clId="{9B244931-A4C9-49A3-B2E0-DF895F953819}" dt="2022-04-26T18:08:58.900" v="1255" actId="20577"/>
          <ac:spMkLst>
            <pc:docMk/>
            <pc:sldMk cId="3991481422" sldId="265"/>
            <ac:spMk id="8" creationId="{2F64E187-1A55-440B-88F0-F322859BF9CC}"/>
          </ac:spMkLst>
        </pc:spChg>
        <pc:spChg chg="mod">
          <ac:chgData name="Qiaomeng Qin" userId="328cb899-176e-43ad-bb77-b05867026c3b" providerId="ADAL" clId="{9B244931-A4C9-49A3-B2E0-DF895F953819}" dt="2022-04-26T18:08:20.117" v="1247" actId="688"/>
          <ac:spMkLst>
            <pc:docMk/>
            <pc:sldMk cId="3991481422" sldId="265"/>
            <ac:spMk id="11" creationId="{CB82F89D-55BC-405B-B78B-57AA5BA11B93}"/>
          </ac:spMkLst>
        </pc:spChg>
        <pc:picChg chg="del mod">
          <ac:chgData name="Qiaomeng Qin" userId="328cb899-176e-43ad-bb77-b05867026c3b" providerId="ADAL" clId="{9B244931-A4C9-49A3-B2E0-DF895F953819}" dt="2022-04-26T18:08:10.754" v="1244" actId="478"/>
          <ac:picMkLst>
            <pc:docMk/>
            <pc:sldMk cId="3991481422" sldId="265"/>
            <ac:picMk id="24" creationId="{8CB07976-DA13-430F-9545-BA4F339D08FC}"/>
          </ac:picMkLst>
        </pc:picChg>
        <pc:cxnChg chg="mod">
          <ac:chgData name="Qiaomeng Qin" userId="328cb899-176e-43ad-bb77-b05867026c3b" providerId="ADAL" clId="{9B244931-A4C9-49A3-B2E0-DF895F953819}" dt="2022-04-26T18:08:20.117" v="1247" actId="688"/>
          <ac:cxnSpMkLst>
            <pc:docMk/>
            <pc:sldMk cId="3991481422" sldId="265"/>
            <ac:cxnSpMk id="4" creationId="{B8A4C3CC-7C99-4A11-8E93-F82668E151EC}"/>
          </ac:cxnSpMkLst>
        </pc:cxnChg>
        <pc:cxnChg chg="mod">
          <ac:chgData name="Qiaomeng Qin" userId="328cb899-176e-43ad-bb77-b05867026c3b" providerId="ADAL" clId="{9B244931-A4C9-49A3-B2E0-DF895F953819}" dt="2022-04-26T18:08:20.117" v="1247" actId="688"/>
          <ac:cxnSpMkLst>
            <pc:docMk/>
            <pc:sldMk cId="3991481422" sldId="265"/>
            <ac:cxnSpMk id="9" creationId="{5B92A6D2-8351-4AC8-9941-E4289E689B94}"/>
          </ac:cxnSpMkLst>
        </pc:cxnChg>
      </pc:sldChg>
    </pc:docChg>
  </pc:docChgLst>
  <pc:docChgLst>
    <pc:chgData name="Qiaomeng Qin" userId="328cb899-176e-43ad-bb77-b05867026c3b" providerId="ADAL" clId="{4609D9BF-8759-4F32-BAD0-49F15E412497}"/>
    <pc:docChg chg="undo custSel addSld modSld">
      <pc:chgData name="Qiaomeng Qin" userId="328cb899-176e-43ad-bb77-b05867026c3b" providerId="ADAL" clId="{4609D9BF-8759-4F32-BAD0-49F15E412497}" dt="2022-02-25T21:08:57.521" v="262" actId="207"/>
      <pc:docMkLst>
        <pc:docMk/>
      </pc:docMkLst>
      <pc:sldChg chg="addSp delSp modSp new mod">
        <pc:chgData name="Qiaomeng Qin" userId="328cb899-176e-43ad-bb77-b05867026c3b" providerId="ADAL" clId="{4609D9BF-8759-4F32-BAD0-49F15E412497}" dt="2022-02-25T21:08:57.521" v="262" actId="207"/>
        <pc:sldMkLst>
          <pc:docMk/>
          <pc:sldMk cId="1661324649" sldId="256"/>
        </pc:sldMkLst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2" creationId="{50D627B7-E3E4-465A-820C-6A52A3F546E2}"/>
          </ac:spMkLst>
        </pc:spChg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3" creationId="{BAE62798-37E2-47CE-A389-6D2CE93BBC93}"/>
          </ac:spMkLst>
        </pc:spChg>
        <pc:spChg chg="add mod">
          <ac:chgData name="Qiaomeng Qin" userId="328cb899-176e-43ad-bb77-b05867026c3b" providerId="ADAL" clId="{4609D9BF-8759-4F32-BAD0-49F15E412497}" dt="2022-02-25T19:49:22.946" v="238" actId="1076"/>
          <ac:spMkLst>
            <pc:docMk/>
            <pc:sldMk cId="1661324649" sldId="256"/>
            <ac:spMk id="4" creationId="{B00E7EB9-AD5D-4810-AA62-B4FA91BA4820}"/>
          </ac:spMkLst>
        </pc:spChg>
        <pc:spChg chg="add mod">
          <ac:chgData name="Qiaomeng Qin" userId="328cb899-176e-43ad-bb77-b05867026c3b" providerId="ADAL" clId="{4609D9BF-8759-4F32-BAD0-49F15E412497}" dt="2022-02-25T02:15:34.770" v="14" actId="14100"/>
          <ac:spMkLst>
            <pc:docMk/>
            <pc:sldMk cId="1661324649" sldId="256"/>
            <ac:spMk id="5" creationId="{3DA5B9AC-21E5-409A-9E84-C7673F492A6C}"/>
          </ac:spMkLst>
        </pc:spChg>
        <pc:spChg chg="add mod">
          <ac:chgData name="Qiaomeng Qin" userId="328cb899-176e-43ad-bb77-b05867026c3b" providerId="ADAL" clId="{4609D9BF-8759-4F32-BAD0-49F15E412497}" dt="2022-02-25T02:10:41.412" v="8" actId="13822"/>
          <ac:spMkLst>
            <pc:docMk/>
            <pc:sldMk cId="1661324649" sldId="256"/>
            <ac:spMk id="6" creationId="{6359007C-60D2-4654-BFFB-63A63DD9BC2E}"/>
          </ac:spMkLst>
        </pc:spChg>
        <pc:spChg chg="add mod">
          <ac:chgData name="Qiaomeng Qin" userId="328cb899-176e-43ad-bb77-b05867026c3b" providerId="ADAL" clId="{4609D9BF-8759-4F32-BAD0-49F15E412497}" dt="2022-02-25T02:15:27.674" v="12" actId="1076"/>
          <ac:spMkLst>
            <pc:docMk/>
            <pc:sldMk cId="1661324649" sldId="256"/>
            <ac:spMk id="7" creationId="{3074383A-4282-4EB2-B44D-1855D040FB2D}"/>
          </ac:spMkLst>
        </pc:spChg>
        <pc:spChg chg="add mod">
          <ac:chgData name="Qiaomeng Qin" userId="328cb899-176e-43ad-bb77-b05867026c3b" providerId="ADAL" clId="{4609D9BF-8759-4F32-BAD0-49F15E412497}" dt="2022-02-25T02:16:41.709" v="22" actId="1076"/>
          <ac:spMkLst>
            <pc:docMk/>
            <pc:sldMk cId="1661324649" sldId="256"/>
            <ac:spMk id="11" creationId="{9DA2FA0C-FDAD-498A-9A03-966751DA8A2D}"/>
          </ac:spMkLst>
        </pc:spChg>
        <pc:spChg chg="add mod">
          <ac:chgData name="Qiaomeng Qin" userId="328cb899-176e-43ad-bb77-b05867026c3b" providerId="ADAL" clId="{4609D9BF-8759-4F32-BAD0-49F15E412497}" dt="2022-02-25T02:21:36.277" v="92" actId="1076"/>
          <ac:spMkLst>
            <pc:docMk/>
            <pc:sldMk cId="1661324649" sldId="256"/>
            <ac:spMk id="12" creationId="{1B112AA5-0805-494A-BBBF-002772047CE1}"/>
          </ac:spMkLst>
        </pc:spChg>
        <pc:spChg chg="add mod">
          <ac:chgData name="Qiaomeng Qin" userId="328cb899-176e-43ad-bb77-b05867026c3b" providerId="ADAL" clId="{4609D9BF-8759-4F32-BAD0-49F15E412497}" dt="2022-02-25T02:18:55.965" v="67" actId="1076"/>
          <ac:spMkLst>
            <pc:docMk/>
            <pc:sldMk cId="1661324649" sldId="256"/>
            <ac:spMk id="18" creationId="{841B404B-AA8F-4ADB-99BB-AD91DE3E0ADF}"/>
          </ac:spMkLst>
        </pc:spChg>
        <pc:spChg chg="add mod">
          <ac:chgData name="Qiaomeng Qin" userId="328cb899-176e-43ad-bb77-b05867026c3b" providerId="ADAL" clId="{4609D9BF-8759-4F32-BAD0-49F15E412497}" dt="2022-02-25T02:18:59.211" v="68" actId="1076"/>
          <ac:spMkLst>
            <pc:docMk/>
            <pc:sldMk cId="1661324649" sldId="256"/>
            <ac:spMk id="19" creationId="{0FF4BBA8-8A20-4824-944D-A5E2060243F5}"/>
          </ac:spMkLst>
        </pc:spChg>
        <pc:spChg chg="add mod">
          <ac:chgData name="Qiaomeng Qin" userId="328cb899-176e-43ad-bb77-b05867026c3b" providerId="ADAL" clId="{4609D9BF-8759-4F32-BAD0-49F15E412497}" dt="2022-02-25T19:42:13.470" v="223" actId="1076"/>
          <ac:spMkLst>
            <pc:docMk/>
            <pc:sldMk cId="1661324649" sldId="256"/>
            <ac:spMk id="20" creationId="{9A6DCFAA-320F-4A77-A4FB-D50226004E82}"/>
          </ac:spMkLst>
        </pc:spChg>
        <pc:spChg chg="add mod">
          <ac:chgData name="Qiaomeng Qin" userId="328cb899-176e-43ad-bb77-b05867026c3b" providerId="ADAL" clId="{4609D9BF-8759-4F32-BAD0-49F15E412497}" dt="2022-02-25T19:49:33.223" v="239" actId="1076"/>
          <ac:spMkLst>
            <pc:docMk/>
            <pc:sldMk cId="1661324649" sldId="256"/>
            <ac:spMk id="26" creationId="{64DE40CE-0675-4BA4-9848-D3F1AFAE54E2}"/>
          </ac:spMkLst>
        </pc:spChg>
        <pc:spChg chg="add mod">
          <ac:chgData name="Qiaomeng Qin" userId="328cb899-176e-43ad-bb77-b05867026c3b" providerId="ADAL" clId="{4609D9BF-8759-4F32-BAD0-49F15E412497}" dt="2022-02-25T21:08:31.161" v="261" actId="1076"/>
          <ac:spMkLst>
            <pc:docMk/>
            <pc:sldMk cId="1661324649" sldId="256"/>
            <ac:spMk id="27" creationId="{0F018943-2589-4A35-B875-1C23BA9B068F}"/>
          </ac:spMkLst>
        </pc:spChg>
        <pc:spChg chg="add mod">
          <ac:chgData name="Qiaomeng Qin" userId="328cb899-176e-43ad-bb77-b05867026c3b" providerId="ADAL" clId="{4609D9BF-8759-4F32-BAD0-49F15E412497}" dt="2022-02-25T02:26:00.588" v="120" actId="1076"/>
          <ac:spMkLst>
            <pc:docMk/>
            <pc:sldMk cId="1661324649" sldId="256"/>
            <ac:spMk id="33" creationId="{987FC92E-E8EE-44D3-9A46-5DD743D4AAC7}"/>
          </ac:spMkLst>
        </pc:spChg>
        <pc:spChg chg="add mod ord">
          <ac:chgData name="Qiaomeng Qin" userId="328cb899-176e-43ad-bb77-b05867026c3b" providerId="ADAL" clId="{4609D9BF-8759-4F32-BAD0-49F15E412497}" dt="2022-02-25T19:42:51.895" v="228" actId="166"/>
          <ac:spMkLst>
            <pc:docMk/>
            <pc:sldMk cId="1661324649" sldId="256"/>
            <ac:spMk id="34" creationId="{6EDCDA26-4FEB-4C00-BDE6-0DF54634A369}"/>
          </ac:spMkLst>
        </pc:spChg>
        <pc:spChg chg="add del mod">
          <ac:chgData name="Qiaomeng Qin" userId="328cb899-176e-43ad-bb77-b05867026c3b" providerId="ADAL" clId="{4609D9BF-8759-4F32-BAD0-49F15E412497}" dt="2022-02-25T19:41:17.340" v="216" actId="478"/>
          <ac:spMkLst>
            <pc:docMk/>
            <pc:sldMk cId="1661324649" sldId="256"/>
            <ac:spMk id="35" creationId="{AB42B242-3B3F-4BBB-8B8D-25DF57C17402}"/>
          </ac:spMkLst>
        </pc:spChg>
        <pc:spChg chg="add mod">
          <ac:chgData name="Qiaomeng Qin" userId="328cb899-176e-43ad-bb77-b05867026c3b" providerId="ADAL" clId="{4609D9BF-8759-4F32-BAD0-49F15E412497}" dt="2022-02-25T19:42:04.983" v="222" actId="1076"/>
          <ac:spMkLst>
            <pc:docMk/>
            <pc:sldMk cId="1661324649" sldId="256"/>
            <ac:spMk id="41" creationId="{EEC14680-1305-4DE3-B00F-B3581F76DCDF}"/>
          </ac:spMkLst>
        </pc:spChg>
        <pc:spChg chg="add mod">
          <ac:chgData name="Qiaomeng Qin" userId="328cb899-176e-43ad-bb77-b05867026c3b" providerId="ADAL" clId="{4609D9BF-8759-4F32-BAD0-49F15E412497}" dt="2022-02-25T21:08:57.521" v="262" actId="207"/>
          <ac:spMkLst>
            <pc:docMk/>
            <pc:sldMk cId="1661324649" sldId="256"/>
            <ac:spMk id="42" creationId="{80D8D5D7-4851-4620-ABCE-74576DD67E5D}"/>
          </ac:spMkLst>
        </pc:spChg>
        <pc:spChg chg="add del mod">
          <ac:chgData name="Qiaomeng Qin" userId="328cb899-176e-43ad-bb77-b05867026c3b" providerId="ADAL" clId="{4609D9BF-8759-4F32-BAD0-49F15E412497}" dt="2022-02-25T02:54:59.936" v="179" actId="478"/>
          <ac:spMkLst>
            <pc:docMk/>
            <pc:sldMk cId="1661324649" sldId="256"/>
            <ac:spMk id="57" creationId="{43F66867-511F-4D0C-8653-168717AB8544}"/>
          </ac:spMkLst>
        </pc:spChg>
        <pc:spChg chg="add mod">
          <ac:chgData name="Qiaomeng Qin" userId="328cb899-176e-43ad-bb77-b05867026c3b" providerId="ADAL" clId="{4609D9BF-8759-4F32-BAD0-49F15E412497}" dt="2022-02-25T03:01:13.867" v="214" actId="14100"/>
          <ac:spMkLst>
            <pc:docMk/>
            <pc:sldMk cId="1661324649" sldId="256"/>
            <ac:spMk id="58" creationId="{799BEF6F-72A5-4AD5-B23F-8F4FB215F5B4}"/>
          </ac:spMkLst>
        </pc:spChg>
        <pc:spChg chg="add mod">
          <ac:chgData name="Qiaomeng Qin" userId="328cb899-176e-43ad-bb77-b05867026c3b" providerId="ADAL" clId="{4609D9BF-8759-4F32-BAD0-49F15E412497}" dt="2022-02-25T02:56:43.396" v="198" actId="1076"/>
          <ac:spMkLst>
            <pc:docMk/>
            <pc:sldMk cId="1661324649" sldId="256"/>
            <ac:spMk id="61" creationId="{D8DB24DD-845D-40EE-9D36-F36614218154}"/>
          </ac:spMkLst>
        </pc:spChg>
        <pc:spChg chg="add mod">
          <ac:chgData name="Qiaomeng Qin" userId="328cb899-176e-43ad-bb77-b05867026c3b" providerId="ADAL" clId="{4609D9BF-8759-4F32-BAD0-49F15E412497}" dt="2022-02-25T03:01:16.640" v="215" actId="1076"/>
          <ac:spMkLst>
            <pc:docMk/>
            <pc:sldMk cId="1661324649" sldId="256"/>
            <ac:spMk id="62" creationId="{54F35D2E-CC27-42AD-9B6A-8628741C242B}"/>
          </ac:spMkLst>
        </pc:spChg>
        <pc:spChg chg="add mod">
          <ac:chgData name="Qiaomeng Qin" userId="328cb899-176e-43ad-bb77-b05867026c3b" providerId="ADAL" clId="{4609D9BF-8759-4F32-BAD0-49F15E412497}" dt="2022-02-25T02:57:08.584" v="212" actId="20577"/>
          <ac:spMkLst>
            <pc:docMk/>
            <pc:sldMk cId="1661324649" sldId="256"/>
            <ac:spMk id="63" creationId="{571E41BB-E623-434C-A32C-E807163D0285}"/>
          </ac:spMkLst>
        </pc:spChg>
        <pc:cxnChg chg="add mod ord">
          <ac:chgData name="Qiaomeng Qin" userId="328cb899-176e-43ad-bb77-b05867026c3b" providerId="ADAL" clId="{4609D9BF-8759-4F32-BAD0-49F15E412497}" dt="2022-02-25T19:43:25.643" v="232" actId="1076"/>
          <ac:cxnSpMkLst>
            <pc:docMk/>
            <pc:sldMk cId="1661324649" sldId="256"/>
            <ac:cxnSpMk id="9" creationId="{6372DA8B-D4A1-43DF-B856-1B35D9732680}"/>
          </ac:cxnSpMkLst>
        </pc:cxnChg>
        <pc:cxnChg chg="add del">
          <ac:chgData name="Qiaomeng Qin" userId="328cb899-176e-43ad-bb77-b05867026c3b" providerId="ADAL" clId="{4609D9BF-8759-4F32-BAD0-49F15E412497}" dt="2022-02-25T02:18:04.861" v="49" actId="478"/>
          <ac:cxnSpMkLst>
            <pc:docMk/>
            <pc:sldMk cId="1661324649" sldId="256"/>
            <ac:cxnSpMk id="14" creationId="{D621BA56-E578-409C-BB68-DA7B59A78649}"/>
          </ac:cxnSpMkLst>
        </pc:cxnChg>
        <pc:cxnChg chg="add">
          <ac:chgData name="Qiaomeng Qin" userId="328cb899-176e-43ad-bb77-b05867026c3b" providerId="ADAL" clId="{4609D9BF-8759-4F32-BAD0-49F15E412497}" dt="2022-02-25T02:18:08.916" v="50" actId="11529"/>
          <ac:cxnSpMkLst>
            <pc:docMk/>
            <pc:sldMk cId="1661324649" sldId="256"/>
            <ac:cxnSpMk id="16" creationId="{753569E4-2D83-4B61-8CB7-91FA3E90CAF8}"/>
          </ac:cxnSpMkLst>
        </pc:cxnChg>
        <pc:cxnChg chg="add mod">
          <ac:chgData name="Qiaomeng Qin" userId="328cb899-176e-43ad-bb77-b05867026c3b" providerId="ADAL" clId="{4609D9BF-8759-4F32-BAD0-49F15E412497}" dt="2022-02-25T02:18:18.610" v="52" actId="1076"/>
          <ac:cxnSpMkLst>
            <pc:docMk/>
            <pc:sldMk cId="1661324649" sldId="256"/>
            <ac:cxnSpMk id="17" creationId="{A8206D84-9251-4161-B654-43AE6F1CCB75}"/>
          </ac:cxnSpMkLst>
        </pc:cxnChg>
        <pc:cxnChg chg="add del mod">
          <ac:chgData name="Qiaomeng Qin" userId="328cb899-176e-43ad-bb77-b05867026c3b" providerId="ADAL" clId="{4609D9BF-8759-4F32-BAD0-49F15E412497}" dt="2022-02-25T02:20:15.457" v="78" actId="478"/>
          <ac:cxnSpMkLst>
            <pc:docMk/>
            <pc:sldMk cId="1661324649" sldId="256"/>
            <ac:cxnSpMk id="22" creationId="{316F3438-422D-497B-ABF3-6FFBACF709AD}"/>
          </ac:cxnSpMkLst>
        </pc:cxnChg>
        <pc:cxnChg chg="add mod">
          <ac:chgData name="Qiaomeng Qin" userId="328cb899-176e-43ad-bb77-b05867026c3b" providerId="ADAL" clId="{4609D9BF-8759-4F32-BAD0-49F15E412497}" dt="2022-02-25T02:25:12.034" v="110" actId="1582"/>
          <ac:cxnSpMkLst>
            <pc:docMk/>
            <pc:sldMk cId="1661324649" sldId="256"/>
            <ac:cxnSpMk id="29" creationId="{F8320FDD-243A-45BB-9621-2C834FA9C4D0}"/>
          </ac:cxnSpMkLst>
        </pc:cxnChg>
        <pc:cxnChg chg="add mod">
          <ac:chgData name="Qiaomeng Qin" userId="328cb899-176e-43ad-bb77-b05867026c3b" providerId="ADAL" clId="{4609D9BF-8759-4F32-BAD0-49F15E412497}" dt="2022-02-25T02:25:19.104" v="112" actId="1076"/>
          <ac:cxnSpMkLst>
            <pc:docMk/>
            <pc:sldMk cId="1661324649" sldId="256"/>
            <ac:cxnSpMk id="30" creationId="{3ECD37A6-6EAA-4A47-B4AA-35D38B072E2E}"/>
          </ac:cxnSpMkLst>
        </pc:cxnChg>
        <pc:cxnChg chg="add mod">
          <ac:chgData name="Qiaomeng Qin" userId="328cb899-176e-43ad-bb77-b05867026c3b" providerId="ADAL" clId="{4609D9BF-8759-4F32-BAD0-49F15E412497}" dt="2022-02-25T02:25:32.309" v="114" actId="13822"/>
          <ac:cxnSpMkLst>
            <pc:docMk/>
            <pc:sldMk cId="1661324649" sldId="256"/>
            <ac:cxnSpMk id="32" creationId="{171D2C17-E71C-4BB7-81F5-7EC96ED37743}"/>
          </ac:cxnSpMkLst>
        </pc:cxnChg>
        <pc:cxnChg chg="add mod">
          <ac:chgData name="Qiaomeng Qin" userId="328cb899-176e-43ad-bb77-b05867026c3b" providerId="ADAL" clId="{4609D9BF-8759-4F32-BAD0-49F15E412497}" dt="2022-02-25T19:41:58.578" v="220" actId="1076"/>
          <ac:cxnSpMkLst>
            <pc:docMk/>
            <pc:sldMk cId="1661324649" sldId="256"/>
            <ac:cxnSpMk id="37" creationId="{DDDC0C23-8829-46DA-84DC-8CF78D0DBF66}"/>
          </ac:cxnSpMkLst>
        </pc:cxnChg>
        <pc:cxnChg chg="add mod">
          <ac:chgData name="Qiaomeng Qin" userId="328cb899-176e-43ad-bb77-b05867026c3b" providerId="ADAL" clId="{4609D9BF-8759-4F32-BAD0-49F15E412497}" dt="2022-02-25T02:51:13.679" v="137" actId="1076"/>
          <ac:cxnSpMkLst>
            <pc:docMk/>
            <pc:sldMk cId="1661324649" sldId="256"/>
            <ac:cxnSpMk id="38" creationId="{71432F7B-7A23-434F-9F2F-C30D9E39A327}"/>
          </ac:cxnSpMkLst>
        </pc:cxnChg>
        <pc:cxnChg chg="add mod">
          <ac:chgData name="Qiaomeng Qin" userId="328cb899-176e-43ad-bb77-b05867026c3b" providerId="ADAL" clId="{4609D9BF-8759-4F32-BAD0-49F15E412497}" dt="2022-02-25T19:42:01.359" v="221" actId="14100"/>
          <ac:cxnSpMkLst>
            <pc:docMk/>
            <pc:sldMk cId="1661324649" sldId="256"/>
            <ac:cxnSpMk id="40" creationId="{4A9B042F-CBCE-4465-B6FA-27BB9922C5CD}"/>
          </ac:cxnSpMkLst>
        </pc:cxnChg>
        <pc:cxnChg chg="add mod">
          <ac:chgData name="Qiaomeng Qin" userId="328cb899-176e-43ad-bb77-b05867026c3b" providerId="ADAL" clId="{4609D9BF-8759-4F32-BAD0-49F15E412497}" dt="2022-02-25T02:53:14.768" v="148" actId="13822"/>
          <ac:cxnSpMkLst>
            <pc:docMk/>
            <pc:sldMk cId="1661324649" sldId="256"/>
            <ac:cxnSpMk id="44" creationId="{5D8A329D-7370-49B4-A577-97C85F8617E9}"/>
          </ac:cxnSpMkLst>
        </pc:cxnChg>
        <pc:cxnChg chg="add mod">
          <ac:chgData name="Qiaomeng Qin" userId="328cb899-176e-43ad-bb77-b05867026c3b" providerId="ADAL" clId="{4609D9BF-8759-4F32-BAD0-49F15E412497}" dt="2022-02-25T02:53:23.449" v="151" actId="13822"/>
          <ac:cxnSpMkLst>
            <pc:docMk/>
            <pc:sldMk cId="1661324649" sldId="256"/>
            <ac:cxnSpMk id="46" creationId="{77FAFE3A-C61D-4ABE-A866-D35F33F5568C}"/>
          </ac:cxnSpMkLst>
        </pc:cxnChg>
        <pc:cxnChg chg="add mod">
          <ac:chgData name="Qiaomeng Qin" userId="328cb899-176e-43ad-bb77-b05867026c3b" providerId="ADAL" clId="{4609D9BF-8759-4F32-BAD0-49F15E412497}" dt="2022-02-25T02:53:31.207" v="159" actId="1076"/>
          <ac:cxnSpMkLst>
            <pc:docMk/>
            <pc:sldMk cId="1661324649" sldId="256"/>
            <ac:cxnSpMk id="47" creationId="{DA2864A6-F14A-4DF7-A0C1-7CE69542C8E4}"/>
          </ac:cxnSpMkLst>
        </pc:cxnChg>
        <pc:cxnChg chg="add del mod">
          <ac:chgData name="Qiaomeng Qin" userId="328cb899-176e-43ad-bb77-b05867026c3b" providerId="ADAL" clId="{4609D9BF-8759-4F32-BAD0-49F15E412497}" dt="2022-02-25T02:53:27.504" v="158"/>
          <ac:cxnSpMkLst>
            <pc:docMk/>
            <pc:sldMk cId="1661324649" sldId="256"/>
            <ac:cxnSpMk id="48" creationId="{679C41C0-A0DB-4954-8BB8-4B4AED52F263}"/>
          </ac:cxnSpMkLst>
        </pc:cxnChg>
        <pc:cxnChg chg="add del mod">
          <ac:chgData name="Qiaomeng Qin" userId="328cb899-176e-43ad-bb77-b05867026c3b" providerId="ADAL" clId="{4609D9BF-8759-4F32-BAD0-49F15E412497}" dt="2022-02-25T02:53:27.343" v="157"/>
          <ac:cxnSpMkLst>
            <pc:docMk/>
            <pc:sldMk cId="1661324649" sldId="256"/>
            <ac:cxnSpMk id="49" creationId="{79D3882F-BFF8-45BC-9D65-2DC6571EF4B1}"/>
          </ac:cxnSpMkLst>
        </pc:cxnChg>
        <pc:cxnChg chg="add del mod">
          <ac:chgData name="Qiaomeng Qin" userId="328cb899-176e-43ad-bb77-b05867026c3b" providerId="ADAL" clId="{4609D9BF-8759-4F32-BAD0-49F15E412497}" dt="2022-02-25T02:53:27.189" v="156"/>
          <ac:cxnSpMkLst>
            <pc:docMk/>
            <pc:sldMk cId="1661324649" sldId="256"/>
            <ac:cxnSpMk id="50" creationId="{8DF9E78C-DD39-4F1F-A2F6-415B16C3CDB0}"/>
          </ac:cxnSpMkLst>
        </pc:cxnChg>
        <pc:cxnChg chg="add mod">
          <ac:chgData name="Qiaomeng Qin" userId="328cb899-176e-43ad-bb77-b05867026c3b" providerId="ADAL" clId="{4609D9BF-8759-4F32-BAD0-49F15E412497}" dt="2022-02-25T02:53:35.828" v="161" actId="1076"/>
          <ac:cxnSpMkLst>
            <pc:docMk/>
            <pc:sldMk cId="1661324649" sldId="256"/>
            <ac:cxnSpMk id="51" creationId="{EE614095-CDD0-4234-8837-BDE168BC94A2}"/>
          </ac:cxnSpMkLst>
        </pc:cxnChg>
        <pc:cxnChg chg="add mod">
          <ac:chgData name="Qiaomeng Qin" userId="328cb899-176e-43ad-bb77-b05867026c3b" providerId="ADAL" clId="{4609D9BF-8759-4F32-BAD0-49F15E412497}" dt="2022-02-25T02:53:40.598" v="163" actId="1076"/>
          <ac:cxnSpMkLst>
            <pc:docMk/>
            <pc:sldMk cId="1661324649" sldId="256"/>
            <ac:cxnSpMk id="52" creationId="{6C012983-6D41-42C0-A769-762B78988CF0}"/>
          </ac:cxnSpMkLst>
        </pc:cxnChg>
        <pc:cxnChg chg="add mod">
          <ac:chgData name="Qiaomeng Qin" userId="328cb899-176e-43ad-bb77-b05867026c3b" providerId="ADAL" clId="{4609D9BF-8759-4F32-BAD0-49F15E412497}" dt="2022-02-25T02:53:45.602" v="165" actId="1076"/>
          <ac:cxnSpMkLst>
            <pc:docMk/>
            <pc:sldMk cId="1661324649" sldId="256"/>
            <ac:cxnSpMk id="53" creationId="{F597A4CF-0F15-4CF0-A1CF-26AF69B6B71E}"/>
          </ac:cxnSpMkLst>
        </pc:cxnChg>
        <pc:cxnChg chg="add mod">
          <ac:chgData name="Qiaomeng Qin" userId="328cb899-176e-43ad-bb77-b05867026c3b" providerId="ADAL" clId="{4609D9BF-8759-4F32-BAD0-49F15E412497}" dt="2022-02-25T02:54:03.924" v="168" actId="14100"/>
          <ac:cxnSpMkLst>
            <pc:docMk/>
            <pc:sldMk cId="1661324649" sldId="256"/>
            <ac:cxnSpMk id="55" creationId="{9ABC5D41-3900-47BB-98E9-E8C0090F6695}"/>
          </ac:cxnSpMkLst>
        </pc:cxnChg>
        <pc:cxnChg chg="add">
          <ac:chgData name="Qiaomeng Qin" userId="328cb899-176e-43ad-bb77-b05867026c3b" providerId="ADAL" clId="{4609D9BF-8759-4F32-BAD0-49F15E412497}" dt="2022-02-25T02:56:09.299" v="193" actId="11529"/>
          <ac:cxnSpMkLst>
            <pc:docMk/>
            <pc:sldMk cId="1661324649" sldId="256"/>
            <ac:cxnSpMk id="60" creationId="{ED244E8C-CC2E-4D9A-959E-55AAA611A7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E90D-C399-47CE-B8E2-0F4E3904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CFEB-7848-4FA2-ADBF-330618C1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AD66-9AA2-4A68-AF98-1A53A7A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33A-8FF4-494E-9271-7091BCD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1C78-2E1E-4246-A49E-4226310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CA5A-0253-40BD-AD69-65FE569A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64E9-7985-443F-BDE8-F01F276A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B846-8525-4E64-BBD8-44DC941F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0925-2C7A-4A0F-A148-FF730865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AEE9-DBBE-402E-9FE3-792E8A84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9B772-E3E6-4D3D-A53D-392B2F9B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6C11-0C9B-44F8-BFB2-0CA98262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A700-939C-489C-AF16-0B645EF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CB69-F733-4223-A24D-AB0C9A01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6CDE-C0DB-43E0-A99E-0B89AE11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B39C-5198-4D98-8DA7-C542758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329A-FB8E-4DC8-A967-BF3BB4E0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AB2D-265B-4925-8FEF-B30F252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C36-C464-4220-89A7-7525824D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A2BF-1E6E-40E8-BED4-E0EA9AD4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68C6-9EC3-4B5A-B2CB-ED4283C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78559-08DD-4F70-887E-A16A2364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424E-F833-4173-B906-8353C3C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7A6-3138-405C-8898-B3330D11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6A1A-8068-44D0-88D4-8F35042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6062-D9D2-4262-8642-66AE9DD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90A-C5E6-4F39-B245-64DD39769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5AB48-A67B-4FB7-8B66-4AE99B9B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E1B3-4922-45D9-B5D6-77DD8FED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3BFC-2C20-41AE-AA34-5DBB94A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865F-2F92-41F1-977D-E71B968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68A4-C2B3-45A2-8241-C20B2BDE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EA12-019B-4F00-BAF8-7BB65C47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B3603-FEBB-4A55-9DBF-7B8E085C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D145-4F77-4398-88CE-45CF7255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99A7-C5B7-4250-BA9A-1906EF2F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50C7-C62F-47E3-8108-23F13D0F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0EE2B-1C46-434C-8E06-839271B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E1310-0F3A-4816-9896-A779D8D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6F1D-E1A4-4D26-B3D4-C7970405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AA358-5096-4E4A-B02D-CBDB457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90F9-9072-410C-BBE7-73E86863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FB9AB-D41E-4AD1-B4A3-05448D4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9FD8A-708D-406E-8AF4-2FFB757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79209-0C37-49CD-8AD7-8380772B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DFD7-4EAF-4F90-9EC4-667303AE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C00-BE15-4801-AA3F-A40BED6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0F23-38E4-4C3F-AE0A-5C5883FE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DBCD-9AFE-4DD0-9609-F2A670BF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67BB-4F3B-48EB-A02A-3F5FD79B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76C2-764B-4386-83CD-281D806A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0B94-1701-49FB-BEED-BB0E882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BBC-1F2F-45DB-91AB-39C1931A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6659B-F984-4563-8CD7-476037F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AC4D-9DA3-4092-8D8C-7BB75A9D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09A57-6912-4858-9FB3-6B433F9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BC2B-443A-427A-B44D-3F8C4F5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401C-9333-4015-9C8B-23164D8A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C139D-7B6A-4E49-9AA3-31601C25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775F-3708-45B4-B800-BAD63A8A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C36-7838-49C4-8070-FBF9E48BC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F0F9-1500-4F85-90EA-D7F00D29E5E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FE6A-3204-413A-9479-337A7C1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6928-9993-4A74-8842-CA1664A2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7EB9-AD5D-4810-AA62-B4FA91BA4820}"/>
              </a:ext>
            </a:extLst>
          </p:cNvPr>
          <p:cNvSpPr/>
          <p:nvPr/>
        </p:nvSpPr>
        <p:spPr>
          <a:xfrm>
            <a:off x="3406588" y="1864659"/>
            <a:ext cx="2268071" cy="24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5B9AC-21E5-409A-9E84-C7673F492A6C}"/>
              </a:ext>
            </a:extLst>
          </p:cNvPr>
          <p:cNvSpPr/>
          <p:nvPr/>
        </p:nvSpPr>
        <p:spPr>
          <a:xfrm>
            <a:off x="3155576" y="2196353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9007C-60D2-4654-BFFB-63A63DD9BC2E}"/>
              </a:ext>
            </a:extLst>
          </p:cNvPr>
          <p:cNvSpPr/>
          <p:nvPr/>
        </p:nvSpPr>
        <p:spPr>
          <a:xfrm>
            <a:off x="5674659" y="2196352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4383A-4282-4EB2-B44D-1855D040FB2D}"/>
              </a:ext>
            </a:extLst>
          </p:cNvPr>
          <p:cNvSpPr/>
          <p:nvPr/>
        </p:nvSpPr>
        <p:spPr>
          <a:xfrm>
            <a:off x="4415117" y="4020670"/>
            <a:ext cx="251012" cy="61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A2FA0C-FDAD-498A-9A03-966751DA8A2D}"/>
              </a:ext>
            </a:extLst>
          </p:cNvPr>
          <p:cNvSpPr/>
          <p:nvPr/>
        </p:nvSpPr>
        <p:spPr>
          <a:xfrm>
            <a:off x="4383740" y="2382369"/>
            <a:ext cx="251012" cy="2465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/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blipFill>
                <a:blip r:embed="rId2"/>
                <a:stretch>
                  <a:fillRect l="-5376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569E4-2D83-4B61-8CB7-91FA3E90CAF8}"/>
              </a:ext>
            </a:extLst>
          </p:cNvPr>
          <p:cNvCxnSpPr/>
          <p:nvPr/>
        </p:nvCxnSpPr>
        <p:spPr>
          <a:xfrm flipV="1">
            <a:off x="6096000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206D84-9251-4161-B654-43AE6F1CCB75}"/>
              </a:ext>
            </a:extLst>
          </p:cNvPr>
          <p:cNvCxnSpPr/>
          <p:nvPr/>
        </p:nvCxnSpPr>
        <p:spPr>
          <a:xfrm flipV="1">
            <a:off x="3012141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/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/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/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64DE40CE-0675-4BA4-9848-D3F1AFAE54E2}"/>
              </a:ext>
            </a:extLst>
          </p:cNvPr>
          <p:cNvSpPr/>
          <p:nvPr/>
        </p:nvSpPr>
        <p:spPr>
          <a:xfrm rot="16200000">
            <a:off x="4448201" y="2210745"/>
            <a:ext cx="1000446" cy="636396"/>
          </a:xfrm>
          <a:prstGeom prst="curvedUpArrow">
            <a:avLst>
              <a:gd name="adj1" fmla="val 2445"/>
              <a:gd name="adj2" fmla="val 14729"/>
              <a:gd name="adj3" fmla="val 243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/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320FDD-243A-45BB-9621-2C834FA9C4D0}"/>
              </a:ext>
            </a:extLst>
          </p:cNvPr>
          <p:cNvCxnSpPr>
            <a:stCxn id="5" idx="3"/>
          </p:cNvCxnSpPr>
          <p:nvPr/>
        </p:nvCxnSpPr>
        <p:spPr>
          <a:xfrm>
            <a:off x="3406588" y="2505636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CD37A6-6EAA-4A47-B4AA-35D38B072E2E}"/>
              </a:ext>
            </a:extLst>
          </p:cNvPr>
          <p:cNvCxnSpPr/>
          <p:nvPr/>
        </p:nvCxnSpPr>
        <p:spPr>
          <a:xfrm>
            <a:off x="5661772" y="2506114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1D2C17-E71C-4BB7-81F5-7EC96ED37743}"/>
              </a:ext>
            </a:extLst>
          </p:cNvPr>
          <p:cNvCxnSpPr/>
          <p:nvPr/>
        </p:nvCxnSpPr>
        <p:spPr>
          <a:xfrm>
            <a:off x="3406588" y="3394075"/>
            <a:ext cx="2229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/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DC0C23-8829-46DA-84DC-8CF78D0DBF66}"/>
              </a:ext>
            </a:extLst>
          </p:cNvPr>
          <p:cNvCxnSpPr/>
          <p:nvPr/>
        </p:nvCxnSpPr>
        <p:spPr>
          <a:xfrm>
            <a:off x="3809660" y="1040656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432F7B-7A23-434F-9F2F-C30D9E39A327}"/>
              </a:ext>
            </a:extLst>
          </p:cNvPr>
          <p:cNvCxnSpPr/>
          <p:nvPr/>
        </p:nvCxnSpPr>
        <p:spPr>
          <a:xfrm>
            <a:off x="3809660" y="2506193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9B042F-CBCE-4465-B6FA-27BB9922C5CD}"/>
              </a:ext>
            </a:extLst>
          </p:cNvPr>
          <p:cNvCxnSpPr>
            <a:cxnSpLocks/>
          </p:cNvCxnSpPr>
          <p:nvPr/>
        </p:nvCxnSpPr>
        <p:spPr>
          <a:xfrm>
            <a:off x="3924300" y="1047567"/>
            <a:ext cx="0" cy="1458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/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D8D5D7-4851-4620-ABCE-74576DD67E5D}"/>
              </a:ext>
            </a:extLst>
          </p:cNvPr>
          <p:cNvSpPr/>
          <p:nvPr/>
        </p:nvSpPr>
        <p:spPr>
          <a:xfrm>
            <a:off x="8372475" y="1876595"/>
            <a:ext cx="1387798" cy="140241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8A329D-7370-49B4-A577-97C85F8617E9}"/>
              </a:ext>
            </a:extLst>
          </p:cNvPr>
          <p:cNvCxnSpPr/>
          <p:nvPr/>
        </p:nvCxnSpPr>
        <p:spPr>
          <a:xfrm>
            <a:off x="7724775" y="3267075"/>
            <a:ext cx="285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FAFE3A-C61D-4ABE-A866-D35F33F5568C}"/>
              </a:ext>
            </a:extLst>
          </p:cNvPr>
          <p:cNvCxnSpPr/>
          <p:nvPr/>
        </p:nvCxnSpPr>
        <p:spPr>
          <a:xfrm>
            <a:off x="8020050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2864A6-F14A-4DF7-A0C1-7CE69542C8E4}"/>
              </a:ext>
            </a:extLst>
          </p:cNvPr>
          <p:cNvCxnSpPr/>
          <p:nvPr/>
        </p:nvCxnSpPr>
        <p:spPr>
          <a:xfrm>
            <a:off x="8462962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614095-CDD0-4234-8837-BDE168BC94A2}"/>
              </a:ext>
            </a:extLst>
          </p:cNvPr>
          <p:cNvCxnSpPr/>
          <p:nvPr/>
        </p:nvCxnSpPr>
        <p:spPr>
          <a:xfrm>
            <a:off x="8986836" y="3267074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012983-6D41-42C0-A769-762B78988CF0}"/>
              </a:ext>
            </a:extLst>
          </p:cNvPr>
          <p:cNvCxnSpPr/>
          <p:nvPr/>
        </p:nvCxnSpPr>
        <p:spPr>
          <a:xfrm>
            <a:off x="9403553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97A4CF-0F15-4CF0-A1CF-26AF69B6B71E}"/>
              </a:ext>
            </a:extLst>
          </p:cNvPr>
          <p:cNvCxnSpPr/>
          <p:nvPr/>
        </p:nvCxnSpPr>
        <p:spPr>
          <a:xfrm>
            <a:off x="9858094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BC5D41-3900-47BB-98E9-E8C0090F6695}"/>
              </a:ext>
            </a:extLst>
          </p:cNvPr>
          <p:cNvCxnSpPr>
            <a:cxnSpLocks/>
          </p:cNvCxnSpPr>
          <p:nvPr/>
        </p:nvCxnSpPr>
        <p:spPr>
          <a:xfrm>
            <a:off x="9066374" y="2577803"/>
            <a:ext cx="151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799BEF6F-72A5-4AD5-B23F-8F4FB215F5B4}"/>
              </a:ext>
            </a:extLst>
          </p:cNvPr>
          <p:cNvSpPr/>
          <p:nvPr/>
        </p:nvSpPr>
        <p:spPr>
          <a:xfrm rot="16200000">
            <a:off x="8913926" y="1217816"/>
            <a:ext cx="337425" cy="1239354"/>
          </a:xfrm>
          <a:prstGeom prst="curvedLeftArrow">
            <a:avLst>
              <a:gd name="adj1" fmla="val 0"/>
              <a:gd name="adj2" fmla="val 8654"/>
              <a:gd name="adj3" fmla="val 1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244E8C-CC2E-4D9A-959E-55AAA611A761}"/>
              </a:ext>
            </a:extLst>
          </p:cNvPr>
          <p:cNvCxnSpPr>
            <a:stCxn id="42" idx="3"/>
          </p:cNvCxnSpPr>
          <p:nvPr/>
        </p:nvCxnSpPr>
        <p:spPr>
          <a:xfrm flipV="1">
            <a:off x="8575713" y="2577803"/>
            <a:ext cx="490661" cy="495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/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/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/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EDCDA26-4FEB-4C00-BDE6-0DF54634A369}"/>
              </a:ext>
            </a:extLst>
          </p:cNvPr>
          <p:cNvSpPr/>
          <p:nvPr/>
        </p:nvSpPr>
        <p:spPr>
          <a:xfrm>
            <a:off x="4425990" y="1047567"/>
            <a:ext cx="164078" cy="136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2DA8B-D4A1-43DF-B856-1B35D9732680}"/>
              </a:ext>
            </a:extLst>
          </p:cNvPr>
          <p:cNvCxnSpPr>
            <a:cxnSpLocks/>
          </p:cNvCxnSpPr>
          <p:nvPr/>
        </p:nvCxnSpPr>
        <p:spPr>
          <a:xfrm flipH="1" flipV="1">
            <a:off x="4506812" y="1338261"/>
            <a:ext cx="1217" cy="985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2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A4C3CC-7C99-4A11-8E93-F82668E151EC}"/>
              </a:ext>
            </a:extLst>
          </p:cNvPr>
          <p:cNvCxnSpPr>
            <a:cxnSpLocks/>
          </p:cNvCxnSpPr>
          <p:nvPr/>
        </p:nvCxnSpPr>
        <p:spPr>
          <a:xfrm>
            <a:off x="4247535" y="3156154"/>
            <a:ext cx="4876800" cy="164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92A6D2-8351-4AC8-9941-E4289E689B94}"/>
              </a:ext>
            </a:extLst>
          </p:cNvPr>
          <p:cNvCxnSpPr>
            <a:cxnSpLocks/>
          </p:cNvCxnSpPr>
          <p:nvPr/>
        </p:nvCxnSpPr>
        <p:spPr>
          <a:xfrm flipV="1">
            <a:off x="5378245" y="2487561"/>
            <a:ext cx="344129" cy="96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2F89D-55BC-405B-B78B-57AA5BA11B93}"/>
              </a:ext>
            </a:extLst>
          </p:cNvPr>
          <p:cNvSpPr/>
          <p:nvPr/>
        </p:nvSpPr>
        <p:spPr>
          <a:xfrm rot="1189142">
            <a:off x="5378245" y="3419564"/>
            <a:ext cx="157316" cy="14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828FD-DD0F-4756-BAFE-EDD66D7FBBEC}"/>
              </a:ext>
            </a:extLst>
          </p:cNvPr>
          <p:cNvSpPr txBox="1"/>
          <p:nvPr/>
        </p:nvSpPr>
        <p:spPr>
          <a:xfrm>
            <a:off x="6902245" y="3824748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0B7EF-68DD-4E7F-8981-B9FFE557A9EE}"/>
              </a:ext>
            </a:extLst>
          </p:cNvPr>
          <p:cNvSpPr txBox="1"/>
          <p:nvPr/>
        </p:nvSpPr>
        <p:spPr>
          <a:xfrm>
            <a:off x="8996516" y="4630994"/>
            <a:ext cx="26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22717-83D5-4597-8C81-8F90BA56A5B8}"/>
              </a:ext>
            </a:extLst>
          </p:cNvPr>
          <p:cNvSpPr txBox="1"/>
          <p:nvPr/>
        </p:nvSpPr>
        <p:spPr>
          <a:xfrm>
            <a:off x="5722374" y="2212258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4E187-1A55-440B-88F0-F322859BF9CC}"/>
              </a:ext>
            </a:extLst>
          </p:cNvPr>
          <p:cNvSpPr txBox="1"/>
          <p:nvPr/>
        </p:nvSpPr>
        <p:spPr>
          <a:xfrm>
            <a:off x="5171768" y="3582194"/>
            <a:ext cx="2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9148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ED401F4-FDB9-4BC9-8E33-1399D8B3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945" y="2034037"/>
            <a:ext cx="2133333" cy="236190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2657C-E2B0-441A-BB4B-B94E72FE98D5}"/>
              </a:ext>
            </a:extLst>
          </p:cNvPr>
          <p:cNvCxnSpPr>
            <a:cxnSpLocks/>
          </p:cNvCxnSpPr>
          <p:nvPr/>
        </p:nvCxnSpPr>
        <p:spPr>
          <a:xfrm flipV="1">
            <a:off x="3871609" y="2148323"/>
            <a:ext cx="1643973" cy="4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71BB8-A43E-48FB-A0FC-5DBF97F8CAAC}"/>
              </a:ext>
            </a:extLst>
          </p:cNvPr>
          <p:cNvCxnSpPr>
            <a:cxnSpLocks/>
          </p:cNvCxnSpPr>
          <p:nvPr/>
        </p:nvCxnSpPr>
        <p:spPr>
          <a:xfrm>
            <a:off x="5515582" y="2148322"/>
            <a:ext cx="1527723" cy="41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7F6F8-3831-447E-AA83-A75A0405EC12}"/>
              </a:ext>
            </a:extLst>
          </p:cNvPr>
          <p:cNvCxnSpPr>
            <a:cxnSpLocks/>
          </p:cNvCxnSpPr>
          <p:nvPr/>
        </p:nvCxnSpPr>
        <p:spPr>
          <a:xfrm>
            <a:off x="7043305" y="2568102"/>
            <a:ext cx="1361393" cy="24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FE2A1E26-3118-47B8-920C-B75E4D255513}"/>
              </a:ext>
            </a:extLst>
          </p:cNvPr>
          <p:cNvSpPr/>
          <p:nvPr/>
        </p:nvSpPr>
        <p:spPr>
          <a:xfrm>
            <a:off x="5515580" y="2021863"/>
            <a:ext cx="262647" cy="252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7EEE405-8FF6-4EFB-B758-59A0262A4150}"/>
              </a:ext>
            </a:extLst>
          </p:cNvPr>
          <p:cNvSpPr/>
          <p:nvPr/>
        </p:nvSpPr>
        <p:spPr>
          <a:xfrm>
            <a:off x="7019464" y="2427990"/>
            <a:ext cx="262647" cy="252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64020-43BF-4076-A7FC-C39FD68CBDF2}"/>
              </a:ext>
            </a:extLst>
          </p:cNvPr>
          <p:cNvSpPr txBox="1"/>
          <p:nvPr/>
        </p:nvSpPr>
        <p:spPr>
          <a:xfrm>
            <a:off x="4884185" y="1595755"/>
            <a:ext cx="13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Way Point 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F46D0-1012-4A47-8F6F-E1E109EEDFEA}"/>
              </a:ext>
            </a:extLst>
          </p:cNvPr>
          <p:cNvSpPr txBox="1"/>
          <p:nvPr/>
        </p:nvSpPr>
        <p:spPr>
          <a:xfrm>
            <a:off x="6603936" y="2029873"/>
            <a:ext cx="13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Way Point 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421654" y="21951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Position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28539" y="234362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Position</a:t>
            </a:r>
          </a:p>
        </p:txBody>
      </p:sp>
    </p:spTree>
    <p:extLst>
      <p:ext uri="{BB962C8B-B14F-4D97-AF65-F5344CB8AC3E}">
        <p14:creationId xmlns:p14="http://schemas.microsoft.com/office/powerpoint/2010/main" val="384430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3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421654" y="21951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96300" y="231277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Robot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4392E9-1242-486E-B450-AD467888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70" y="2564515"/>
            <a:ext cx="2011213" cy="2011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6A179-5D48-405A-ABAA-8293FA36DC90}"/>
              </a:ext>
            </a:extLst>
          </p:cNvPr>
          <p:cNvCxnSpPr/>
          <p:nvPr/>
        </p:nvCxnSpPr>
        <p:spPr>
          <a:xfrm flipV="1">
            <a:off x="4019550" y="3124200"/>
            <a:ext cx="4476750" cy="9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2899">
            <a:off x="2898320" y="2162855"/>
            <a:ext cx="2133333" cy="236190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B77A2F2-267E-4268-8441-D8CCA66D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1653">
            <a:off x="2898318" y="1775472"/>
            <a:ext cx="2133333" cy="2361905"/>
          </a:xfrm>
          <a:prstGeom prst="rect">
            <a:avLst/>
          </a:prstGeom>
        </p:spPr>
      </p:pic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3" y="2681655"/>
            <a:ext cx="1015873" cy="10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421654" y="21951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96300" y="231277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Robot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4392E9-1242-486E-B450-AD467888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5972">
            <a:off x="7155220" y="2086659"/>
            <a:ext cx="2011213" cy="2011213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4F13E25E-EAB1-4AB0-80EF-6873BDA9E3FE}"/>
              </a:ext>
            </a:extLst>
          </p:cNvPr>
          <p:cNvSpPr/>
          <p:nvPr/>
        </p:nvSpPr>
        <p:spPr>
          <a:xfrm rot="5400000">
            <a:off x="4627492" y="2911116"/>
            <a:ext cx="1055502" cy="3623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DF4D063D-7EFF-4AB8-940B-64D64DCAABED}"/>
              </a:ext>
            </a:extLst>
          </p:cNvPr>
          <p:cNvSpPr/>
          <p:nvPr/>
        </p:nvSpPr>
        <p:spPr>
          <a:xfrm rot="1552969">
            <a:off x="5139388" y="3734740"/>
            <a:ext cx="795447" cy="2851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1FA3AC01-EF45-4BB7-B947-0577F17A76D8}"/>
              </a:ext>
            </a:extLst>
          </p:cNvPr>
          <p:cNvSpPr/>
          <p:nvPr/>
        </p:nvSpPr>
        <p:spPr>
          <a:xfrm rot="12836215">
            <a:off x="6706402" y="2239811"/>
            <a:ext cx="795447" cy="2851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B77A2F2-267E-4268-8441-D8CCA66D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1653">
            <a:off x="2898318" y="1775472"/>
            <a:ext cx="2133333" cy="2361905"/>
          </a:xfrm>
          <a:prstGeom prst="rect">
            <a:avLst/>
          </a:prstGeom>
        </p:spPr>
      </p:pic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47" y="2554841"/>
            <a:ext cx="1015873" cy="10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107022" y="1943439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96300" y="231277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Robot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4392E9-1242-486E-B450-AD467888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5972">
            <a:off x="7155220" y="2086659"/>
            <a:ext cx="2011213" cy="2011213"/>
          </a:xfrm>
          <a:prstGeom prst="rect">
            <a:avLst/>
          </a:prstGeom>
        </p:spPr>
      </p:pic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DF4D063D-7EFF-4AB8-940B-64D64DCAABED}"/>
              </a:ext>
            </a:extLst>
          </p:cNvPr>
          <p:cNvSpPr/>
          <p:nvPr/>
        </p:nvSpPr>
        <p:spPr>
          <a:xfrm rot="1552969">
            <a:off x="4776462" y="3449605"/>
            <a:ext cx="795447" cy="2851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1FA3AC01-EF45-4BB7-B947-0577F17A76D8}"/>
              </a:ext>
            </a:extLst>
          </p:cNvPr>
          <p:cNvSpPr/>
          <p:nvPr/>
        </p:nvSpPr>
        <p:spPr>
          <a:xfrm rot="12836215">
            <a:off x="6706402" y="2239811"/>
            <a:ext cx="795447" cy="2851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3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1967566" y="24430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96300" y="231277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Robot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4392E9-1242-486E-B450-AD467888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70" y="2564515"/>
            <a:ext cx="2011213" cy="2011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635F3-7A13-4500-BD37-25E5BAFD6772}"/>
              </a:ext>
            </a:extLst>
          </p:cNvPr>
          <p:cNvCxnSpPr/>
          <p:nvPr/>
        </p:nvCxnSpPr>
        <p:spPr>
          <a:xfrm>
            <a:off x="3790950" y="2312771"/>
            <a:ext cx="4800600" cy="67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583D1-3A0C-44DF-9D99-9658F41AE149}"/>
              </a:ext>
            </a:extLst>
          </p:cNvPr>
          <p:cNvCxnSpPr>
            <a:cxnSpLocks/>
          </p:cNvCxnSpPr>
          <p:nvPr/>
        </p:nvCxnSpPr>
        <p:spPr>
          <a:xfrm>
            <a:off x="3797241" y="2003576"/>
            <a:ext cx="4794309" cy="93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0CAAD4-ABAD-4554-B70E-44CA1A7A4CFF}"/>
              </a:ext>
            </a:extLst>
          </p:cNvPr>
          <p:cNvCxnSpPr>
            <a:cxnSpLocks/>
          </p:cNvCxnSpPr>
          <p:nvPr/>
        </p:nvCxnSpPr>
        <p:spPr>
          <a:xfrm flipV="1">
            <a:off x="3876675" y="3125454"/>
            <a:ext cx="4714875" cy="12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45F28-68D1-43C8-BC13-852BF3F5443B}"/>
              </a:ext>
            </a:extLst>
          </p:cNvPr>
          <p:cNvCxnSpPr>
            <a:cxnSpLocks/>
          </p:cNvCxnSpPr>
          <p:nvPr/>
        </p:nvCxnSpPr>
        <p:spPr>
          <a:xfrm flipV="1">
            <a:off x="3828183" y="3214988"/>
            <a:ext cx="4763367" cy="150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D80FA1-040D-4B17-96DB-4ACF0D65A3C9}"/>
              </a:ext>
            </a:extLst>
          </p:cNvPr>
          <p:cNvSpPr/>
          <p:nvPr/>
        </p:nvSpPr>
        <p:spPr>
          <a:xfrm rot="634674">
            <a:off x="3162919" y="2057095"/>
            <a:ext cx="600075" cy="39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97885-701E-494C-B476-BF30C29D9931}"/>
              </a:ext>
            </a:extLst>
          </p:cNvPr>
          <p:cNvSpPr txBox="1"/>
          <p:nvPr/>
        </p:nvSpPr>
        <p:spPr>
          <a:xfrm>
            <a:off x="1573225" y="1866371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Position</a:t>
            </a:r>
          </a:p>
        </p:txBody>
      </p:sp>
    </p:spTree>
    <p:extLst>
      <p:ext uri="{BB962C8B-B14F-4D97-AF65-F5344CB8AC3E}">
        <p14:creationId xmlns:p14="http://schemas.microsoft.com/office/powerpoint/2010/main" val="342434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165434-6416-4694-B879-BA8830E82EF0}"/>
              </a:ext>
            </a:extLst>
          </p:cNvPr>
          <p:cNvCxnSpPr/>
          <p:nvPr/>
        </p:nvCxnSpPr>
        <p:spPr>
          <a:xfrm>
            <a:off x="4629150" y="325755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B3A35E-0510-4AD9-A532-58C81751CC67}"/>
              </a:ext>
            </a:extLst>
          </p:cNvPr>
          <p:cNvCxnSpPr/>
          <p:nvPr/>
        </p:nvCxnSpPr>
        <p:spPr>
          <a:xfrm flipV="1">
            <a:off x="6372225" y="1381125"/>
            <a:ext cx="0" cy="330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A17EEA6-BF04-4DFA-B385-E5681DC28472}"/>
              </a:ext>
            </a:extLst>
          </p:cNvPr>
          <p:cNvSpPr/>
          <p:nvPr/>
        </p:nvSpPr>
        <p:spPr>
          <a:xfrm rot="5400000">
            <a:off x="5865018" y="1754984"/>
            <a:ext cx="871538" cy="18764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A57129BB-45CE-4D4E-BC98-C80B8C9138AC}"/>
              </a:ext>
            </a:extLst>
          </p:cNvPr>
          <p:cNvSpPr/>
          <p:nvPr/>
        </p:nvSpPr>
        <p:spPr>
          <a:xfrm rot="5400000">
            <a:off x="5891216" y="2900361"/>
            <a:ext cx="819142" cy="1876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E024E-703F-4195-B536-6A12D0ADEDBA}"/>
              </a:ext>
            </a:extLst>
          </p:cNvPr>
          <p:cNvSpPr txBox="1"/>
          <p:nvPr/>
        </p:nvSpPr>
        <p:spPr>
          <a:xfrm>
            <a:off x="8639175" y="3038475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607A7-D8AF-4E35-ADC1-5BABA406F3D5}"/>
              </a:ext>
            </a:extLst>
          </p:cNvPr>
          <p:cNvSpPr txBox="1"/>
          <p:nvPr/>
        </p:nvSpPr>
        <p:spPr>
          <a:xfrm>
            <a:off x="5962650" y="1011793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A5B4A-F8F6-4DD2-8B89-B699FD4F9CD2}"/>
              </a:ext>
            </a:extLst>
          </p:cNvPr>
          <p:cNvSpPr txBox="1"/>
          <p:nvPr/>
        </p:nvSpPr>
        <p:spPr>
          <a:xfrm>
            <a:off x="4591050" y="194417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theta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CD3E9A-9F3C-4AC6-8DC4-226F2323358E}"/>
              </a:ext>
            </a:extLst>
          </p:cNvPr>
          <p:cNvSpPr txBox="1"/>
          <p:nvPr/>
        </p:nvSpPr>
        <p:spPr>
          <a:xfrm>
            <a:off x="4629150" y="4175166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theta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C4BE25-61C1-41E3-BBB4-BB2C1A93CC0B}"/>
              </a:ext>
            </a:extLst>
          </p:cNvPr>
          <p:cNvSpPr txBox="1"/>
          <p:nvPr/>
        </p:nvSpPr>
        <p:spPr>
          <a:xfrm>
            <a:off x="7334240" y="3072884"/>
            <a:ext cx="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487F0D-8D19-48C3-B156-D9EA0A476772}"/>
              </a:ext>
            </a:extLst>
          </p:cNvPr>
          <p:cNvSpPr txBox="1"/>
          <p:nvPr/>
        </p:nvSpPr>
        <p:spPr>
          <a:xfrm>
            <a:off x="4752979" y="3386138"/>
            <a:ext cx="5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404DC-53C7-4CF3-A56F-75E67EF31C1E}"/>
              </a:ext>
            </a:extLst>
          </p:cNvPr>
          <p:cNvSpPr txBox="1"/>
          <p:nvPr/>
        </p:nvSpPr>
        <p:spPr>
          <a:xfrm>
            <a:off x="4814892" y="2678370"/>
            <a:ext cx="5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84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5A2B2F-B8D3-41E6-B34D-C5DBCFE8D0F1}"/>
              </a:ext>
            </a:extLst>
          </p:cNvPr>
          <p:cNvSpPr/>
          <p:nvPr/>
        </p:nvSpPr>
        <p:spPr>
          <a:xfrm>
            <a:off x="665018" y="1298865"/>
            <a:ext cx="2815937" cy="7065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RGB image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9BCD2-D26B-48F9-A64F-70DF6AD9108E}"/>
              </a:ext>
            </a:extLst>
          </p:cNvPr>
          <p:cNvSpPr/>
          <p:nvPr/>
        </p:nvSpPr>
        <p:spPr>
          <a:xfrm>
            <a:off x="893617" y="2289576"/>
            <a:ext cx="235873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RGB image to Grey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26D6A-90AE-4F22-926F-B96B06C8A8AA}"/>
              </a:ext>
            </a:extLst>
          </p:cNvPr>
          <p:cNvSpPr/>
          <p:nvPr/>
        </p:nvSpPr>
        <p:spPr>
          <a:xfrm>
            <a:off x="722165" y="3280287"/>
            <a:ext cx="2701639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the grey image to (0-255)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108F0-5DF3-4515-8B05-EA33C43F96DD}"/>
              </a:ext>
            </a:extLst>
          </p:cNvPr>
          <p:cNvSpPr/>
          <p:nvPr/>
        </p:nvSpPr>
        <p:spPr>
          <a:xfrm>
            <a:off x="431219" y="4215133"/>
            <a:ext cx="328352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Appling Lowpass filter to keep </a:t>
            </a:r>
            <a:r>
              <a:rPr lang="en-US" altLang="zh-CN" dirty="0"/>
              <a:t>areas with intense gradient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36025-D5FE-468E-AD13-D9E0B45E2428}"/>
              </a:ext>
            </a:extLst>
          </p:cNvPr>
          <p:cNvSpPr/>
          <p:nvPr/>
        </p:nvSpPr>
        <p:spPr>
          <a:xfrm>
            <a:off x="4499261" y="4261162"/>
            <a:ext cx="2358737" cy="6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Threshold: binarization (180)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671549-247D-4DE7-A58E-E7EE1EFA6CD4}"/>
              </a:ext>
            </a:extLst>
          </p:cNvPr>
          <p:cNvSpPr/>
          <p:nvPr/>
        </p:nvSpPr>
        <p:spPr>
          <a:xfrm>
            <a:off x="4120718" y="3328330"/>
            <a:ext cx="3115824" cy="6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Erosion: denoising the image, removing small objects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05D9E-00B1-4A19-A205-C37C0E9DE129}"/>
              </a:ext>
            </a:extLst>
          </p:cNvPr>
          <p:cNvSpPr/>
          <p:nvPr/>
        </p:nvSpPr>
        <p:spPr>
          <a:xfrm>
            <a:off x="4120718" y="2389573"/>
            <a:ext cx="3115824" cy="6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Dilation: Filling objects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75821A-3715-41E0-B39B-3963F8279B78}"/>
              </a:ext>
            </a:extLst>
          </p:cNvPr>
          <p:cNvSpPr/>
          <p:nvPr/>
        </p:nvSpPr>
        <p:spPr>
          <a:xfrm>
            <a:off x="4120718" y="1402773"/>
            <a:ext cx="3115824" cy="6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 objects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186410-EFFD-4AD4-87E7-83743CF8C45A}"/>
              </a:ext>
            </a:extLst>
          </p:cNvPr>
          <p:cNvSpPr/>
          <p:nvPr/>
        </p:nvSpPr>
        <p:spPr>
          <a:xfrm>
            <a:off x="8169430" y="1402773"/>
            <a:ext cx="3115824" cy="6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Identifying objects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452871-381B-47BA-9C8A-79B32DFBB3CE}"/>
              </a:ext>
            </a:extLst>
          </p:cNvPr>
          <p:cNvSpPr/>
          <p:nvPr/>
        </p:nvSpPr>
        <p:spPr>
          <a:xfrm>
            <a:off x="8182559" y="2341530"/>
            <a:ext cx="3115824" cy="6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Calculating robots’ directions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8881E7-B19C-41CB-B55F-1C13A05C3A7D}"/>
              </a:ext>
            </a:extLst>
          </p:cNvPr>
          <p:cNvSpPr/>
          <p:nvPr/>
        </p:nvSpPr>
        <p:spPr>
          <a:xfrm>
            <a:off x="7933456" y="3260064"/>
            <a:ext cx="3450456" cy="7065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 position, enemy position, and obstacles positions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A8D82-E9D2-4E04-9293-2A17E980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072986" y="2005447"/>
            <a:ext cx="1" cy="2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79110-48DA-4526-8E88-6613F24E3FEE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072985" y="2996158"/>
            <a:ext cx="1" cy="2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EB9C7C-1E94-4D9E-9D1D-336D7C0C6B5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072983" y="3986869"/>
            <a:ext cx="2" cy="2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CBEA0D-B2DC-4D6E-A37A-E18E99153AB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3714747" y="4562499"/>
            <a:ext cx="784514" cy="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051368-532E-4972-AC96-1CED79973F39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5678630" y="3931004"/>
            <a:ext cx="0" cy="33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854150-3587-479B-B4FA-29639C083873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5678630" y="2992247"/>
            <a:ext cx="0" cy="3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ED1AF0-8495-4342-B509-6667DF0B55DF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5678630" y="2005447"/>
            <a:ext cx="0" cy="38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7F44F-A2CE-456A-87F9-9018F29627D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36542" y="1704110"/>
            <a:ext cx="93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FBB3D6-24F5-42CF-93C5-2C60933D6189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9727342" y="2005447"/>
            <a:ext cx="13129" cy="3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984936-CC69-4A94-B059-C9DC5D8A487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740471" y="2944204"/>
            <a:ext cx="0" cy="3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8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B07976-DA13-430F-9545-BA4F339D0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60" t="17179" r="18245" b="25296"/>
          <a:stretch/>
        </p:blipFill>
        <p:spPr bwMode="auto">
          <a:xfrm>
            <a:off x="2113679" y="703303"/>
            <a:ext cx="7118811" cy="5647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A4C3CC-7C99-4A11-8E93-F82668E151EC}"/>
              </a:ext>
            </a:extLst>
          </p:cNvPr>
          <p:cNvCxnSpPr>
            <a:cxnSpLocks/>
          </p:cNvCxnSpPr>
          <p:nvPr/>
        </p:nvCxnSpPr>
        <p:spPr>
          <a:xfrm>
            <a:off x="2281084" y="3136490"/>
            <a:ext cx="4876800" cy="164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92A6D2-8351-4AC8-9941-E4289E689B94}"/>
              </a:ext>
            </a:extLst>
          </p:cNvPr>
          <p:cNvCxnSpPr/>
          <p:nvPr/>
        </p:nvCxnSpPr>
        <p:spPr>
          <a:xfrm flipV="1">
            <a:off x="3411794" y="2467897"/>
            <a:ext cx="344129" cy="96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2F89D-55BC-405B-B78B-57AA5BA11B93}"/>
              </a:ext>
            </a:extLst>
          </p:cNvPr>
          <p:cNvSpPr/>
          <p:nvPr/>
        </p:nvSpPr>
        <p:spPr>
          <a:xfrm rot="1189142">
            <a:off x="3411794" y="3399900"/>
            <a:ext cx="157316" cy="14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Qiaomeng Qin</dc:creator>
  <cp:lastModifiedBy>Qiaomeng Qin</cp:lastModifiedBy>
  <cp:revision>1</cp:revision>
  <dcterms:created xsi:type="dcterms:W3CDTF">2022-02-25T02:10:05Z</dcterms:created>
  <dcterms:modified xsi:type="dcterms:W3CDTF">2022-04-26T18:09:03Z</dcterms:modified>
</cp:coreProperties>
</file>