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1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18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8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0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7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2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AF4D-F902-446E-8C96-4F4E05787DA9}" type="datetimeFigureOut">
              <a:rPr lang="en-ZA" smtClean="0"/>
              <a:t>2024/03/22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89FD1F-2ACC-4859-A28B-F4F56B82FC13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7EBA4-B239-F93D-F53D-6F5F1EA9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10923"/>
              </p:ext>
            </p:extLst>
          </p:nvPr>
        </p:nvGraphicFramePr>
        <p:xfrm>
          <a:off x="1861084" y="0"/>
          <a:ext cx="8127999" cy="6156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867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1612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746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ZA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Information</a:t>
                      </a:r>
                      <a:endParaRPr lang="en-ZA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ZA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Average daily insurance cost: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$25, compared to the cost of a simple cheeseburger at McDonald's.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Comparison with other countries: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cost is 10 times lower than in some other countries.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Average salary in South Africa: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$2088 per month, or approximately $70 per day.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Unemployment rate in Africa: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30%.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Market penetration: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Less than 50% of the potential market is currently tapped.</a:t>
                      </a:r>
                    </a:p>
                    <a:p>
                      <a:endParaRPr lang="en-ZA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Affordability Perception: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comparison of the daily insurance cost to a tangible consumer good like a cheeseburger helps to contextualize affordability and value perception among potential customers.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Market Comparison: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stark contrast in insurance costs between countries suggests that there might be significant differences in market maturity, insurance product offerings, risk assessment, and economic conditions.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Income Disparity: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average salary in South Africa highlights the disparity in income levels, which can significantly affect the affordability and prioritization of insurance products.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Economic Challenges: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high unemployment rate indicates broader economic challenges that can impact the insurance industry, such as lower disposable income and a higher rate of individuals deeming insurance as non-essential.</a:t>
                      </a:r>
                    </a:p>
                    <a:p>
                      <a:endParaRPr lang="en-ZA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Risk Perception: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question "Why should I spend my money now for a risk that might not happen?" encapsulates a common challenge in selling insurance - convincing potential customers of the value of preemptive risk management.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Target Demographics: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Identifying who can be targeted and where involves understanding which segments of the population are both able and willing to allocate part of their budget to insurance.</a:t>
                      </a:r>
                    </a:p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</a:rPr>
                        <a:t>Optimization Opportunities: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</a:rPr>
                        <a:t> The fact that less than 50% of the available market is tapped suggests there is considerable room for growth, but strategies need to be optimized to address affordability and value perception.</a:t>
                      </a:r>
                    </a:p>
                    <a:p>
                      <a:endParaRPr lang="en-ZA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6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13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311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Andries Reynecke</dc:creator>
  <cp:lastModifiedBy>Andries Reynecke</cp:lastModifiedBy>
  <cp:revision>1</cp:revision>
  <dcterms:created xsi:type="dcterms:W3CDTF">2024-03-22T08:43:57Z</dcterms:created>
  <dcterms:modified xsi:type="dcterms:W3CDTF">2024-03-22T08:49:01Z</dcterms:modified>
</cp:coreProperties>
</file>