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7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3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0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9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9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7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6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6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3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6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5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ars with abstract patterns">
            <a:extLst>
              <a:ext uri="{FF2B5EF4-FFF2-40B4-BE49-F238E27FC236}">
                <a16:creationId xmlns:a16="http://schemas.microsoft.com/office/drawing/2014/main" id="{DEBCEB7B-8F24-DA8E-F6C0-D1378610A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569"/>
          <a:stretch/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83A307-CF0D-077F-032E-C7072573B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3394" y="768486"/>
            <a:ext cx="3788767" cy="3629014"/>
          </a:xfrm>
        </p:spPr>
        <p:txBody>
          <a:bodyPr>
            <a:normAutofit/>
          </a:bodyPr>
          <a:lstStyle/>
          <a:p>
            <a:pPr algn="l"/>
            <a:r>
              <a:rPr lang="sr-Latn-RS" sz="3600" dirty="0"/>
              <a:t>Dinamika p</a:t>
            </a:r>
            <a:r>
              <a:rPr lang="en-US" sz="3600" dirty="0" err="1"/>
              <a:t>redatora</a:t>
            </a:r>
            <a:r>
              <a:rPr lang="en-US" sz="3600" dirty="0"/>
              <a:t> </a:t>
            </a:r>
            <a:r>
              <a:rPr lang="en-US" sz="3600" dirty="0" err="1"/>
              <a:t>i</a:t>
            </a:r>
            <a:r>
              <a:rPr lang="en-US" sz="3600" dirty="0"/>
              <a:t> </a:t>
            </a:r>
            <a:r>
              <a:rPr lang="sr-Latn-RS" sz="3600" dirty="0"/>
              <a:t>p</a:t>
            </a:r>
            <a:r>
              <a:rPr lang="en-US" sz="3600" dirty="0" err="1"/>
              <a:t>lena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50700-DEEF-2D60-A1F0-9B50D6CFE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394" y="4008480"/>
            <a:ext cx="3614857" cy="1319951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/>
              <a:t>Treniranje</a:t>
            </a:r>
            <a:r>
              <a:rPr lang="en-US" sz="1800" dirty="0"/>
              <a:t> </a:t>
            </a:r>
            <a:r>
              <a:rPr lang="sr-Latn-RS" sz="1800" dirty="0"/>
              <a:t>n</a:t>
            </a:r>
            <a:r>
              <a:rPr lang="en-US" sz="1800" dirty="0" err="1"/>
              <a:t>euronskih</a:t>
            </a:r>
            <a:r>
              <a:rPr lang="en-US" sz="1800" dirty="0"/>
              <a:t> </a:t>
            </a:r>
            <a:r>
              <a:rPr lang="sr-Latn-RS" dirty="0"/>
              <a:t>m</a:t>
            </a:r>
            <a:r>
              <a:rPr lang="en-US" sz="1800" dirty="0" err="1"/>
              <a:t>reža</a:t>
            </a:r>
            <a:r>
              <a:rPr lang="en-US" sz="1800" dirty="0"/>
              <a:t> </a:t>
            </a:r>
            <a:r>
              <a:rPr lang="en-US" sz="1800" dirty="0" err="1"/>
              <a:t>uz</a:t>
            </a:r>
            <a:r>
              <a:rPr lang="en-US" sz="1800" dirty="0"/>
              <a:t> </a:t>
            </a:r>
            <a:r>
              <a:rPr lang="sr-Latn-RS" dirty="0"/>
              <a:t>p</a:t>
            </a:r>
            <a:r>
              <a:rPr lang="en-US" sz="1800" dirty="0" err="1"/>
              <a:t>ojačano</a:t>
            </a:r>
            <a:r>
              <a:rPr lang="en-US" sz="1800" dirty="0"/>
              <a:t> </a:t>
            </a:r>
            <a:r>
              <a:rPr lang="sr-Latn-RS" dirty="0"/>
              <a:t>u</a:t>
            </a:r>
            <a:r>
              <a:rPr lang="en-US" sz="1800" dirty="0" err="1"/>
              <a:t>čenje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F3482-C20F-3432-2563-FFB5EB982F02}"/>
              </a:ext>
            </a:extLst>
          </p:cNvPr>
          <p:cNvSpPr txBox="1"/>
          <p:nvPr/>
        </p:nvSpPr>
        <p:spPr>
          <a:xfrm>
            <a:off x="8578937" y="6089514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Milan Arežina SV55</a:t>
            </a:r>
            <a:r>
              <a:rPr lang="en-US" dirty="0"/>
              <a:t>/</a:t>
            </a:r>
            <a:r>
              <a:rPr lang="sr-Latn-RS" dirty="0"/>
              <a:t>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6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9FCE-6AF2-F95E-A954-EFCC0D34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Problem overfittinga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BC62-91B4-1A14-F360-E91B32DA6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Problem: Agenti su se prilagodili praznoj mapi i loše se ponašali u drugim okruženjima</a:t>
            </a:r>
          </a:p>
          <a:p>
            <a:pPr lvl="2"/>
            <a:r>
              <a:rPr lang="sr-Latn-RS" sz="2000" dirty="0"/>
              <a:t>Predatori su „kampovali“ na sredini mape i čekali da plen dođe u njihov vidokrug, što nije radilo na drugim okruženjima</a:t>
            </a:r>
          </a:p>
          <a:p>
            <a:r>
              <a:rPr lang="sr-Latn-RS" sz="2400" dirty="0"/>
              <a:t>Rešenje: Uvođenje agenata u više različitih okruženja za bolju generalizaciju</a:t>
            </a:r>
          </a:p>
        </p:txBody>
      </p:sp>
    </p:spTree>
    <p:extLst>
      <p:ext uri="{BB962C8B-B14F-4D97-AF65-F5344CB8AC3E}">
        <p14:creationId xmlns:p14="http://schemas.microsoft.com/office/powerpoint/2010/main" val="114076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E4EDDA-4CB8-5A0B-1DFB-C7AC2751B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241" y="1424253"/>
            <a:ext cx="5213571" cy="30464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FEAF94-344A-8154-0D26-65BEA7625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0190" y="1424224"/>
            <a:ext cx="5213571" cy="30465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CEC513-0271-B784-E2B7-8E154C062BF2}"/>
              </a:ext>
            </a:extLst>
          </p:cNvPr>
          <p:cNvSpPr txBox="1"/>
          <p:nvPr/>
        </p:nvSpPr>
        <p:spPr>
          <a:xfrm>
            <a:off x="4684395" y="4854101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i="1" dirty="0"/>
              <a:t>Primeri različitih okruženja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3530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9FCE-6AF2-F95E-A954-EFCC0D34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8B851-C669-DC5F-521C-8F8680540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4761" y="1226005"/>
            <a:ext cx="9862477" cy="3842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19AA78-0A17-87FF-2C28-6963B63A4F2A}"/>
              </a:ext>
            </a:extLst>
          </p:cNvPr>
          <p:cNvSpPr txBox="1"/>
          <p:nvPr/>
        </p:nvSpPr>
        <p:spPr>
          <a:xfrm>
            <a:off x="4021283" y="5262663"/>
            <a:ext cx="383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i="1" dirty="0"/>
              <a:t>Nagrade agenata tokom vremena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57593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BB61-5B8F-7429-D582-CD4CC95F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Alati korišćeni za izradu projekta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5BF8E-6D2E-7AD4-E76F-05E6A33A3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Unity: Kreiranje i simulacija okruženja</a:t>
            </a:r>
          </a:p>
          <a:p>
            <a:r>
              <a:rPr lang="sr-Latn-RS" sz="2400" dirty="0"/>
              <a:t>ML-Agents: Alat za integraciju pojačanog učenja u Unity</a:t>
            </a:r>
          </a:p>
          <a:p>
            <a:r>
              <a:rPr lang="sr-Latn-RS" sz="2400" dirty="0"/>
              <a:t>Python</a:t>
            </a:r>
            <a:r>
              <a:rPr lang="en-US" sz="2400" dirty="0"/>
              <a:t>, </a:t>
            </a:r>
            <a:r>
              <a:rPr lang="en-US" sz="2400" dirty="0" err="1"/>
              <a:t>Pytorch</a:t>
            </a:r>
            <a:endParaRPr lang="en-US" sz="2400" dirty="0"/>
          </a:p>
          <a:p>
            <a:r>
              <a:rPr lang="en-US" sz="2400" dirty="0"/>
              <a:t>Tensor</a:t>
            </a:r>
            <a:r>
              <a:rPr lang="sr-Latn-RS" sz="2400" dirty="0"/>
              <a:t>board</a:t>
            </a:r>
            <a:r>
              <a:rPr lang="en-US" sz="2400" dirty="0"/>
              <a:t>:</a:t>
            </a:r>
            <a:r>
              <a:rPr lang="sr-Latn-RS" sz="2400" dirty="0"/>
              <a:t> Vizualizacija podataka</a:t>
            </a:r>
          </a:p>
        </p:txBody>
      </p:sp>
    </p:spTree>
    <p:extLst>
      <p:ext uri="{BB962C8B-B14F-4D97-AF65-F5344CB8AC3E}">
        <p14:creationId xmlns:p14="http://schemas.microsoft.com/office/powerpoint/2010/main" val="368175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B848-AEE1-4CA8-7E2B-F62D34BD4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sz="4800" dirty="0"/>
              <a:t>Hvala na </a:t>
            </a:r>
            <a:r>
              <a:rPr lang="sr-Latn-RS" sz="4800"/>
              <a:t>pažnji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2260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7F37-038E-D058-D39B-2D65D977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sr-Latn-RS" dirty="0"/>
              <a:t>p</a:t>
            </a:r>
            <a:r>
              <a:rPr lang="en-US" dirty="0" err="1"/>
              <a:t>rojekta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948A-EE2F-7587-2117-C444BF617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Cilj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sr-Latn-RS" sz="2400" dirty="0"/>
              <a:t>T</a:t>
            </a:r>
            <a:r>
              <a:rPr lang="en-US" sz="2400" dirty="0" err="1"/>
              <a:t>reniranje</a:t>
            </a:r>
            <a:r>
              <a:rPr lang="en-US" sz="2400" dirty="0"/>
              <a:t> </a:t>
            </a:r>
            <a:r>
              <a:rPr lang="en-US" sz="2400" dirty="0" err="1"/>
              <a:t>dva</a:t>
            </a:r>
            <a:r>
              <a:rPr lang="en-US" sz="2400" dirty="0"/>
              <a:t> </a:t>
            </a:r>
            <a:r>
              <a:rPr lang="en-US" sz="2400" dirty="0" err="1"/>
              <a:t>agenta</a:t>
            </a:r>
            <a:r>
              <a:rPr lang="en-US" sz="2400" dirty="0"/>
              <a:t> </a:t>
            </a:r>
            <a:r>
              <a:rPr lang="en-US" sz="2400" dirty="0" err="1"/>
              <a:t>neuronskih</a:t>
            </a:r>
            <a:r>
              <a:rPr lang="en-US" sz="2400" dirty="0"/>
              <a:t> </a:t>
            </a:r>
            <a:r>
              <a:rPr lang="en-US" sz="2400" dirty="0" err="1"/>
              <a:t>mreža</a:t>
            </a:r>
            <a:r>
              <a:rPr lang="en-US" sz="2400" dirty="0"/>
              <a:t> </a:t>
            </a:r>
            <a:r>
              <a:rPr lang="en-US" sz="2400" dirty="0" err="1"/>
              <a:t>istovremeno</a:t>
            </a:r>
            <a:r>
              <a:rPr lang="en-US" sz="2400" dirty="0"/>
              <a:t> </a:t>
            </a:r>
            <a:r>
              <a:rPr lang="en-US" sz="2400" dirty="0" err="1"/>
              <a:t>koristeći</a:t>
            </a:r>
            <a:r>
              <a:rPr lang="en-US" sz="2400" dirty="0"/>
              <a:t> </a:t>
            </a:r>
            <a:r>
              <a:rPr lang="en-US" sz="2400" dirty="0" err="1"/>
              <a:t>pojačano</a:t>
            </a:r>
            <a:r>
              <a:rPr lang="en-US" sz="2400" dirty="0"/>
              <a:t> </a:t>
            </a:r>
            <a:r>
              <a:rPr lang="en-US" sz="2400" dirty="0" err="1"/>
              <a:t>učenje</a:t>
            </a:r>
            <a:r>
              <a:rPr lang="en-US" sz="2400" dirty="0"/>
              <a:t> </a:t>
            </a:r>
            <a:r>
              <a:rPr lang="en-US" sz="2400" dirty="0" err="1"/>
              <a:t>kako</a:t>
            </a:r>
            <a:r>
              <a:rPr lang="en-US" sz="2400" dirty="0"/>
              <a:t> bi </a:t>
            </a:r>
            <a:r>
              <a:rPr lang="en-US" sz="2400" dirty="0" err="1"/>
              <a:t>unapredili</a:t>
            </a:r>
            <a:r>
              <a:rPr lang="en-US" sz="2400" dirty="0"/>
              <a:t> </a:t>
            </a:r>
            <a:r>
              <a:rPr lang="en-US" sz="2400" dirty="0" err="1"/>
              <a:t>jedno</a:t>
            </a:r>
            <a:r>
              <a:rPr lang="en-US" sz="2400" dirty="0"/>
              <a:t> </a:t>
            </a:r>
            <a:r>
              <a:rPr lang="en-US" sz="2400" dirty="0" err="1"/>
              <a:t>drugo</a:t>
            </a:r>
            <a:r>
              <a:rPr lang="en-US" sz="2400" dirty="0"/>
              <a:t>.</a:t>
            </a:r>
            <a:endParaRPr lang="sr-Latn-RS" sz="2400" dirty="0"/>
          </a:p>
          <a:p>
            <a:r>
              <a:rPr lang="en-US" sz="2400" b="1" dirty="0" err="1"/>
              <a:t>Agenti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sr-Latn-RS" sz="2400" dirty="0"/>
              <a:t>P</a:t>
            </a:r>
            <a:r>
              <a:rPr lang="en-US" sz="2400" dirty="0" err="1"/>
              <a:t>redator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sr-Latn-RS" sz="2400" dirty="0"/>
              <a:t>p</a:t>
            </a:r>
            <a:r>
              <a:rPr lang="en-US" sz="2400" dirty="0" err="1"/>
              <a:t>len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892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9663-E539-EE89-3F63-BDB819F7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Ciljevi</a:t>
            </a:r>
            <a:r>
              <a:rPr lang="en-US" dirty="0"/>
              <a:t> </a:t>
            </a:r>
            <a:r>
              <a:rPr lang="en-US" dirty="0" err="1"/>
              <a:t>agenata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F7F6-4D88-9A6F-8F21-06D977D70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Plen</a:t>
            </a:r>
            <a:r>
              <a:rPr lang="en-US" sz="2400" dirty="0"/>
              <a:t>: </a:t>
            </a:r>
            <a:r>
              <a:rPr lang="sr-Latn-RS" sz="2400" dirty="0"/>
              <a:t>Preživeti što je duže moguće</a:t>
            </a:r>
          </a:p>
          <a:p>
            <a:pPr lvl="2"/>
            <a:r>
              <a:rPr lang="sr-Latn-RS" sz="2400" dirty="0"/>
              <a:t>Mala pozitivna nagrada za svaku sekundu života</a:t>
            </a:r>
          </a:p>
          <a:p>
            <a:pPr lvl="2"/>
            <a:r>
              <a:rPr lang="sr-Latn-RS" sz="2400" dirty="0"/>
              <a:t>Velika negativna nagrada kada je ubijen</a:t>
            </a:r>
          </a:p>
          <a:p>
            <a:pPr marL="457200" lvl="2" indent="0">
              <a:buNone/>
            </a:pPr>
            <a:endParaRPr lang="sr-Latn-RS" sz="2400" dirty="0"/>
          </a:p>
          <a:p>
            <a:r>
              <a:rPr lang="sr-Latn-RS" sz="2400" b="1" dirty="0"/>
              <a:t>Predator</a:t>
            </a:r>
            <a:r>
              <a:rPr lang="sr-Latn-RS" sz="2400" dirty="0"/>
              <a:t>: Ubijanje plena</a:t>
            </a:r>
          </a:p>
          <a:p>
            <a:pPr lvl="2"/>
            <a:r>
              <a:rPr lang="sr-Latn-RS" sz="2400" dirty="0"/>
              <a:t>Mala negativna nagrada za svaku sekundu života</a:t>
            </a:r>
          </a:p>
          <a:p>
            <a:pPr lvl="2"/>
            <a:r>
              <a:rPr lang="sr-Latn-RS" sz="2400" dirty="0"/>
              <a:t>Velika pozitivna nagrada kada je plen ubijen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230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E4EDDA-4CB8-5A0B-1DFB-C7AC2751B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2706" y="1206230"/>
            <a:ext cx="4164641" cy="3482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96018C-6848-81F6-3D1E-4B13CEA50F03}"/>
              </a:ext>
            </a:extLst>
          </p:cNvPr>
          <p:cNvSpPr txBox="1"/>
          <p:nvPr/>
        </p:nvSpPr>
        <p:spPr>
          <a:xfrm>
            <a:off x="708240" y="4688732"/>
            <a:ext cx="521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i="1" dirty="0"/>
              <a:t>Agent plen</a:t>
            </a:r>
            <a:endParaRPr lang="en-US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EAF94-344A-8154-0D26-65BEA7625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3838" y="1206230"/>
            <a:ext cx="3666275" cy="3482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1972F3-A474-57EC-5CB2-7E8880A1B76A}"/>
              </a:ext>
            </a:extLst>
          </p:cNvPr>
          <p:cNvSpPr txBox="1"/>
          <p:nvPr/>
        </p:nvSpPr>
        <p:spPr>
          <a:xfrm>
            <a:off x="6270190" y="4659547"/>
            <a:ext cx="521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i="1" dirty="0"/>
              <a:t>Agent predator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9517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9663-E539-EE89-3F63-BDB819F7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Akcije agenata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F7F6-4D88-9A6F-8F21-06D977D70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Opcije kretanja:</a:t>
            </a:r>
          </a:p>
          <a:p>
            <a:pPr lvl="3"/>
            <a:r>
              <a:rPr lang="sr-Latn-RS" sz="2400" dirty="0"/>
              <a:t>Kretanje unapred</a:t>
            </a:r>
          </a:p>
          <a:p>
            <a:pPr lvl="3"/>
            <a:r>
              <a:rPr lang="sr-Latn-RS" sz="2400" dirty="0"/>
              <a:t>Kretanje unazad (2x sporije)</a:t>
            </a:r>
          </a:p>
          <a:p>
            <a:pPr lvl="3"/>
            <a:r>
              <a:rPr lang="sr-Latn-RS" sz="2400" dirty="0"/>
              <a:t>Rotacija ulevo</a:t>
            </a:r>
          </a:p>
          <a:p>
            <a:pPr lvl="3"/>
            <a:r>
              <a:rPr lang="sr-Latn-RS" sz="2400" dirty="0"/>
              <a:t>Rotacija udesno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514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7A16-42B6-7BFE-0BAD-892CE9B5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Ulaz i izlaz neuronske mreže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412AD-FA9C-DBA0-4C11-E7A02C716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Ulazni parametri:</a:t>
            </a:r>
          </a:p>
          <a:p>
            <a:pPr lvl="3"/>
            <a:r>
              <a:rPr lang="sr-Latn-RS" sz="2400" dirty="0"/>
              <a:t>Raycast zraci oko svakog agenta za detekciju objekata i udaljenosti</a:t>
            </a:r>
          </a:p>
          <a:p>
            <a:pPr lvl="3"/>
            <a:r>
              <a:rPr lang="sr-Latn-RS" sz="2400" dirty="0"/>
              <a:t>Trenutna rotacija agenta</a:t>
            </a:r>
          </a:p>
          <a:p>
            <a:r>
              <a:rPr lang="sr-Latn-RS" sz="2400" dirty="0"/>
              <a:t>Izlazni parametar:</a:t>
            </a:r>
          </a:p>
          <a:p>
            <a:pPr lvl="3"/>
            <a:r>
              <a:rPr lang="sr-Latn-RS" sz="2400" dirty="0"/>
              <a:t>Sledeća akcija (kretanje unapred, kretanje unazad, rotiranje, ostajanje u mestu)</a:t>
            </a:r>
          </a:p>
        </p:txBody>
      </p:sp>
    </p:spTree>
    <p:extLst>
      <p:ext uri="{BB962C8B-B14F-4D97-AF65-F5344CB8AC3E}">
        <p14:creationId xmlns:p14="http://schemas.microsoft.com/office/powerpoint/2010/main" val="289830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F15D24-05DB-5C2E-DE45-1F4849241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8531" y="1235413"/>
            <a:ext cx="7494935" cy="32813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88A306-B8CB-5032-F633-802D053EE209}"/>
              </a:ext>
            </a:extLst>
          </p:cNvPr>
          <p:cNvSpPr txBox="1"/>
          <p:nvPr/>
        </p:nvSpPr>
        <p:spPr>
          <a:xfrm>
            <a:off x="4721103" y="4786009"/>
            <a:ext cx="2749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i="1" dirty="0"/>
              <a:t>Raycast zraci oko agenta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9603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9FCE-6AF2-F95E-A954-EFCC0D34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Okruženje za trening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BC62-91B4-1A14-F360-E91B32DA6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Početno podešavanje:</a:t>
            </a:r>
          </a:p>
          <a:p>
            <a:pPr lvl="2"/>
            <a:r>
              <a:rPr lang="sr-Latn-RS" sz="2400" dirty="0"/>
              <a:t>Agenti su postavljeni na (za početak) praznu mapu, sa nasumičnim lokacijama i rotacijom</a:t>
            </a:r>
          </a:p>
          <a:p>
            <a:r>
              <a:rPr lang="sr-Latn-RS" sz="2400" dirty="0"/>
              <a:t>Proces treninga:</a:t>
            </a:r>
          </a:p>
          <a:p>
            <a:pPr lvl="2"/>
            <a:r>
              <a:rPr lang="sr-Latn-RS" sz="2400" dirty="0"/>
              <a:t>Korišćenje više kopija okruženja za ubrzanje treninga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9094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E4EDDA-4CB8-5A0B-1DFB-C7AC2751B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241" y="1429058"/>
            <a:ext cx="5213571" cy="3036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96018C-6848-81F6-3D1E-4B13CEA50F03}"/>
              </a:ext>
            </a:extLst>
          </p:cNvPr>
          <p:cNvSpPr txBox="1"/>
          <p:nvPr/>
        </p:nvSpPr>
        <p:spPr>
          <a:xfrm>
            <a:off x="708241" y="4863830"/>
            <a:ext cx="521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i="1" dirty="0"/>
              <a:t>Prazna mapa</a:t>
            </a:r>
            <a:r>
              <a:rPr lang="en-US" i="1" dirty="0"/>
              <a:t> bez </a:t>
            </a:r>
            <a:r>
              <a:rPr lang="en-US" i="1" dirty="0" err="1"/>
              <a:t>prepreka</a:t>
            </a:r>
            <a:endParaRPr lang="en-US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EAF94-344A-8154-0D26-65BEA7625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0190" y="1435257"/>
            <a:ext cx="5213571" cy="30244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1972F3-A474-57EC-5CB2-7E8880A1B76A}"/>
              </a:ext>
            </a:extLst>
          </p:cNvPr>
          <p:cNvSpPr txBox="1"/>
          <p:nvPr/>
        </p:nvSpPr>
        <p:spPr>
          <a:xfrm>
            <a:off x="6270190" y="4863830"/>
            <a:ext cx="521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i="1" dirty="0"/>
              <a:t>Ubrzano treniranje sa kopijama okruženja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4796976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DarkSeedLeftStep">
      <a:dk1>
        <a:srgbClr val="000000"/>
      </a:dk1>
      <a:lt1>
        <a:srgbClr val="FFFFFF"/>
      </a:lt1>
      <a:dk2>
        <a:srgbClr val="1F2D37"/>
      </a:dk2>
      <a:lt2>
        <a:srgbClr val="E2E8E2"/>
      </a:lt2>
      <a:accent1>
        <a:srgbClr val="C34DBC"/>
      </a:accent1>
      <a:accent2>
        <a:srgbClr val="873BB1"/>
      </a:accent2>
      <a:accent3>
        <a:srgbClr val="674DC3"/>
      </a:accent3>
      <a:accent4>
        <a:srgbClr val="3B52B1"/>
      </a:accent4>
      <a:accent5>
        <a:srgbClr val="4D95C3"/>
      </a:accent5>
      <a:accent6>
        <a:srgbClr val="3BB1AE"/>
      </a:accent6>
      <a:hlink>
        <a:srgbClr val="3F78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285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Neue Haas Grotesk Text Pro</vt:lpstr>
      <vt:lpstr>VanillaVTI</vt:lpstr>
      <vt:lpstr>Dinamika predatora i plena </vt:lpstr>
      <vt:lpstr>Pregled projekta</vt:lpstr>
      <vt:lpstr>Ciljevi agenata</vt:lpstr>
      <vt:lpstr>PowerPoint Presentation</vt:lpstr>
      <vt:lpstr>Akcije agenata</vt:lpstr>
      <vt:lpstr>Ulaz i izlaz neuronske mreže</vt:lpstr>
      <vt:lpstr>PowerPoint Presentation</vt:lpstr>
      <vt:lpstr>Okruženje za trening</vt:lpstr>
      <vt:lpstr>PowerPoint Presentation</vt:lpstr>
      <vt:lpstr>Problem overfittinga</vt:lpstr>
      <vt:lpstr>PowerPoint Presentation</vt:lpstr>
      <vt:lpstr>Rezultati</vt:lpstr>
      <vt:lpstr>Alati korišćeni za izradu projekta</vt:lpstr>
      <vt:lpstr>Hvala na pažnji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19</cp:revision>
  <dcterms:created xsi:type="dcterms:W3CDTF">2024-07-03T14:34:33Z</dcterms:created>
  <dcterms:modified xsi:type="dcterms:W3CDTF">2024-07-03T21:25:41Z</dcterms:modified>
</cp:coreProperties>
</file>