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latin typeface="Arial" pitchFamily="34" charset="0"/>
                <a:cs typeface="Arial" pitchFamily="34" charset="0"/>
              </a:rPr>
              <a:t>Votes</a:t>
            </a:r>
            <a:r>
              <a:rPr lang="en-US" b="0" baseline="0" dirty="0">
                <a:latin typeface="Arial" pitchFamily="34" charset="0"/>
                <a:cs typeface="Arial" pitchFamily="34" charset="0"/>
              </a:rPr>
              <a:t> on which game is better</a:t>
            </a:r>
            <a:endParaRPr lang="en-US" b="0" dirty="0">
              <a:latin typeface="Arial" pitchFamily="34" charset="0"/>
              <a:cs typeface="Arial" pitchFamily="34" charset="0"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previous game</c:v>
                </c:pt>
                <c:pt idx="1">
                  <c:v>new game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69-4285-9D1E-764FCA201897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Arial Unicode MS" pitchFamily="34" charset="-122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latin typeface="Arial" pitchFamily="34" charset="0"/>
                <a:cs typeface="Arial" pitchFamily="34" charset="0"/>
              </a:rPr>
              <a:t>entertainment</a:t>
            </a:r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entertainment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have eclipse + would dowload the game</c:v>
                </c:pt>
                <c:pt idx="1">
                  <c:v>have eclipse + wouldn't download the game</c:v>
                </c:pt>
                <c:pt idx="2">
                  <c:v>no eclipse + would download the game otherwise </c:v>
                </c:pt>
                <c:pt idx="3">
                  <c:v>don't have eclipse + would download it for the game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5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4D-4649-BF39-E23B4B5D8EFB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Arial Unicode MS" pitchFamily="34" charset="-122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46453379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546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87852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4668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4260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4634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443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6874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68005037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6026159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090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04BA226-A5D3-4898-B114-221DDB865237}" type="datetimeFigureOut">
              <a:rPr lang="en-CA" smtClean="0"/>
              <a:pPr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498455-88E4-4D20-97F4-45D44494630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52570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16" y="1258052"/>
            <a:ext cx="9966960" cy="3035808"/>
          </a:xfrm>
        </p:spPr>
        <p:txBody>
          <a:bodyPr/>
          <a:lstStyle/>
          <a:p>
            <a:r>
              <a:rPr lang="en-CA" dirty="0"/>
              <a:t>Fault in our pong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8248323" cy="235063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CA" sz="2800" dirty="0"/>
              <a:t>Remake of the ping pong game</a:t>
            </a:r>
          </a:p>
          <a:p>
            <a:pPr algn="r"/>
            <a:r>
              <a:rPr lang="en-CA" dirty="0"/>
              <a:t>By:</a:t>
            </a:r>
          </a:p>
          <a:p>
            <a:pPr algn="r"/>
            <a:r>
              <a:rPr lang="en-CA" dirty="0"/>
              <a:t>Jean Luo</a:t>
            </a:r>
          </a:p>
          <a:p>
            <a:pPr algn="r"/>
            <a:r>
              <a:rPr lang="en-CA" dirty="0" err="1"/>
              <a:t>Arfa</a:t>
            </a:r>
            <a:r>
              <a:rPr lang="en-CA" dirty="0"/>
              <a:t> </a:t>
            </a:r>
            <a:r>
              <a:rPr lang="en-CA" dirty="0" err="1"/>
              <a:t>Amer</a:t>
            </a:r>
            <a:endParaRPr lang="en-CA" dirty="0"/>
          </a:p>
          <a:p>
            <a:pPr algn="r"/>
            <a:r>
              <a:rPr lang="en-CA" dirty="0"/>
              <a:t>Adwity Sharma</a:t>
            </a:r>
          </a:p>
        </p:txBody>
      </p:sp>
    </p:spTree>
    <p:extLst>
      <p:ext uri="{BB962C8B-B14F-4D97-AF65-F5344CB8AC3E}">
        <p14:creationId xmlns="" xmlns:p14="http://schemas.microsoft.com/office/powerpoint/2010/main" val="392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780" y="179011"/>
            <a:ext cx="4967439" cy="1622636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40" t="2184" r="13688" b="-208"/>
          <a:stretch/>
        </p:blipFill>
        <p:spPr>
          <a:xfrm>
            <a:off x="7300686" y="-931"/>
            <a:ext cx="4891314" cy="68589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11600"/>
            <a:ext cx="10367597" cy="29464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CA" sz="2200" dirty="0"/>
              <a:t>Increase our skills with documentation </a:t>
            </a:r>
          </a:p>
          <a:p>
            <a:pPr lvl="1">
              <a:lnSpc>
                <a:spcPct val="150000"/>
              </a:lnSpc>
            </a:pPr>
            <a:r>
              <a:rPr lang="en-CA" sz="2200" dirty="0"/>
              <a:t>Develop team work and communication skills</a:t>
            </a:r>
          </a:p>
          <a:p>
            <a:pPr lvl="1">
              <a:lnSpc>
                <a:spcPct val="150000"/>
              </a:lnSpc>
            </a:pPr>
            <a:r>
              <a:rPr lang="en-CA" sz="2200" dirty="0"/>
              <a:t>To make the existing game more fun</a:t>
            </a:r>
          </a:p>
          <a:p>
            <a:pPr lvl="1">
              <a:lnSpc>
                <a:spcPct val="150000"/>
              </a:lnSpc>
            </a:pPr>
            <a:r>
              <a:rPr lang="en-CA" sz="2200" dirty="0"/>
              <a:t>Improve interface </a:t>
            </a:r>
            <a:r>
              <a:rPr lang="en-CA" sz="2200" dirty="0" smtClean="0"/>
              <a:t>design</a:t>
            </a:r>
          </a:p>
          <a:p>
            <a:pPr lvl="1">
              <a:lnSpc>
                <a:spcPct val="150000"/>
              </a:lnSpc>
            </a:pPr>
            <a:r>
              <a:rPr lang="en-CA" sz="2200" dirty="0" smtClean="0"/>
              <a:t>Improve skills in testing</a:t>
            </a:r>
            <a:endParaRPr lang="en-CA" sz="2200" dirty="0"/>
          </a:p>
        </p:txBody>
      </p:sp>
    </p:spTree>
    <p:extLst>
      <p:ext uri="{BB962C8B-B14F-4D97-AF65-F5344CB8AC3E}">
        <p14:creationId xmlns="" xmlns:p14="http://schemas.microsoft.com/office/powerpoint/2010/main" val="42141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58286" y="5834743"/>
            <a:ext cx="1233714" cy="1023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 descr="light-gray-lines-powerpoint-backgrou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9315" y="275772"/>
            <a:ext cx="1886857" cy="1828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5" y="513661"/>
            <a:ext cx="1716895" cy="1431253"/>
          </a:xfrm>
        </p:spPr>
        <p:txBody>
          <a:bodyPr/>
          <a:lstStyle/>
          <a:p>
            <a:r>
              <a:rPr lang="en-CA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4779"/>
            <a:ext cx="6226629" cy="43374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400" dirty="0" smtClean="0"/>
              <a:t> Played </a:t>
            </a:r>
            <a:r>
              <a:rPr lang="en-CA" sz="2400" dirty="0" smtClean="0"/>
              <a:t>against computer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400" dirty="0" smtClean="0"/>
              <a:t> Keyboard </a:t>
            </a:r>
            <a:r>
              <a:rPr lang="en-CA" sz="2400" dirty="0" smtClean="0"/>
              <a:t>left and right arrows to change paddle directions 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400" dirty="0" smtClean="0"/>
              <a:t> Fun </a:t>
            </a:r>
            <a:r>
              <a:rPr lang="en-CA" sz="2400" dirty="0" smtClean="0"/>
              <a:t>single player game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400" dirty="0" smtClean="0"/>
              <a:t> With easy and difficult modes</a:t>
            </a:r>
            <a:endParaRPr lang="en-CA" sz="2400" dirty="0"/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400" dirty="0" smtClean="0"/>
              <a:t> Can </a:t>
            </a:r>
            <a:r>
              <a:rPr lang="en-CA" sz="2400" dirty="0"/>
              <a:t>be played by people of all ages</a:t>
            </a:r>
          </a:p>
        </p:txBody>
      </p:sp>
      <p:pic>
        <p:nvPicPr>
          <p:cNvPr id="9" name="Picture 8" descr="srs_context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8002" y="1745569"/>
            <a:ext cx="6593998" cy="42343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36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ey-gradien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1263086" y="5950857"/>
            <a:ext cx="928914" cy="9071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771" y="1727200"/>
            <a:ext cx="4804229" cy="1117600"/>
          </a:xfrm>
        </p:spPr>
        <p:txBody>
          <a:bodyPr/>
          <a:lstStyle/>
          <a:p>
            <a:r>
              <a:rPr lang="en-CA" dirty="0"/>
              <a:t>Remake of : </a:t>
            </a:r>
            <a:r>
              <a:rPr lang="en-CA" dirty="0" smtClean="0"/>
              <a:t>pong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774657" y="51961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 descr="screenshot_ori_cropp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1445" cy="522547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991661" y="5187551"/>
            <a:ext cx="5200339" cy="1670449"/>
            <a:chOff x="6788461" y="2942117"/>
            <a:chExt cx="5200339" cy="1670449"/>
          </a:xfrm>
        </p:grpSpPr>
        <p:pic>
          <p:nvPicPr>
            <p:cNvPr id="17" name="Picture 16" descr="Picture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8461" y="2942117"/>
              <a:ext cx="5200339" cy="167044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6931485" y="3358256"/>
              <a:ext cx="812486" cy="562812"/>
              <a:chOff x="400056" y="3401799"/>
              <a:chExt cx="812486" cy="562812"/>
            </a:xfrm>
          </p:grpSpPr>
          <p:pic>
            <p:nvPicPr>
              <p:cNvPr id="13" name="Ink 12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0056" y="3755811"/>
                <a:ext cx="736200" cy="208800"/>
              </a:xfrm>
              <a:prstGeom prst="rect">
                <a:avLst/>
              </a:prstGeom>
            </p:spPr>
          </p:pic>
          <p:pic>
            <p:nvPicPr>
              <p:cNvPr id="14" name="Ink 13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48262" y="3401799"/>
                <a:ext cx="764280" cy="2530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33800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58286" y="5834743"/>
            <a:ext cx="1233714" cy="1023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 descr="light-gray-lines-powerpoint-backgrou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0" y="426575"/>
            <a:ext cx="5337048" cy="1609344"/>
          </a:xfrm>
        </p:spPr>
        <p:txBody>
          <a:bodyPr/>
          <a:lstStyle/>
          <a:p>
            <a:pPr algn="r"/>
            <a:r>
              <a:rPr lang="en-CA" dirty="0"/>
              <a:t>Changes we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62" y="1930400"/>
            <a:ext cx="10058400" cy="4659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dirty="0" smtClean="0"/>
              <a:t> </a:t>
            </a:r>
            <a:r>
              <a:rPr lang="en-CA" sz="2200" dirty="0" smtClean="0"/>
              <a:t>Enforcements in software design pattern (MVC)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200" dirty="0" smtClean="0"/>
              <a:t> Algorithms on the ball and paddle movements 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200" dirty="0" smtClean="0"/>
              <a:t> More game features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200" dirty="0" smtClean="0"/>
              <a:t> Improvements </a:t>
            </a:r>
            <a:r>
              <a:rPr lang="en-CA" sz="2200" dirty="0"/>
              <a:t>of game view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200" dirty="0" smtClean="0"/>
              <a:t> Changes </a:t>
            </a:r>
            <a:r>
              <a:rPr lang="en-CA" sz="2200" dirty="0"/>
              <a:t>in layout of the game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200" dirty="0" smtClean="0"/>
              <a:t> Improved </a:t>
            </a:r>
            <a:r>
              <a:rPr lang="en-CA" sz="2200" dirty="0"/>
              <a:t>coding </a:t>
            </a:r>
            <a:r>
              <a:rPr lang="en-CA" sz="2200" dirty="0" smtClean="0"/>
              <a:t>style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200" dirty="0" smtClean="0"/>
              <a:t> Test cases to ensure robustness</a:t>
            </a:r>
            <a:endParaRPr lang="en-CA" sz="22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966858" y="304800"/>
            <a:ext cx="0" cy="17272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379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00229" y="5834743"/>
            <a:ext cx="1291771" cy="102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 descr="pingpong-photo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90" y="1457089"/>
            <a:ext cx="10058400" cy="1609344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Game demo</a:t>
            </a:r>
          </a:p>
        </p:txBody>
      </p:sp>
    </p:spTree>
    <p:extLst>
      <p:ext uri="{BB962C8B-B14F-4D97-AF65-F5344CB8AC3E}">
        <p14:creationId xmlns="" xmlns:p14="http://schemas.microsoft.com/office/powerpoint/2010/main" val="394294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219543" y="6096000"/>
            <a:ext cx="972457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light-gray-lines-powerpoint-backgrou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/>
          <a:lstStyle/>
          <a:p>
            <a:pPr algn="ctr"/>
            <a:r>
              <a:rPr lang="en-CA" dirty="0" smtClean="0"/>
              <a:t>USER REVIEWS/feedbacks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77879328"/>
              </p:ext>
            </p:extLst>
          </p:nvPr>
        </p:nvGraphicFramePr>
        <p:xfrm>
          <a:off x="0" y="1525815"/>
          <a:ext cx="6158140" cy="441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="" xmlns:p14="http://schemas.microsoft.com/office/powerpoint/2010/main" val="4286451940"/>
              </p:ext>
            </p:extLst>
          </p:nvPr>
        </p:nvGraphicFramePr>
        <p:xfrm>
          <a:off x="6261157" y="1200559"/>
          <a:ext cx="5684100" cy="535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19833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58286" y="5834743"/>
            <a:ext cx="1233714" cy="1023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 descr="light-gray-lines-powerpoint-backgrou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7" y="2400518"/>
            <a:ext cx="3632781" cy="1609344"/>
          </a:xfrm>
        </p:spPr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86" y="0"/>
            <a:ext cx="8447314" cy="6858000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en-CA" dirty="0" smtClean="0"/>
          </a:p>
          <a:p>
            <a:pPr>
              <a:lnSpc>
                <a:spcPct val="150000"/>
              </a:lnSpc>
            </a:pPr>
            <a:endParaRPr lang="en-CA" dirty="0" smtClean="0"/>
          </a:p>
          <a:p>
            <a:pPr>
              <a:lnSpc>
                <a:spcPct val="150000"/>
              </a:lnSpc>
              <a:buNone/>
            </a:pPr>
            <a:endParaRPr lang="en-C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1372" y="943428"/>
            <a:ext cx="70394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CA" sz="2200" b="1" dirty="0" smtClean="0"/>
              <a:t>Challenges</a:t>
            </a:r>
            <a:r>
              <a:rPr lang="en-CA" sz="2000" b="1" dirty="0" smtClean="0"/>
              <a:t> 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000" dirty="0" smtClean="0"/>
              <a:t> Multi-player game implementation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000" dirty="0" smtClean="0"/>
              <a:t> Algorithmic challenges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000" dirty="0" smtClean="0"/>
              <a:t> Test cases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 </a:t>
            </a:r>
          </a:p>
          <a:p>
            <a:pPr lvl="1">
              <a:lnSpc>
                <a:spcPct val="150000"/>
              </a:lnSpc>
            </a:pPr>
            <a:endParaRPr lang="en-CA" dirty="0" smtClean="0"/>
          </a:p>
          <a:p>
            <a:pPr>
              <a:lnSpc>
                <a:spcPct val="150000"/>
              </a:lnSpc>
              <a:buNone/>
            </a:pPr>
            <a:r>
              <a:rPr lang="en-CA" sz="2200" b="1" dirty="0" smtClean="0"/>
              <a:t>Things we learnt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dirty="0" smtClean="0"/>
              <a:t> </a:t>
            </a:r>
            <a:r>
              <a:rPr lang="en-CA" sz="2000" dirty="0" smtClean="0"/>
              <a:t>Documentation skills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000" dirty="0" smtClean="0"/>
              <a:t> Project management skills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000" dirty="0" smtClean="0"/>
              <a:t> Interface design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CA" sz="2000" dirty="0" smtClean="0"/>
              <a:t> Test cases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62134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958286" y="5834743"/>
            <a:ext cx="1233714" cy="1023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 descr="light-gray-lines-powerpoint-backgrou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0973" y="2111301"/>
            <a:ext cx="10058400" cy="1609344"/>
          </a:xfrm>
        </p:spPr>
        <p:txBody>
          <a:bodyPr/>
          <a:lstStyle/>
          <a:p>
            <a:pPr algn="ctr"/>
            <a:r>
              <a:rPr lang="en-CA" sz="8000" dirty="0"/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439265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545</TotalTime>
  <Words>172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Fault in our pong</vt:lpstr>
      <vt:lpstr>purpose</vt:lpstr>
      <vt:lpstr>scope</vt:lpstr>
      <vt:lpstr>Remake of : pong</vt:lpstr>
      <vt:lpstr>Changes we made</vt:lpstr>
      <vt:lpstr>Game demo</vt:lpstr>
      <vt:lpstr>USER REVIEWS/feedbacks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in our pong</dc:title>
  <dc:creator>Adwity sharma</dc:creator>
  <cp:lastModifiedBy>Jie Luo</cp:lastModifiedBy>
  <cp:revision>54</cp:revision>
  <dcterms:created xsi:type="dcterms:W3CDTF">2016-11-27T00:10:40Z</dcterms:created>
  <dcterms:modified xsi:type="dcterms:W3CDTF">2016-11-28T05:11:23Z</dcterms:modified>
</cp:coreProperties>
</file>