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 id="2147483698" r:id="rId2"/>
  </p:sldMasterIdLst>
  <p:notesMasterIdLst>
    <p:notesMasterId r:id="rId64"/>
  </p:notesMasterIdLst>
  <p:sldIdLst>
    <p:sldId id="256" r:id="rId3"/>
    <p:sldId id="261" r:id="rId4"/>
    <p:sldId id="359" r:id="rId5"/>
    <p:sldId id="267" r:id="rId6"/>
    <p:sldId id="264" r:id="rId7"/>
    <p:sldId id="361" r:id="rId8"/>
    <p:sldId id="362" r:id="rId9"/>
    <p:sldId id="287" r:id="rId10"/>
    <p:sldId id="318" r:id="rId11"/>
    <p:sldId id="327" r:id="rId12"/>
    <p:sldId id="285" r:id="rId13"/>
    <p:sldId id="363" r:id="rId14"/>
    <p:sldId id="364" r:id="rId15"/>
    <p:sldId id="370" r:id="rId16"/>
    <p:sldId id="369" r:id="rId17"/>
    <p:sldId id="372" r:id="rId18"/>
    <p:sldId id="371" r:id="rId19"/>
    <p:sldId id="373" r:id="rId20"/>
    <p:sldId id="368" r:id="rId21"/>
    <p:sldId id="365" r:id="rId22"/>
    <p:sldId id="374" r:id="rId23"/>
    <p:sldId id="375" r:id="rId24"/>
    <p:sldId id="379" r:id="rId25"/>
    <p:sldId id="380" r:id="rId26"/>
    <p:sldId id="381" r:id="rId27"/>
    <p:sldId id="290" r:id="rId28"/>
    <p:sldId id="376" r:id="rId29"/>
    <p:sldId id="288" r:id="rId30"/>
    <p:sldId id="268" r:id="rId31"/>
    <p:sldId id="295" r:id="rId32"/>
    <p:sldId id="297" r:id="rId33"/>
    <p:sldId id="298" r:id="rId34"/>
    <p:sldId id="303" r:id="rId35"/>
    <p:sldId id="304" r:id="rId36"/>
    <p:sldId id="305" r:id="rId37"/>
    <p:sldId id="307" r:id="rId38"/>
    <p:sldId id="309" r:id="rId39"/>
    <p:sldId id="317" r:id="rId40"/>
    <p:sldId id="320" r:id="rId41"/>
    <p:sldId id="321" r:id="rId42"/>
    <p:sldId id="323" r:id="rId43"/>
    <p:sldId id="325" r:id="rId44"/>
    <p:sldId id="326" r:id="rId45"/>
    <p:sldId id="328" r:id="rId46"/>
    <p:sldId id="329" r:id="rId47"/>
    <p:sldId id="330" r:id="rId48"/>
    <p:sldId id="333" r:id="rId49"/>
    <p:sldId id="334" r:id="rId50"/>
    <p:sldId id="335" r:id="rId51"/>
    <p:sldId id="336" r:id="rId52"/>
    <p:sldId id="337" r:id="rId53"/>
    <p:sldId id="338" r:id="rId54"/>
    <p:sldId id="340" r:id="rId55"/>
    <p:sldId id="341" r:id="rId56"/>
    <p:sldId id="342" r:id="rId57"/>
    <p:sldId id="343" r:id="rId58"/>
    <p:sldId id="344" r:id="rId59"/>
    <p:sldId id="345" r:id="rId60"/>
    <p:sldId id="354" r:id="rId61"/>
    <p:sldId id="356" r:id="rId62"/>
    <p:sldId id="358" r:id="rId63"/>
  </p:sldIdLst>
  <p:sldSz cx="9144000" cy="5143500" type="screen16x9"/>
  <p:notesSz cx="6858000" cy="9144000"/>
  <p:embeddedFontLst>
    <p:embeddedFont>
      <p:font typeface="Proxima Nova Semibold" panose="020B0604020202020204" charset="0"/>
      <p:regular r:id="rId65"/>
      <p:bold r:id="rId66"/>
      <p:boldItalic r:id="rId67"/>
    </p:embeddedFont>
    <p:embeddedFont>
      <p:font typeface="Lato" panose="020B0604020202020204" charset="0"/>
      <p:regular r:id="rId68"/>
      <p:bold r:id="rId69"/>
      <p:italic r:id="rId70"/>
      <p:boldItalic r:id="rId71"/>
    </p:embeddedFont>
    <p:embeddedFont>
      <p:font typeface="Open Sans ExtraBold" panose="020B0604020202020204" charset="0"/>
      <p:bold r:id="rId72"/>
      <p:boldItalic r:id="rId73"/>
    </p:embeddedFont>
    <p:embeddedFont>
      <p:font typeface="Catamaran" panose="020B0604020202020204" charset="0"/>
      <p:regular r:id="rId74"/>
      <p:bold r:id="rId75"/>
    </p:embeddedFont>
    <p:embeddedFont>
      <p:font typeface="Proxima Nova" panose="020B0604020202020204" charset="0"/>
      <p:regular r:id="rId76"/>
      <p:bold r:id="rId77"/>
      <p:italic r:id="rId78"/>
      <p:boldItalic r:id="rId79"/>
    </p:embeddedFont>
    <p:embeddedFont>
      <p:font typeface="Open Sans" panose="020B0604020202020204" charset="0"/>
      <p:regular r:id="rId80"/>
      <p:bold r:id="rId81"/>
      <p:italic r:id="rId82"/>
      <p:boldItalic r:id="rId83"/>
    </p:embeddedFont>
    <p:embeddedFont>
      <p:font typeface="Roboto Medium" panose="020B0604020202020204" charset="0"/>
      <p:regular r:id="rId84"/>
      <p:bold r:id="rId85"/>
      <p:italic r:id="rId86"/>
      <p:boldItalic r:id="rId87"/>
    </p:embeddedFont>
    <p:embeddedFont>
      <p:font typeface="Calibri" panose="020F0502020204030204" pitchFamily="34" charset="0"/>
      <p:regular r:id="rId88"/>
      <p:bold r:id="rId89"/>
      <p:italic r:id="rId90"/>
      <p:boldItalic r:id="rId91"/>
    </p:embeddedFont>
    <p:embeddedFont>
      <p:font typeface="Montserrat Black" panose="020B0604020202020204" charset="0"/>
      <p:bold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809BDF-C884-429B-BBE0-17B457412D10}">
  <a:tblStyle styleId="{27809BDF-C884-429B-BBE0-17B457412D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56" autoAdjust="0"/>
    <p:restoredTop sz="85902" autoAdjust="0"/>
  </p:normalViewPr>
  <p:slideViewPr>
    <p:cSldViewPr snapToGrid="0">
      <p:cViewPr varScale="1">
        <p:scale>
          <a:sx n="127" d="100"/>
          <a:sy n="127" d="100"/>
        </p:scale>
        <p:origin x="1376" y="80"/>
      </p:cViewPr>
      <p:guideLst>
        <p:guide orient="horz" pos="162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4.fntdata"/><Relationship Id="rId84" Type="http://schemas.openxmlformats.org/officeDocument/2006/relationships/font" Target="fonts/font20.fntdata"/><Relationship Id="rId89" Type="http://schemas.openxmlformats.org/officeDocument/2006/relationships/font" Target="fonts/font25.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3.xml"/><Relationship Id="rId90" Type="http://schemas.openxmlformats.org/officeDocument/2006/relationships/font" Target="fonts/font26.fntdata"/><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notesMaster" Target="notesMasters/notesMaster1.xml"/><Relationship Id="rId69" Type="http://schemas.openxmlformats.org/officeDocument/2006/relationships/font" Target="fonts/font5.fntdata"/><Relationship Id="rId80" Type="http://schemas.openxmlformats.org/officeDocument/2006/relationships/font" Target="fonts/font16.fntdata"/><Relationship Id="rId85" Type="http://schemas.openxmlformats.org/officeDocument/2006/relationships/font" Target="fonts/font2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font" Target="fonts/font19.fntdata"/><Relationship Id="rId88" Type="http://schemas.openxmlformats.org/officeDocument/2006/relationships/font" Target="fonts/font24.fntdata"/><Relationship Id="rId91" Type="http://schemas.openxmlformats.org/officeDocument/2006/relationships/font" Target="fonts/font27.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 Id="rId86" Type="http://schemas.openxmlformats.org/officeDocument/2006/relationships/font" Target="fonts/font22.fntdata"/><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2.fntdata"/><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7.fntdata"/><Relationship Id="rId92" Type="http://schemas.openxmlformats.org/officeDocument/2006/relationships/font" Target="fonts/font28.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2.fntdata"/><Relationship Id="rId87" Type="http://schemas.openxmlformats.org/officeDocument/2006/relationships/font" Target="fonts/font23.fntdata"/><Relationship Id="rId61" Type="http://schemas.openxmlformats.org/officeDocument/2006/relationships/slide" Target="slides/slide59.xml"/><Relationship Id="rId82" Type="http://schemas.openxmlformats.org/officeDocument/2006/relationships/font" Target="fonts/font18.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13.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8.fntdata"/><Relationship Id="rId93" Type="http://schemas.openxmlformats.org/officeDocument/2006/relationships/font" Target="fonts/font2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446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695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302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9"/>
        <p:cNvGrpSpPr/>
        <p:nvPr/>
      </p:nvGrpSpPr>
      <p:grpSpPr>
        <a:xfrm>
          <a:off x="0" y="0"/>
          <a:ext cx="0" cy="0"/>
          <a:chOff x="0" y="0"/>
          <a:chExt cx="0" cy="0"/>
        </a:xfrm>
      </p:grpSpPr>
      <p:sp>
        <p:nvSpPr>
          <p:cNvPr id="1840" name="Google Shape;1840;gd745d729a7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1" name="Google Shape;1841;gd745d729a7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372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d745d729a7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d745d729a7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d5e31e80f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d5e31e80f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460af99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460af99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gd745d729a7_0_1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2" name="Google Shape;2082;gd745d729a7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4"/>
        <p:cNvGrpSpPr/>
        <p:nvPr/>
      </p:nvGrpSpPr>
      <p:grpSpPr>
        <a:xfrm>
          <a:off x="0" y="0"/>
          <a:ext cx="0" cy="0"/>
          <a:chOff x="0" y="0"/>
          <a:chExt cx="0" cy="0"/>
        </a:xfrm>
      </p:grpSpPr>
      <p:sp>
        <p:nvSpPr>
          <p:cNvPr id="2115" name="Google Shape;2115;gd745d729a7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6" name="Google Shape;2116;gd745d729a7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gab14034664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gab14034664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d745d729a7_0_1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d745d729a7_0_1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ab36d7932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ab36d7932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ab14034664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ab1403466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3"/>
        <p:cNvGrpSpPr/>
        <p:nvPr/>
      </p:nvGrpSpPr>
      <p:grpSpPr>
        <a:xfrm>
          <a:off x="0" y="0"/>
          <a:ext cx="0" cy="0"/>
          <a:chOff x="0" y="0"/>
          <a:chExt cx="0" cy="0"/>
        </a:xfrm>
      </p:grpSpPr>
      <p:sp>
        <p:nvSpPr>
          <p:cNvPr id="2334" name="Google Shape;2334;gab3dcd4a34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5" name="Google Shape;2335;gab3dcd4a34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3"/>
        <p:cNvGrpSpPr/>
        <p:nvPr/>
      </p:nvGrpSpPr>
      <p:grpSpPr>
        <a:xfrm>
          <a:off x="0" y="0"/>
          <a:ext cx="0" cy="0"/>
          <a:chOff x="0" y="0"/>
          <a:chExt cx="0" cy="0"/>
        </a:xfrm>
      </p:grpSpPr>
      <p:sp>
        <p:nvSpPr>
          <p:cNvPr id="2694" name="Google Shape;2694;ga46eb17aa6_0_1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5" name="Google Shape;2695;ga46eb17aa6_0_1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d745d729a7_0_2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d745d729a7_0_2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8"/>
        <p:cNvGrpSpPr/>
        <p:nvPr/>
      </p:nvGrpSpPr>
      <p:grpSpPr>
        <a:xfrm>
          <a:off x="0" y="0"/>
          <a:ext cx="0" cy="0"/>
          <a:chOff x="0" y="0"/>
          <a:chExt cx="0" cy="0"/>
        </a:xfrm>
      </p:grpSpPr>
      <p:sp>
        <p:nvSpPr>
          <p:cNvPr id="2829" name="Google Shape;2829;ga46eb17aa6_0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0" name="Google Shape;2830;ga46eb17aa6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7"/>
        <p:cNvGrpSpPr/>
        <p:nvPr/>
      </p:nvGrpSpPr>
      <p:grpSpPr>
        <a:xfrm>
          <a:off x="0" y="0"/>
          <a:ext cx="0" cy="0"/>
          <a:chOff x="0" y="0"/>
          <a:chExt cx="0" cy="0"/>
        </a:xfrm>
      </p:grpSpPr>
      <p:sp>
        <p:nvSpPr>
          <p:cNvPr id="2878" name="Google Shape;2878;ga46eb17aa6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9" name="Google Shape;2879;ga46eb17aa6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7"/>
        <p:cNvGrpSpPr/>
        <p:nvPr/>
      </p:nvGrpSpPr>
      <p:grpSpPr>
        <a:xfrm>
          <a:off x="0" y="0"/>
          <a:ext cx="0" cy="0"/>
          <a:chOff x="0" y="0"/>
          <a:chExt cx="0" cy="0"/>
        </a:xfrm>
      </p:grpSpPr>
      <p:sp>
        <p:nvSpPr>
          <p:cNvPr id="2978" name="Google Shape;2978;ga46eb17aa6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9" name="Google Shape;2979;ga46eb17aa6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b36d79322_0_19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b36d79322_0_19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d745d729a7_0_2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d745d729a7_0_2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1"/>
        <p:cNvGrpSpPr/>
        <p:nvPr/>
      </p:nvGrpSpPr>
      <p:grpSpPr>
        <a:xfrm>
          <a:off x="0" y="0"/>
          <a:ext cx="0" cy="0"/>
          <a:chOff x="0" y="0"/>
          <a:chExt cx="0" cy="0"/>
        </a:xfrm>
      </p:grpSpPr>
      <p:sp>
        <p:nvSpPr>
          <p:cNvPr id="3072" name="Google Shape;3072;gd786f91a6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3" name="Google Shape;3073;gd786f91a6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8"/>
        <p:cNvGrpSpPr/>
        <p:nvPr/>
      </p:nvGrpSpPr>
      <p:grpSpPr>
        <a:xfrm>
          <a:off x="0" y="0"/>
          <a:ext cx="0" cy="0"/>
          <a:chOff x="0" y="0"/>
          <a:chExt cx="0" cy="0"/>
        </a:xfrm>
      </p:grpSpPr>
      <p:sp>
        <p:nvSpPr>
          <p:cNvPr id="3089" name="Google Shape;3089;ga46eb17aa6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0" name="Google Shape;3090;ga46eb17aa6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0"/>
        <p:cNvGrpSpPr/>
        <p:nvPr/>
      </p:nvGrpSpPr>
      <p:grpSpPr>
        <a:xfrm>
          <a:off x="0" y="0"/>
          <a:ext cx="0" cy="0"/>
          <a:chOff x="0" y="0"/>
          <a:chExt cx="0" cy="0"/>
        </a:xfrm>
      </p:grpSpPr>
      <p:sp>
        <p:nvSpPr>
          <p:cNvPr id="3141" name="Google Shape;3141;gd745d729a7_0_2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2" name="Google Shape;3142;gd745d729a7_0_2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5"/>
        <p:cNvGrpSpPr/>
        <p:nvPr/>
      </p:nvGrpSpPr>
      <p:grpSpPr>
        <a:xfrm>
          <a:off x="0" y="0"/>
          <a:ext cx="0" cy="0"/>
          <a:chOff x="0" y="0"/>
          <a:chExt cx="0" cy="0"/>
        </a:xfrm>
      </p:grpSpPr>
      <p:sp>
        <p:nvSpPr>
          <p:cNvPr id="3236" name="Google Shape;3236;ga46eb17aa6_0_1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7" name="Google Shape;3237;ga46eb17aa6_0_1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0"/>
        <p:cNvGrpSpPr/>
        <p:nvPr/>
      </p:nvGrpSpPr>
      <p:grpSpPr>
        <a:xfrm>
          <a:off x="0" y="0"/>
          <a:ext cx="0" cy="0"/>
          <a:chOff x="0" y="0"/>
          <a:chExt cx="0" cy="0"/>
        </a:xfrm>
      </p:grpSpPr>
      <p:sp>
        <p:nvSpPr>
          <p:cNvPr id="3271" name="Google Shape;3271;gd786f91a63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2" name="Google Shape;3272;gd786f91a63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ab1403466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ab1403466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ab1403466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ab1403466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5"/>
        <p:cNvGrpSpPr/>
        <p:nvPr/>
      </p:nvGrpSpPr>
      <p:grpSpPr>
        <a:xfrm>
          <a:off x="0" y="0"/>
          <a:ext cx="0" cy="0"/>
          <a:chOff x="0" y="0"/>
          <a:chExt cx="0" cy="0"/>
        </a:xfrm>
      </p:grpSpPr>
      <p:sp>
        <p:nvSpPr>
          <p:cNvPr id="3316" name="Google Shape;3316;gab1403466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7" name="Google Shape;3317;gab1403466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d5e31e80f8_0_1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d5e31e80f8_0_1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d5e31e80f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d5e31e80f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0"/>
        <p:cNvGrpSpPr/>
        <p:nvPr/>
      </p:nvGrpSpPr>
      <p:grpSpPr>
        <a:xfrm>
          <a:off x="0" y="0"/>
          <a:ext cx="0" cy="0"/>
          <a:chOff x="0" y="0"/>
          <a:chExt cx="0" cy="0"/>
        </a:xfrm>
      </p:grpSpPr>
      <p:sp>
        <p:nvSpPr>
          <p:cNvPr id="3351" name="Google Shape;3351;ga46eb17aa6_0_1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2" name="Google Shape;3352;ga46eb17aa6_0_1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2"/>
        <p:cNvGrpSpPr/>
        <p:nvPr/>
      </p:nvGrpSpPr>
      <p:grpSpPr>
        <a:xfrm>
          <a:off x="0" y="0"/>
          <a:ext cx="0" cy="0"/>
          <a:chOff x="0" y="0"/>
          <a:chExt cx="0" cy="0"/>
        </a:xfrm>
      </p:grpSpPr>
      <p:sp>
        <p:nvSpPr>
          <p:cNvPr id="3453" name="Google Shape;3453;gd5e31e80f8_0_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4" name="Google Shape;3454;gd5e31e80f8_0_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9"/>
        <p:cNvGrpSpPr/>
        <p:nvPr/>
      </p:nvGrpSpPr>
      <p:grpSpPr>
        <a:xfrm>
          <a:off x="0" y="0"/>
          <a:ext cx="0" cy="0"/>
          <a:chOff x="0" y="0"/>
          <a:chExt cx="0" cy="0"/>
        </a:xfrm>
      </p:grpSpPr>
      <p:sp>
        <p:nvSpPr>
          <p:cNvPr id="3670" name="Google Shape;3670;ga46eb17aa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1" name="Google Shape;3671;ga46eb17aa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1"/>
        <p:cNvGrpSpPr/>
        <p:nvPr/>
      </p:nvGrpSpPr>
      <p:grpSpPr>
        <a:xfrm>
          <a:off x="0" y="0"/>
          <a:ext cx="0" cy="0"/>
          <a:chOff x="0" y="0"/>
          <a:chExt cx="0" cy="0"/>
        </a:xfrm>
      </p:grpSpPr>
      <p:sp>
        <p:nvSpPr>
          <p:cNvPr id="4012" name="Google Shape;4012;gd5e31e80f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3" name="Google Shape;4013;gd5e31e80f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0"/>
        <p:cNvGrpSpPr/>
        <p:nvPr/>
      </p:nvGrpSpPr>
      <p:grpSpPr>
        <a:xfrm>
          <a:off x="0" y="0"/>
          <a:ext cx="0" cy="0"/>
          <a:chOff x="0" y="0"/>
          <a:chExt cx="0" cy="0"/>
        </a:xfrm>
      </p:grpSpPr>
      <p:sp>
        <p:nvSpPr>
          <p:cNvPr id="4341" name="Google Shape;4341;gd5e31e80f8_0_1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2" name="Google Shape;4342;gd5e31e80f8_0_1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6"/>
        <p:cNvGrpSpPr/>
        <p:nvPr/>
      </p:nvGrpSpPr>
      <p:grpSpPr>
        <a:xfrm>
          <a:off x="0" y="0"/>
          <a:ext cx="0" cy="0"/>
          <a:chOff x="0" y="0"/>
          <a:chExt cx="0" cy="0"/>
        </a:xfrm>
      </p:grpSpPr>
      <p:sp>
        <p:nvSpPr>
          <p:cNvPr id="4897" name="Google Shape;4897;gd5e31e80f8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8" name="Google Shape;4898;gd5e31e80f8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3"/>
        <p:cNvGrpSpPr/>
        <p:nvPr/>
      </p:nvGrpSpPr>
      <p:grpSpPr>
        <a:xfrm>
          <a:off x="0" y="0"/>
          <a:ext cx="0" cy="0"/>
          <a:chOff x="0" y="0"/>
          <a:chExt cx="0" cy="0"/>
        </a:xfrm>
      </p:grpSpPr>
      <p:sp>
        <p:nvSpPr>
          <p:cNvPr id="5014" name="Google Shape;5014;g9d2ab2c2c7_0_10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5" name="Google Shape;5015;g9d2ab2c2c7_0_10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0"/>
        <p:cNvGrpSpPr/>
        <p:nvPr/>
      </p:nvGrpSpPr>
      <p:grpSpPr>
        <a:xfrm>
          <a:off x="0" y="0"/>
          <a:ext cx="0" cy="0"/>
          <a:chOff x="0" y="0"/>
          <a:chExt cx="0" cy="0"/>
        </a:xfrm>
      </p:grpSpPr>
      <p:sp>
        <p:nvSpPr>
          <p:cNvPr id="11851" name="Google Shape;11851;g9d2ab2c2c7_0_17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2" name="Google Shape;11852;g9d2ab2c2c7_0_17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0"/>
        <p:cNvGrpSpPr/>
        <p:nvPr/>
      </p:nvGrpSpPr>
      <p:grpSpPr>
        <a:xfrm>
          <a:off x="0" y="0"/>
          <a:ext cx="0" cy="0"/>
          <a:chOff x="0" y="0"/>
          <a:chExt cx="0" cy="0"/>
        </a:xfrm>
      </p:grpSpPr>
      <p:sp>
        <p:nvSpPr>
          <p:cNvPr id="12441" name="Google Shape;12441;g9d2ab2c2c7_0_17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2" name="Google Shape;12442;g9d2ab2c2c7_0_17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d5e31e80f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d5e31e80f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27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9c4634428f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9c4634428f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gd745d729a7_0_1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d745d729a7_0_1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9c4634428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9c4634428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ab36d79322_0_13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ab36d79322_0_13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319538" y="1601112"/>
            <a:ext cx="6204300" cy="21252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329938" y="3835487"/>
            <a:ext cx="5193900" cy="4089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34699" y="-972068"/>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APTION_ONLY_1_1">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18"/>
          <p:cNvSpPr/>
          <p:nvPr/>
        </p:nvSpPr>
        <p:spPr>
          <a:xfrm rot="10800000">
            <a:off x="-297734" y="-114863"/>
            <a:ext cx="1671684" cy="918013"/>
          </a:xfrm>
          <a:custGeom>
            <a:avLst/>
            <a:gdLst/>
            <a:ahLst/>
            <a:cxnLst/>
            <a:rect l="l" t="t" r="r" b="b"/>
            <a:pathLst>
              <a:path w="51643" h="28360" extrusionOk="0">
                <a:moveTo>
                  <a:pt x="882" y="25168"/>
                </a:moveTo>
                <a:cubicBezTo>
                  <a:pt x="1459" y="24317"/>
                  <a:pt x="2280" y="23709"/>
                  <a:pt x="3131" y="23192"/>
                </a:cubicBezTo>
                <a:cubicBezTo>
                  <a:pt x="5532" y="21703"/>
                  <a:pt x="8268" y="20761"/>
                  <a:pt x="11095" y="20518"/>
                </a:cubicBezTo>
                <a:cubicBezTo>
                  <a:pt x="13861" y="20274"/>
                  <a:pt x="16627" y="20639"/>
                  <a:pt x="19393" y="20670"/>
                </a:cubicBezTo>
                <a:cubicBezTo>
                  <a:pt x="21155" y="20700"/>
                  <a:pt x="23010" y="20578"/>
                  <a:pt x="24590" y="19788"/>
                </a:cubicBezTo>
                <a:cubicBezTo>
                  <a:pt x="26870" y="18633"/>
                  <a:pt x="28298" y="16262"/>
                  <a:pt x="29241" y="13891"/>
                </a:cubicBezTo>
                <a:cubicBezTo>
                  <a:pt x="30183" y="11520"/>
                  <a:pt x="30761" y="8998"/>
                  <a:pt x="31976" y="6748"/>
                </a:cubicBezTo>
                <a:cubicBezTo>
                  <a:pt x="33375" y="4165"/>
                  <a:pt x="35654" y="2007"/>
                  <a:pt x="38451" y="1004"/>
                </a:cubicBezTo>
                <a:cubicBezTo>
                  <a:pt x="41217" y="1"/>
                  <a:pt x="44469" y="244"/>
                  <a:pt x="46931" y="1885"/>
                </a:cubicBezTo>
                <a:cubicBezTo>
                  <a:pt x="49180" y="3374"/>
                  <a:pt x="50609" y="5897"/>
                  <a:pt x="51126" y="8542"/>
                </a:cubicBezTo>
                <a:cubicBezTo>
                  <a:pt x="51642" y="11186"/>
                  <a:pt x="51308" y="13952"/>
                  <a:pt x="50518" y="16505"/>
                </a:cubicBezTo>
                <a:cubicBezTo>
                  <a:pt x="48937" y="21642"/>
                  <a:pt x="45168" y="26475"/>
                  <a:pt x="39910" y="27661"/>
                </a:cubicBezTo>
                <a:cubicBezTo>
                  <a:pt x="36718" y="28360"/>
                  <a:pt x="33405" y="27691"/>
                  <a:pt x="30183" y="27174"/>
                </a:cubicBezTo>
                <a:cubicBezTo>
                  <a:pt x="21915" y="25867"/>
                  <a:pt x="13435" y="25806"/>
                  <a:pt x="5137" y="26961"/>
                </a:cubicBezTo>
                <a:cubicBezTo>
                  <a:pt x="4012" y="27113"/>
                  <a:pt x="2888" y="27296"/>
                  <a:pt x="1824" y="27630"/>
                </a:cubicBezTo>
                <a:cubicBezTo>
                  <a:pt x="1186" y="27843"/>
                  <a:pt x="547" y="28299"/>
                  <a:pt x="243" y="27509"/>
                </a:cubicBezTo>
                <a:cubicBezTo>
                  <a:pt x="0" y="26809"/>
                  <a:pt x="517" y="25715"/>
                  <a:pt x="882" y="251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7200014">
            <a:off x="8207285" y="4148923"/>
            <a:ext cx="1601609" cy="1175554"/>
          </a:xfrm>
          <a:custGeom>
            <a:avLst/>
            <a:gdLst/>
            <a:ahLst/>
            <a:cxnLst/>
            <a:rect l="l" t="t" r="r" b="b"/>
            <a:pathLst>
              <a:path w="42159" h="30944" extrusionOk="0">
                <a:moveTo>
                  <a:pt x="5988" y="9819"/>
                </a:moveTo>
                <a:cubicBezTo>
                  <a:pt x="5988" y="9819"/>
                  <a:pt x="12402" y="1"/>
                  <a:pt x="24195" y="1217"/>
                </a:cubicBezTo>
                <a:cubicBezTo>
                  <a:pt x="37387" y="2554"/>
                  <a:pt x="42159" y="19454"/>
                  <a:pt x="38451" y="24804"/>
                </a:cubicBezTo>
                <a:cubicBezTo>
                  <a:pt x="34195" y="30944"/>
                  <a:pt x="27569" y="20305"/>
                  <a:pt x="22037" y="23953"/>
                </a:cubicBezTo>
                <a:cubicBezTo>
                  <a:pt x="16596" y="27539"/>
                  <a:pt x="9727" y="28329"/>
                  <a:pt x="6900" y="25533"/>
                </a:cubicBezTo>
                <a:cubicBezTo>
                  <a:pt x="0" y="18724"/>
                  <a:pt x="5988" y="9819"/>
                  <a:pt x="5988" y="98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8806938" y="3138475"/>
            <a:ext cx="674119" cy="670504"/>
          </a:xfrm>
          <a:custGeom>
            <a:avLst/>
            <a:gdLst/>
            <a:ahLst/>
            <a:cxnLst/>
            <a:rect l="l" t="t" r="r" b="b"/>
            <a:pathLst>
              <a:path w="5594" h="5564" extrusionOk="0">
                <a:moveTo>
                  <a:pt x="5593" y="2767"/>
                </a:moveTo>
                <a:cubicBezTo>
                  <a:pt x="5593" y="4317"/>
                  <a:pt x="4347" y="5563"/>
                  <a:pt x="2797" y="5563"/>
                </a:cubicBezTo>
                <a:cubicBezTo>
                  <a:pt x="1247" y="5563"/>
                  <a:pt x="0" y="4317"/>
                  <a:pt x="0" y="2767"/>
                </a:cubicBezTo>
                <a:cubicBezTo>
                  <a:pt x="0" y="1247"/>
                  <a:pt x="1247" y="1"/>
                  <a:pt x="2797" y="1"/>
                </a:cubicBezTo>
                <a:cubicBezTo>
                  <a:pt x="4347" y="1"/>
                  <a:pt x="5593" y="1247"/>
                  <a:pt x="5593" y="2767"/>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566175" y="297550"/>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APTION_ONLY_1_1_1">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5" name="Google Shape;155;p19"/>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3">
    <p:spTree>
      <p:nvGrpSpPr>
        <p:cNvPr id="1" name="Shape 159"/>
        <p:cNvGrpSpPr/>
        <p:nvPr/>
      </p:nvGrpSpPr>
      <p:grpSpPr>
        <a:xfrm>
          <a:off x="0" y="0"/>
          <a:ext cx="0" cy="0"/>
          <a:chOff x="0" y="0"/>
          <a:chExt cx="0" cy="0"/>
        </a:xfrm>
      </p:grpSpPr>
      <p:sp>
        <p:nvSpPr>
          <p:cNvPr id="160" name="Google Shape;160;p20"/>
          <p:cNvSpPr txBox="1">
            <a:spLocks noGrp="1"/>
          </p:cNvSpPr>
          <p:nvPr>
            <p:ph type="subTitle" idx="1"/>
          </p:nvPr>
        </p:nvSpPr>
        <p:spPr>
          <a:xfrm>
            <a:off x="779002" y="3235426"/>
            <a:ext cx="23754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1" name="Google Shape;161;p20"/>
          <p:cNvSpPr txBox="1">
            <a:spLocks noGrp="1"/>
          </p:cNvSpPr>
          <p:nvPr>
            <p:ph type="subTitle" idx="2"/>
          </p:nvPr>
        </p:nvSpPr>
        <p:spPr>
          <a:xfrm>
            <a:off x="3602325" y="3235433"/>
            <a:ext cx="21609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2" name="Google Shape;162;p20"/>
          <p:cNvSpPr txBox="1">
            <a:spLocks noGrp="1"/>
          </p:cNvSpPr>
          <p:nvPr>
            <p:ph type="subTitle" idx="3"/>
          </p:nvPr>
        </p:nvSpPr>
        <p:spPr>
          <a:xfrm>
            <a:off x="779002" y="2928975"/>
            <a:ext cx="23754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a:solidFill>
                  <a:schemeClr val="accent6"/>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163" name="Google Shape;163;p20"/>
          <p:cNvSpPr txBox="1">
            <a:spLocks noGrp="1"/>
          </p:cNvSpPr>
          <p:nvPr>
            <p:ph type="subTitle" idx="4"/>
          </p:nvPr>
        </p:nvSpPr>
        <p:spPr>
          <a:xfrm>
            <a:off x="3602325" y="2928975"/>
            <a:ext cx="21609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a:solidFill>
                  <a:schemeClr val="accent2"/>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164" name="Google Shape;164;p20"/>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 name="Google Shape;165;p20"/>
          <p:cNvSpPr txBox="1">
            <a:spLocks noGrp="1"/>
          </p:cNvSpPr>
          <p:nvPr>
            <p:ph type="subTitle" idx="5"/>
          </p:nvPr>
        </p:nvSpPr>
        <p:spPr>
          <a:xfrm>
            <a:off x="6204098" y="3235425"/>
            <a:ext cx="2160900" cy="67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6" name="Google Shape;166;p20"/>
          <p:cNvSpPr txBox="1">
            <a:spLocks noGrp="1"/>
          </p:cNvSpPr>
          <p:nvPr>
            <p:ph type="subTitle" idx="6"/>
          </p:nvPr>
        </p:nvSpPr>
        <p:spPr>
          <a:xfrm>
            <a:off x="6204098" y="2928963"/>
            <a:ext cx="21609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a:solidFill>
                  <a:schemeClr val="lt2"/>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167" name="Google Shape;167;p20"/>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16">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3" name="Google Shape;183;p22"/>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flipH="1">
            <a:off x="8512106" y="288082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6073538" y="453005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txBox="1">
            <a:spLocks noGrp="1"/>
          </p:cNvSpPr>
          <p:nvPr>
            <p:ph type="subTitle" idx="1"/>
          </p:nvPr>
        </p:nvSpPr>
        <p:spPr>
          <a:xfrm>
            <a:off x="1960799" y="1096781"/>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8" name="Google Shape;188;p22"/>
          <p:cNvSpPr txBox="1">
            <a:spLocks noGrp="1"/>
          </p:cNvSpPr>
          <p:nvPr>
            <p:ph type="subTitle" idx="2"/>
          </p:nvPr>
        </p:nvSpPr>
        <p:spPr>
          <a:xfrm>
            <a:off x="1960800" y="1412313"/>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9" name="Google Shape;189;p22"/>
          <p:cNvSpPr txBox="1">
            <a:spLocks noGrp="1"/>
          </p:cNvSpPr>
          <p:nvPr>
            <p:ph type="subTitle" idx="3"/>
          </p:nvPr>
        </p:nvSpPr>
        <p:spPr>
          <a:xfrm>
            <a:off x="1960799" y="2209669"/>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800"/>
              <a:buNone/>
              <a:defRPr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0" name="Google Shape;190;p22"/>
          <p:cNvSpPr txBox="1">
            <a:spLocks noGrp="1"/>
          </p:cNvSpPr>
          <p:nvPr>
            <p:ph type="subTitle" idx="4"/>
          </p:nvPr>
        </p:nvSpPr>
        <p:spPr>
          <a:xfrm>
            <a:off x="1960800" y="2520295"/>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1" name="Google Shape;191;p22"/>
          <p:cNvSpPr txBox="1">
            <a:spLocks noGrp="1"/>
          </p:cNvSpPr>
          <p:nvPr>
            <p:ph type="subTitle" idx="5"/>
          </p:nvPr>
        </p:nvSpPr>
        <p:spPr>
          <a:xfrm>
            <a:off x="1960799" y="3357169"/>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800"/>
              <a:buNone/>
              <a:defRPr b="1">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92" name="Google Shape;192;p22"/>
          <p:cNvSpPr txBox="1">
            <a:spLocks noGrp="1"/>
          </p:cNvSpPr>
          <p:nvPr>
            <p:ph type="subTitle" idx="6"/>
          </p:nvPr>
        </p:nvSpPr>
        <p:spPr>
          <a:xfrm>
            <a:off x="1960800" y="3682825"/>
            <a:ext cx="209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USTOM_17">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9" name="Google Shape;209;p24"/>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txBox="1">
            <a:spLocks noGrp="1"/>
          </p:cNvSpPr>
          <p:nvPr>
            <p:ph type="subTitle" idx="1"/>
          </p:nvPr>
        </p:nvSpPr>
        <p:spPr>
          <a:xfrm>
            <a:off x="4124488" y="2876393"/>
            <a:ext cx="1593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1" name="Google Shape;211;p24"/>
          <p:cNvSpPr txBox="1">
            <a:spLocks noGrp="1"/>
          </p:cNvSpPr>
          <p:nvPr>
            <p:ph type="subTitle" idx="2"/>
          </p:nvPr>
        </p:nvSpPr>
        <p:spPr>
          <a:xfrm>
            <a:off x="3930088" y="3201832"/>
            <a:ext cx="1982100" cy="633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2" name="Google Shape;212;p24"/>
          <p:cNvSpPr txBox="1">
            <a:spLocks noGrp="1"/>
          </p:cNvSpPr>
          <p:nvPr>
            <p:ph type="subTitle" idx="3"/>
          </p:nvPr>
        </p:nvSpPr>
        <p:spPr>
          <a:xfrm>
            <a:off x="6643300" y="2876393"/>
            <a:ext cx="1593300" cy="3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3" name="Google Shape;213;p24"/>
          <p:cNvSpPr txBox="1">
            <a:spLocks noGrp="1"/>
          </p:cNvSpPr>
          <p:nvPr>
            <p:ph type="subTitle" idx="4"/>
          </p:nvPr>
        </p:nvSpPr>
        <p:spPr>
          <a:xfrm>
            <a:off x="6448900" y="3201832"/>
            <a:ext cx="1982100" cy="633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4" name="Google Shape;214;p24"/>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3">
  <p:cSld name="CUSTOM_20">
    <p:spTree>
      <p:nvGrpSpPr>
        <p:cNvPr id="1" name="Shape 237"/>
        <p:cNvGrpSpPr/>
        <p:nvPr/>
      </p:nvGrpSpPr>
      <p:grpSpPr>
        <a:xfrm>
          <a:off x="0" y="0"/>
          <a:ext cx="0" cy="0"/>
          <a:chOff x="0" y="0"/>
          <a:chExt cx="0" cy="0"/>
        </a:xfrm>
      </p:grpSpPr>
      <p:sp>
        <p:nvSpPr>
          <p:cNvPr id="238" name="Google Shape;238;p27"/>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txBox="1">
            <a:spLocks noGrp="1"/>
          </p:cNvSpPr>
          <p:nvPr>
            <p:ph type="title"/>
          </p:nvPr>
        </p:nvSpPr>
        <p:spPr>
          <a:xfrm>
            <a:off x="770594" y="3002727"/>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3" name="Google Shape;243;p27"/>
          <p:cNvSpPr txBox="1">
            <a:spLocks noGrp="1"/>
          </p:cNvSpPr>
          <p:nvPr>
            <p:ph type="subTitle" idx="1"/>
          </p:nvPr>
        </p:nvSpPr>
        <p:spPr>
          <a:xfrm>
            <a:off x="770600" y="3308027"/>
            <a:ext cx="22587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4" name="Google Shape;244;p27"/>
          <p:cNvSpPr txBox="1">
            <a:spLocks noGrp="1"/>
          </p:cNvSpPr>
          <p:nvPr>
            <p:ph type="title" idx="2"/>
          </p:nvPr>
        </p:nvSpPr>
        <p:spPr>
          <a:xfrm>
            <a:off x="3442651" y="3002727"/>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5" name="Google Shape;245;p27"/>
          <p:cNvSpPr txBox="1">
            <a:spLocks noGrp="1"/>
          </p:cNvSpPr>
          <p:nvPr>
            <p:ph type="subTitle" idx="3"/>
          </p:nvPr>
        </p:nvSpPr>
        <p:spPr>
          <a:xfrm>
            <a:off x="3442651" y="3308034"/>
            <a:ext cx="22587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6" name="Google Shape;246;p27"/>
          <p:cNvSpPr txBox="1">
            <a:spLocks noGrp="1"/>
          </p:cNvSpPr>
          <p:nvPr>
            <p:ph type="title" idx="4"/>
          </p:nvPr>
        </p:nvSpPr>
        <p:spPr>
          <a:xfrm>
            <a:off x="6114706" y="3002727"/>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47" name="Google Shape;247;p27"/>
          <p:cNvSpPr txBox="1">
            <a:spLocks noGrp="1"/>
          </p:cNvSpPr>
          <p:nvPr>
            <p:ph type="subTitle" idx="5"/>
          </p:nvPr>
        </p:nvSpPr>
        <p:spPr>
          <a:xfrm>
            <a:off x="6114701" y="3308034"/>
            <a:ext cx="2258700" cy="7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48" name="Google Shape;248;p27"/>
          <p:cNvSpPr txBox="1">
            <a:spLocks noGrp="1"/>
          </p:cNvSpPr>
          <p:nvPr>
            <p:ph type="title" idx="6"/>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
  <p:cSld name="CUSTOM_21">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1" name="Google Shape;251;p28"/>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txBox="1">
            <a:spLocks noGrp="1"/>
          </p:cNvSpPr>
          <p:nvPr>
            <p:ph type="title" idx="2"/>
          </p:nvPr>
        </p:nvSpPr>
        <p:spPr>
          <a:xfrm>
            <a:off x="713450" y="1743121"/>
            <a:ext cx="2258700" cy="36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b="1">
                <a:solidFill>
                  <a:schemeClr val="accent5"/>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7" name="Google Shape;257;p28"/>
          <p:cNvSpPr txBox="1">
            <a:spLocks noGrp="1"/>
          </p:cNvSpPr>
          <p:nvPr>
            <p:ph type="subTitle" idx="1"/>
          </p:nvPr>
        </p:nvSpPr>
        <p:spPr>
          <a:xfrm>
            <a:off x="713449" y="2047038"/>
            <a:ext cx="2258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8" name="Google Shape;258;p28"/>
          <p:cNvSpPr txBox="1">
            <a:spLocks noGrp="1"/>
          </p:cNvSpPr>
          <p:nvPr>
            <p:ph type="title" idx="3"/>
          </p:nvPr>
        </p:nvSpPr>
        <p:spPr>
          <a:xfrm>
            <a:off x="3441278" y="1743121"/>
            <a:ext cx="2258700" cy="36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600"/>
              <a:buNone/>
              <a:defRPr sz="1800" b="1">
                <a:solidFill>
                  <a:schemeClr val="accent4"/>
                </a:solidFill>
                <a:latin typeface="Open Sans"/>
                <a:ea typeface="Open Sans"/>
                <a:cs typeface="Open Sans"/>
                <a:sym typeface="Open Sans"/>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259" name="Google Shape;259;p28"/>
          <p:cNvSpPr txBox="1">
            <a:spLocks noGrp="1"/>
          </p:cNvSpPr>
          <p:nvPr>
            <p:ph type="subTitle" idx="4"/>
          </p:nvPr>
        </p:nvSpPr>
        <p:spPr>
          <a:xfrm>
            <a:off x="3441279" y="2047044"/>
            <a:ext cx="2258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0" name="Google Shape;260;p28"/>
          <p:cNvSpPr txBox="1">
            <a:spLocks noGrp="1"/>
          </p:cNvSpPr>
          <p:nvPr>
            <p:ph type="title" idx="5"/>
          </p:nvPr>
        </p:nvSpPr>
        <p:spPr>
          <a:xfrm>
            <a:off x="6171851" y="1743121"/>
            <a:ext cx="2258700" cy="36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600"/>
              <a:buNone/>
              <a:defRPr sz="1800" b="1">
                <a:solidFill>
                  <a:schemeClr val="accent2"/>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1" name="Google Shape;261;p28"/>
          <p:cNvSpPr txBox="1">
            <a:spLocks noGrp="1"/>
          </p:cNvSpPr>
          <p:nvPr>
            <p:ph type="subTitle" idx="6"/>
          </p:nvPr>
        </p:nvSpPr>
        <p:spPr>
          <a:xfrm>
            <a:off x="6171853" y="2047044"/>
            <a:ext cx="2258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2" name="Google Shape;262;p28"/>
          <p:cNvSpPr txBox="1">
            <a:spLocks noGrp="1"/>
          </p:cNvSpPr>
          <p:nvPr>
            <p:ph type="title" idx="7"/>
          </p:nvPr>
        </p:nvSpPr>
        <p:spPr>
          <a:xfrm>
            <a:off x="713449" y="3528825"/>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1600"/>
              <a:buNone/>
              <a:defRPr sz="1800" b="1">
                <a:solidFill>
                  <a:schemeClr val="lt2"/>
                </a:solidFill>
                <a:latin typeface="Open Sans"/>
                <a:ea typeface="Open Sans"/>
                <a:cs typeface="Open Sans"/>
                <a:sym typeface="Open Sa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3" name="Google Shape;263;p28"/>
          <p:cNvSpPr txBox="1">
            <a:spLocks noGrp="1"/>
          </p:cNvSpPr>
          <p:nvPr>
            <p:ph type="subTitle" idx="8"/>
          </p:nvPr>
        </p:nvSpPr>
        <p:spPr>
          <a:xfrm>
            <a:off x="713450" y="3840447"/>
            <a:ext cx="2258700" cy="57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4" name="Google Shape;264;p28"/>
          <p:cNvSpPr txBox="1">
            <a:spLocks noGrp="1"/>
          </p:cNvSpPr>
          <p:nvPr>
            <p:ph type="title" idx="9"/>
          </p:nvPr>
        </p:nvSpPr>
        <p:spPr>
          <a:xfrm>
            <a:off x="6171853" y="3527725"/>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1600"/>
              <a:buNone/>
              <a:defRPr sz="1800" b="1">
                <a:solidFill>
                  <a:schemeClr val="accent6"/>
                </a:solidFill>
                <a:latin typeface="Open Sans"/>
                <a:ea typeface="Open Sans"/>
                <a:cs typeface="Open Sans"/>
                <a:sym typeface="Open Sans"/>
              </a:defRPr>
            </a:lvl1pPr>
            <a:lvl2pPr lvl="1" algn="ctr" rtl="0">
              <a:spcBef>
                <a:spcPts val="0"/>
              </a:spcBef>
              <a:spcAft>
                <a:spcPts val="0"/>
              </a:spcAft>
              <a:buClr>
                <a:schemeClr val="accent6"/>
              </a:buClr>
              <a:buSzPts val="1800"/>
              <a:buNone/>
              <a:defRPr sz="1800">
                <a:solidFill>
                  <a:schemeClr val="accent6"/>
                </a:solidFill>
              </a:defRPr>
            </a:lvl2pPr>
            <a:lvl3pPr lvl="2" algn="ctr" rtl="0">
              <a:spcBef>
                <a:spcPts val="0"/>
              </a:spcBef>
              <a:spcAft>
                <a:spcPts val="0"/>
              </a:spcAft>
              <a:buClr>
                <a:schemeClr val="accent6"/>
              </a:buClr>
              <a:buSzPts val="1800"/>
              <a:buNone/>
              <a:defRPr sz="1800">
                <a:solidFill>
                  <a:schemeClr val="accent6"/>
                </a:solidFill>
              </a:defRPr>
            </a:lvl3pPr>
            <a:lvl4pPr lvl="3" algn="ctr" rtl="0">
              <a:spcBef>
                <a:spcPts val="0"/>
              </a:spcBef>
              <a:spcAft>
                <a:spcPts val="0"/>
              </a:spcAft>
              <a:buClr>
                <a:schemeClr val="accent6"/>
              </a:buClr>
              <a:buSzPts val="1800"/>
              <a:buNone/>
              <a:defRPr sz="1800">
                <a:solidFill>
                  <a:schemeClr val="accent6"/>
                </a:solidFill>
              </a:defRPr>
            </a:lvl4pPr>
            <a:lvl5pPr lvl="4" algn="ctr" rtl="0">
              <a:spcBef>
                <a:spcPts val="0"/>
              </a:spcBef>
              <a:spcAft>
                <a:spcPts val="0"/>
              </a:spcAft>
              <a:buClr>
                <a:schemeClr val="accent6"/>
              </a:buClr>
              <a:buSzPts val="1800"/>
              <a:buNone/>
              <a:defRPr sz="1800">
                <a:solidFill>
                  <a:schemeClr val="accent6"/>
                </a:solidFill>
              </a:defRPr>
            </a:lvl5pPr>
            <a:lvl6pPr lvl="5" algn="ctr" rtl="0">
              <a:spcBef>
                <a:spcPts val="0"/>
              </a:spcBef>
              <a:spcAft>
                <a:spcPts val="0"/>
              </a:spcAft>
              <a:buClr>
                <a:schemeClr val="accent6"/>
              </a:buClr>
              <a:buSzPts val="1800"/>
              <a:buNone/>
              <a:defRPr sz="1800">
                <a:solidFill>
                  <a:schemeClr val="accent6"/>
                </a:solidFill>
              </a:defRPr>
            </a:lvl6pPr>
            <a:lvl7pPr lvl="6" algn="ctr" rtl="0">
              <a:spcBef>
                <a:spcPts val="0"/>
              </a:spcBef>
              <a:spcAft>
                <a:spcPts val="0"/>
              </a:spcAft>
              <a:buClr>
                <a:schemeClr val="accent6"/>
              </a:buClr>
              <a:buSzPts val="1800"/>
              <a:buNone/>
              <a:defRPr sz="1800">
                <a:solidFill>
                  <a:schemeClr val="accent6"/>
                </a:solidFill>
              </a:defRPr>
            </a:lvl7pPr>
            <a:lvl8pPr lvl="7" algn="ctr" rtl="0">
              <a:spcBef>
                <a:spcPts val="0"/>
              </a:spcBef>
              <a:spcAft>
                <a:spcPts val="0"/>
              </a:spcAft>
              <a:buClr>
                <a:schemeClr val="accent6"/>
              </a:buClr>
              <a:buSzPts val="1800"/>
              <a:buNone/>
              <a:defRPr sz="1800">
                <a:solidFill>
                  <a:schemeClr val="accent6"/>
                </a:solidFill>
              </a:defRPr>
            </a:lvl8pPr>
            <a:lvl9pPr lvl="8" algn="ctr" rtl="0">
              <a:spcBef>
                <a:spcPts val="0"/>
              </a:spcBef>
              <a:spcAft>
                <a:spcPts val="0"/>
              </a:spcAft>
              <a:buClr>
                <a:schemeClr val="accent6"/>
              </a:buClr>
              <a:buSzPts val="1800"/>
              <a:buNone/>
              <a:defRPr sz="1800">
                <a:solidFill>
                  <a:schemeClr val="accent6"/>
                </a:solidFill>
              </a:defRPr>
            </a:lvl9pPr>
          </a:lstStyle>
          <a:p>
            <a:endParaRPr/>
          </a:p>
        </p:txBody>
      </p:sp>
      <p:sp>
        <p:nvSpPr>
          <p:cNvPr id="265" name="Google Shape;265;p28"/>
          <p:cNvSpPr txBox="1">
            <a:spLocks noGrp="1"/>
          </p:cNvSpPr>
          <p:nvPr>
            <p:ph type="subTitle" idx="13"/>
          </p:nvPr>
        </p:nvSpPr>
        <p:spPr>
          <a:xfrm>
            <a:off x="6171851" y="3839586"/>
            <a:ext cx="2258700" cy="57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66" name="Google Shape;266;p28"/>
          <p:cNvSpPr txBox="1">
            <a:spLocks noGrp="1"/>
          </p:cNvSpPr>
          <p:nvPr>
            <p:ph type="title" idx="14"/>
          </p:nvPr>
        </p:nvSpPr>
        <p:spPr>
          <a:xfrm>
            <a:off x="3441279" y="3536475"/>
            <a:ext cx="22587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600"/>
              <a:buNone/>
              <a:defRPr sz="1800" b="1">
                <a:solidFill>
                  <a:schemeClr val="dk2"/>
                </a:solidFill>
                <a:latin typeface="Open Sans"/>
                <a:ea typeface="Open Sans"/>
                <a:cs typeface="Open Sans"/>
                <a:sym typeface="Open Sans"/>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267" name="Google Shape;267;p28"/>
          <p:cNvSpPr txBox="1">
            <a:spLocks noGrp="1"/>
          </p:cNvSpPr>
          <p:nvPr>
            <p:ph type="subTitle" idx="15"/>
          </p:nvPr>
        </p:nvSpPr>
        <p:spPr>
          <a:xfrm>
            <a:off x="3442651" y="3838499"/>
            <a:ext cx="2258700" cy="57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23">
    <p:spTree>
      <p:nvGrpSpPr>
        <p:cNvPr id="1" name="Shape 283"/>
        <p:cNvGrpSpPr/>
        <p:nvPr/>
      </p:nvGrpSpPr>
      <p:grpSpPr>
        <a:xfrm>
          <a:off x="0" y="0"/>
          <a:ext cx="0" cy="0"/>
          <a:chOff x="0" y="0"/>
          <a:chExt cx="0" cy="0"/>
        </a:xfrm>
      </p:grpSpPr>
      <p:sp>
        <p:nvSpPr>
          <p:cNvPr id="284" name="Google Shape;284;p30"/>
          <p:cNvSpPr/>
          <p:nvPr/>
        </p:nvSpPr>
        <p:spPr>
          <a:xfrm>
            <a:off x="-339225" y="585050"/>
            <a:ext cx="5105100" cy="10830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txBox="1">
            <a:spLocks noGrp="1"/>
          </p:cNvSpPr>
          <p:nvPr>
            <p:ph type="title"/>
          </p:nvPr>
        </p:nvSpPr>
        <p:spPr>
          <a:xfrm>
            <a:off x="713225" y="647450"/>
            <a:ext cx="3907200" cy="95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286" name="Google Shape;286;p30"/>
          <p:cNvSpPr/>
          <p:nvPr/>
        </p:nvSpPr>
        <p:spPr>
          <a:xfrm>
            <a:off x="8312079" y="4363545"/>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
  <p:cSld name="CUSTOM_24">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646000" y="1042025"/>
            <a:ext cx="3202500" cy="1669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a:latin typeface="Catamaran"/>
                <a:ea typeface="Catamaran"/>
                <a:cs typeface="Catamaran"/>
                <a:sym typeface="Catamaran"/>
              </a:defRPr>
            </a:lvl2pPr>
            <a:lvl3pPr lvl="2" rtl="0">
              <a:spcBef>
                <a:spcPts val="0"/>
              </a:spcBef>
              <a:spcAft>
                <a:spcPts val="0"/>
              </a:spcAft>
              <a:buNone/>
              <a:defRPr sz="3200">
                <a:latin typeface="Catamaran"/>
                <a:ea typeface="Catamaran"/>
                <a:cs typeface="Catamaran"/>
                <a:sym typeface="Catamaran"/>
              </a:defRPr>
            </a:lvl3pPr>
            <a:lvl4pPr lvl="3" rtl="0">
              <a:spcBef>
                <a:spcPts val="0"/>
              </a:spcBef>
              <a:spcAft>
                <a:spcPts val="0"/>
              </a:spcAft>
              <a:buNone/>
              <a:defRPr sz="3200">
                <a:latin typeface="Catamaran"/>
                <a:ea typeface="Catamaran"/>
                <a:cs typeface="Catamaran"/>
                <a:sym typeface="Catamaran"/>
              </a:defRPr>
            </a:lvl4pPr>
            <a:lvl5pPr lvl="4" rtl="0">
              <a:spcBef>
                <a:spcPts val="0"/>
              </a:spcBef>
              <a:spcAft>
                <a:spcPts val="0"/>
              </a:spcAft>
              <a:buNone/>
              <a:defRPr sz="3200">
                <a:latin typeface="Catamaran"/>
                <a:ea typeface="Catamaran"/>
                <a:cs typeface="Catamaran"/>
                <a:sym typeface="Catamaran"/>
              </a:defRPr>
            </a:lvl5pPr>
            <a:lvl6pPr lvl="5" rtl="0">
              <a:spcBef>
                <a:spcPts val="0"/>
              </a:spcBef>
              <a:spcAft>
                <a:spcPts val="0"/>
              </a:spcAft>
              <a:buNone/>
              <a:defRPr sz="3200">
                <a:latin typeface="Catamaran"/>
                <a:ea typeface="Catamaran"/>
                <a:cs typeface="Catamaran"/>
                <a:sym typeface="Catamaran"/>
              </a:defRPr>
            </a:lvl6pPr>
            <a:lvl7pPr lvl="6" rtl="0">
              <a:spcBef>
                <a:spcPts val="0"/>
              </a:spcBef>
              <a:spcAft>
                <a:spcPts val="0"/>
              </a:spcAft>
              <a:buNone/>
              <a:defRPr sz="3200">
                <a:latin typeface="Catamaran"/>
                <a:ea typeface="Catamaran"/>
                <a:cs typeface="Catamaran"/>
                <a:sym typeface="Catamaran"/>
              </a:defRPr>
            </a:lvl7pPr>
            <a:lvl8pPr lvl="7" rtl="0">
              <a:spcBef>
                <a:spcPts val="0"/>
              </a:spcBef>
              <a:spcAft>
                <a:spcPts val="0"/>
              </a:spcAft>
              <a:buNone/>
              <a:defRPr sz="3200">
                <a:latin typeface="Catamaran"/>
                <a:ea typeface="Catamaran"/>
                <a:cs typeface="Catamaran"/>
                <a:sym typeface="Catamaran"/>
              </a:defRPr>
            </a:lvl8pPr>
            <a:lvl9pPr lvl="8" rtl="0">
              <a:spcBef>
                <a:spcPts val="0"/>
              </a:spcBef>
              <a:spcAft>
                <a:spcPts val="0"/>
              </a:spcAft>
              <a:buNone/>
              <a:defRPr sz="3200">
                <a:latin typeface="Catamaran"/>
                <a:ea typeface="Catamaran"/>
                <a:cs typeface="Catamaran"/>
                <a:sym typeface="Catamaran"/>
              </a:defRPr>
            </a:lvl9pPr>
          </a:lstStyle>
          <a:p>
            <a:endParaRPr/>
          </a:p>
        </p:txBody>
      </p:sp>
      <p:sp>
        <p:nvSpPr>
          <p:cNvPr id="291" name="Google Shape;291;p31"/>
          <p:cNvSpPr txBox="1">
            <a:spLocks noGrp="1"/>
          </p:cNvSpPr>
          <p:nvPr>
            <p:ph type="subTitle" idx="1"/>
          </p:nvPr>
        </p:nvSpPr>
        <p:spPr>
          <a:xfrm>
            <a:off x="646000" y="2926326"/>
            <a:ext cx="3596700" cy="8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92" name="Google Shape;292;p31"/>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1">
  <p:cSld name="TITLE_ONLY_2_1">
    <p:spTree>
      <p:nvGrpSpPr>
        <p:cNvPr id="1" name="Shape 308"/>
        <p:cNvGrpSpPr/>
        <p:nvPr/>
      </p:nvGrpSpPr>
      <p:grpSpPr>
        <a:xfrm>
          <a:off x="0" y="0"/>
          <a:ext cx="0" cy="0"/>
          <a:chOff x="0" y="0"/>
          <a:chExt cx="0" cy="0"/>
        </a:xfrm>
      </p:grpSpPr>
      <p:sp>
        <p:nvSpPr>
          <p:cNvPr id="309" name="Google Shape;309;p3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0" name="Google Shape;310;p34"/>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0800000" flipH="1">
            <a:off x="-956576" y="43004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txBox="1">
            <a:spLocks noGrp="1"/>
          </p:cNvSpPr>
          <p:nvPr>
            <p:ph type="subTitle" idx="1"/>
          </p:nvPr>
        </p:nvSpPr>
        <p:spPr>
          <a:xfrm>
            <a:off x="1206674" y="1299875"/>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5" name="Google Shape;315;p34"/>
          <p:cNvSpPr txBox="1">
            <a:spLocks noGrp="1"/>
          </p:cNvSpPr>
          <p:nvPr>
            <p:ph type="subTitle" idx="2"/>
          </p:nvPr>
        </p:nvSpPr>
        <p:spPr>
          <a:xfrm>
            <a:off x="1206674" y="1595132"/>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34"/>
          <p:cNvSpPr txBox="1">
            <a:spLocks noGrp="1"/>
          </p:cNvSpPr>
          <p:nvPr>
            <p:ph type="subTitle" idx="3"/>
          </p:nvPr>
        </p:nvSpPr>
        <p:spPr>
          <a:xfrm>
            <a:off x="1206674" y="2441768"/>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accent6"/>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7" name="Google Shape;317;p34"/>
          <p:cNvSpPr txBox="1">
            <a:spLocks noGrp="1"/>
          </p:cNvSpPr>
          <p:nvPr>
            <p:ph type="subTitle" idx="4"/>
          </p:nvPr>
        </p:nvSpPr>
        <p:spPr>
          <a:xfrm>
            <a:off x="1206674" y="2746687"/>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34"/>
          <p:cNvSpPr txBox="1">
            <a:spLocks noGrp="1"/>
          </p:cNvSpPr>
          <p:nvPr>
            <p:ph type="subTitle" idx="5"/>
          </p:nvPr>
        </p:nvSpPr>
        <p:spPr>
          <a:xfrm>
            <a:off x="1206674" y="3529381"/>
            <a:ext cx="1903200" cy="382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b="1">
                <a:solidFill>
                  <a:schemeClr val="accent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9" name="Google Shape;319;p34"/>
          <p:cNvSpPr txBox="1">
            <a:spLocks noGrp="1"/>
          </p:cNvSpPr>
          <p:nvPr>
            <p:ph type="subTitle" idx="6"/>
          </p:nvPr>
        </p:nvSpPr>
        <p:spPr>
          <a:xfrm>
            <a:off x="1206674" y="3834294"/>
            <a:ext cx="249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34"/>
          <p:cNvSpPr txBox="1">
            <a:spLocks noGrp="1"/>
          </p:cNvSpPr>
          <p:nvPr>
            <p:ph type="subTitle" idx="7"/>
          </p:nvPr>
        </p:nvSpPr>
        <p:spPr>
          <a:xfrm>
            <a:off x="5544526" y="1316693"/>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sz="1600" b="1">
                <a:solidFill>
                  <a:schemeClr val="accent4"/>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1" name="Google Shape;321;p34"/>
          <p:cNvSpPr txBox="1">
            <a:spLocks noGrp="1"/>
          </p:cNvSpPr>
          <p:nvPr>
            <p:ph type="subTitle" idx="8"/>
          </p:nvPr>
        </p:nvSpPr>
        <p:spPr>
          <a:xfrm>
            <a:off x="5438926" y="1595116"/>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34"/>
          <p:cNvSpPr txBox="1">
            <a:spLocks noGrp="1"/>
          </p:cNvSpPr>
          <p:nvPr>
            <p:ph type="subTitle" idx="9"/>
          </p:nvPr>
        </p:nvSpPr>
        <p:spPr>
          <a:xfrm>
            <a:off x="5544526" y="2434601"/>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b="1">
                <a:solidFill>
                  <a:schemeClr val="accent5"/>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3" name="Google Shape;323;p34"/>
          <p:cNvSpPr txBox="1">
            <a:spLocks noGrp="1"/>
          </p:cNvSpPr>
          <p:nvPr>
            <p:ph type="subTitle" idx="13"/>
          </p:nvPr>
        </p:nvSpPr>
        <p:spPr>
          <a:xfrm>
            <a:off x="5438926" y="2746679"/>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34"/>
          <p:cNvSpPr txBox="1">
            <a:spLocks noGrp="1"/>
          </p:cNvSpPr>
          <p:nvPr>
            <p:ph type="subTitle" idx="14"/>
          </p:nvPr>
        </p:nvSpPr>
        <p:spPr>
          <a:xfrm>
            <a:off x="5544526" y="3522215"/>
            <a:ext cx="2392800" cy="382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1800"/>
              <a:buNone/>
              <a:defRPr b="1">
                <a:solidFill>
                  <a:schemeClr val="accen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5" name="Google Shape;325;p34"/>
          <p:cNvSpPr txBox="1">
            <a:spLocks noGrp="1"/>
          </p:cNvSpPr>
          <p:nvPr>
            <p:ph type="subTitle" idx="15"/>
          </p:nvPr>
        </p:nvSpPr>
        <p:spPr>
          <a:xfrm>
            <a:off x="5438926" y="3834293"/>
            <a:ext cx="2498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subTitle" idx="1"/>
          </p:nvPr>
        </p:nvSpPr>
        <p:spPr>
          <a:xfrm>
            <a:off x="1186200" y="3208525"/>
            <a:ext cx="33015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7" name="Google Shape;37;p5"/>
          <p:cNvSpPr txBox="1">
            <a:spLocks noGrp="1"/>
          </p:cNvSpPr>
          <p:nvPr>
            <p:ph type="subTitle" idx="2"/>
          </p:nvPr>
        </p:nvSpPr>
        <p:spPr>
          <a:xfrm>
            <a:off x="4954500" y="3208526"/>
            <a:ext cx="3003300" cy="87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 name="Google Shape;38;p5"/>
          <p:cNvSpPr txBox="1">
            <a:spLocks noGrp="1"/>
          </p:cNvSpPr>
          <p:nvPr>
            <p:ph type="subTitle" idx="3"/>
          </p:nvPr>
        </p:nvSpPr>
        <p:spPr>
          <a:xfrm>
            <a:off x="1640825" y="2903683"/>
            <a:ext cx="23856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b="1">
                <a:solidFill>
                  <a:schemeClr val="lt2"/>
                </a:solidFill>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39" name="Google Shape;39;p5"/>
          <p:cNvSpPr txBox="1">
            <a:spLocks noGrp="1"/>
          </p:cNvSpPr>
          <p:nvPr>
            <p:ph type="subTitle" idx="4"/>
          </p:nvPr>
        </p:nvSpPr>
        <p:spPr>
          <a:xfrm>
            <a:off x="5263356" y="2903683"/>
            <a:ext cx="23856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800"/>
              <a:buFont typeface="Open Sans ExtraBold"/>
              <a:buNone/>
              <a:defRPr b="1">
                <a:solidFill>
                  <a:schemeClr val="lt2"/>
                </a:solidFill>
              </a:defRPr>
            </a:lvl1pPr>
            <a:lvl2pPr lvl="1" rtl="0">
              <a:spcBef>
                <a:spcPts val="0"/>
              </a:spcBef>
              <a:spcAft>
                <a:spcPts val="0"/>
              </a:spcAft>
              <a:buClr>
                <a:schemeClr val="accent5"/>
              </a:buClr>
              <a:buSzPts val="1800"/>
              <a:buNone/>
              <a:defRPr sz="1800">
                <a:solidFill>
                  <a:schemeClr val="accent5"/>
                </a:solidFill>
              </a:defRPr>
            </a:lvl2pPr>
            <a:lvl3pPr lvl="2" rtl="0">
              <a:spcBef>
                <a:spcPts val="1600"/>
              </a:spcBef>
              <a:spcAft>
                <a:spcPts val="0"/>
              </a:spcAft>
              <a:buClr>
                <a:schemeClr val="accent5"/>
              </a:buClr>
              <a:buSzPts val="1800"/>
              <a:buNone/>
              <a:defRPr sz="1800">
                <a:solidFill>
                  <a:schemeClr val="accent5"/>
                </a:solidFill>
              </a:defRPr>
            </a:lvl3pPr>
            <a:lvl4pPr lvl="3" rtl="0">
              <a:spcBef>
                <a:spcPts val="1600"/>
              </a:spcBef>
              <a:spcAft>
                <a:spcPts val="0"/>
              </a:spcAft>
              <a:buClr>
                <a:schemeClr val="accent5"/>
              </a:buClr>
              <a:buSzPts val="1800"/>
              <a:buNone/>
              <a:defRPr sz="1800">
                <a:solidFill>
                  <a:schemeClr val="accent5"/>
                </a:solidFill>
              </a:defRPr>
            </a:lvl4pPr>
            <a:lvl5pPr lvl="4" rtl="0">
              <a:spcBef>
                <a:spcPts val="1600"/>
              </a:spcBef>
              <a:spcAft>
                <a:spcPts val="0"/>
              </a:spcAft>
              <a:buClr>
                <a:schemeClr val="accent5"/>
              </a:buClr>
              <a:buSzPts val="1800"/>
              <a:buNone/>
              <a:defRPr sz="1800">
                <a:solidFill>
                  <a:schemeClr val="accent5"/>
                </a:solidFill>
              </a:defRPr>
            </a:lvl5pPr>
            <a:lvl6pPr lvl="5" rtl="0">
              <a:spcBef>
                <a:spcPts val="1600"/>
              </a:spcBef>
              <a:spcAft>
                <a:spcPts val="0"/>
              </a:spcAft>
              <a:buClr>
                <a:schemeClr val="accent5"/>
              </a:buClr>
              <a:buSzPts val="1800"/>
              <a:buNone/>
              <a:defRPr sz="1800">
                <a:solidFill>
                  <a:schemeClr val="accent5"/>
                </a:solidFill>
              </a:defRPr>
            </a:lvl6pPr>
            <a:lvl7pPr lvl="6" rtl="0">
              <a:spcBef>
                <a:spcPts val="1600"/>
              </a:spcBef>
              <a:spcAft>
                <a:spcPts val="0"/>
              </a:spcAft>
              <a:buClr>
                <a:schemeClr val="accent5"/>
              </a:buClr>
              <a:buSzPts val="1800"/>
              <a:buNone/>
              <a:defRPr sz="1800">
                <a:solidFill>
                  <a:schemeClr val="accent5"/>
                </a:solidFill>
              </a:defRPr>
            </a:lvl7pPr>
            <a:lvl8pPr lvl="7" rtl="0">
              <a:spcBef>
                <a:spcPts val="1600"/>
              </a:spcBef>
              <a:spcAft>
                <a:spcPts val="0"/>
              </a:spcAft>
              <a:buClr>
                <a:schemeClr val="accent5"/>
              </a:buClr>
              <a:buSzPts val="1800"/>
              <a:buNone/>
              <a:defRPr sz="1800">
                <a:solidFill>
                  <a:schemeClr val="accent5"/>
                </a:solidFill>
              </a:defRPr>
            </a:lvl8pPr>
            <a:lvl9pPr lvl="8" rtl="0">
              <a:spcBef>
                <a:spcPts val="1600"/>
              </a:spcBef>
              <a:spcAft>
                <a:spcPts val="1600"/>
              </a:spcAft>
              <a:buClr>
                <a:schemeClr val="accent5"/>
              </a:buClr>
              <a:buSzPts val="1800"/>
              <a:buNone/>
              <a:defRPr sz="1800">
                <a:solidFill>
                  <a:schemeClr val="accent5"/>
                </a:solidFill>
              </a:defRPr>
            </a:lvl9pPr>
          </a:lstStyle>
          <a:p>
            <a:endParaRPr/>
          </a:p>
        </p:txBody>
      </p:sp>
      <p:sp>
        <p:nvSpPr>
          <p:cNvPr id="40" name="Google Shape;40;p5"/>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6">
  <p:cSld name="CAPTION_ONLY_1_1_1_1">
    <p:spTree>
      <p:nvGrpSpPr>
        <p:cNvPr id="1" name="Shape 340"/>
        <p:cNvGrpSpPr/>
        <p:nvPr/>
      </p:nvGrpSpPr>
      <p:grpSpPr>
        <a:xfrm>
          <a:off x="0" y="0"/>
          <a:ext cx="0" cy="0"/>
          <a:chOff x="0" y="0"/>
          <a:chExt cx="0" cy="0"/>
        </a:xfrm>
      </p:grpSpPr>
      <p:sp>
        <p:nvSpPr>
          <p:cNvPr id="341" name="Google Shape;341;p36"/>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6"/>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6"/>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7">
  <p:cSld name="CAPTION_ONLY_1_1_1_1_1">
    <p:spTree>
      <p:nvGrpSpPr>
        <p:cNvPr id="1" name="Shape 346"/>
        <p:cNvGrpSpPr/>
        <p:nvPr/>
      </p:nvGrpSpPr>
      <p:grpSpPr>
        <a:xfrm>
          <a:off x="0" y="0"/>
          <a:ext cx="0" cy="0"/>
          <a:chOff x="0" y="0"/>
          <a:chExt cx="0" cy="0"/>
        </a:xfrm>
      </p:grpSpPr>
      <p:sp>
        <p:nvSpPr>
          <p:cNvPr id="347" name="Google Shape;347;p37"/>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8" name="Google Shape;348;p37"/>
          <p:cNvSpPr/>
          <p:nvPr/>
        </p:nvSpPr>
        <p:spPr>
          <a:xfrm rot="3600024">
            <a:off x="-567834"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flipH="1">
            <a:off x="645613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flipH="1">
            <a:off x="88579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flipH="1">
            <a:off x="861397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flipH="1">
            <a:off x="-685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8">
  <p:cSld name="CAPTION_ONLY_1_1_1_1_1_1">
    <p:spTree>
      <p:nvGrpSpPr>
        <p:cNvPr id="1" name="Shape 353"/>
        <p:cNvGrpSpPr/>
        <p:nvPr/>
      </p:nvGrpSpPr>
      <p:grpSpPr>
        <a:xfrm>
          <a:off x="0" y="0"/>
          <a:ext cx="0" cy="0"/>
          <a:chOff x="0" y="0"/>
          <a:chExt cx="0" cy="0"/>
        </a:xfrm>
      </p:grpSpPr>
      <p:sp>
        <p:nvSpPr>
          <p:cNvPr id="354" name="Google Shape;354;p3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5" name="Google Shape;355;p38"/>
          <p:cNvSpPr/>
          <p:nvPr/>
        </p:nvSpPr>
        <p:spPr>
          <a:xfrm rot="10800000">
            <a:off x="7229478" y="4684795"/>
            <a:ext cx="1914522" cy="458705"/>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rot="10800000">
            <a:off x="-254150" y="-191362"/>
            <a:ext cx="1243225" cy="933175"/>
          </a:xfrm>
          <a:custGeom>
            <a:avLst/>
            <a:gdLst/>
            <a:ahLst/>
            <a:cxnLst/>
            <a:rect l="l" t="t" r="r" b="b"/>
            <a:pathLst>
              <a:path w="49729" h="37327" extrusionOk="0">
                <a:moveTo>
                  <a:pt x="8147" y="25776"/>
                </a:moveTo>
                <a:cubicBezTo>
                  <a:pt x="10457" y="24956"/>
                  <a:pt x="13040" y="24865"/>
                  <a:pt x="15381" y="24105"/>
                </a:cubicBezTo>
                <a:cubicBezTo>
                  <a:pt x="17813" y="23345"/>
                  <a:pt x="19940" y="21855"/>
                  <a:pt x="21308" y="19971"/>
                </a:cubicBezTo>
                <a:cubicBezTo>
                  <a:pt x="22281" y="18633"/>
                  <a:pt x="22889" y="17144"/>
                  <a:pt x="23375" y="15624"/>
                </a:cubicBezTo>
                <a:cubicBezTo>
                  <a:pt x="24469" y="12433"/>
                  <a:pt x="25199" y="9150"/>
                  <a:pt x="26718" y="6080"/>
                </a:cubicBezTo>
                <a:cubicBezTo>
                  <a:pt x="27722" y="4013"/>
                  <a:pt x="29211" y="2007"/>
                  <a:pt x="31551" y="1004"/>
                </a:cubicBezTo>
                <a:cubicBezTo>
                  <a:pt x="32615" y="518"/>
                  <a:pt x="33831" y="305"/>
                  <a:pt x="35047" y="244"/>
                </a:cubicBezTo>
                <a:cubicBezTo>
                  <a:pt x="40214" y="1"/>
                  <a:pt x="45351" y="2737"/>
                  <a:pt x="47631" y="6749"/>
                </a:cubicBezTo>
                <a:cubicBezTo>
                  <a:pt x="49242" y="9515"/>
                  <a:pt x="49546" y="12676"/>
                  <a:pt x="49637" y="15776"/>
                </a:cubicBezTo>
                <a:cubicBezTo>
                  <a:pt x="49728" y="18481"/>
                  <a:pt x="49698" y="21278"/>
                  <a:pt x="48603" y="23831"/>
                </a:cubicBezTo>
                <a:cubicBezTo>
                  <a:pt x="47843" y="25655"/>
                  <a:pt x="46597" y="27266"/>
                  <a:pt x="45351" y="28877"/>
                </a:cubicBezTo>
                <a:cubicBezTo>
                  <a:pt x="43740" y="30913"/>
                  <a:pt x="42038" y="32950"/>
                  <a:pt x="39667" y="34318"/>
                </a:cubicBezTo>
                <a:cubicBezTo>
                  <a:pt x="37418" y="35655"/>
                  <a:pt x="34682" y="36263"/>
                  <a:pt x="31977" y="36597"/>
                </a:cubicBezTo>
                <a:cubicBezTo>
                  <a:pt x="26080" y="37327"/>
                  <a:pt x="20031" y="36810"/>
                  <a:pt x="14135" y="35929"/>
                </a:cubicBezTo>
                <a:cubicBezTo>
                  <a:pt x="11946" y="35594"/>
                  <a:pt x="9758" y="35199"/>
                  <a:pt x="7508" y="35229"/>
                </a:cubicBezTo>
                <a:cubicBezTo>
                  <a:pt x="6505" y="35229"/>
                  <a:pt x="5472" y="35321"/>
                  <a:pt x="4499" y="35564"/>
                </a:cubicBezTo>
                <a:cubicBezTo>
                  <a:pt x="3739" y="35716"/>
                  <a:pt x="2463" y="36506"/>
                  <a:pt x="1672" y="36384"/>
                </a:cubicBezTo>
                <a:cubicBezTo>
                  <a:pt x="1" y="36111"/>
                  <a:pt x="1064" y="33679"/>
                  <a:pt x="1399" y="32707"/>
                </a:cubicBezTo>
                <a:cubicBezTo>
                  <a:pt x="2432" y="29728"/>
                  <a:pt x="4742" y="26992"/>
                  <a:pt x="8147" y="257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8622700" y="4261675"/>
            <a:ext cx="429350" cy="429350"/>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605050" y="4467225"/>
            <a:ext cx="1318276" cy="1318233"/>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9030025" y="3971325"/>
            <a:ext cx="227942" cy="227942"/>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9">
  <p:cSld name="CAPTION_ONLY_1_1_1_1_1_1_1_1">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2" name="Google Shape;362;p39"/>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945125" y="1735725"/>
            <a:ext cx="370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68" name="Google Shape;368;p40"/>
          <p:cNvSpPr txBox="1">
            <a:spLocks noGrp="1"/>
          </p:cNvSpPr>
          <p:nvPr>
            <p:ph type="subTitle" idx="1"/>
          </p:nvPr>
        </p:nvSpPr>
        <p:spPr>
          <a:xfrm>
            <a:off x="945100" y="2354000"/>
            <a:ext cx="3325800" cy="113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9" name="Google Shape;369;p40"/>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10_2">
    <p:spTree>
      <p:nvGrpSpPr>
        <p:cNvPr id="1" name="Shape 373"/>
        <p:cNvGrpSpPr/>
        <p:nvPr/>
      </p:nvGrpSpPr>
      <p:grpSpPr>
        <a:xfrm>
          <a:off x="0" y="0"/>
          <a:ext cx="0" cy="0"/>
          <a:chOff x="0" y="0"/>
          <a:chExt cx="0" cy="0"/>
        </a:xfrm>
      </p:grpSpPr>
      <p:sp>
        <p:nvSpPr>
          <p:cNvPr id="374" name="Google Shape;374;p41"/>
          <p:cNvSpPr txBox="1">
            <a:spLocks noGrp="1"/>
          </p:cNvSpPr>
          <p:nvPr>
            <p:ph type="title"/>
          </p:nvPr>
        </p:nvSpPr>
        <p:spPr>
          <a:xfrm>
            <a:off x="1562766" y="1735725"/>
            <a:ext cx="374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75" name="Google Shape;375;p41"/>
          <p:cNvSpPr txBox="1">
            <a:spLocks noGrp="1"/>
          </p:cNvSpPr>
          <p:nvPr>
            <p:ph type="subTitle" idx="1"/>
          </p:nvPr>
        </p:nvSpPr>
        <p:spPr>
          <a:xfrm>
            <a:off x="1562750" y="2354000"/>
            <a:ext cx="3325800" cy="11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6" name="Google Shape;376;p41"/>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CUSTOM_10_1">
    <p:spTree>
      <p:nvGrpSpPr>
        <p:cNvPr id="1" name="Shape 380"/>
        <p:cNvGrpSpPr/>
        <p:nvPr/>
      </p:nvGrpSpPr>
      <p:grpSpPr>
        <a:xfrm>
          <a:off x="0" y="0"/>
          <a:ext cx="0" cy="0"/>
          <a:chOff x="0" y="0"/>
          <a:chExt cx="0" cy="0"/>
        </a:xfrm>
      </p:grpSpPr>
      <p:sp>
        <p:nvSpPr>
          <p:cNvPr id="381" name="Google Shape;381;p42"/>
          <p:cNvSpPr txBox="1">
            <a:spLocks noGrp="1"/>
          </p:cNvSpPr>
          <p:nvPr>
            <p:ph type="title"/>
          </p:nvPr>
        </p:nvSpPr>
        <p:spPr>
          <a:xfrm>
            <a:off x="4572000" y="1737836"/>
            <a:ext cx="403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82" name="Google Shape;382;p42"/>
          <p:cNvSpPr txBox="1">
            <a:spLocks noGrp="1"/>
          </p:cNvSpPr>
          <p:nvPr>
            <p:ph type="subTitle" idx="1"/>
          </p:nvPr>
        </p:nvSpPr>
        <p:spPr>
          <a:xfrm>
            <a:off x="4586400" y="2354422"/>
            <a:ext cx="32316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83" name="Google Shape;383;p42"/>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2"/>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2"/>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6_2">
    <p:spTree>
      <p:nvGrpSpPr>
        <p:cNvPr id="1" name="Shape 386"/>
        <p:cNvGrpSpPr/>
        <p:nvPr/>
      </p:nvGrpSpPr>
      <p:grpSpPr>
        <a:xfrm>
          <a:off x="0" y="0"/>
          <a:ext cx="0" cy="0"/>
          <a:chOff x="0" y="0"/>
          <a:chExt cx="0" cy="0"/>
        </a:xfrm>
      </p:grpSpPr>
      <p:sp>
        <p:nvSpPr>
          <p:cNvPr id="387" name="Google Shape;387;p43"/>
          <p:cNvSpPr txBox="1"/>
          <p:nvPr/>
        </p:nvSpPr>
        <p:spPr>
          <a:xfrm>
            <a:off x="2642550" y="3438525"/>
            <a:ext cx="3858900" cy="609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300">
                <a:solidFill>
                  <a:schemeClr val="dk2"/>
                </a:solidFill>
                <a:latin typeface="Open Sans"/>
                <a:ea typeface="Open Sans"/>
                <a:cs typeface="Open Sans"/>
                <a:sym typeface="Open Sans"/>
              </a:rPr>
              <a:t>CREDITS: This presentation template was created by </a:t>
            </a:r>
            <a:r>
              <a:rPr lang="en" sz="1300" b="1">
                <a:solidFill>
                  <a:schemeClr val="dk2"/>
                </a:solidFill>
                <a:uFill>
                  <a:noFill/>
                </a:uFill>
                <a:latin typeface="Open Sans"/>
                <a:ea typeface="Open Sans"/>
                <a:cs typeface="Open Sans"/>
                <a:sym typeface="Open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300">
                <a:solidFill>
                  <a:schemeClr val="dk2"/>
                </a:solidFill>
                <a:latin typeface="Open Sans"/>
                <a:ea typeface="Open Sans"/>
                <a:cs typeface="Open Sans"/>
                <a:sym typeface="Open Sans"/>
              </a:rPr>
              <a:t>, including icons by </a:t>
            </a:r>
            <a:r>
              <a:rPr lang="en" sz="1300" b="1">
                <a:solidFill>
                  <a:schemeClr val="dk2"/>
                </a:solidFill>
                <a:uFill>
                  <a:noFill/>
                </a:uFill>
                <a:latin typeface="Open Sans"/>
                <a:ea typeface="Open Sans"/>
                <a:cs typeface="Open Sans"/>
                <a:sym typeface="Open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300">
                <a:solidFill>
                  <a:schemeClr val="dk2"/>
                </a:solidFill>
                <a:latin typeface="Open Sans"/>
                <a:ea typeface="Open Sans"/>
                <a:cs typeface="Open Sans"/>
                <a:sym typeface="Open Sans"/>
              </a:rPr>
              <a:t>, and infographics &amp; images by </a:t>
            </a:r>
            <a:r>
              <a:rPr lang="en" sz="1300" b="1">
                <a:solidFill>
                  <a:schemeClr val="dk2"/>
                </a:solidFill>
                <a:uFill>
                  <a:noFill/>
                </a:uFill>
                <a:latin typeface="Open Sans"/>
                <a:ea typeface="Open Sans"/>
                <a:cs typeface="Open Sans"/>
                <a:sym typeface="Open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300" b="1">
              <a:solidFill>
                <a:schemeClr val="dk2"/>
              </a:solidFill>
              <a:latin typeface="Open Sans"/>
              <a:ea typeface="Open Sans"/>
              <a:cs typeface="Open Sans"/>
              <a:sym typeface="Open Sans"/>
            </a:endParaRPr>
          </a:p>
        </p:txBody>
      </p:sp>
      <p:sp>
        <p:nvSpPr>
          <p:cNvPr id="388" name="Google Shape;388;p43"/>
          <p:cNvSpPr txBox="1">
            <a:spLocks noGrp="1"/>
          </p:cNvSpPr>
          <p:nvPr>
            <p:ph type="subTitle" idx="1"/>
          </p:nvPr>
        </p:nvSpPr>
        <p:spPr>
          <a:xfrm>
            <a:off x="2642550" y="1593673"/>
            <a:ext cx="3858900" cy="89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None/>
              <a:defRPr sz="1400"/>
            </a:lvl1pPr>
            <a:lvl2pPr lvl="1" algn="ctr" rtl="0">
              <a:lnSpc>
                <a:spcPct val="115000"/>
              </a:lnSpc>
              <a:spcBef>
                <a:spcPts val="0"/>
              </a:spcBef>
              <a:spcAft>
                <a:spcPts val="0"/>
              </a:spcAft>
              <a:buNone/>
              <a:defRPr sz="1400"/>
            </a:lvl2pPr>
            <a:lvl3pPr lvl="2" algn="ctr" rtl="0">
              <a:lnSpc>
                <a:spcPct val="115000"/>
              </a:lnSpc>
              <a:spcBef>
                <a:spcPts val="0"/>
              </a:spcBef>
              <a:spcAft>
                <a:spcPts val="0"/>
              </a:spcAft>
              <a:buNone/>
              <a:defRPr sz="1400"/>
            </a:lvl3pPr>
            <a:lvl4pPr lvl="3" algn="ctr" rtl="0">
              <a:lnSpc>
                <a:spcPct val="115000"/>
              </a:lnSpc>
              <a:spcBef>
                <a:spcPts val="0"/>
              </a:spcBef>
              <a:spcAft>
                <a:spcPts val="0"/>
              </a:spcAft>
              <a:buNone/>
              <a:defRPr sz="1400"/>
            </a:lvl4pPr>
            <a:lvl5pPr lvl="4" algn="ctr" rtl="0">
              <a:lnSpc>
                <a:spcPct val="115000"/>
              </a:lnSpc>
              <a:spcBef>
                <a:spcPts val="0"/>
              </a:spcBef>
              <a:spcAft>
                <a:spcPts val="0"/>
              </a:spcAft>
              <a:buNone/>
              <a:defRPr sz="1400"/>
            </a:lvl5pPr>
            <a:lvl6pPr lvl="5" algn="ctr" rtl="0">
              <a:lnSpc>
                <a:spcPct val="115000"/>
              </a:lnSpc>
              <a:spcBef>
                <a:spcPts val="0"/>
              </a:spcBef>
              <a:spcAft>
                <a:spcPts val="0"/>
              </a:spcAft>
              <a:buNone/>
              <a:defRPr sz="1400"/>
            </a:lvl6pPr>
            <a:lvl7pPr lvl="6" algn="ctr" rtl="0">
              <a:lnSpc>
                <a:spcPct val="115000"/>
              </a:lnSpc>
              <a:spcBef>
                <a:spcPts val="0"/>
              </a:spcBef>
              <a:spcAft>
                <a:spcPts val="0"/>
              </a:spcAft>
              <a:buNone/>
              <a:defRPr sz="1400"/>
            </a:lvl7pPr>
            <a:lvl8pPr lvl="7" algn="ctr" rtl="0">
              <a:lnSpc>
                <a:spcPct val="115000"/>
              </a:lnSpc>
              <a:spcBef>
                <a:spcPts val="0"/>
              </a:spcBef>
              <a:spcAft>
                <a:spcPts val="0"/>
              </a:spcAft>
              <a:buNone/>
              <a:defRPr sz="1400"/>
            </a:lvl8pPr>
            <a:lvl9pPr lvl="8" algn="ctr" rtl="0">
              <a:lnSpc>
                <a:spcPct val="115000"/>
              </a:lnSpc>
              <a:spcBef>
                <a:spcPts val="0"/>
              </a:spcBef>
              <a:spcAft>
                <a:spcPts val="0"/>
              </a:spcAft>
              <a:buNone/>
              <a:defRPr sz="1400"/>
            </a:lvl9pPr>
          </a:lstStyle>
          <a:p>
            <a:endParaRPr/>
          </a:p>
        </p:txBody>
      </p:sp>
      <p:sp>
        <p:nvSpPr>
          <p:cNvPr id="389" name="Google Shape;389;p43"/>
          <p:cNvSpPr txBox="1">
            <a:spLocks noGrp="1"/>
          </p:cNvSpPr>
          <p:nvPr>
            <p:ph type="title"/>
          </p:nvPr>
        </p:nvSpPr>
        <p:spPr>
          <a:xfrm>
            <a:off x="2642550" y="553075"/>
            <a:ext cx="3858900" cy="80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0" name="Google Shape;390;p43"/>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3"/>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3"/>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TITLE_ONLY_1_1">
    <p:spTree>
      <p:nvGrpSpPr>
        <p:cNvPr id="1" name="Shape 401"/>
        <p:cNvGrpSpPr/>
        <p:nvPr/>
      </p:nvGrpSpPr>
      <p:grpSpPr>
        <a:xfrm>
          <a:off x="0" y="0"/>
          <a:ext cx="0" cy="0"/>
          <a:chOff x="0" y="0"/>
          <a:chExt cx="0" cy="0"/>
        </a:xfrm>
      </p:grpSpPr>
      <p:sp>
        <p:nvSpPr>
          <p:cNvPr id="402" name="Google Shape;402;p45"/>
          <p:cNvSpPr/>
          <p:nvPr/>
        </p:nvSpPr>
        <p:spPr>
          <a:xfrm>
            <a:off x="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2362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rot="-3600024" flipH="1">
            <a:off x="7775832"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25292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541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407"/>
        <p:cNvGrpSpPr/>
        <p:nvPr/>
      </p:nvGrpSpPr>
      <p:grpSpPr>
        <a:xfrm>
          <a:off x="0" y="0"/>
          <a:ext cx="0" cy="0"/>
          <a:chOff x="0" y="0"/>
          <a:chExt cx="0" cy="0"/>
        </a:xfrm>
      </p:grpSpPr>
      <p:sp>
        <p:nvSpPr>
          <p:cNvPr id="408" name="Google Shape;408;p46"/>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6"/>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6"/>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6"/>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6"/>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flipH="1">
            <a:off x="7563290" y="3563172"/>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10800000" flipH="1">
            <a:off x="-956576" y="43004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8541204" y="-1529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3">
  <p:cSld name="TITLE_AND_BODY_1_1_1_1">
    <p:spTree>
      <p:nvGrpSpPr>
        <p:cNvPr id="1" name="Shape 412"/>
        <p:cNvGrpSpPr/>
        <p:nvPr/>
      </p:nvGrpSpPr>
      <p:grpSpPr>
        <a:xfrm>
          <a:off x="0" y="0"/>
          <a:ext cx="0" cy="0"/>
          <a:chOff x="0" y="0"/>
          <a:chExt cx="0" cy="0"/>
        </a:xfrm>
      </p:grpSpPr>
      <p:sp>
        <p:nvSpPr>
          <p:cNvPr id="413" name="Google Shape;413;p47"/>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7"/>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7"/>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7"/>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4">
  <p:cSld name="CAPTION_ONLY_1_2_1">
    <p:spTree>
      <p:nvGrpSpPr>
        <p:cNvPr id="1" name="Shape 417"/>
        <p:cNvGrpSpPr/>
        <p:nvPr/>
      </p:nvGrpSpPr>
      <p:grpSpPr>
        <a:xfrm>
          <a:off x="0" y="0"/>
          <a:ext cx="0" cy="0"/>
          <a:chOff x="0" y="0"/>
          <a:chExt cx="0" cy="0"/>
        </a:xfrm>
      </p:grpSpPr>
      <p:sp>
        <p:nvSpPr>
          <p:cNvPr id="418" name="Google Shape;418;p48"/>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8"/>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8"/>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8"/>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txBox="1">
            <a:spLocks noGrp="1"/>
          </p:cNvSpPr>
          <p:nvPr>
            <p:ph type="body" idx="1"/>
          </p:nvPr>
        </p:nvSpPr>
        <p:spPr>
          <a:xfrm>
            <a:off x="1470600" y="1518257"/>
            <a:ext cx="6202800" cy="231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600"/>
            </a:lvl1pPr>
            <a:lvl2pPr marL="914400" lvl="1" indent="-317500" rtl="0">
              <a:spcBef>
                <a:spcPts val="1600"/>
              </a:spcBef>
              <a:spcAft>
                <a:spcPts val="0"/>
              </a:spcAft>
              <a:buSzPts val="1400"/>
              <a:buChar char="○"/>
              <a:defRPr sz="1200"/>
            </a:lvl2pPr>
            <a:lvl3pPr marL="1371600" lvl="2" indent="-317500" rtl="0">
              <a:spcBef>
                <a:spcPts val="1600"/>
              </a:spcBef>
              <a:spcAft>
                <a:spcPts val="0"/>
              </a:spcAft>
              <a:buSzPts val="1400"/>
              <a:buChar char="■"/>
              <a:defRPr sz="1200"/>
            </a:lvl3pPr>
            <a:lvl4pPr marL="1828800" lvl="3" indent="-317500" rtl="0">
              <a:spcBef>
                <a:spcPts val="1600"/>
              </a:spcBef>
              <a:spcAft>
                <a:spcPts val="0"/>
              </a:spcAft>
              <a:buSzPts val="1400"/>
              <a:buChar char="●"/>
              <a:defRPr sz="1200"/>
            </a:lvl4pPr>
            <a:lvl5pPr marL="2286000" lvl="4" indent="-317500" rtl="0">
              <a:spcBef>
                <a:spcPts val="1600"/>
              </a:spcBef>
              <a:spcAft>
                <a:spcPts val="0"/>
              </a:spcAft>
              <a:buSzPts val="1400"/>
              <a:buChar char="○"/>
              <a:defRPr sz="1200"/>
            </a:lvl5pPr>
            <a:lvl6pPr marL="2743200" lvl="5" indent="-317500" rtl="0">
              <a:spcBef>
                <a:spcPts val="1600"/>
              </a:spcBef>
              <a:spcAft>
                <a:spcPts val="0"/>
              </a:spcAft>
              <a:buSzPts val="1400"/>
              <a:buChar char="■"/>
              <a:defRPr sz="1200"/>
            </a:lvl6pPr>
            <a:lvl7pPr marL="3200400" lvl="6" indent="-317500" rtl="0">
              <a:spcBef>
                <a:spcPts val="1600"/>
              </a:spcBef>
              <a:spcAft>
                <a:spcPts val="0"/>
              </a:spcAft>
              <a:buSzPts val="1400"/>
              <a:buChar char="●"/>
              <a:defRPr sz="1200"/>
            </a:lvl7pPr>
            <a:lvl8pPr marL="3657600" lvl="7" indent="-317500" rtl="0">
              <a:spcBef>
                <a:spcPts val="1600"/>
              </a:spcBef>
              <a:spcAft>
                <a:spcPts val="0"/>
              </a:spcAft>
              <a:buSzPts val="1400"/>
              <a:buChar char="○"/>
              <a:defRPr sz="1200"/>
            </a:lvl8pPr>
            <a:lvl9pPr marL="4114800" lvl="8" indent="-317500" rtl="0">
              <a:spcBef>
                <a:spcPts val="1600"/>
              </a:spcBef>
              <a:spcAft>
                <a:spcPts val="1600"/>
              </a:spcAft>
              <a:buSzPts val="1400"/>
              <a:buChar char="■"/>
              <a:defRPr sz="1200"/>
            </a:lvl9pPr>
          </a:lstStyle>
          <a:p>
            <a:endParaRPr/>
          </a:p>
        </p:txBody>
      </p:sp>
      <p:sp>
        <p:nvSpPr>
          <p:cNvPr id="51" name="Google Shape;51;p7"/>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7"/>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681200" y="1470409"/>
            <a:ext cx="5781600" cy="2230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8" name="Google Shape;58;p8"/>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2433775" y="3815800"/>
            <a:ext cx="4163400" cy="9582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sz="2500"/>
            </a:lvl1pPr>
            <a:lvl2pPr lvl="1">
              <a:spcBef>
                <a:spcPts val="0"/>
              </a:spcBef>
              <a:spcAft>
                <a:spcPts val="0"/>
              </a:spcAft>
              <a:buSzPts val="2800"/>
              <a:buNone/>
              <a:defRPr>
                <a:latin typeface="Open Sans"/>
                <a:ea typeface="Open Sans"/>
                <a:cs typeface="Open Sans"/>
                <a:sym typeface="Open Sans"/>
              </a:defRPr>
            </a:lvl2pPr>
            <a:lvl3pPr lvl="2">
              <a:spcBef>
                <a:spcPts val="0"/>
              </a:spcBef>
              <a:spcAft>
                <a:spcPts val="0"/>
              </a:spcAft>
              <a:buSzPts val="2800"/>
              <a:buNone/>
              <a:defRPr>
                <a:latin typeface="Open Sans"/>
                <a:ea typeface="Open Sans"/>
                <a:cs typeface="Open Sans"/>
                <a:sym typeface="Open Sans"/>
              </a:defRPr>
            </a:lvl3pPr>
            <a:lvl4pPr lvl="3">
              <a:spcBef>
                <a:spcPts val="0"/>
              </a:spcBef>
              <a:spcAft>
                <a:spcPts val="0"/>
              </a:spcAft>
              <a:buSzPts val="2800"/>
              <a:buNone/>
              <a:defRPr>
                <a:latin typeface="Open Sans"/>
                <a:ea typeface="Open Sans"/>
                <a:cs typeface="Open Sans"/>
                <a:sym typeface="Open Sans"/>
              </a:defRPr>
            </a:lvl4pPr>
            <a:lvl5pPr lvl="4">
              <a:spcBef>
                <a:spcPts val="0"/>
              </a:spcBef>
              <a:spcAft>
                <a:spcPts val="0"/>
              </a:spcAft>
              <a:buSzPts val="2800"/>
              <a:buNone/>
              <a:defRPr>
                <a:latin typeface="Open Sans"/>
                <a:ea typeface="Open Sans"/>
                <a:cs typeface="Open Sans"/>
                <a:sym typeface="Open Sans"/>
              </a:defRPr>
            </a:lvl5pPr>
            <a:lvl6pPr lvl="5">
              <a:spcBef>
                <a:spcPts val="0"/>
              </a:spcBef>
              <a:spcAft>
                <a:spcPts val="0"/>
              </a:spcAft>
              <a:buSzPts val="2800"/>
              <a:buNone/>
              <a:defRPr>
                <a:latin typeface="Open Sans"/>
                <a:ea typeface="Open Sans"/>
                <a:cs typeface="Open Sans"/>
                <a:sym typeface="Open Sans"/>
              </a:defRPr>
            </a:lvl6pPr>
            <a:lvl7pPr lvl="6">
              <a:spcBef>
                <a:spcPts val="0"/>
              </a:spcBef>
              <a:spcAft>
                <a:spcPts val="0"/>
              </a:spcAft>
              <a:buSzPts val="2800"/>
              <a:buNone/>
              <a:defRPr>
                <a:latin typeface="Open Sans"/>
                <a:ea typeface="Open Sans"/>
                <a:cs typeface="Open Sans"/>
                <a:sym typeface="Open Sans"/>
              </a:defRPr>
            </a:lvl7pPr>
            <a:lvl8pPr lvl="7">
              <a:spcBef>
                <a:spcPts val="0"/>
              </a:spcBef>
              <a:spcAft>
                <a:spcPts val="0"/>
              </a:spcAft>
              <a:buSzPts val="2800"/>
              <a:buNone/>
              <a:defRPr>
                <a:latin typeface="Open Sans"/>
                <a:ea typeface="Open Sans"/>
                <a:cs typeface="Open Sans"/>
                <a:sym typeface="Open Sans"/>
              </a:defRPr>
            </a:lvl8pPr>
            <a:lvl9pPr lvl="8">
              <a:spcBef>
                <a:spcPts val="0"/>
              </a:spcBef>
              <a:spcAft>
                <a:spcPts val="0"/>
              </a:spcAft>
              <a:buSzPts val="2800"/>
              <a:buNone/>
              <a:defRPr>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128"/>
        <p:cNvGrpSpPr/>
        <p:nvPr/>
      </p:nvGrpSpPr>
      <p:grpSpPr>
        <a:xfrm>
          <a:off x="0" y="0"/>
          <a:ext cx="0" cy="0"/>
          <a:chOff x="0" y="0"/>
          <a:chExt cx="0" cy="0"/>
        </a:xfrm>
      </p:grpSpPr>
      <p:sp>
        <p:nvSpPr>
          <p:cNvPr id="129" name="Google Shape;129;p15"/>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5400000">
            <a:off x="3195845" y="-357598"/>
            <a:ext cx="6770777" cy="566076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txBox="1">
            <a:spLocks noGrp="1"/>
          </p:cNvSpPr>
          <p:nvPr>
            <p:ph type="title"/>
          </p:nvPr>
        </p:nvSpPr>
        <p:spPr>
          <a:xfrm>
            <a:off x="713225" y="2661052"/>
            <a:ext cx="5565600" cy="748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2" name="Google Shape;132;p15"/>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33" name="Google Shape;133;p15"/>
          <p:cNvSpPr txBox="1">
            <a:spLocks noGrp="1"/>
          </p:cNvSpPr>
          <p:nvPr>
            <p:ph type="title" idx="2" hasCustomPrompt="1"/>
          </p:nvPr>
        </p:nvSpPr>
        <p:spPr>
          <a:xfrm>
            <a:off x="958625" y="724049"/>
            <a:ext cx="1394400" cy="11502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4" name="Google Shape;134;p15"/>
          <p:cNvSpPr/>
          <p:nvPr/>
        </p:nvSpPr>
        <p:spPr>
          <a:xfrm>
            <a:off x="6990373" y="2473151"/>
            <a:ext cx="657853" cy="599735"/>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APTION_ONLY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7"/>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8" r:id="rId7"/>
    <p:sldLayoutId id="2147483661" r:id="rId8"/>
    <p:sldLayoutId id="2147483663" r:id="rId9"/>
    <p:sldLayoutId id="2147483664" r:id="rId10"/>
    <p:sldLayoutId id="2147483665" r:id="rId11"/>
    <p:sldLayoutId id="2147483666" r:id="rId12"/>
    <p:sldLayoutId id="2147483668" r:id="rId13"/>
    <p:sldLayoutId id="2147483670" r:id="rId14"/>
    <p:sldLayoutId id="2147483673" r:id="rId15"/>
    <p:sldLayoutId id="2147483674" r:id="rId16"/>
    <p:sldLayoutId id="2147483676" r:id="rId17"/>
    <p:sldLayoutId id="2147483677" r:id="rId18"/>
    <p:sldLayoutId id="2147483680"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1" r:id="rId28"/>
    <p:sldLayoutId id="2147483692" r:id="rId29"/>
    <p:sldLayoutId id="2147483693" r:id="rId30"/>
    <p:sldLayoutId id="2147483694"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2"/>
        <p:cNvGrpSpPr/>
        <p:nvPr/>
      </p:nvGrpSpPr>
      <p:grpSpPr>
        <a:xfrm>
          <a:off x="0" y="0"/>
          <a:ext cx="0" cy="0"/>
          <a:chOff x="0" y="0"/>
          <a:chExt cx="0" cy="0"/>
        </a:xfrm>
      </p:grpSpPr>
      <p:sp>
        <p:nvSpPr>
          <p:cNvPr id="423" name="Google Shape;423;p4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4" name="Google Shape;424;p4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9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s://docs.google.com/spreadsheets/d/1m6mHxuLfGW4Jb517iFW5m-1jvwWaOHzVj5VNi14_M08/copy" TargetMode="External"/><Relationship Id="rId2" Type="http://schemas.openxmlformats.org/officeDocument/2006/relationships/notesSlide" Target="../notesSlides/notesSlide31.xml"/><Relationship Id="rId1" Type="http://schemas.openxmlformats.org/officeDocument/2006/relationships/slideLayout" Target="../slideLayouts/slideLayout11.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hyperlink" Target="mailto:laibabintatahir@gmail.com" TargetMode="External"/><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3" Type="http://schemas.openxmlformats.org/officeDocument/2006/relationships/hyperlink" Target="https://www.flaticon.com/packs/setup-and-settings-6?word=setup%20and%20settings/?utm_source=slidesgo_template&amp;utm_medium=referral-link&amp;utm_campaign=sg_resources&amp;utm_content=flaticon" TargetMode="External"/><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46.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3"/>
          <p:cNvSpPr txBox="1">
            <a:spLocks noGrp="1"/>
          </p:cNvSpPr>
          <p:nvPr>
            <p:ph type="ctrTitle"/>
          </p:nvPr>
        </p:nvSpPr>
        <p:spPr>
          <a:xfrm>
            <a:off x="2319537" y="1805598"/>
            <a:ext cx="6613447" cy="192071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SRS – Hostel management system</a:t>
            </a:r>
            <a:endParaRPr dirty="0"/>
          </a:p>
        </p:txBody>
      </p:sp>
      <p:sp>
        <p:nvSpPr>
          <p:cNvPr id="435" name="Google Shape;435;p53"/>
          <p:cNvSpPr txBox="1">
            <a:spLocks noGrp="1"/>
          </p:cNvSpPr>
          <p:nvPr>
            <p:ph type="subTitle" idx="1"/>
          </p:nvPr>
        </p:nvSpPr>
        <p:spPr>
          <a:xfrm>
            <a:off x="3329938" y="4012944"/>
            <a:ext cx="5193900" cy="526749"/>
          </a:xfrm>
          <a:prstGeom prst="rect">
            <a:avLst/>
          </a:prstGeom>
        </p:spPr>
        <p:txBody>
          <a:bodyPr spcFirstLastPara="1" wrap="square" lIns="91425" tIns="91425" rIns="91425" bIns="91425" anchor="ctr" anchorCtr="0">
            <a:noAutofit/>
          </a:bodyPr>
          <a:lstStyle/>
          <a:p>
            <a:pPr marL="0" lvl="0" indent="0"/>
            <a:r>
              <a:rPr lang="en-US" sz="2800" b="1" dirty="0" smtClean="0">
                <a:solidFill>
                  <a:srgbClr val="FF0000"/>
                </a:solidFill>
              </a:rPr>
              <a:t>Version</a:t>
            </a:r>
            <a:r>
              <a:rPr lang="en-US" sz="2800" b="1" dirty="0">
                <a:solidFill>
                  <a:srgbClr val="FF0000"/>
                </a:solidFill>
              </a:rPr>
              <a:t>: 1.0</a:t>
            </a:r>
            <a:endParaRPr sz="2800" b="1" dirty="0">
              <a:solidFill>
                <a:srgbClr val="FF0000"/>
              </a:solidFill>
            </a:endParaRPr>
          </a:p>
        </p:txBody>
      </p:sp>
      <p:grpSp>
        <p:nvGrpSpPr>
          <p:cNvPr id="436" name="Google Shape;436;p53"/>
          <p:cNvGrpSpPr/>
          <p:nvPr/>
        </p:nvGrpSpPr>
        <p:grpSpPr>
          <a:xfrm>
            <a:off x="1443636" y="783865"/>
            <a:ext cx="3230805" cy="1532909"/>
            <a:chOff x="1791950" y="676699"/>
            <a:chExt cx="3230805" cy="1532909"/>
          </a:xfrm>
        </p:grpSpPr>
        <p:sp>
          <p:nvSpPr>
            <p:cNvPr id="437" name="Google Shape;437;p53"/>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chemeClr val="accent2"/>
              </a:solidFill>
              <a:prstDash val="solid"/>
              <a:round/>
              <a:headEnd type="none" w="med" len="med"/>
              <a:tailEnd type="none" w="med" len="med"/>
            </a:ln>
          </p:spPr>
        </p:sp>
        <p:sp>
          <p:nvSpPr>
            <p:cNvPr id="438" name="Google Shape;438;p53"/>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3"/>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3"/>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3"/>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42;p53"/>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3674;p139"/>
          <p:cNvGrpSpPr/>
          <p:nvPr/>
        </p:nvGrpSpPr>
        <p:grpSpPr>
          <a:xfrm>
            <a:off x="547489" y="1114669"/>
            <a:ext cx="1313521" cy="2002111"/>
            <a:chOff x="1056975" y="2107425"/>
            <a:chExt cx="735125" cy="1127950"/>
          </a:xfrm>
        </p:grpSpPr>
        <p:sp>
          <p:nvSpPr>
            <p:cNvPr id="59" name="Google Shape;3675;p139"/>
            <p:cNvSpPr/>
            <p:nvPr/>
          </p:nvSpPr>
          <p:spPr>
            <a:xfrm>
              <a:off x="1202200" y="2147025"/>
              <a:ext cx="200425" cy="207675"/>
            </a:xfrm>
            <a:custGeom>
              <a:avLst/>
              <a:gdLst/>
              <a:ahLst/>
              <a:cxnLst/>
              <a:rect l="l" t="t" r="r" b="b"/>
              <a:pathLst>
                <a:path w="8017" h="8307" extrusionOk="0">
                  <a:moveTo>
                    <a:pt x="4552" y="1"/>
                  </a:moveTo>
                  <a:cubicBezTo>
                    <a:pt x="3958" y="1"/>
                    <a:pt x="3553" y="225"/>
                    <a:pt x="3457" y="716"/>
                  </a:cubicBezTo>
                  <a:cubicBezTo>
                    <a:pt x="3284" y="1594"/>
                    <a:pt x="3231" y="2099"/>
                    <a:pt x="2500" y="2484"/>
                  </a:cubicBezTo>
                  <a:cubicBezTo>
                    <a:pt x="1782" y="2856"/>
                    <a:pt x="1503" y="3760"/>
                    <a:pt x="1436" y="4345"/>
                  </a:cubicBezTo>
                  <a:cubicBezTo>
                    <a:pt x="1356" y="4943"/>
                    <a:pt x="1317" y="6020"/>
                    <a:pt x="652" y="6552"/>
                  </a:cubicBezTo>
                  <a:cubicBezTo>
                    <a:pt x="0" y="7084"/>
                    <a:pt x="120" y="8307"/>
                    <a:pt x="120" y="8307"/>
                  </a:cubicBezTo>
                  <a:cubicBezTo>
                    <a:pt x="120" y="8307"/>
                    <a:pt x="7684" y="7429"/>
                    <a:pt x="7857" y="6552"/>
                  </a:cubicBezTo>
                  <a:cubicBezTo>
                    <a:pt x="8016" y="5675"/>
                    <a:pt x="6926" y="4771"/>
                    <a:pt x="7245" y="4332"/>
                  </a:cubicBezTo>
                  <a:cubicBezTo>
                    <a:pt x="7564" y="3893"/>
                    <a:pt x="7485" y="3362"/>
                    <a:pt x="7245" y="2936"/>
                  </a:cubicBezTo>
                  <a:cubicBezTo>
                    <a:pt x="7006" y="2498"/>
                    <a:pt x="7312" y="2351"/>
                    <a:pt x="7485" y="1514"/>
                  </a:cubicBezTo>
                  <a:cubicBezTo>
                    <a:pt x="7657" y="690"/>
                    <a:pt x="7086" y="730"/>
                    <a:pt x="6248" y="397"/>
                  </a:cubicBezTo>
                  <a:cubicBezTo>
                    <a:pt x="5604" y="140"/>
                    <a:pt x="5020" y="1"/>
                    <a:pt x="4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76;p139"/>
            <p:cNvSpPr/>
            <p:nvPr/>
          </p:nvSpPr>
          <p:spPr>
            <a:xfrm>
              <a:off x="15438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77;p139"/>
            <p:cNvSpPr/>
            <p:nvPr/>
          </p:nvSpPr>
          <p:spPr>
            <a:xfrm>
              <a:off x="1735250" y="2565050"/>
              <a:ext cx="56850" cy="670325"/>
            </a:xfrm>
            <a:custGeom>
              <a:avLst/>
              <a:gdLst/>
              <a:ahLst/>
              <a:cxnLst/>
              <a:rect l="l" t="t" r="r" b="b"/>
              <a:pathLst>
                <a:path w="2274" h="26813" fill="none" extrusionOk="0">
                  <a:moveTo>
                    <a:pt x="1"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78;p139"/>
            <p:cNvSpPr/>
            <p:nvPr/>
          </p:nvSpPr>
          <p:spPr>
            <a:xfrm>
              <a:off x="1473725" y="2615150"/>
              <a:ext cx="161525" cy="144325"/>
            </a:xfrm>
            <a:custGeom>
              <a:avLst/>
              <a:gdLst/>
              <a:ahLst/>
              <a:cxnLst/>
              <a:rect l="l" t="t" r="r" b="b"/>
              <a:pathLst>
                <a:path w="6461" h="5773" extrusionOk="0">
                  <a:moveTo>
                    <a:pt x="1005" y="0"/>
                  </a:moveTo>
                  <a:cubicBezTo>
                    <a:pt x="726" y="0"/>
                    <a:pt x="558" y="3"/>
                    <a:pt x="558" y="3"/>
                  </a:cubicBezTo>
                  <a:lnTo>
                    <a:pt x="0" y="5773"/>
                  </a:lnTo>
                  <a:lnTo>
                    <a:pt x="4280" y="5773"/>
                  </a:lnTo>
                  <a:lnTo>
                    <a:pt x="6460" y="734"/>
                  </a:lnTo>
                  <a:cubicBezTo>
                    <a:pt x="5669" y="62"/>
                    <a:pt x="2241"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79;p139"/>
            <p:cNvSpPr/>
            <p:nvPr/>
          </p:nvSpPr>
          <p:spPr>
            <a:xfrm>
              <a:off x="1562775" y="2626900"/>
              <a:ext cx="179475" cy="604675"/>
            </a:xfrm>
            <a:custGeom>
              <a:avLst/>
              <a:gdLst/>
              <a:ahLst/>
              <a:cxnLst/>
              <a:rect l="l" t="t" r="r" b="b"/>
              <a:pathLst>
                <a:path w="7179" h="24187" extrusionOk="0">
                  <a:moveTo>
                    <a:pt x="2114" y="0"/>
                  </a:moveTo>
                  <a:cubicBezTo>
                    <a:pt x="2035" y="0"/>
                    <a:pt x="1955" y="9"/>
                    <a:pt x="1875" y="25"/>
                  </a:cubicBezTo>
                  <a:cubicBezTo>
                    <a:pt x="532" y="304"/>
                    <a:pt x="1" y="2258"/>
                    <a:pt x="27" y="4040"/>
                  </a:cubicBezTo>
                  <a:cubicBezTo>
                    <a:pt x="67" y="5834"/>
                    <a:pt x="998" y="10434"/>
                    <a:pt x="1503" y="12148"/>
                  </a:cubicBezTo>
                  <a:cubicBezTo>
                    <a:pt x="2008" y="13877"/>
                    <a:pt x="3563" y="20031"/>
                    <a:pt x="3563" y="20031"/>
                  </a:cubicBezTo>
                  <a:cubicBezTo>
                    <a:pt x="3563" y="20031"/>
                    <a:pt x="3364" y="20337"/>
                    <a:pt x="3111" y="21188"/>
                  </a:cubicBezTo>
                  <a:cubicBezTo>
                    <a:pt x="2872" y="22039"/>
                    <a:pt x="3457" y="23594"/>
                    <a:pt x="3457" y="23594"/>
                  </a:cubicBezTo>
                  <a:lnTo>
                    <a:pt x="3895" y="23674"/>
                  </a:lnTo>
                  <a:lnTo>
                    <a:pt x="3616" y="21813"/>
                  </a:lnTo>
                  <a:lnTo>
                    <a:pt x="3616" y="21813"/>
                  </a:lnTo>
                  <a:cubicBezTo>
                    <a:pt x="3616" y="21813"/>
                    <a:pt x="4853" y="23448"/>
                    <a:pt x="5238" y="23687"/>
                  </a:cubicBezTo>
                  <a:cubicBezTo>
                    <a:pt x="5534" y="23870"/>
                    <a:pt x="6313" y="24186"/>
                    <a:pt x="6739" y="24186"/>
                  </a:cubicBezTo>
                  <a:cubicBezTo>
                    <a:pt x="6869" y="24186"/>
                    <a:pt x="6966" y="24157"/>
                    <a:pt x="7006" y="24086"/>
                  </a:cubicBezTo>
                  <a:cubicBezTo>
                    <a:pt x="7179" y="23793"/>
                    <a:pt x="6262" y="22942"/>
                    <a:pt x="6262" y="22942"/>
                  </a:cubicBezTo>
                  <a:lnTo>
                    <a:pt x="5251" y="20762"/>
                  </a:lnTo>
                  <a:cubicBezTo>
                    <a:pt x="5092" y="19845"/>
                    <a:pt x="5012" y="6113"/>
                    <a:pt x="4733" y="4106"/>
                  </a:cubicBezTo>
                  <a:cubicBezTo>
                    <a:pt x="4482" y="2201"/>
                    <a:pt x="3416" y="0"/>
                    <a:pt x="2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80;p139"/>
            <p:cNvSpPr/>
            <p:nvPr/>
          </p:nvSpPr>
          <p:spPr>
            <a:xfrm>
              <a:off x="1634550" y="3136300"/>
              <a:ext cx="107700" cy="95275"/>
            </a:xfrm>
            <a:custGeom>
              <a:avLst/>
              <a:gdLst/>
              <a:ahLst/>
              <a:cxnLst/>
              <a:rect l="l" t="t" r="r" b="b"/>
              <a:pathLst>
                <a:path w="4308" h="3811" extrusionOk="0">
                  <a:moveTo>
                    <a:pt x="519" y="1"/>
                  </a:moveTo>
                  <a:cubicBezTo>
                    <a:pt x="453" y="187"/>
                    <a:pt x="360" y="453"/>
                    <a:pt x="240" y="812"/>
                  </a:cubicBezTo>
                  <a:cubicBezTo>
                    <a:pt x="1" y="1663"/>
                    <a:pt x="586" y="3218"/>
                    <a:pt x="586" y="3218"/>
                  </a:cubicBezTo>
                  <a:lnTo>
                    <a:pt x="1024" y="3298"/>
                  </a:lnTo>
                  <a:lnTo>
                    <a:pt x="745" y="1437"/>
                  </a:lnTo>
                  <a:lnTo>
                    <a:pt x="745" y="1437"/>
                  </a:lnTo>
                  <a:cubicBezTo>
                    <a:pt x="745" y="1437"/>
                    <a:pt x="1982" y="3072"/>
                    <a:pt x="2367" y="3311"/>
                  </a:cubicBezTo>
                  <a:cubicBezTo>
                    <a:pt x="2663" y="3494"/>
                    <a:pt x="3442" y="3810"/>
                    <a:pt x="3868" y="3810"/>
                  </a:cubicBezTo>
                  <a:cubicBezTo>
                    <a:pt x="3998" y="3810"/>
                    <a:pt x="4095" y="3781"/>
                    <a:pt x="4135" y="3710"/>
                  </a:cubicBezTo>
                  <a:cubicBezTo>
                    <a:pt x="4308" y="3417"/>
                    <a:pt x="3391" y="2566"/>
                    <a:pt x="3391" y="2566"/>
                  </a:cubicBezTo>
                  <a:lnTo>
                    <a:pt x="2553" y="732"/>
                  </a:lnTo>
                  <a:lnTo>
                    <a:pt x="2380" y="838"/>
                  </a:lnTo>
                  <a:cubicBezTo>
                    <a:pt x="2216" y="939"/>
                    <a:pt x="2032" y="989"/>
                    <a:pt x="1851" y="989"/>
                  </a:cubicBezTo>
                  <a:cubicBezTo>
                    <a:pt x="1578" y="989"/>
                    <a:pt x="1309" y="876"/>
                    <a:pt x="1118" y="652"/>
                  </a:cubicBezTo>
                  <a:lnTo>
                    <a:pt x="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81;p139"/>
            <p:cNvSpPr/>
            <p:nvPr/>
          </p:nvSpPr>
          <p:spPr>
            <a:xfrm>
              <a:off x="1056975" y="2369975"/>
              <a:ext cx="424400" cy="425525"/>
            </a:xfrm>
            <a:custGeom>
              <a:avLst/>
              <a:gdLst/>
              <a:ahLst/>
              <a:cxnLst/>
              <a:rect l="l" t="t" r="r" b="b"/>
              <a:pathLst>
                <a:path w="16976" h="17021" extrusionOk="0">
                  <a:moveTo>
                    <a:pt x="6966" y="0"/>
                  </a:moveTo>
                  <a:cubicBezTo>
                    <a:pt x="3935" y="0"/>
                    <a:pt x="2872" y="771"/>
                    <a:pt x="2234" y="2978"/>
                  </a:cubicBezTo>
                  <a:cubicBezTo>
                    <a:pt x="1609" y="5198"/>
                    <a:pt x="0" y="13851"/>
                    <a:pt x="2234" y="15580"/>
                  </a:cubicBezTo>
                  <a:cubicBezTo>
                    <a:pt x="3909" y="16858"/>
                    <a:pt x="6693" y="17021"/>
                    <a:pt x="9064" y="17021"/>
                  </a:cubicBezTo>
                  <a:cubicBezTo>
                    <a:pt x="9873" y="17021"/>
                    <a:pt x="10634" y="17002"/>
                    <a:pt x="11286" y="17002"/>
                  </a:cubicBezTo>
                  <a:lnTo>
                    <a:pt x="16976" y="17002"/>
                  </a:lnTo>
                  <a:lnTo>
                    <a:pt x="6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82;p139"/>
            <p:cNvSpPr/>
            <p:nvPr/>
          </p:nvSpPr>
          <p:spPr>
            <a:xfrm>
              <a:off x="1149700" y="2781725"/>
              <a:ext cx="258900" cy="410775"/>
            </a:xfrm>
            <a:custGeom>
              <a:avLst/>
              <a:gdLst/>
              <a:ahLst/>
              <a:cxnLst/>
              <a:rect l="l" t="t" r="r" b="b"/>
              <a:pathLst>
                <a:path w="10356" h="16431" extrusionOk="0">
                  <a:moveTo>
                    <a:pt x="4826" y="0"/>
                  </a:moveTo>
                  <a:lnTo>
                    <a:pt x="4826" y="10688"/>
                  </a:lnTo>
                  <a:cubicBezTo>
                    <a:pt x="4826" y="13360"/>
                    <a:pt x="2672" y="15526"/>
                    <a:pt x="0" y="15526"/>
                  </a:cubicBezTo>
                  <a:lnTo>
                    <a:pt x="0" y="16430"/>
                  </a:lnTo>
                  <a:lnTo>
                    <a:pt x="10356" y="16430"/>
                  </a:lnTo>
                  <a:lnTo>
                    <a:pt x="10356" y="15526"/>
                  </a:lnTo>
                  <a:cubicBezTo>
                    <a:pt x="7684" y="15526"/>
                    <a:pt x="5530" y="13360"/>
                    <a:pt x="5530" y="10688"/>
                  </a:cubicBezTo>
                  <a:lnTo>
                    <a:pt x="55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83;p139"/>
            <p:cNvSpPr/>
            <p:nvPr/>
          </p:nvSpPr>
          <p:spPr>
            <a:xfrm>
              <a:off x="1290450" y="2181875"/>
              <a:ext cx="82250" cy="115325"/>
            </a:xfrm>
            <a:custGeom>
              <a:avLst/>
              <a:gdLst/>
              <a:ahLst/>
              <a:cxnLst/>
              <a:rect l="l" t="t" r="r" b="b"/>
              <a:pathLst>
                <a:path w="3290" h="4613" extrusionOk="0">
                  <a:moveTo>
                    <a:pt x="2745" y="0"/>
                  </a:moveTo>
                  <a:cubicBezTo>
                    <a:pt x="2745" y="0"/>
                    <a:pt x="2160" y="824"/>
                    <a:pt x="1176" y="1037"/>
                  </a:cubicBezTo>
                  <a:cubicBezTo>
                    <a:pt x="977" y="1090"/>
                    <a:pt x="831" y="1236"/>
                    <a:pt x="791" y="1436"/>
                  </a:cubicBezTo>
                  <a:lnTo>
                    <a:pt x="711" y="1768"/>
                  </a:lnTo>
                  <a:cubicBezTo>
                    <a:pt x="711" y="1768"/>
                    <a:pt x="578" y="997"/>
                    <a:pt x="392" y="917"/>
                  </a:cubicBezTo>
                  <a:cubicBezTo>
                    <a:pt x="349" y="898"/>
                    <a:pt x="309" y="889"/>
                    <a:pt x="272" y="889"/>
                  </a:cubicBezTo>
                  <a:cubicBezTo>
                    <a:pt x="102" y="889"/>
                    <a:pt x="0" y="1082"/>
                    <a:pt x="33" y="1409"/>
                  </a:cubicBezTo>
                  <a:cubicBezTo>
                    <a:pt x="60" y="1808"/>
                    <a:pt x="472" y="1941"/>
                    <a:pt x="472" y="1941"/>
                  </a:cubicBezTo>
                  <a:lnTo>
                    <a:pt x="206" y="4121"/>
                  </a:lnTo>
                  <a:lnTo>
                    <a:pt x="2173" y="4613"/>
                  </a:lnTo>
                  <a:lnTo>
                    <a:pt x="2173" y="3177"/>
                  </a:lnTo>
                  <a:cubicBezTo>
                    <a:pt x="2179" y="3178"/>
                    <a:pt x="2185" y="3178"/>
                    <a:pt x="2191" y="3178"/>
                  </a:cubicBezTo>
                  <a:cubicBezTo>
                    <a:pt x="2496" y="3178"/>
                    <a:pt x="2921" y="2851"/>
                    <a:pt x="3064" y="2459"/>
                  </a:cubicBezTo>
                  <a:cubicBezTo>
                    <a:pt x="3210" y="2061"/>
                    <a:pt x="3024" y="1795"/>
                    <a:pt x="3130" y="1542"/>
                  </a:cubicBezTo>
                  <a:cubicBezTo>
                    <a:pt x="3290" y="1143"/>
                    <a:pt x="3184" y="293"/>
                    <a:pt x="2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84;p139"/>
            <p:cNvSpPr/>
            <p:nvPr/>
          </p:nvSpPr>
          <p:spPr>
            <a:xfrm>
              <a:off x="1336450" y="2236375"/>
              <a:ext cx="23625" cy="10325"/>
            </a:xfrm>
            <a:custGeom>
              <a:avLst/>
              <a:gdLst/>
              <a:ahLst/>
              <a:cxnLst/>
              <a:rect l="l" t="t" r="r" b="b"/>
              <a:pathLst>
                <a:path w="945" h="413" extrusionOk="0">
                  <a:moveTo>
                    <a:pt x="1" y="0"/>
                  </a:moveTo>
                  <a:lnTo>
                    <a:pt x="1" y="0"/>
                  </a:lnTo>
                  <a:cubicBezTo>
                    <a:pt x="1" y="0"/>
                    <a:pt x="67" y="412"/>
                    <a:pt x="479" y="412"/>
                  </a:cubicBezTo>
                  <a:cubicBezTo>
                    <a:pt x="878" y="412"/>
                    <a:pt x="945" y="160"/>
                    <a:pt x="945" y="160"/>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85;p139"/>
            <p:cNvSpPr/>
            <p:nvPr/>
          </p:nvSpPr>
          <p:spPr>
            <a:xfrm>
              <a:off x="1349750" y="2222750"/>
              <a:ext cx="4025" cy="10000"/>
            </a:xfrm>
            <a:custGeom>
              <a:avLst/>
              <a:gdLst/>
              <a:ahLst/>
              <a:cxnLst/>
              <a:rect l="l" t="t" r="r" b="b"/>
              <a:pathLst>
                <a:path w="161" h="400" fill="none" extrusionOk="0">
                  <a:moveTo>
                    <a:pt x="1" y="399"/>
                  </a:moveTo>
                  <a:lnTo>
                    <a:pt x="160" y="399"/>
                  </a:lnTo>
                  <a:lnTo>
                    <a:pt x="16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86;p139"/>
            <p:cNvSpPr/>
            <p:nvPr/>
          </p:nvSpPr>
          <p:spPr>
            <a:xfrm>
              <a:off x="1360050" y="2207450"/>
              <a:ext cx="10325" cy="3350"/>
            </a:xfrm>
            <a:custGeom>
              <a:avLst/>
              <a:gdLst/>
              <a:ahLst/>
              <a:cxnLst/>
              <a:rect l="l" t="t" r="r" b="b"/>
              <a:pathLst>
                <a:path w="413" h="134" fill="none" extrusionOk="0">
                  <a:moveTo>
                    <a:pt x="1" y="1"/>
                  </a:moveTo>
                  <a:lnTo>
                    <a:pt x="413" y="134"/>
                  </a:ln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87;p139"/>
            <p:cNvSpPr/>
            <p:nvPr/>
          </p:nvSpPr>
          <p:spPr>
            <a:xfrm>
              <a:off x="1338450" y="2203800"/>
              <a:ext cx="11325" cy="1700"/>
            </a:xfrm>
            <a:custGeom>
              <a:avLst/>
              <a:gdLst/>
              <a:ahLst/>
              <a:cxnLst/>
              <a:rect l="l" t="t" r="r" b="b"/>
              <a:pathLst>
                <a:path w="453" h="68" fill="none" extrusionOk="0">
                  <a:moveTo>
                    <a:pt x="453" y="67"/>
                  </a:moveTo>
                  <a:cubicBezTo>
                    <a:pt x="453" y="67"/>
                    <a:pt x="227" y="1"/>
                    <a:pt x="1" y="14"/>
                  </a:cubicBez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88;p139"/>
            <p:cNvSpPr/>
            <p:nvPr/>
          </p:nvSpPr>
          <p:spPr>
            <a:xfrm>
              <a:off x="1304225" y="2239025"/>
              <a:ext cx="40575" cy="32600"/>
            </a:xfrm>
            <a:custGeom>
              <a:avLst/>
              <a:gdLst/>
              <a:ahLst/>
              <a:cxnLst/>
              <a:rect l="l" t="t" r="r" b="b"/>
              <a:pathLst>
                <a:path w="1623" h="1304" extrusionOk="0">
                  <a:moveTo>
                    <a:pt x="280" y="1"/>
                  </a:moveTo>
                  <a:cubicBezTo>
                    <a:pt x="280" y="1"/>
                    <a:pt x="1" y="1131"/>
                    <a:pt x="1622" y="1303"/>
                  </a:cubicBezTo>
                  <a:lnTo>
                    <a:pt x="1622" y="891"/>
                  </a:lnTo>
                  <a:cubicBezTo>
                    <a:pt x="1584" y="896"/>
                    <a:pt x="1546" y="899"/>
                    <a:pt x="1508" y="899"/>
                  </a:cubicBezTo>
                  <a:cubicBezTo>
                    <a:pt x="936" y="899"/>
                    <a:pt x="392" y="362"/>
                    <a:pt x="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89;p139"/>
            <p:cNvSpPr/>
            <p:nvPr/>
          </p:nvSpPr>
          <p:spPr>
            <a:xfrm>
              <a:off x="1278975" y="2269925"/>
              <a:ext cx="174500" cy="335675"/>
            </a:xfrm>
            <a:custGeom>
              <a:avLst/>
              <a:gdLst/>
              <a:ahLst/>
              <a:cxnLst/>
              <a:rect l="l" t="t" r="r" b="b"/>
              <a:pathLst>
                <a:path w="6980" h="13427" extrusionOk="0">
                  <a:moveTo>
                    <a:pt x="673" y="0"/>
                  </a:moveTo>
                  <a:cubicBezTo>
                    <a:pt x="596" y="0"/>
                    <a:pt x="492" y="20"/>
                    <a:pt x="412" y="107"/>
                  </a:cubicBezTo>
                  <a:cubicBezTo>
                    <a:pt x="266" y="253"/>
                    <a:pt x="333" y="719"/>
                    <a:pt x="333" y="719"/>
                  </a:cubicBezTo>
                  <a:lnTo>
                    <a:pt x="0" y="905"/>
                  </a:lnTo>
                  <a:lnTo>
                    <a:pt x="346" y="1250"/>
                  </a:lnTo>
                  <a:lnTo>
                    <a:pt x="346" y="13427"/>
                  </a:lnTo>
                  <a:lnTo>
                    <a:pt x="6979" y="13294"/>
                  </a:lnTo>
                  <a:lnTo>
                    <a:pt x="3975" y="1450"/>
                  </a:lnTo>
                  <a:lnTo>
                    <a:pt x="3204" y="971"/>
                  </a:lnTo>
                  <a:cubicBezTo>
                    <a:pt x="3204" y="971"/>
                    <a:pt x="3217" y="652"/>
                    <a:pt x="3137" y="440"/>
                  </a:cubicBezTo>
                  <a:cubicBezTo>
                    <a:pt x="3079" y="285"/>
                    <a:pt x="2839" y="264"/>
                    <a:pt x="2712" y="264"/>
                  </a:cubicBezTo>
                  <a:cubicBezTo>
                    <a:pt x="2664" y="264"/>
                    <a:pt x="2632" y="267"/>
                    <a:pt x="2632" y="267"/>
                  </a:cubicBezTo>
                  <a:lnTo>
                    <a:pt x="2632" y="559"/>
                  </a:lnTo>
                  <a:cubicBezTo>
                    <a:pt x="2632" y="702"/>
                    <a:pt x="2450" y="765"/>
                    <a:pt x="2200" y="765"/>
                  </a:cubicBezTo>
                  <a:cubicBezTo>
                    <a:pt x="1637" y="765"/>
                    <a:pt x="729" y="447"/>
                    <a:pt x="785" y="14"/>
                  </a:cubicBezTo>
                  <a:cubicBezTo>
                    <a:pt x="785" y="14"/>
                    <a:pt x="738"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90;p139"/>
            <p:cNvSpPr/>
            <p:nvPr/>
          </p:nvSpPr>
          <p:spPr>
            <a:xfrm>
              <a:off x="1320175" y="2297175"/>
              <a:ext cx="38250" cy="19300"/>
            </a:xfrm>
            <a:custGeom>
              <a:avLst/>
              <a:gdLst/>
              <a:ahLst/>
              <a:cxnLst/>
              <a:rect l="l" t="t" r="r" b="b"/>
              <a:pathLst>
                <a:path w="1530" h="772" fill="none" extrusionOk="0">
                  <a:moveTo>
                    <a:pt x="1529" y="1"/>
                  </a:moveTo>
                  <a:cubicBezTo>
                    <a:pt x="1529" y="1"/>
                    <a:pt x="1064" y="772"/>
                    <a:pt x="1" y="49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91;p139"/>
            <p:cNvSpPr/>
            <p:nvPr/>
          </p:nvSpPr>
          <p:spPr>
            <a:xfrm>
              <a:off x="1174625" y="2287225"/>
              <a:ext cx="153225" cy="338000"/>
            </a:xfrm>
            <a:custGeom>
              <a:avLst/>
              <a:gdLst/>
              <a:ahLst/>
              <a:cxnLst/>
              <a:rect l="l" t="t" r="r" b="b"/>
              <a:pathLst>
                <a:path w="6129" h="13520" extrusionOk="0">
                  <a:moveTo>
                    <a:pt x="4294" y="0"/>
                  </a:moveTo>
                  <a:cubicBezTo>
                    <a:pt x="2513" y="1064"/>
                    <a:pt x="1476" y="2366"/>
                    <a:pt x="1476" y="2366"/>
                  </a:cubicBezTo>
                  <a:lnTo>
                    <a:pt x="0" y="13519"/>
                  </a:lnTo>
                  <a:lnTo>
                    <a:pt x="5663" y="13519"/>
                  </a:lnTo>
                  <a:lnTo>
                    <a:pt x="6128" y="7551"/>
                  </a:lnTo>
                  <a:cubicBezTo>
                    <a:pt x="6128" y="7551"/>
                    <a:pt x="5357" y="2991"/>
                    <a:pt x="5091" y="1662"/>
                  </a:cubicBezTo>
                  <a:cubicBezTo>
                    <a:pt x="4812" y="332"/>
                    <a:pt x="4294"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92;p139"/>
            <p:cNvSpPr/>
            <p:nvPr/>
          </p:nvSpPr>
          <p:spPr>
            <a:xfrm>
              <a:off x="1195225" y="2403525"/>
              <a:ext cx="130950" cy="186475"/>
            </a:xfrm>
            <a:custGeom>
              <a:avLst/>
              <a:gdLst/>
              <a:ahLst/>
              <a:cxnLst/>
              <a:rect l="l" t="t" r="r" b="b"/>
              <a:pathLst>
                <a:path w="5238" h="7459" extrusionOk="0">
                  <a:moveTo>
                    <a:pt x="2965" y="1"/>
                  </a:moveTo>
                  <a:lnTo>
                    <a:pt x="0" y="6926"/>
                  </a:lnTo>
                  <a:lnTo>
                    <a:pt x="4945" y="7458"/>
                  </a:lnTo>
                  <a:lnTo>
                    <a:pt x="5238" y="3763"/>
                  </a:lnTo>
                  <a:lnTo>
                    <a:pt x="29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93;p139"/>
            <p:cNvSpPr/>
            <p:nvPr/>
          </p:nvSpPr>
          <p:spPr>
            <a:xfrm>
              <a:off x="1361200" y="2294000"/>
              <a:ext cx="152425" cy="306625"/>
            </a:xfrm>
            <a:custGeom>
              <a:avLst/>
              <a:gdLst/>
              <a:ahLst/>
              <a:cxnLst/>
              <a:rect l="l" t="t" r="r" b="b"/>
              <a:pathLst>
                <a:path w="6097" h="12265" extrusionOk="0">
                  <a:moveTo>
                    <a:pt x="186" y="1"/>
                  </a:moveTo>
                  <a:cubicBezTo>
                    <a:pt x="1" y="1"/>
                    <a:pt x="61" y="101"/>
                    <a:pt x="61" y="101"/>
                  </a:cubicBezTo>
                  <a:cubicBezTo>
                    <a:pt x="659" y="380"/>
                    <a:pt x="673" y="1391"/>
                    <a:pt x="766" y="1869"/>
                  </a:cubicBezTo>
                  <a:cubicBezTo>
                    <a:pt x="925" y="2787"/>
                    <a:pt x="2932" y="11959"/>
                    <a:pt x="2932" y="11959"/>
                  </a:cubicBezTo>
                  <a:lnTo>
                    <a:pt x="5166" y="12264"/>
                  </a:lnTo>
                  <a:lnTo>
                    <a:pt x="6096" y="6748"/>
                  </a:lnTo>
                  <a:cubicBezTo>
                    <a:pt x="6096" y="6748"/>
                    <a:pt x="3198" y="2268"/>
                    <a:pt x="2547" y="1617"/>
                  </a:cubicBezTo>
                  <a:cubicBezTo>
                    <a:pt x="1896" y="979"/>
                    <a:pt x="287" y="8"/>
                    <a:pt x="287" y="8"/>
                  </a:cubicBezTo>
                  <a:cubicBezTo>
                    <a:pt x="247" y="3"/>
                    <a:pt x="214" y="1"/>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94;p139"/>
            <p:cNvSpPr/>
            <p:nvPr/>
          </p:nvSpPr>
          <p:spPr>
            <a:xfrm>
              <a:off x="1453450" y="2407850"/>
              <a:ext cx="9000" cy="158875"/>
            </a:xfrm>
            <a:custGeom>
              <a:avLst/>
              <a:gdLst/>
              <a:ahLst/>
              <a:cxnLst/>
              <a:rect l="l" t="t" r="r" b="b"/>
              <a:pathLst>
                <a:path w="360" h="6355" fill="none" extrusionOk="0">
                  <a:moveTo>
                    <a:pt x="0" y="1"/>
                  </a:moveTo>
                  <a:lnTo>
                    <a:pt x="359" y="635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95;p139"/>
            <p:cNvSpPr/>
            <p:nvPr/>
          </p:nvSpPr>
          <p:spPr>
            <a:xfrm>
              <a:off x="1370350" y="2551425"/>
              <a:ext cx="276200" cy="13650"/>
            </a:xfrm>
            <a:custGeom>
              <a:avLst/>
              <a:gdLst/>
              <a:ahLst/>
              <a:cxnLst/>
              <a:rect l="l" t="t" r="r" b="b"/>
              <a:pathLst>
                <a:path w="11048" h="546" extrusionOk="0">
                  <a:moveTo>
                    <a:pt x="1" y="0"/>
                  </a:moveTo>
                  <a:lnTo>
                    <a:pt x="1" y="545"/>
                  </a:lnTo>
                  <a:lnTo>
                    <a:pt x="11047" y="545"/>
                  </a:lnTo>
                  <a:lnTo>
                    <a:pt x="11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96;p139"/>
            <p:cNvSpPr/>
            <p:nvPr/>
          </p:nvSpPr>
          <p:spPr>
            <a:xfrm>
              <a:off x="1456425" y="2346375"/>
              <a:ext cx="230000" cy="205075"/>
            </a:xfrm>
            <a:custGeom>
              <a:avLst/>
              <a:gdLst/>
              <a:ahLst/>
              <a:cxnLst/>
              <a:rect l="l" t="t" r="r" b="b"/>
              <a:pathLst>
                <a:path w="9200" h="8203" extrusionOk="0">
                  <a:moveTo>
                    <a:pt x="1556" y="0"/>
                  </a:moveTo>
                  <a:lnTo>
                    <a:pt x="1" y="8202"/>
                  </a:lnTo>
                  <a:lnTo>
                    <a:pt x="7631" y="8202"/>
                  </a:lnTo>
                  <a:lnTo>
                    <a:pt x="9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97;p139"/>
            <p:cNvSpPr/>
            <p:nvPr/>
          </p:nvSpPr>
          <p:spPr>
            <a:xfrm>
              <a:off x="1447125" y="2346375"/>
              <a:ext cx="48225" cy="205075"/>
            </a:xfrm>
            <a:custGeom>
              <a:avLst/>
              <a:gdLst/>
              <a:ahLst/>
              <a:cxnLst/>
              <a:rect l="l" t="t" r="r" b="b"/>
              <a:pathLst>
                <a:path w="1929" h="8203" extrusionOk="0">
                  <a:moveTo>
                    <a:pt x="1556" y="0"/>
                  </a:moveTo>
                  <a:lnTo>
                    <a:pt x="1" y="8202"/>
                  </a:lnTo>
                  <a:lnTo>
                    <a:pt x="373" y="8202"/>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98;p139"/>
            <p:cNvSpPr/>
            <p:nvPr/>
          </p:nvSpPr>
          <p:spPr>
            <a:xfrm>
              <a:off x="1557125" y="2414175"/>
              <a:ext cx="48550" cy="54175"/>
            </a:xfrm>
            <a:custGeom>
              <a:avLst/>
              <a:gdLst/>
              <a:ahLst/>
              <a:cxnLst/>
              <a:rect l="l" t="t" r="r" b="b"/>
              <a:pathLst>
                <a:path w="1942" h="2167" extrusionOk="0">
                  <a:moveTo>
                    <a:pt x="1170" y="0"/>
                  </a:moveTo>
                  <a:cubicBezTo>
                    <a:pt x="705" y="0"/>
                    <a:pt x="240" y="479"/>
                    <a:pt x="120" y="1077"/>
                  </a:cubicBezTo>
                  <a:cubicBezTo>
                    <a:pt x="1" y="1675"/>
                    <a:pt x="293" y="2167"/>
                    <a:pt x="772" y="2167"/>
                  </a:cubicBezTo>
                  <a:cubicBezTo>
                    <a:pt x="1237" y="2167"/>
                    <a:pt x="1702" y="1675"/>
                    <a:pt x="1822" y="1077"/>
                  </a:cubicBezTo>
                  <a:cubicBezTo>
                    <a:pt x="1941" y="479"/>
                    <a:pt x="1649"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99;p139"/>
            <p:cNvSpPr/>
            <p:nvPr/>
          </p:nvSpPr>
          <p:spPr>
            <a:xfrm>
              <a:off x="1147025" y="2589975"/>
              <a:ext cx="469275" cy="183425"/>
            </a:xfrm>
            <a:custGeom>
              <a:avLst/>
              <a:gdLst/>
              <a:ahLst/>
              <a:cxnLst/>
              <a:rect l="l" t="t" r="r" b="b"/>
              <a:pathLst>
                <a:path w="18771" h="7337" extrusionOk="0">
                  <a:moveTo>
                    <a:pt x="1928" y="0"/>
                  </a:moveTo>
                  <a:cubicBezTo>
                    <a:pt x="1928" y="0"/>
                    <a:pt x="1" y="5517"/>
                    <a:pt x="2646" y="6554"/>
                  </a:cubicBezTo>
                  <a:cubicBezTo>
                    <a:pt x="4337" y="7216"/>
                    <a:pt x="7240" y="7336"/>
                    <a:pt x="9114" y="7336"/>
                  </a:cubicBezTo>
                  <a:cubicBezTo>
                    <a:pt x="10172" y="7336"/>
                    <a:pt x="10901" y="7298"/>
                    <a:pt x="10901" y="7298"/>
                  </a:cubicBezTo>
                  <a:cubicBezTo>
                    <a:pt x="10901" y="7298"/>
                    <a:pt x="12297" y="2300"/>
                    <a:pt x="13985" y="1795"/>
                  </a:cubicBezTo>
                  <a:cubicBezTo>
                    <a:pt x="15191" y="1428"/>
                    <a:pt x="16556" y="1348"/>
                    <a:pt x="17519" y="1348"/>
                  </a:cubicBezTo>
                  <a:cubicBezTo>
                    <a:pt x="18266" y="1348"/>
                    <a:pt x="18771" y="1396"/>
                    <a:pt x="18771" y="1396"/>
                  </a:cubicBezTo>
                  <a:lnTo>
                    <a:pt x="12164" y="120"/>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700;p139"/>
            <p:cNvSpPr/>
            <p:nvPr/>
          </p:nvSpPr>
          <p:spPr>
            <a:xfrm>
              <a:off x="1287950" y="2633575"/>
              <a:ext cx="260900" cy="598150"/>
            </a:xfrm>
            <a:custGeom>
              <a:avLst/>
              <a:gdLst/>
              <a:ahLst/>
              <a:cxnLst/>
              <a:rect l="l" t="t" r="r" b="b"/>
              <a:pathLst>
                <a:path w="10436" h="23926" extrusionOk="0">
                  <a:moveTo>
                    <a:pt x="8635" y="1"/>
                  </a:moveTo>
                  <a:cubicBezTo>
                    <a:pt x="7439" y="1"/>
                    <a:pt x="6279" y="1366"/>
                    <a:pt x="5583" y="2829"/>
                  </a:cubicBezTo>
                  <a:cubicBezTo>
                    <a:pt x="4826" y="4451"/>
                    <a:pt x="3629" y="8997"/>
                    <a:pt x="3323" y="10752"/>
                  </a:cubicBezTo>
                  <a:cubicBezTo>
                    <a:pt x="3018" y="12520"/>
                    <a:pt x="1662" y="18727"/>
                    <a:pt x="1662" y="18727"/>
                  </a:cubicBezTo>
                  <a:cubicBezTo>
                    <a:pt x="1662" y="18727"/>
                    <a:pt x="1356" y="18927"/>
                    <a:pt x="758" y="19565"/>
                  </a:cubicBezTo>
                  <a:cubicBezTo>
                    <a:pt x="160" y="20216"/>
                    <a:pt x="0" y="21878"/>
                    <a:pt x="0" y="21878"/>
                  </a:cubicBezTo>
                  <a:lnTo>
                    <a:pt x="359" y="22144"/>
                  </a:lnTo>
                  <a:lnTo>
                    <a:pt x="944" y="20349"/>
                  </a:lnTo>
                  <a:cubicBezTo>
                    <a:pt x="944" y="20349"/>
                    <a:pt x="1316" y="22356"/>
                    <a:pt x="1555" y="22742"/>
                  </a:cubicBezTo>
                  <a:cubicBezTo>
                    <a:pt x="1773" y="23104"/>
                    <a:pt x="2515" y="23925"/>
                    <a:pt x="2869" y="23925"/>
                  </a:cubicBezTo>
                  <a:cubicBezTo>
                    <a:pt x="2905" y="23925"/>
                    <a:pt x="2937" y="23917"/>
                    <a:pt x="2965" y="23898"/>
                  </a:cubicBezTo>
                  <a:cubicBezTo>
                    <a:pt x="3257" y="23699"/>
                    <a:pt x="2805" y="22543"/>
                    <a:pt x="2805" y="22543"/>
                  </a:cubicBezTo>
                  <a:lnTo>
                    <a:pt x="2871" y="20136"/>
                  </a:lnTo>
                  <a:cubicBezTo>
                    <a:pt x="3124" y="19246"/>
                    <a:pt x="9133" y="6897"/>
                    <a:pt x="9784" y="4969"/>
                  </a:cubicBezTo>
                  <a:cubicBezTo>
                    <a:pt x="10435" y="3042"/>
                    <a:pt x="10409" y="396"/>
                    <a:pt x="9026" y="51"/>
                  </a:cubicBezTo>
                  <a:cubicBezTo>
                    <a:pt x="8896" y="17"/>
                    <a:pt x="8765" y="1"/>
                    <a:pt x="8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701;p139"/>
            <p:cNvSpPr/>
            <p:nvPr/>
          </p:nvSpPr>
          <p:spPr>
            <a:xfrm>
              <a:off x="1287950" y="3107725"/>
              <a:ext cx="81425" cy="124000"/>
            </a:xfrm>
            <a:custGeom>
              <a:avLst/>
              <a:gdLst/>
              <a:ahLst/>
              <a:cxnLst/>
              <a:rect l="l" t="t" r="r" b="b"/>
              <a:pathLst>
                <a:path w="3257" h="4960" extrusionOk="0">
                  <a:moveTo>
                    <a:pt x="1369" y="1"/>
                  </a:moveTo>
                  <a:cubicBezTo>
                    <a:pt x="1223" y="134"/>
                    <a:pt x="1024" y="333"/>
                    <a:pt x="758" y="612"/>
                  </a:cubicBezTo>
                  <a:cubicBezTo>
                    <a:pt x="160" y="1250"/>
                    <a:pt x="0" y="2912"/>
                    <a:pt x="0" y="2912"/>
                  </a:cubicBezTo>
                  <a:lnTo>
                    <a:pt x="359" y="3178"/>
                  </a:lnTo>
                  <a:lnTo>
                    <a:pt x="944" y="1383"/>
                  </a:lnTo>
                  <a:cubicBezTo>
                    <a:pt x="944" y="1383"/>
                    <a:pt x="1316" y="3390"/>
                    <a:pt x="1555" y="3776"/>
                  </a:cubicBezTo>
                  <a:cubicBezTo>
                    <a:pt x="1773" y="4138"/>
                    <a:pt x="2515" y="4959"/>
                    <a:pt x="2869" y="4959"/>
                  </a:cubicBezTo>
                  <a:cubicBezTo>
                    <a:pt x="2905" y="4959"/>
                    <a:pt x="2937" y="4951"/>
                    <a:pt x="2965" y="4932"/>
                  </a:cubicBezTo>
                  <a:cubicBezTo>
                    <a:pt x="3257" y="4733"/>
                    <a:pt x="2805" y="3577"/>
                    <a:pt x="2805" y="3577"/>
                  </a:cubicBezTo>
                  <a:lnTo>
                    <a:pt x="2858" y="1556"/>
                  </a:lnTo>
                  <a:lnTo>
                    <a:pt x="2672" y="1569"/>
                  </a:lnTo>
                  <a:cubicBezTo>
                    <a:pt x="2635" y="1573"/>
                    <a:pt x="2598" y="1575"/>
                    <a:pt x="2561" y="1575"/>
                  </a:cubicBezTo>
                  <a:cubicBezTo>
                    <a:pt x="2114" y="1575"/>
                    <a:pt x="1719" y="1281"/>
                    <a:pt x="1609" y="851"/>
                  </a:cubicBezTo>
                  <a:lnTo>
                    <a:pt x="13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702;p139"/>
            <p:cNvSpPr/>
            <p:nvPr/>
          </p:nvSpPr>
          <p:spPr>
            <a:xfrm>
              <a:off x="12703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703;p139"/>
            <p:cNvSpPr/>
            <p:nvPr/>
          </p:nvSpPr>
          <p:spPr>
            <a:xfrm>
              <a:off x="1461750" y="2565050"/>
              <a:ext cx="56850" cy="670325"/>
            </a:xfrm>
            <a:custGeom>
              <a:avLst/>
              <a:gdLst/>
              <a:ahLst/>
              <a:cxnLst/>
              <a:rect l="l" t="t" r="r" b="b"/>
              <a:pathLst>
                <a:path w="2274" h="26813" fill="none" extrusionOk="0">
                  <a:moveTo>
                    <a:pt x="0"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704;p139"/>
            <p:cNvSpPr/>
            <p:nvPr/>
          </p:nvSpPr>
          <p:spPr>
            <a:xfrm>
              <a:off x="1205200" y="2107425"/>
              <a:ext cx="64500" cy="25"/>
            </a:xfrm>
            <a:custGeom>
              <a:avLst/>
              <a:gdLst/>
              <a:ahLst/>
              <a:cxnLst/>
              <a:rect l="l" t="t" r="r" b="b"/>
              <a:pathLst>
                <a:path w="2580" h="1" fill="none" extrusionOk="0">
                  <a:moveTo>
                    <a:pt x="0" y="1"/>
                  </a:moveTo>
                  <a:lnTo>
                    <a:pt x="2579"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705;p139"/>
            <p:cNvSpPr/>
            <p:nvPr/>
          </p:nvSpPr>
          <p:spPr>
            <a:xfrm>
              <a:off x="1205200" y="2143975"/>
              <a:ext cx="53200" cy="25"/>
            </a:xfrm>
            <a:custGeom>
              <a:avLst/>
              <a:gdLst/>
              <a:ahLst/>
              <a:cxnLst/>
              <a:rect l="l" t="t" r="r" b="b"/>
              <a:pathLst>
                <a:path w="2128" h="1" fill="none" extrusionOk="0">
                  <a:moveTo>
                    <a:pt x="0" y="1"/>
                  </a:moveTo>
                  <a:lnTo>
                    <a:pt x="2127"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706;p139"/>
            <p:cNvSpPr/>
            <p:nvPr/>
          </p:nvSpPr>
          <p:spPr>
            <a:xfrm>
              <a:off x="1205200" y="2180875"/>
              <a:ext cx="39900" cy="25"/>
            </a:xfrm>
            <a:custGeom>
              <a:avLst/>
              <a:gdLst/>
              <a:ahLst/>
              <a:cxnLst/>
              <a:rect l="l" t="t" r="r" b="b"/>
              <a:pathLst>
                <a:path w="1596" h="1" fill="none" extrusionOk="0">
                  <a:moveTo>
                    <a:pt x="0" y="0"/>
                  </a:moveTo>
                  <a:lnTo>
                    <a:pt x="1595"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707;p139"/>
            <p:cNvSpPr/>
            <p:nvPr/>
          </p:nvSpPr>
          <p:spPr>
            <a:xfrm>
              <a:off x="1442475" y="2171900"/>
              <a:ext cx="152575" cy="99725"/>
            </a:xfrm>
            <a:custGeom>
              <a:avLst/>
              <a:gdLst/>
              <a:ahLst/>
              <a:cxnLst/>
              <a:rect l="l" t="t" r="r" b="b"/>
              <a:pathLst>
                <a:path w="6103" h="3989" extrusionOk="0">
                  <a:moveTo>
                    <a:pt x="0" y="0"/>
                  </a:moveTo>
                  <a:lnTo>
                    <a:pt x="0" y="3988"/>
                  </a:lnTo>
                  <a:lnTo>
                    <a:pt x="6102" y="3988"/>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708;p139"/>
            <p:cNvSpPr/>
            <p:nvPr/>
          </p:nvSpPr>
          <p:spPr>
            <a:xfrm>
              <a:off x="1442475" y="2171900"/>
              <a:ext cx="152575" cy="83425"/>
            </a:xfrm>
            <a:custGeom>
              <a:avLst/>
              <a:gdLst/>
              <a:ahLst/>
              <a:cxnLst/>
              <a:rect l="l" t="t" r="r" b="b"/>
              <a:pathLst>
                <a:path w="6103" h="3337" extrusionOk="0">
                  <a:moveTo>
                    <a:pt x="0" y="0"/>
                  </a:moveTo>
                  <a:lnTo>
                    <a:pt x="3045" y="3337"/>
                  </a:lnTo>
                  <a:lnTo>
                    <a:pt x="6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709;p139"/>
            <p:cNvSpPr/>
            <p:nvPr/>
          </p:nvSpPr>
          <p:spPr>
            <a:xfrm>
              <a:off x="1442475" y="2171900"/>
              <a:ext cx="152575" cy="60850"/>
            </a:xfrm>
            <a:custGeom>
              <a:avLst/>
              <a:gdLst/>
              <a:ahLst/>
              <a:cxnLst/>
              <a:rect l="l" t="t" r="r" b="b"/>
              <a:pathLst>
                <a:path w="6103" h="2434" extrusionOk="0">
                  <a:moveTo>
                    <a:pt x="0" y="0"/>
                  </a:moveTo>
                  <a:lnTo>
                    <a:pt x="3045" y="2433"/>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710;p139"/>
            <p:cNvSpPr/>
            <p:nvPr/>
          </p:nvSpPr>
          <p:spPr>
            <a:xfrm>
              <a:off x="1682750" y="2492250"/>
              <a:ext cx="65150" cy="66825"/>
            </a:xfrm>
            <a:custGeom>
              <a:avLst/>
              <a:gdLst/>
              <a:ahLst/>
              <a:cxnLst/>
              <a:rect l="l" t="t" r="r" b="b"/>
              <a:pathLst>
                <a:path w="2606" h="2673" extrusionOk="0">
                  <a:moveTo>
                    <a:pt x="1303" y="1"/>
                  </a:moveTo>
                  <a:cubicBezTo>
                    <a:pt x="280" y="1"/>
                    <a:pt x="0" y="134"/>
                    <a:pt x="0" y="134"/>
                  </a:cubicBezTo>
                  <a:cubicBezTo>
                    <a:pt x="40" y="1104"/>
                    <a:pt x="200" y="1875"/>
                    <a:pt x="306" y="2301"/>
                  </a:cubicBezTo>
                  <a:cubicBezTo>
                    <a:pt x="359" y="2513"/>
                    <a:pt x="572" y="2673"/>
                    <a:pt x="798" y="2673"/>
                  </a:cubicBezTo>
                  <a:lnTo>
                    <a:pt x="1808" y="2673"/>
                  </a:lnTo>
                  <a:cubicBezTo>
                    <a:pt x="2048" y="2673"/>
                    <a:pt x="2247" y="2513"/>
                    <a:pt x="2300" y="2301"/>
                  </a:cubicBezTo>
                  <a:cubicBezTo>
                    <a:pt x="2420" y="1875"/>
                    <a:pt x="2579" y="1104"/>
                    <a:pt x="2606" y="134"/>
                  </a:cubicBezTo>
                  <a:cubicBezTo>
                    <a:pt x="2606" y="134"/>
                    <a:pt x="2327" y="1"/>
                    <a:pt x="1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711;p139"/>
            <p:cNvSpPr/>
            <p:nvPr/>
          </p:nvSpPr>
          <p:spPr>
            <a:xfrm>
              <a:off x="1740575" y="2499575"/>
              <a:ext cx="20950" cy="44225"/>
            </a:xfrm>
            <a:custGeom>
              <a:avLst/>
              <a:gdLst/>
              <a:ahLst/>
              <a:cxnLst/>
              <a:rect l="l" t="t" r="r" b="b"/>
              <a:pathLst>
                <a:path w="838" h="1769" fill="none" extrusionOk="0">
                  <a:moveTo>
                    <a:pt x="0" y="40"/>
                  </a:moveTo>
                  <a:cubicBezTo>
                    <a:pt x="0" y="40"/>
                    <a:pt x="838" y="0"/>
                    <a:pt x="825" y="758"/>
                  </a:cubicBezTo>
                  <a:cubicBezTo>
                    <a:pt x="811" y="1529"/>
                    <a:pt x="0" y="1768"/>
                    <a:pt x="0" y="1768"/>
                  </a:cubicBezTo>
                </a:path>
              </a:pathLst>
            </a:custGeom>
            <a:noFill/>
            <a:ln w="300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712;p139"/>
            <p:cNvSpPr/>
            <p:nvPr/>
          </p:nvSpPr>
          <p:spPr>
            <a:xfrm>
              <a:off x="1703350" y="2406200"/>
              <a:ext cx="51200" cy="75775"/>
            </a:xfrm>
            <a:custGeom>
              <a:avLst/>
              <a:gdLst/>
              <a:ahLst/>
              <a:cxnLst/>
              <a:rect l="l" t="t" r="r" b="b"/>
              <a:pathLst>
                <a:path w="2048" h="3031" extrusionOk="0">
                  <a:moveTo>
                    <a:pt x="1370" y="0"/>
                  </a:moveTo>
                  <a:lnTo>
                    <a:pt x="1370" y="0"/>
                  </a:lnTo>
                  <a:cubicBezTo>
                    <a:pt x="1463" y="585"/>
                    <a:pt x="905" y="1024"/>
                    <a:pt x="453" y="1768"/>
                  </a:cubicBezTo>
                  <a:cubicBezTo>
                    <a:pt x="1" y="2512"/>
                    <a:pt x="453" y="3031"/>
                    <a:pt x="453" y="3031"/>
                  </a:cubicBezTo>
                  <a:cubicBezTo>
                    <a:pt x="413" y="2885"/>
                    <a:pt x="772" y="2512"/>
                    <a:pt x="1170" y="2114"/>
                  </a:cubicBezTo>
                  <a:cubicBezTo>
                    <a:pt x="1582" y="1728"/>
                    <a:pt x="2048" y="811"/>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713;p139"/>
            <p:cNvSpPr/>
            <p:nvPr/>
          </p:nvSpPr>
          <p:spPr>
            <a:xfrm>
              <a:off x="1321175" y="2559050"/>
              <a:ext cx="445675" cy="25950"/>
            </a:xfrm>
            <a:custGeom>
              <a:avLst/>
              <a:gdLst/>
              <a:ahLst/>
              <a:cxnLst/>
              <a:rect l="l" t="t" r="r" b="b"/>
              <a:pathLst>
                <a:path w="17827" h="1038" extrusionOk="0">
                  <a:moveTo>
                    <a:pt x="0" y="1"/>
                  </a:moveTo>
                  <a:lnTo>
                    <a:pt x="0" y="1038"/>
                  </a:lnTo>
                  <a:lnTo>
                    <a:pt x="17827" y="1038"/>
                  </a:lnTo>
                  <a:lnTo>
                    <a:pt x="178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714;p139"/>
            <p:cNvSpPr/>
            <p:nvPr/>
          </p:nvSpPr>
          <p:spPr>
            <a:xfrm>
              <a:off x="1346775" y="2534475"/>
              <a:ext cx="107025" cy="30600"/>
            </a:xfrm>
            <a:custGeom>
              <a:avLst/>
              <a:gdLst/>
              <a:ahLst/>
              <a:cxnLst/>
              <a:rect l="l" t="t" r="r" b="b"/>
              <a:pathLst>
                <a:path w="4281" h="1224" extrusionOk="0">
                  <a:moveTo>
                    <a:pt x="2386" y="1"/>
                  </a:moveTo>
                  <a:cubicBezTo>
                    <a:pt x="2027" y="1"/>
                    <a:pt x="1729" y="175"/>
                    <a:pt x="1289" y="279"/>
                  </a:cubicBezTo>
                  <a:cubicBezTo>
                    <a:pt x="974" y="362"/>
                    <a:pt x="622" y="378"/>
                    <a:pt x="402" y="378"/>
                  </a:cubicBezTo>
                  <a:cubicBezTo>
                    <a:pt x="270" y="378"/>
                    <a:pt x="186" y="372"/>
                    <a:pt x="186" y="372"/>
                  </a:cubicBezTo>
                  <a:lnTo>
                    <a:pt x="0" y="1223"/>
                  </a:lnTo>
                  <a:lnTo>
                    <a:pt x="4227" y="984"/>
                  </a:lnTo>
                  <a:cubicBezTo>
                    <a:pt x="4280" y="811"/>
                    <a:pt x="4201" y="625"/>
                    <a:pt x="4028" y="545"/>
                  </a:cubicBezTo>
                  <a:cubicBezTo>
                    <a:pt x="3616" y="372"/>
                    <a:pt x="2858" y="53"/>
                    <a:pt x="2552" y="13"/>
                  </a:cubicBezTo>
                  <a:cubicBezTo>
                    <a:pt x="2495" y="5"/>
                    <a:pt x="2440" y="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715;p139"/>
            <p:cNvSpPr/>
            <p:nvPr/>
          </p:nvSpPr>
          <p:spPr>
            <a:xfrm>
              <a:off x="1097775" y="2346375"/>
              <a:ext cx="262300" cy="327250"/>
            </a:xfrm>
            <a:custGeom>
              <a:avLst/>
              <a:gdLst/>
              <a:ahLst/>
              <a:cxnLst/>
              <a:rect l="l" t="t" r="r" b="b"/>
              <a:pathLst>
                <a:path w="10492" h="13090" extrusionOk="0">
                  <a:moveTo>
                    <a:pt x="4550" y="0"/>
                  </a:moveTo>
                  <a:cubicBezTo>
                    <a:pt x="3712" y="1064"/>
                    <a:pt x="482" y="6328"/>
                    <a:pt x="216" y="9226"/>
                  </a:cubicBezTo>
                  <a:cubicBezTo>
                    <a:pt x="1" y="11571"/>
                    <a:pt x="674" y="13090"/>
                    <a:pt x="3251" y="13090"/>
                  </a:cubicBezTo>
                  <a:cubicBezTo>
                    <a:pt x="3857" y="13090"/>
                    <a:pt x="4570" y="13005"/>
                    <a:pt x="5400" y="12828"/>
                  </a:cubicBezTo>
                  <a:cubicBezTo>
                    <a:pt x="9747" y="11898"/>
                    <a:pt x="10492" y="11539"/>
                    <a:pt x="10492" y="11539"/>
                  </a:cubicBezTo>
                  <a:lnTo>
                    <a:pt x="10252" y="7883"/>
                  </a:lnTo>
                  <a:lnTo>
                    <a:pt x="5533" y="8136"/>
                  </a:lnTo>
                  <a:lnTo>
                    <a:pt x="6956" y="1888"/>
                  </a:lnTo>
                  <a:lnTo>
                    <a:pt x="4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716;p139"/>
            <p:cNvSpPr/>
            <p:nvPr/>
          </p:nvSpPr>
          <p:spPr>
            <a:xfrm>
              <a:off x="1205850" y="2554400"/>
              <a:ext cx="21300" cy="35600"/>
            </a:xfrm>
            <a:custGeom>
              <a:avLst/>
              <a:gdLst/>
              <a:ahLst/>
              <a:cxnLst/>
              <a:rect l="l" t="t" r="r" b="b"/>
              <a:pathLst>
                <a:path w="852" h="1424" fill="none" extrusionOk="0">
                  <a:moveTo>
                    <a:pt x="851" y="1"/>
                  </a:moveTo>
                  <a:lnTo>
                    <a:pt x="1" y="142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717;p139"/>
            <p:cNvSpPr/>
            <p:nvPr/>
          </p:nvSpPr>
          <p:spPr>
            <a:xfrm>
              <a:off x="1177950" y="2551425"/>
              <a:ext cx="35250" cy="15300"/>
            </a:xfrm>
            <a:custGeom>
              <a:avLst/>
              <a:gdLst/>
              <a:ahLst/>
              <a:cxnLst/>
              <a:rect l="l" t="t" r="r" b="b"/>
              <a:pathLst>
                <a:path w="1410" h="612" fill="none" extrusionOk="0">
                  <a:moveTo>
                    <a:pt x="1409" y="0"/>
                  </a:moveTo>
                  <a:cubicBezTo>
                    <a:pt x="1409" y="0"/>
                    <a:pt x="146" y="558"/>
                    <a:pt x="0" y="612"/>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18;p139"/>
            <p:cNvSpPr/>
            <p:nvPr/>
          </p:nvSpPr>
          <p:spPr>
            <a:xfrm>
              <a:off x="1244400" y="2390225"/>
              <a:ext cx="25950" cy="124000"/>
            </a:xfrm>
            <a:custGeom>
              <a:avLst/>
              <a:gdLst/>
              <a:ahLst/>
              <a:cxnLst/>
              <a:rect l="l" t="t" r="r" b="b"/>
              <a:pathLst>
                <a:path w="1038" h="4960" fill="none" extrusionOk="0">
                  <a:moveTo>
                    <a:pt x="1038" y="1"/>
                  </a:moveTo>
                  <a:lnTo>
                    <a:pt x="1" y="495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719;p139"/>
            <p:cNvSpPr/>
            <p:nvPr/>
          </p:nvSpPr>
          <p:spPr>
            <a:xfrm>
              <a:off x="1301900" y="2209125"/>
              <a:ext cx="30925" cy="7000"/>
            </a:xfrm>
            <a:custGeom>
              <a:avLst/>
              <a:gdLst/>
              <a:ahLst/>
              <a:cxnLst/>
              <a:rect l="l" t="t" r="r" b="b"/>
              <a:pathLst>
                <a:path w="1237" h="280" fill="none" extrusionOk="0">
                  <a:moveTo>
                    <a:pt x="0" y="0"/>
                  </a:moveTo>
                  <a:lnTo>
                    <a:pt x="1237" y="279"/>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720;p139"/>
            <p:cNvSpPr/>
            <p:nvPr/>
          </p:nvSpPr>
          <p:spPr>
            <a:xfrm>
              <a:off x="1331800" y="2209100"/>
              <a:ext cx="18650" cy="22325"/>
            </a:xfrm>
            <a:custGeom>
              <a:avLst/>
              <a:gdLst/>
              <a:ahLst/>
              <a:cxnLst/>
              <a:rect l="l" t="t" r="r" b="b"/>
              <a:pathLst>
                <a:path w="746" h="893" extrusionOk="0">
                  <a:moveTo>
                    <a:pt x="380" y="1"/>
                  </a:moveTo>
                  <a:cubicBezTo>
                    <a:pt x="189" y="1"/>
                    <a:pt x="27" y="183"/>
                    <a:pt x="14" y="427"/>
                  </a:cubicBezTo>
                  <a:cubicBezTo>
                    <a:pt x="1" y="666"/>
                    <a:pt x="147" y="879"/>
                    <a:pt x="346" y="892"/>
                  </a:cubicBezTo>
                  <a:cubicBezTo>
                    <a:pt x="353" y="892"/>
                    <a:pt x="360" y="893"/>
                    <a:pt x="367" y="893"/>
                  </a:cubicBezTo>
                  <a:cubicBezTo>
                    <a:pt x="557" y="893"/>
                    <a:pt x="719" y="711"/>
                    <a:pt x="732" y="467"/>
                  </a:cubicBezTo>
                  <a:cubicBezTo>
                    <a:pt x="745" y="227"/>
                    <a:pt x="599" y="15"/>
                    <a:pt x="400" y="1"/>
                  </a:cubicBezTo>
                  <a:cubicBezTo>
                    <a:pt x="393" y="1"/>
                    <a:pt x="386"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21;p139"/>
            <p:cNvSpPr/>
            <p:nvPr/>
          </p:nvSpPr>
          <p:spPr>
            <a:xfrm>
              <a:off x="1353075" y="2212100"/>
              <a:ext cx="18975" cy="22325"/>
            </a:xfrm>
            <a:custGeom>
              <a:avLst/>
              <a:gdLst/>
              <a:ahLst/>
              <a:cxnLst/>
              <a:rect l="l" t="t" r="r" b="b"/>
              <a:pathLst>
                <a:path w="759" h="893" extrusionOk="0">
                  <a:moveTo>
                    <a:pt x="393" y="0"/>
                  </a:moveTo>
                  <a:cubicBezTo>
                    <a:pt x="202" y="0"/>
                    <a:pt x="40" y="182"/>
                    <a:pt x="27" y="426"/>
                  </a:cubicBezTo>
                  <a:cubicBezTo>
                    <a:pt x="1" y="666"/>
                    <a:pt x="160" y="878"/>
                    <a:pt x="360" y="892"/>
                  </a:cubicBezTo>
                  <a:cubicBezTo>
                    <a:pt x="366" y="892"/>
                    <a:pt x="372" y="892"/>
                    <a:pt x="378" y="892"/>
                  </a:cubicBezTo>
                  <a:cubicBezTo>
                    <a:pt x="558" y="892"/>
                    <a:pt x="732" y="710"/>
                    <a:pt x="745" y="466"/>
                  </a:cubicBezTo>
                  <a:cubicBezTo>
                    <a:pt x="758" y="227"/>
                    <a:pt x="612" y="14"/>
                    <a:pt x="413" y="1"/>
                  </a:cubicBezTo>
                  <a:cubicBezTo>
                    <a:pt x="406" y="0"/>
                    <a:pt x="399"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22;p139"/>
            <p:cNvSpPr/>
            <p:nvPr/>
          </p:nvSpPr>
          <p:spPr>
            <a:xfrm>
              <a:off x="1349750" y="2223400"/>
              <a:ext cx="5025" cy="700"/>
            </a:xfrm>
            <a:custGeom>
              <a:avLst/>
              <a:gdLst/>
              <a:ahLst/>
              <a:cxnLst/>
              <a:rect l="l" t="t" r="r" b="b"/>
              <a:pathLst>
                <a:path w="201" h="28" fill="none" extrusionOk="0">
                  <a:moveTo>
                    <a:pt x="1" y="1"/>
                  </a:moveTo>
                  <a:lnTo>
                    <a:pt x="200" y="2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23;p139"/>
            <p:cNvSpPr/>
            <p:nvPr/>
          </p:nvSpPr>
          <p:spPr>
            <a:xfrm>
              <a:off x="1339775" y="2216050"/>
              <a:ext cx="5675" cy="6450"/>
            </a:xfrm>
            <a:custGeom>
              <a:avLst/>
              <a:gdLst/>
              <a:ahLst/>
              <a:cxnLst/>
              <a:rect l="l" t="t" r="r" b="b"/>
              <a:pathLst>
                <a:path w="227" h="258" extrusionOk="0">
                  <a:moveTo>
                    <a:pt x="134" y="0"/>
                  </a:moveTo>
                  <a:cubicBezTo>
                    <a:pt x="94" y="0"/>
                    <a:pt x="39" y="49"/>
                    <a:pt x="27" y="109"/>
                  </a:cubicBezTo>
                  <a:cubicBezTo>
                    <a:pt x="1" y="175"/>
                    <a:pt x="27" y="242"/>
                    <a:pt x="81" y="255"/>
                  </a:cubicBezTo>
                  <a:cubicBezTo>
                    <a:pt x="86" y="257"/>
                    <a:pt x="91" y="258"/>
                    <a:pt x="97" y="258"/>
                  </a:cubicBezTo>
                  <a:cubicBezTo>
                    <a:pt x="137" y="258"/>
                    <a:pt x="189" y="220"/>
                    <a:pt x="200" y="162"/>
                  </a:cubicBezTo>
                  <a:cubicBezTo>
                    <a:pt x="227" y="82"/>
                    <a:pt x="200" y="16"/>
                    <a:pt x="147" y="2"/>
                  </a:cubicBezTo>
                  <a:cubicBezTo>
                    <a:pt x="143" y="1"/>
                    <a:pt x="138"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724;p139"/>
            <p:cNvSpPr/>
            <p:nvPr/>
          </p:nvSpPr>
          <p:spPr>
            <a:xfrm>
              <a:off x="1360050" y="2219375"/>
              <a:ext cx="5350" cy="6450"/>
            </a:xfrm>
            <a:custGeom>
              <a:avLst/>
              <a:gdLst/>
              <a:ahLst/>
              <a:cxnLst/>
              <a:rect l="l" t="t" r="r" b="b"/>
              <a:pathLst>
                <a:path w="214" h="258" extrusionOk="0">
                  <a:moveTo>
                    <a:pt x="130" y="0"/>
                  </a:moveTo>
                  <a:cubicBezTo>
                    <a:pt x="83" y="0"/>
                    <a:pt x="38" y="49"/>
                    <a:pt x="14" y="109"/>
                  </a:cubicBezTo>
                  <a:cubicBezTo>
                    <a:pt x="1" y="175"/>
                    <a:pt x="14" y="242"/>
                    <a:pt x="67" y="255"/>
                  </a:cubicBezTo>
                  <a:cubicBezTo>
                    <a:pt x="74" y="257"/>
                    <a:pt x="81" y="257"/>
                    <a:pt x="88" y="257"/>
                  </a:cubicBezTo>
                  <a:cubicBezTo>
                    <a:pt x="133" y="257"/>
                    <a:pt x="175" y="220"/>
                    <a:pt x="187" y="162"/>
                  </a:cubicBezTo>
                  <a:cubicBezTo>
                    <a:pt x="213" y="82"/>
                    <a:pt x="187" y="16"/>
                    <a:pt x="147" y="2"/>
                  </a:cubicBezTo>
                  <a:cubicBezTo>
                    <a:pt x="141" y="1"/>
                    <a:pt x="136"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 calcmode="lin" valueType="num">
                                      <p:cBhvr additive="base">
                                        <p:cTn id="7" dur="1000"/>
                                        <p:tgtEl>
                                          <p:spTgt spid="43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4"/>
                                        </p:tgtEl>
                                        <p:attrNameLst>
                                          <p:attrName>style.visibility</p:attrName>
                                        </p:attrNameLst>
                                      </p:cBhvr>
                                      <p:to>
                                        <p:strVal val="visible"/>
                                      </p:to>
                                    </p:set>
                                    <p:animEffect transition="in" filter="fade">
                                      <p:cBhvr>
                                        <p:cTn id="12" dur="1000"/>
                                        <p:tgtEl>
                                          <p:spTgt spid="43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5"/>
                                        </p:tgtEl>
                                        <p:attrNameLst>
                                          <p:attrName>style.visibility</p:attrName>
                                        </p:attrNameLst>
                                      </p:cBhvr>
                                      <p:to>
                                        <p:strVal val="visible"/>
                                      </p:to>
                                    </p:set>
                                    <p:anim calcmode="lin" valueType="num">
                                      <p:cBhvr additive="base">
                                        <p:cTn id="17" dur="1000"/>
                                        <p:tgtEl>
                                          <p:spTgt spid="4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124"/>
          <p:cNvSpPr txBox="1">
            <a:spLocks noGrp="1"/>
          </p:cNvSpPr>
          <p:nvPr>
            <p:ph type="title"/>
          </p:nvPr>
        </p:nvSpPr>
        <p:spPr>
          <a:xfrm>
            <a:off x="607925" y="582204"/>
            <a:ext cx="8119526" cy="572700"/>
          </a:xfrm>
          <a:prstGeom prst="rect">
            <a:avLst/>
          </a:prstGeom>
        </p:spPr>
        <p:txBody>
          <a:bodyPr spcFirstLastPara="1" wrap="square" lIns="91425" tIns="91425" rIns="91425" bIns="91425" anchor="t" anchorCtr="0">
            <a:noAutofit/>
          </a:bodyPr>
          <a:lstStyle/>
          <a:p>
            <a:pPr lvl="0"/>
            <a:r>
              <a:rPr lang="en-US" dirty="0" smtClean="0"/>
              <a:t>2.4 Design &amp; Implementation </a:t>
            </a:r>
            <a:r>
              <a:rPr lang="en-US" dirty="0"/>
              <a:t>Constraints</a:t>
            </a:r>
            <a:endParaRPr dirty="0"/>
          </a:p>
        </p:txBody>
      </p:sp>
      <p:grpSp>
        <p:nvGrpSpPr>
          <p:cNvPr id="3022" name="Google Shape;3022;p124"/>
          <p:cNvGrpSpPr/>
          <p:nvPr/>
        </p:nvGrpSpPr>
        <p:grpSpPr>
          <a:xfrm flipH="1">
            <a:off x="713215" y="1387497"/>
            <a:ext cx="1572835" cy="2964137"/>
            <a:chOff x="6766700" y="1471300"/>
            <a:chExt cx="1664200" cy="3134000"/>
          </a:xfrm>
        </p:grpSpPr>
        <p:sp>
          <p:nvSpPr>
            <p:cNvPr id="3023" name="Google Shape;3023;p124"/>
            <p:cNvSpPr/>
            <p:nvPr/>
          </p:nvSpPr>
          <p:spPr>
            <a:xfrm flipH="1">
              <a:off x="7383575" y="1471300"/>
              <a:ext cx="257800" cy="194750"/>
            </a:xfrm>
            <a:custGeom>
              <a:avLst/>
              <a:gdLst/>
              <a:ahLst/>
              <a:cxnLst/>
              <a:rect l="l" t="t" r="r" b="b"/>
              <a:pathLst>
                <a:path w="10312" h="7790" extrusionOk="0">
                  <a:moveTo>
                    <a:pt x="5729" y="0"/>
                  </a:moveTo>
                  <a:cubicBezTo>
                    <a:pt x="5223" y="0"/>
                    <a:pt x="4684" y="179"/>
                    <a:pt x="4195" y="707"/>
                  </a:cubicBezTo>
                  <a:cubicBezTo>
                    <a:pt x="4195" y="707"/>
                    <a:pt x="3905" y="602"/>
                    <a:pt x="3527" y="602"/>
                  </a:cubicBezTo>
                  <a:cubicBezTo>
                    <a:pt x="2998" y="602"/>
                    <a:pt x="2296" y="808"/>
                    <a:pt x="1977" y="1801"/>
                  </a:cubicBezTo>
                  <a:cubicBezTo>
                    <a:pt x="1977" y="1801"/>
                    <a:pt x="426" y="1801"/>
                    <a:pt x="214" y="2926"/>
                  </a:cubicBezTo>
                  <a:cubicBezTo>
                    <a:pt x="1" y="4020"/>
                    <a:pt x="700" y="4750"/>
                    <a:pt x="700" y="4750"/>
                  </a:cubicBezTo>
                  <a:cubicBezTo>
                    <a:pt x="700" y="4750"/>
                    <a:pt x="457" y="6695"/>
                    <a:pt x="1764" y="7789"/>
                  </a:cubicBezTo>
                  <a:lnTo>
                    <a:pt x="2919" y="5023"/>
                  </a:lnTo>
                  <a:lnTo>
                    <a:pt x="7296" y="6269"/>
                  </a:lnTo>
                  <a:cubicBezTo>
                    <a:pt x="7296" y="6269"/>
                    <a:pt x="8268" y="5601"/>
                    <a:pt x="8694" y="3990"/>
                  </a:cubicBezTo>
                  <a:cubicBezTo>
                    <a:pt x="8694" y="3990"/>
                    <a:pt x="10031" y="3443"/>
                    <a:pt x="10183" y="2348"/>
                  </a:cubicBezTo>
                  <a:cubicBezTo>
                    <a:pt x="10311" y="1427"/>
                    <a:pt x="9469" y="721"/>
                    <a:pt x="8365" y="721"/>
                  </a:cubicBezTo>
                  <a:cubicBezTo>
                    <a:pt x="8158" y="721"/>
                    <a:pt x="7942" y="745"/>
                    <a:pt x="7721" y="798"/>
                  </a:cubicBezTo>
                  <a:cubicBezTo>
                    <a:pt x="7721" y="798"/>
                    <a:pt x="6798" y="0"/>
                    <a:pt x="5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24"/>
            <p:cNvSpPr/>
            <p:nvPr/>
          </p:nvSpPr>
          <p:spPr>
            <a:xfrm flipH="1">
              <a:off x="7486325" y="1674375"/>
              <a:ext cx="165675" cy="193800"/>
            </a:xfrm>
            <a:custGeom>
              <a:avLst/>
              <a:gdLst/>
              <a:ahLst/>
              <a:cxnLst/>
              <a:rect l="l" t="t" r="r" b="b"/>
              <a:pathLst>
                <a:path w="6627" h="7752" extrusionOk="0">
                  <a:moveTo>
                    <a:pt x="2128" y="1"/>
                  </a:moveTo>
                  <a:lnTo>
                    <a:pt x="0" y="6931"/>
                  </a:lnTo>
                  <a:lnTo>
                    <a:pt x="6627" y="7751"/>
                  </a:lnTo>
                  <a:lnTo>
                    <a:pt x="6627" y="1277"/>
                  </a:lnTo>
                  <a:lnTo>
                    <a:pt x="21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24"/>
            <p:cNvSpPr/>
            <p:nvPr/>
          </p:nvSpPr>
          <p:spPr>
            <a:xfrm flipH="1">
              <a:off x="7486325" y="1696425"/>
              <a:ext cx="105650" cy="82075"/>
            </a:xfrm>
            <a:custGeom>
              <a:avLst/>
              <a:gdLst/>
              <a:ahLst/>
              <a:cxnLst/>
              <a:rect l="l" t="t" r="r" b="b"/>
              <a:pathLst>
                <a:path w="4226" h="3283" extrusionOk="0">
                  <a:moveTo>
                    <a:pt x="1" y="0"/>
                  </a:moveTo>
                  <a:cubicBezTo>
                    <a:pt x="1" y="0"/>
                    <a:pt x="609" y="2796"/>
                    <a:pt x="4226" y="3283"/>
                  </a:cubicBezTo>
                  <a:lnTo>
                    <a:pt x="4226" y="6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24"/>
            <p:cNvSpPr/>
            <p:nvPr/>
          </p:nvSpPr>
          <p:spPr>
            <a:xfrm flipH="1">
              <a:off x="7443775" y="1571025"/>
              <a:ext cx="193800" cy="169450"/>
            </a:xfrm>
            <a:custGeom>
              <a:avLst/>
              <a:gdLst/>
              <a:ahLst/>
              <a:cxnLst/>
              <a:rect l="l" t="t" r="r" b="b"/>
              <a:pathLst>
                <a:path w="7752" h="6778" extrusionOk="0">
                  <a:moveTo>
                    <a:pt x="7752" y="1"/>
                  </a:moveTo>
                  <a:lnTo>
                    <a:pt x="7752" y="1"/>
                  </a:lnTo>
                  <a:cubicBezTo>
                    <a:pt x="7752" y="1"/>
                    <a:pt x="6604" y="899"/>
                    <a:pt x="4752" y="899"/>
                  </a:cubicBezTo>
                  <a:cubicBezTo>
                    <a:pt x="4100" y="899"/>
                    <a:pt x="3361" y="788"/>
                    <a:pt x="2554" y="487"/>
                  </a:cubicBezTo>
                  <a:lnTo>
                    <a:pt x="1855" y="2584"/>
                  </a:lnTo>
                  <a:cubicBezTo>
                    <a:pt x="1855" y="2584"/>
                    <a:pt x="1497" y="1742"/>
                    <a:pt x="876" y="1742"/>
                  </a:cubicBezTo>
                  <a:cubicBezTo>
                    <a:pt x="819" y="1742"/>
                    <a:pt x="761" y="1749"/>
                    <a:pt x="700" y="1764"/>
                  </a:cubicBezTo>
                  <a:cubicBezTo>
                    <a:pt x="1" y="1916"/>
                    <a:pt x="183" y="3861"/>
                    <a:pt x="1399" y="4195"/>
                  </a:cubicBezTo>
                  <a:cubicBezTo>
                    <a:pt x="1399" y="4195"/>
                    <a:pt x="1521" y="6232"/>
                    <a:pt x="3709" y="6688"/>
                  </a:cubicBezTo>
                  <a:cubicBezTo>
                    <a:pt x="4008" y="6748"/>
                    <a:pt x="4288" y="6777"/>
                    <a:pt x="4549" y="6777"/>
                  </a:cubicBezTo>
                  <a:cubicBezTo>
                    <a:pt x="6251" y="6777"/>
                    <a:pt x="7132" y="5548"/>
                    <a:pt x="7053" y="3861"/>
                  </a:cubicBezTo>
                  <a:lnTo>
                    <a:pt x="7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24"/>
            <p:cNvSpPr/>
            <p:nvPr/>
          </p:nvSpPr>
          <p:spPr>
            <a:xfrm flipH="1">
              <a:off x="8072950" y="3086250"/>
              <a:ext cx="202175" cy="125400"/>
            </a:xfrm>
            <a:custGeom>
              <a:avLst/>
              <a:gdLst/>
              <a:ahLst/>
              <a:cxnLst/>
              <a:rect l="l" t="t" r="r" b="b"/>
              <a:pathLst>
                <a:path w="8087" h="5016" fill="none" extrusionOk="0">
                  <a:moveTo>
                    <a:pt x="1" y="5016"/>
                  </a:moveTo>
                  <a:lnTo>
                    <a:pt x="8086" y="5016"/>
                  </a:lnTo>
                  <a:lnTo>
                    <a:pt x="6202" y="1703"/>
                  </a:lnTo>
                  <a:cubicBezTo>
                    <a:pt x="5259" y="1"/>
                    <a:pt x="2828" y="1"/>
                    <a:pt x="1855" y="1703"/>
                  </a:cubicBezTo>
                  <a:close/>
                </a:path>
              </a:pathLst>
            </a:custGeom>
            <a:noFill/>
            <a:ln w="1900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24"/>
            <p:cNvSpPr/>
            <p:nvPr/>
          </p:nvSpPr>
          <p:spPr>
            <a:xfrm flipH="1">
              <a:off x="6945275" y="4448725"/>
              <a:ext cx="350350" cy="140600"/>
            </a:xfrm>
            <a:custGeom>
              <a:avLst/>
              <a:gdLst/>
              <a:ahLst/>
              <a:cxnLst/>
              <a:rect l="l" t="t" r="r" b="b"/>
              <a:pathLst>
                <a:path w="14014" h="5624" extrusionOk="0">
                  <a:moveTo>
                    <a:pt x="6110" y="1"/>
                  </a:moveTo>
                  <a:lnTo>
                    <a:pt x="366" y="639"/>
                  </a:lnTo>
                  <a:lnTo>
                    <a:pt x="1" y="5624"/>
                  </a:lnTo>
                  <a:lnTo>
                    <a:pt x="2676" y="5624"/>
                  </a:lnTo>
                  <a:lnTo>
                    <a:pt x="2676" y="4651"/>
                  </a:lnTo>
                  <a:lnTo>
                    <a:pt x="3223" y="5624"/>
                  </a:lnTo>
                  <a:lnTo>
                    <a:pt x="14013" y="5624"/>
                  </a:lnTo>
                  <a:cubicBezTo>
                    <a:pt x="13831" y="4074"/>
                    <a:pt x="8025" y="2888"/>
                    <a:pt x="8025" y="2888"/>
                  </a:cubicBezTo>
                  <a:lnTo>
                    <a:pt x="6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24"/>
            <p:cNvSpPr/>
            <p:nvPr/>
          </p:nvSpPr>
          <p:spPr>
            <a:xfrm flipH="1">
              <a:off x="7898175" y="4386425"/>
              <a:ext cx="348825" cy="218875"/>
            </a:xfrm>
            <a:custGeom>
              <a:avLst/>
              <a:gdLst/>
              <a:ahLst/>
              <a:cxnLst/>
              <a:rect l="l" t="t" r="r" b="b"/>
              <a:pathLst>
                <a:path w="13953" h="8755" extrusionOk="0">
                  <a:moveTo>
                    <a:pt x="2615" y="0"/>
                  </a:moveTo>
                  <a:lnTo>
                    <a:pt x="0" y="5228"/>
                  </a:lnTo>
                  <a:lnTo>
                    <a:pt x="2888" y="6323"/>
                  </a:lnTo>
                  <a:lnTo>
                    <a:pt x="3070" y="5380"/>
                  </a:lnTo>
                  <a:lnTo>
                    <a:pt x="3405" y="6444"/>
                  </a:lnTo>
                  <a:cubicBezTo>
                    <a:pt x="3405" y="6444"/>
                    <a:pt x="7751" y="8754"/>
                    <a:pt x="13952" y="8754"/>
                  </a:cubicBezTo>
                  <a:cubicBezTo>
                    <a:pt x="13435" y="5806"/>
                    <a:pt x="8694" y="4803"/>
                    <a:pt x="8694" y="4803"/>
                  </a:cubicBezTo>
                  <a:lnTo>
                    <a:pt x="7417" y="1581"/>
                  </a:lnTo>
                  <a:lnTo>
                    <a:pt x="2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24"/>
            <p:cNvSpPr/>
            <p:nvPr/>
          </p:nvSpPr>
          <p:spPr>
            <a:xfrm flipH="1">
              <a:off x="7094975" y="2511775"/>
              <a:ext cx="1111750" cy="1968150"/>
            </a:xfrm>
            <a:custGeom>
              <a:avLst/>
              <a:gdLst/>
              <a:ahLst/>
              <a:cxnLst/>
              <a:rect l="l" t="t" r="r" b="b"/>
              <a:pathLst>
                <a:path w="44470" h="78726" extrusionOk="0">
                  <a:moveTo>
                    <a:pt x="14013" y="0"/>
                  </a:moveTo>
                  <a:lnTo>
                    <a:pt x="11551" y="6049"/>
                  </a:lnTo>
                  <a:lnTo>
                    <a:pt x="8572" y="40457"/>
                  </a:lnTo>
                  <a:cubicBezTo>
                    <a:pt x="4712" y="47843"/>
                    <a:pt x="0" y="75078"/>
                    <a:pt x="0" y="75078"/>
                  </a:cubicBezTo>
                  <a:lnTo>
                    <a:pt x="7265" y="77752"/>
                  </a:lnTo>
                  <a:lnTo>
                    <a:pt x="17144" y="50001"/>
                  </a:lnTo>
                  <a:cubicBezTo>
                    <a:pt x="18481" y="46171"/>
                    <a:pt x="19454" y="42220"/>
                    <a:pt x="20001" y="38208"/>
                  </a:cubicBezTo>
                  <a:lnTo>
                    <a:pt x="23405" y="12797"/>
                  </a:lnTo>
                  <a:lnTo>
                    <a:pt x="24925" y="12797"/>
                  </a:lnTo>
                  <a:lnTo>
                    <a:pt x="29819" y="41430"/>
                  </a:lnTo>
                  <a:cubicBezTo>
                    <a:pt x="28968" y="55746"/>
                    <a:pt x="35715" y="78725"/>
                    <a:pt x="35715" y="78725"/>
                  </a:cubicBezTo>
                  <a:lnTo>
                    <a:pt x="44469" y="78725"/>
                  </a:lnTo>
                  <a:lnTo>
                    <a:pt x="35715" y="821"/>
                  </a:lnTo>
                  <a:lnTo>
                    <a:pt x="140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24"/>
            <p:cNvSpPr/>
            <p:nvPr/>
          </p:nvSpPr>
          <p:spPr>
            <a:xfrm flipH="1">
              <a:off x="7567625" y="2511775"/>
              <a:ext cx="28150" cy="319175"/>
            </a:xfrm>
            <a:custGeom>
              <a:avLst/>
              <a:gdLst/>
              <a:ahLst/>
              <a:cxnLst/>
              <a:rect l="l" t="t" r="r" b="b"/>
              <a:pathLst>
                <a:path w="1126" h="12767" fill="none" extrusionOk="0">
                  <a:moveTo>
                    <a:pt x="1125" y="0"/>
                  </a:moveTo>
                  <a:lnTo>
                    <a:pt x="1" y="12767"/>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24"/>
            <p:cNvSpPr/>
            <p:nvPr/>
          </p:nvSpPr>
          <p:spPr>
            <a:xfrm flipH="1">
              <a:off x="7431600" y="2792925"/>
              <a:ext cx="268275" cy="16000"/>
            </a:xfrm>
            <a:custGeom>
              <a:avLst/>
              <a:gdLst/>
              <a:ahLst/>
              <a:cxnLst/>
              <a:rect l="l" t="t" r="r" b="b"/>
              <a:pathLst>
                <a:path w="10731" h="640" fill="none" extrusionOk="0">
                  <a:moveTo>
                    <a:pt x="0" y="1"/>
                  </a:moveTo>
                  <a:lnTo>
                    <a:pt x="10730" y="639"/>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24"/>
            <p:cNvSpPr/>
            <p:nvPr/>
          </p:nvSpPr>
          <p:spPr>
            <a:xfrm flipH="1">
              <a:off x="7525825" y="2511775"/>
              <a:ext cx="61600" cy="229500"/>
            </a:xfrm>
            <a:custGeom>
              <a:avLst/>
              <a:gdLst/>
              <a:ahLst/>
              <a:cxnLst/>
              <a:rect l="l" t="t" r="r" b="b"/>
              <a:pathLst>
                <a:path w="2464" h="9180" fill="none" extrusionOk="0">
                  <a:moveTo>
                    <a:pt x="2463" y="0"/>
                  </a:moveTo>
                  <a:cubicBezTo>
                    <a:pt x="2463" y="0"/>
                    <a:pt x="943" y="7873"/>
                    <a:pt x="1" y="9180"/>
                  </a:cubicBez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24"/>
            <p:cNvSpPr/>
            <p:nvPr/>
          </p:nvSpPr>
          <p:spPr>
            <a:xfrm flipH="1">
              <a:off x="7408050" y="2495825"/>
              <a:ext cx="313875" cy="36500"/>
            </a:xfrm>
            <a:custGeom>
              <a:avLst/>
              <a:gdLst/>
              <a:ahLst/>
              <a:cxnLst/>
              <a:rect l="l" t="t" r="r" b="b"/>
              <a:pathLst>
                <a:path w="12555" h="1460" extrusionOk="0">
                  <a:moveTo>
                    <a:pt x="1" y="0"/>
                  </a:moveTo>
                  <a:lnTo>
                    <a:pt x="1" y="1459"/>
                  </a:lnTo>
                  <a:lnTo>
                    <a:pt x="12554" y="1459"/>
                  </a:lnTo>
                  <a:lnTo>
                    <a:pt x="125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24"/>
            <p:cNvSpPr/>
            <p:nvPr/>
          </p:nvSpPr>
          <p:spPr>
            <a:xfrm flipH="1">
              <a:off x="8110200" y="3006475"/>
              <a:ext cx="131475" cy="143375"/>
            </a:xfrm>
            <a:custGeom>
              <a:avLst/>
              <a:gdLst/>
              <a:ahLst/>
              <a:cxnLst/>
              <a:rect l="l" t="t" r="r" b="b"/>
              <a:pathLst>
                <a:path w="5259" h="5735" extrusionOk="0">
                  <a:moveTo>
                    <a:pt x="4164" y="0"/>
                  </a:moveTo>
                  <a:lnTo>
                    <a:pt x="882" y="122"/>
                  </a:lnTo>
                  <a:lnTo>
                    <a:pt x="1095" y="2006"/>
                  </a:lnTo>
                  <a:cubicBezTo>
                    <a:pt x="1095" y="2006"/>
                    <a:pt x="0" y="4286"/>
                    <a:pt x="669" y="4954"/>
                  </a:cubicBezTo>
                  <a:cubicBezTo>
                    <a:pt x="1296" y="5564"/>
                    <a:pt x="2243" y="5735"/>
                    <a:pt x="3029" y="5735"/>
                  </a:cubicBezTo>
                  <a:cubicBezTo>
                    <a:pt x="3613" y="5735"/>
                    <a:pt x="4109" y="5640"/>
                    <a:pt x="4316" y="5562"/>
                  </a:cubicBezTo>
                  <a:cubicBezTo>
                    <a:pt x="4803" y="5380"/>
                    <a:pt x="4620" y="4590"/>
                    <a:pt x="4620" y="4590"/>
                  </a:cubicBezTo>
                  <a:cubicBezTo>
                    <a:pt x="5259" y="3739"/>
                    <a:pt x="4073" y="2037"/>
                    <a:pt x="4073" y="2037"/>
                  </a:cubicBezTo>
                  <a:lnTo>
                    <a:pt x="41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24"/>
            <p:cNvSpPr/>
            <p:nvPr/>
          </p:nvSpPr>
          <p:spPr>
            <a:xfrm flipH="1">
              <a:off x="8114750" y="2976825"/>
              <a:ext cx="134525" cy="44100"/>
            </a:xfrm>
            <a:custGeom>
              <a:avLst/>
              <a:gdLst/>
              <a:ahLst/>
              <a:cxnLst/>
              <a:rect l="l" t="t" r="r" b="b"/>
              <a:pathLst>
                <a:path w="5381" h="1764" extrusionOk="0">
                  <a:moveTo>
                    <a:pt x="0" y="1"/>
                  </a:moveTo>
                  <a:lnTo>
                    <a:pt x="213" y="1764"/>
                  </a:lnTo>
                  <a:lnTo>
                    <a:pt x="5228" y="1764"/>
                  </a:lnTo>
                  <a:lnTo>
                    <a:pt x="53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24"/>
            <p:cNvSpPr/>
            <p:nvPr/>
          </p:nvSpPr>
          <p:spPr>
            <a:xfrm flipH="1">
              <a:off x="7396650" y="1833200"/>
              <a:ext cx="325275" cy="662650"/>
            </a:xfrm>
            <a:custGeom>
              <a:avLst/>
              <a:gdLst/>
              <a:ahLst/>
              <a:cxnLst/>
              <a:rect l="l" t="t" r="r" b="b"/>
              <a:pathLst>
                <a:path w="13011" h="26506" extrusionOk="0">
                  <a:moveTo>
                    <a:pt x="2737" y="0"/>
                  </a:moveTo>
                  <a:lnTo>
                    <a:pt x="1" y="26505"/>
                  </a:lnTo>
                  <a:lnTo>
                    <a:pt x="13010" y="26505"/>
                  </a:lnTo>
                  <a:lnTo>
                    <a:pt x="10791" y="487"/>
                  </a:lnTo>
                  <a:lnTo>
                    <a:pt x="27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24"/>
            <p:cNvSpPr/>
            <p:nvPr/>
          </p:nvSpPr>
          <p:spPr>
            <a:xfrm flipH="1">
              <a:off x="7549400" y="1848400"/>
              <a:ext cx="34225" cy="629200"/>
            </a:xfrm>
            <a:custGeom>
              <a:avLst/>
              <a:gdLst/>
              <a:ahLst/>
              <a:cxnLst/>
              <a:rect l="l" t="t" r="r" b="b"/>
              <a:pathLst>
                <a:path w="1369" h="25168" fill="none" extrusionOk="0">
                  <a:moveTo>
                    <a:pt x="1369" y="0"/>
                  </a:moveTo>
                  <a:lnTo>
                    <a:pt x="1" y="25168"/>
                  </a:lnTo>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24"/>
            <p:cNvSpPr/>
            <p:nvPr/>
          </p:nvSpPr>
          <p:spPr>
            <a:xfrm flipH="1">
              <a:off x="7443000" y="1809625"/>
              <a:ext cx="215850" cy="191525"/>
            </a:xfrm>
            <a:custGeom>
              <a:avLst/>
              <a:gdLst/>
              <a:ahLst/>
              <a:cxnLst/>
              <a:rect l="l" t="t" r="r" b="b"/>
              <a:pathLst>
                <a:path w="8634" h="7661" extrusionOk="0">
                  <a:moveTo>
                    <a:pt x="700" y="1"/>
                  </a:moveTo>
                  <a:lnTo>
                    <a:pt x="1" y="7661"/>
                  </a:lnTo>
                  <a:lnTo>
                    <a:pt x="8633" y="2281"/>
                  </a:lnTo>
                  <a:lnTo>
                    <a:pt x="7539" y="943"/>
                  </a:lnTo>
                  <a:lnTo>
                    <a:pt x="4955" y="1217"/>
                  </a:lnTo>
                  <a:lnTo>
                    <a:pt x="700" y="1"/>
                  </a:lnTo>
                  <a:close/>
                </a:path>
              </a:pathLst>
            </a:custGeom>
            <a:solidFill>
              <a:schemeClr val="dk2">
                <a:alpha val="451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24"/>
            <p:cNvSpPr/>
            <p:nvPr/>
          </p:nvSpPr>
          <p:spPr>
            <a:xfrm flipH="1">
              <a:off x="7633750" y="1805825"/>
              <a:ext cx="667975" cy="1188500"/>
            </a:xfrm>
            <a:custGeom>
              <a:avLst/>
              <a:gdLst/>
              <a:ahLst/>
              <a:cxnLst/>
              <a:rect l="l" t="t" r="r" b="b"/>
              <a:pathLst>
                <a:path w="26719" h="47540" extrusionOk="0">
                  <a:moveTo>
                    <a:pt x="26324" y="1"/>
                  </a:moveTo>
                  <a:cubicBezTo>
                    <a:pt x="26324" y="1"/>
                    <a:pt x="17691" y="1308"/>
                    <a:pt x="14439" y="3466"/>
                  </a:cubicBezTo>
                  <a:cubicBezTo>
                    <a:pt x="11187" y="5594"/>
                    <a:pt x="7539" y="11794"/>
                    <a:pt x="4226" y="18086"/>
                  </a:cubicBezTo>
                  <a:cubicBezTo>
                    <a:pt x="913" y="24409"/>
                    <a:pt x="1" y="30093"/>
                    <a:pt x="487" y="34622"/>
                  </a:cubicBezTo>
                  <a:cubicBezTo>
                    <a:pt x="974" y="39181"/>
                    <a:pt x="1977" y="47540"/>
                    <a:pt x="1977" y="47540"/>
                  </a:cubicBezTo>
                  <a:lnTo>
                    <a:pt x="7691" y="47540"/>
                  </a:lnTo>
                  <a:lnTo>
                    <a:pt x="9150" y="30640"/>
                  </a:lnTo>
                  <a:lnTo>
                    <a:pt x="15351" y="20488"/>
                  </a:lnTo>
                  <a:lnTo>
                    <a:pt x="15472" y="28299"/>
                  </a:lnTo>
                  <a:lnTo>
                    <a:pt x="13010" y="38178"/>
                  </a:lnTo>
                  <a:lnTo>
                    <a:pt x="22767" y="38178"/>
                  </a:lnTo>
                  <a:lnTo>
                    <a:pt x="26719" y="20731"/>
                  </a:lnTo>
                  <a:lnTo>
                    <a:pt x="26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24"/>
            <p:cNvSpPr/>
            <p:nvPr/>
          </p:nvSpPr>
          <p:spPr>
            <a:xfrm flipH="1">
              <a:off x="7832825" y="2174375"/>
              <a:ext cx="85150" cy="143650"/>
            </a:xfrm>
            <a:custGeom>
              <a:avLst/>
              <a:gdLst/>
              <a:ahLst/>
              <a:cxnLst/>
              <a:rect l="l" t="t" r="r" b="b"/>
              <a:pathLst>
                <a:path w="3406" h="5746" fill="none" extrusionOk="0">
                  <a:moveTo>
                    <a:pt x="1" y="5746"/>
                  </a:moveTo>
                  <a:lnTo>
                    <a:pt x="3405" y="1"/>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24"/>
            <p:cNvSpPr/>
            <p:nvPr/>
          </p:nvSpPr>
          <p:spPr>
            <a:xfrm flipH="1">
              <a:off x="7633750" y="1805825"/>
              <a:ext cx="161125" cy="913425"/>
            </a:xfrm>
            <a:custGeom>
              <a:avLst/>
              <a:gdLst/>
              <a:ahLst/>
              <a:cxnLst/>
              <a:rect l="l" t="t" r="r" b="b"/>
              <a:pathLst>
                <a:path w="6445" h="36537" extrusionOk="0">
                  <a:moveTo>
                    <a:pt x="6050" y="1"/>
                  </a:moveTo>
                  <a:lnTo>
                    <a:pt x="1" y="9484"/>
                  </a:lnTo>
                  <a:lnTo>
                    <a:pt x="5563" y="20032"/>
                  </a:lnTo>
                  <a:lnTo>
                    <a:pt x="700" y="24348"/>
                  </a:lnTo>
                  <a:lnTo>
                    <a:pt x="2767" y="36536"/>
                  </a:lnTo>
                  <a:lnTo>
                    <a:pt x="2980" y="36081"/>
                  </a:lnTo>
                  <a:lnTo>
                    <a:pt x="6445" y="20731"/>
                  </a:lnTo>
                  <a:lnTo>
                    <a:pt x="60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24"/>
            <p:cNvSpPr/>
            <p:nvPr/>
          </p:nvSpPr>
          <p:spPr>
            <a:xfrm flipH="1">
              <a:off x="7792550" y="2553575"/>
              <a:ext cx="79825" cy="117800"/>
            </a:xfrm>
            <a:custGeom>
              <a:avLst/>
              <a:gdLst/>
              <a:ahLst/>
              <a:cxnLst/>
              <a:rect l="l" t="t" r="r" b="b"/>
              <a:pathLst>
                <a:path w="3193" h="4712" extrusionOk="0">
                  <a:moveTo>
                    <a:pt x="2493" y="0"/>
                  </a:moveTo>
                  <a:lnTo>
                    <a:pt x="1" y="4316"/>
                  </a:lnTo>
                  <a:lnTo>
                    <a:pt x="700" y="4712"/>
                  </a:lnTo>
                  <a:lnTo>
                    <a:pt x="3192" y="395"/>
                  </a:lnTo>
                  <a:lnTo>
                    <a:pt x="24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24"/>
            <p:cNvSpPr/>
            <p:nvPr/>
          </p:nvSpPr>
          <p:spPr>
            <a:xfrm flipH="1">
              <a:off x="7325225" y="2552050"/>
              <a:ext cx="52450" cy="126175"/>
            </a:xfrm>
            <a:custGeom>
              <a:avLst/>
              <a:gdLst/>
              <a:ahLst/>
              <a:cxnLst/>
              <a:rect l="l" t="t" r="r" b="b"/>
              <a:pathLst>
                <a:path w="2098" h="5047" fill="none" extrusionOk="0">
                  <a:moveTo>
                    <a:pt x="0" y="213"/>
                  </a:moveTo>
                  <a:lnTo>
                    <a:pt x="790" y="0"/>
                  </a:lnTo>
                  <a:lnTo>
                    <a:pt x="2097" y="4833"/>
                  </a:lnTo>
                  <a:lnTo>
                    <a:pt x="1277" y="5046"/>
                  </a:lnTo>
                  <a:close/>
                </a:path>
              </a:pathLst>
            </a:custGeom>
            <a:noFill/>
            <a:ln w="60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24"/>
            <p:cNvSpPr/>
            <p:nvPr/>
          </p:nvSpPr>
          <p:spPr>
            <a:xfrm flipH="1">
              <a:off x="6819350" y="1827125"/>
              <a:ext cx="715625" cy="933925"/>
            </a:xfrm>
            <a:custGeom>
              <a:avLst/>
              <a:gdLst/>
              <a:ahLst/>
              <a:cxnLst/>
              <a:rect l="l" t="t" r="r" b="b"/>
              <a:pathLst>
                <a:path w="28625" h="37357" extrusionOk="0">
                  <a:moveTo>
                    <a:pt x="2493" y="0"/>
                  </a:moveTo>
                  <a:lnTo>
                    <a:pt x="0" y="19332"/>
                  </a:lnTo>
                  <a:lnTo>
                    <a:pt x="2128" y="37356"/>
                  </a:lnTo>
                  <a:lnTo>
                    <a:pt x="11186" y="37356"/>
                  </a:lnTo>
                  <a:lnTo>
                    <a:pt x="9909" y="24104"/>
                  </a:lnTo>
                  <a:lnTo>
                    <a:pt x="10821" y="19332"/>
                  </a:lnTo>
                  <a:cubicBezTo>
                    <a:pt x="10821" y="19332"/>
                    <a:pt x="12797" y="26262"/>
                    <a:pt x="18298" y="31855"/>
                  </a:cubicBezTo>
                  <a:cubicBezTo>
                    <a:pt x="19555" y="33129"/>
                    <a:pt x="20960" y="33684"/>
                    <a:pt x="22301" y="33684"/>
                  </a:cubicBezTo>
                  <a:cubicBezTo>
                    <a:pt x="25664" y="33684"/>
                    <a:pt x="28625" y="30195"/>
                    <a:pt x="27843" y="25806"/>
                  </a:cubicBezTo>
                  <a:cubicBezTo>
                    <a:pt x="27387" y="23344"/>
                    <a:pt x="25441" y="19666"/>
                    <a:pt x="25441" y="19666"/>
                  </a:cubicBezTo>
                  <a:lnTo>
                    <a:pt x="23709" y="20031"/>
                  </a:lnTo>
                  <a:cubicBezTo>
                    <a:pt x="23709" y="20031"/>
                    <a:pt x="17083" y="8936"/>
                    <a:pt x="15229" y="5593"/>
                  </a:cubicBezTo>
                  <a:cubicBezTo>
                    <a:pt x="13405" y="2219"/>
                    <a:pt x="2493" y="0"/>
                    <a:pt x="2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24"/>
            <p:cNvSpPr/>
            <p:nvPr/>
          </p:nvSpPr>
          <p:spPr>
            <a:xfrm flipH="1">
              <a:off x="7036475" y="2398550"/>
              <a:ext cx="12175" cy="157325"/>
            </a:xfrm>
            <a:custGeom>
              <a:avLst/>
              <a:gdLst/>
              <a:ahLst/>
              <a:cxnLst/>
              <a:rect l="l" t="t" r="r" b="b"/>
              <a:pathLst>
                <a:path w="487" h="6293" fill="none" extrusionOk="0">
                  <a:moveTo>
                    <a:pt x="1" y="1"/>
                  </a:moveTo>
                  <a:lnTo>
                    <a:pt x="487" y="6292"/>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24"/>
            <p:cNvSpPr/>
            <p:nvPr/>
          </p:nvSpPr>
          <p:spPr>
            <a:xfrm flipH="1">
              <a:off x="7167175" y="2156150"/>
              <a:ext cx="97275" cy="355650"/>
            </a:xfrm>
            <a:custGeom>
              <a:avLst/>
              <a:gdLst/>
              <a:ahLst/>
              <a:cxnLst/>
              <a:rect l="l" t="t" r="r" b="b"/>
              <a:pathLst>
                <a:path w="3891" h="14226" extrusionOk="0">
                  <a:moveTo>
                    <a:pt x="1338" y="0"/>
                  </a:moveTo>
                  <a:lnTo>
                    <a:pt x="0" y="6171"/>
                  </a:lnTo>
                  <a:cubicBezTo>
                    <a:pt x="0" y="6171"/>
                    <a:pt x="1094" y="9970"/>
                    <a:pt x="3891" y="14225"/>
                  </a:cubicBezTo>
                  <a:cubicBezTo>
                    <a:pt x="3009" y="9423"/>
                    <a:pt x="1338" y="0"/>
                    <a:pt x="1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24"/>
            <p:cNvSpPr/>
            <p:nvPr/>
          </p:nvSpPr>
          <p:spPr>
            <a:xfrm flipH="1">
              <a:off x="7220350" y="2109800"/>
              <a:ext cx="44100" cy="200625"/>
            </a:xfrm>
            <a:custGeom>
              <a:avLst/>
              <a:gdLst/>
              <a:ahLst/>
              <a:cxnLst/>
              <a:rect l="l" t="t" r="r" b="b"/>
              <a:pathLst>
                <a:path w="1764" h="8025" fill="none" extrusionOk="0">
                  <a:moveTo>
                    <a:pt x="0" y="8025"/>
                  </a:moveTo>
                  <a:lnTo>
                    <a:pt x="1763" y="0"/>
                  </a:lnTo>
                </a:path>
              </a:pathLst>
            </a:custGeom>
            <a:noFill/>
            <a:ln w="38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24"/>
            <p:cNvSpPr/>
            <p:nvPr/>
          </p:nvSpPr>
          <p:spPr>
            <a:xfrm flipH="1">
              <a:off x="6890600" y="2377275"/>
              <a:ext cx="158050" cy="66150"/>
            </a:xfrm>
            <a:custGeom>
              <a:avLst/>
              <a:gdLst/>
              <a:ahLst/>
              <a:cxnLst/>
              <a:rect l="l" t="t" r="r" b="b"/>
              <a:pathLst>
                <a:path w="6322" h="2646" extrusionOk="0">
                  <a:moveTo>
                    <a:pt x="6201" y="0"/>
                  </a:moveTo>
                  <a:lnTo>
                    <a:pt x="1" y="852"/>
                  </a:lnTo>
                  <a:cubicBezTo>
                    <a:pt x="1" y="852"/>
                    <a:pt x="274" y="2584"/>
                    <a:pt x="3314" y="2645"/>
                  </a:cubicBezTo>
                  <a:cubicBezTo>
                    <a:pt x="3331" y="2645"/>
                    <a:pt x="3348" y="2645"/>
                    <a:pt x="3364" y="2645"/>
                  </a:cubicBezTo>
                  <a:cubicBezTo>
                    <a:pt x="6321" y="2645"/>
                    <a:pt x="6201" y="1"/>
                    <a:pt x="6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24"/>
            <p:cNvSpPr/>
            <p:nvPr/>
          </p:nvSpPr>
          <p:spPr>
            <a:xfrm flipH="1">
              <a:off x="6766700" y="1978325"/>
              <a:ext cx="360975" cy="444575"/>
            </a:xfrm>
            <a:custGeom>
              <a:avLst/>
              <a:gdLst/>
              <a:ahLst/>
              <a:cxnLst/>
              <a:rect l="l" t="t" r="r" b="b"/>
              <a:pathLst>
                <a:path w="14439" h="17783" extrusionOk="0">
                  <a:moveTo>
                    <a:pt x="14438" y="1"/>
                  </a:moveTo>
                  <a:lnTo>
                    <a:pt x="3405" y="1673"/>
                  </a:lnTo>
                  <a:lnTo>
                    <a:pt x="0" y="17782"/>
                  </a:lnTo>
                  <a:lnTo>
                    <a:pt x="11034" y="16110"/>
                  </a:lnTo>
                  <a:lnTo>
                    <a:pt x="144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24"/>
            <p:cNvSpPr/>
            <p:nvPr/>
          </p:nvSpPr>
          <p:spPr>
            <a:xfrm flipH="1">
              <a:off x="7351825" y="1827125"/>
              <a:ext cx="183150" cy="892125"/>
            </a:xfrm>
            <a:custGeom>
              <a:avLst/>
              <a:gdLst/>
              <a:ahLst/>
              <a:cxnLst/>
              <a:rect l="l" t="t" r="r" b="b"/>
              <a:pathLst>
                <a:path w="7326" h="35685" extrusionOk="0">
                  <a:moveTo>
                    <a:pt x="2493" y="0"/>
                  </a:moveTo>
                  <a:lnTo>
                    <a:pt x="0" y="19332"/>
                  </a:lnTo>
                  <a:lnTo>
                    <a:pt x="1946" y="35684"/>
                  </a:lnTo>
                  <a:lnTo>
                    <a:pt x="4985" y="24651"/>
                  </a:lnTo>
                  <a:lnTo>
                    <a:pt x="1034" y="19666"/>
                  </a:lnTo>
                  <a:lnTo>
                    <a:pt x="7326" y="9483"/>
                  </a:lnTo>
                  <a:lnTo>
                    <a:pt x="2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24"/>
            <p:cNvSpPr/>
            <p:nvPr/>
          </p:nvSpPr>
          <p:spPr>
            <a:xfrm flipH="1">
              <a:off x="7360175" y="3565750"/>
              <a:ext cx="82100" cy="64600"/>
            </a:xfrm>
            <a:custGeom>
              <a:avLst/>
              <a:gdLst/>
              <a:ahLst/>
              <a:cxnLst/>
              <a:rect l="l" t="t" r="r" b="b"/>
              <a:pathLst>
                <a:path w="3284" h="2584" fill="none" extrusionOk="0">
                  <a:moveTo>
                    <a:pt x="1" y="0"/>
                  </a:moveTo>
                  <a:lnTo>
                    <a:pt x="3283" y="2584"/>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24"/>
            <p:cNvSpPr/>
            <p:nvPr/>
          </p:nvSpPr>
          <p:spPr>
            <a:xfrm flipH="1">
              <a:off x="7876900" y="3546750"/>
              <a:ext cx="80575" cy="72975"/>
            </a:xfrm>
            <a:custGeom>
              <a:avLst/>
              <a:gdLst/>
              <a:ahLst/>
              <a:cxnLst/>
              <a:rect l="l" t="t" r="r" b="b"/>
              <a:pathLst>
                <a:path w="3223" h="2919" fill="none" extrusionOk="0">
                  <a:moveTo>
                    <a:pt x="0" y="0"/>
                  </a:moveTo>
                  <a:lnTo>
                    <a:pt x="3222" y="2918"/>
                  </a:lnTo>
                </a:path>
              </a:pathLst>
            </a:custGeom>
            <a:noFill/>
            <a:ln w="455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24"/>
            <p:cNvSpPr/>
            <p:nvPr/>
          </p:nvSpPr>
          <p:spPr>
            <a:xfrm flipH="1">
              <a:off x="7917175" y="3194150"/>
              <a:ext cx="513725" cy="360975"/>
            </a:xfrm>
            <a:custGeom>
              <a:avLst/>
              <a:gdLst/>
              <a:ahLst/>
              <a:cxnLst/>
              <a:rect l="l" t="t" r="r" b="b"/>
              <a:pathLst>
                <a:path w="20549" h="14439" extrusionOk="0">
                  <a:moveTo>
                    <a:pt x="1" y="1"/>
                  </a:moveTo>
                  <a:lnTo>
                    <a:pt x="1" y="12250"/>
                  </a:lnTo>
                  <a:cubicBezTo>
                    <a:pt x="1" y="13466"/>
                    <a:pt x="973" y="14439"/>
                    <a:pt x="2189" y="14439"/>
                  </a:cubicBezTo>
                  <a:lnTo>
                    <a:pt x="18360" y="14439"/>
                  </a:lnTo>
                  <a:cubicBezTo>
                    <a:pt x="19576" y="14439"/>
                    <a:pt x="20548" y="13466"/>
                    <a:pt x="20548" y="12250"/>
                  </a:cubicBezTo>
                  <a:lnTo>
                    <a:pt x="20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24"/>
            <p:cNvSpPr/>
            <p:nvPr/>
          </p:nvSpPr>
          <p:spPr>
            <a:xfrm flipH="1">
              <a:off x="7946825" y="3193400"/>
              <a:ext cx="484075" cy="130725"/>
            </a:xfrm>
            <a:custGeom>
              <a:avLst/>
              <a:gdLst/>
              <a:ahLst/>
              <a:cxnLst/>
              <a:rect l="l" t="t" r="r" b="b"/>
              <a:pathLst>
                <a:path w="19363" h="5229" extrusionOk="0">
                  <a:moveTo>
                    <a:pt x="1" y="0"/>
                  </a:moveTo>
                  <a:lnTo>
                    <a:pt x="1" y="4134"/>
                  </a:lnTo>
                  <a:lnTo>
                    <a:pt x="1369" y="5228"/>
                  </a:lnTo>
                  <a:lnTo>
                    <a:pt x="19363" y="343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24"/>
            <p:cNvSpPr/>
            <p:nvPr/>
          </p:nvSpPr>
          <p:spPr>
            <a:xfrm flipH="1">
              <a:off x="8328275" y="3261775"/>
              <a:ext cx="38800" cy="229525"/>
            </a:xfrm>
            <a:custGeom>
              <a:avLst/>
              <a:gdLst/>
              <a:ahLst/>
              <a:cxnLst/>
              <a:rect l="l" t="t" r="r" b="b"/>
              <a:pathLst>
                <a:path w="1552" h="9181" fill="none" extrusionOk="0">
                  <a:moveTo>
                    <a:pt x="1" y="1"/>
                  </a:moveTo>
                  <a:lnTo>
                    <a:pt x="1551" y="1"/>
                  </a:lnTo>
                  <a:lnTo>
                    <a:pt x="1551" y="9180"/>
                  </a:lnTo>
                  <a:lnTo>
                    <a:pt x="1" y="9180"/>
                  </a:lnTo>
                  <a:close/>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24"/>
            <p:cNvSpPr/>
            <p:nvPr/>
          </p:nvSpPr>
          <p:spPr>
            <a:xfrm flipH="1">
              <a:off x="7981025" y="3261775"/>
              <a:ext cx="38775" cy="229525"/>
            </a:xfrm>
            <a:custGeom>
              <a:avLst/>
              <a:gdLst/>
              <a:ahLst/>
              <a:cxnLst/>
              <a:rect l="l" t="t" r="r" b="b"/>
              <a:pathLst>
                <a:path w="1551" h="9181" fill="none" extrusionOk="0">
                  <a:moveTo>
                    <a:pt x="1" y="1"/>
                  </a:moveTo>
                  <a:lnTo>
                    <a:pt x="1551" y="1"/>
                  </a:lnTo>
                  <a:lnTo>
                    <a:pt x="1551" y="9180"/>
                  </a:lnTo>
                  <a:lnTo>
                    <a:pt x="1" y="9180"/>
                  </a:lnTo>
                  <a:close/>
                </a:path>
              </a:pathLst>
            </a:custGeom>
            <a:noFill/>
            <a:ln w="380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24"/>
            <p:cNvSpPr/>
            <p:nvPr/>
          </p:nvSpPr>
          <p:spPr>
            <a:xfrm flipH="1">
              <a:off x="7917175" y="3193400"/>
              <a:ext cx="513725" cy="85900"/>
            </a:xfrm>
            <a:custGeom>
              <a:avLst/>
              <a:gdLst/>
              <a:ahLst/>
              <a:cxnLst/>
              <a:rect l="l" t="t" r="r" b="b"/>
              <a:pathLst>
                <a:path w="20549" h="3436" extrusionOk="0">
                  <a:moveTo>
                    <a:pt x="1" y="0"/>
                  </a:moveTo>
                  <a:lnTo>
                    <a:pt x="1186" y="3435"/>
                  </a:lnTo>
                  <a:lnTo>
                    <a:pt x="19363" y="3435"/>
                  </a:lnTo>
                  <a:lnTo>
                    <a:pt x="205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24"/>
            <p:cNvSpPr/>
            <p:nvPr/>
          </p:nvSpPr>
          <p:spPr>
            <a:xfrm flipH="1">
              <a:off x="7449100" y="1773150"/>
              <a:ext cx="221150" cy="119350"/>
            </a:xfrm>
            <a:custGeom>
              <a:avLst/>
              <a:gdLst/>
              <a:ahLst/>
              <a:cxnLst/>
              <a:rect l="l" t="t" r="r" b="b"/>
              <a:pathLst>
                <a:path w="8846" h="4774" extrusionOk="0">
                  <a:moveTo>
                    <a:pt x="1247" y="1"/>
                  </a:moveTo>
                  <a:lnTo>
                    <a:pt x="1" y="1490"/>
                  </a:lnTo>
                  <a:lnTo>
                    <a:pt x="3375" y="4773"/>
                  </a:lnTo>
                  <a:lnTo>
                    <a:pt x="4834" y="3010"/>
                  </a:lnTo>
                  <a:lnTo>
                    <a:pt x="6262" y="4773"/>
                  </a:lnTo>
                  <a:lnTo>
                    <a:pt x="8846" y="2402"/>
                  </a:lnTo>
                  <a:lnTo>
                    <a:pt x="7509" y="882"/>
                  </a:lnTo>
                  <a:lnTo>
                    <a:pt x="4986" y="1886"/>
                  </a:lnTo>
                  <a:lnTo>
                    <a:pt x="12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24"/>
            <p:cNvSpPr/>
            <p:nvPr/>
          </p:nvSpPr>
          <p:spPr>
            <a:xfrm flipH="1">
              <a:off x="6871575" y="2270800"/>
              <a:ext cx="130725" cy="145250"/>
            </a:xfrm>
            <a:custGeom>
              <a:avLst/>
              <a:gdLst/>
              <a:ahLst/>
              <a:cxnLst/>
              <a:rect l="l" t="t" r="r" b="b"/>
              <a:pathLst>
                <a:path w="5229" h="5810" extrusionOk="0">
                  <a:moveTo>
                    <a:pt x="4776" y="0"/>
                  </a:moveTo>
                  <a:cubicBezTo>
                    <a:pt x="4352" y="0"/>
                    <a:pt x="3770" y="2709"/>
                    <a:pt x="3770" y="2709"/>
                  </a:cubicBezTo>
                  <a:cubicBezTo>
                    <a:pt x="3770" y="2709"/>
                    <a:pt x="4250" y="217"/>
                    <a:pt x="3778" y="217"/>
                  </a:cubicBezTo>
                  <a:cubicBezTo>
                    <a:pt x="3776" y="217"/>
                    <a:pt x="3773" y="217"/>
                    <a:pt x="3770" y="217"/>
                  </a:cubicBezTo>
                  <a:cubicBezTo>
                    <a:pt x="3293" y="273"/>
                    <a:pt x="2893" y="2635"/>
                    <a:pt x="2835" y="2997"/>
                  </a:cubicBezTo>
                  <a:lnTo>
                    <a:pt x="2835" y="2997"/>
                  </a:lnTo>
                  <a:cubicBezTo>
                    <a:pt x="2882" y="2693"/>
                    <a:pt x="3132" y="1002"/>
                    <a:pt x="2827" y="946"/>
                  </a:cubicBezTo>
                  <a:cubicBezTo>
                    <a:pt x="2822" y="945"/>
                    <a:pt x="2817" y="944"/>
                    <a:pt x="2812" y="944"/>
                  </a:cubicBezTo>
                  <a:cubicBezTo>
                    <a:pt x="2504" y="944"/>
                    <a:pt x="1916" y="3591"/>
                    <a:pt x="1916" y="3591"/>
                  </a:cubicBezTo>
                  <a:cubicBezTo>
                    <a:pt x="1916" y="3591"/>
                    <a:pt x="2128" y="1828"/>
                    <a:pt x="1703" y="1797"/>
                  </a:cubicBezTo>
                  <a:cubicBezTo>
                    <a:pt x="1700" y="1797"/>
                    <a:pt x="1697" y="1797"/>
                    <a:pt x="1694" y="1797"/>
                  </a:cubicBezTo>
                  <a:cubicBezTo>
                    <a:pt x="1277" y="1797"/>
                    <a:pt x="1246" y="3837"/>
                    <a:pt x="1065" y="4259"/>
                  </a:cubicBezTo>
                  <a:cubicBezTo>
                    <a:pt x="882" y="4685"/>
                    <a:pt x="1" y="5688"/>
                    <a:pt x="1" y="5688"/>
                  </a:cubicBezTo>
                  <a:cubicBezTo>
                    <a:pt x="1" y="5688"/>
                    <a:pt x="987" y="5810"/>
                    <a:pt x="1851" y="5810"/>
                  </a:cubicBezTo>
                  <a:cubicBezTo>
                    <a:pt x="2284" y="5810"/>
                    <a:pt x="2686" y="5779"/>
                    <a:pt x="2919" y="5688"/>
                  </a:cubicBezTo>
                  <a:cubicBezTo>
                    <a:pt x="4043" y="5202"/>
                    <a:pt x="4256" y="4320"/>
                    <a:pt x="4590" y="3743"/>
                  </a:cubicBezTo>
                  <a:cubicBezTo>
                    <a:pt x="4894" y="3196"/>
                    <a:pt x="4499" y="2679"/>
                    <a:pt x="4438" y="2557"/>
                  </a:cubicBezTo>
                  <a:cubicBezTo>
                    <a:pt x="4378" y="2466"/>
                    <a:pt x="5229" y="156"/>
                    <a:pt x="4803" y="4"/>
                  </a:cubicBezTo>
                  <a:cubicBezTo>
                    <a:pt x="4794" y="2"/>
                    <a:pt x="4785" y="0"/>
                    <a:pt x="4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24"/>
            <p:cNvSpPr/>
            <p:nvPr/>
          </p:nvSpPr>
          <p:spPr>
            <a:xfrm flipH="1">
              <a:off x="7311550" y="2553575"/>
              <a:ext cx="80575" cy="117800"/>
            </a:xfrm>
            <a:custGeom>
              <a:avLst/>
              <a:gdLst/>
              <a:ahLst/>
              <a:cxnLst/>
              <a:rect l="l" t="t" r="r" b="b"/>
              <a:pathLst>
                <a:path w="3223" h="4712" extrusionOk="0">
                  <a:moveTo>
                    <a:pt x="730" y="0"/>
                  </a:moveTo>
                  <a:lnTo>
                    <a:pt x="1" y="395"/>
                  </a:lnTo>
                  <a:lnTo>
                    <a:pt x="2493" y="4712"/>
                  </a:lnTo>
                  <a:lnTo>
                    <a:pt x="3223" y="4316"/>
                  </a:lnTo>
                  <a:lnTo>
                    <a:pt x="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6" name="Google Shape;3066;p124"/>
          <p:cNvSpPr txBox="1"/>
          <p:nvPr/>
        </p:nvSpPr>
        <p:spPr>
          <a:xfrm>
            <a:off x="7242051" y="1657850"/>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$78</a:t>
            </a:r>
            <a:endParaRPr sz="1800" b="1">
              <a:solidFill>
                <a:schemeClr val="lt1"/>
              </a:solidFill>
              <a:latin typeface="Open Sans"/>
              <a:ea typeface="Open Sans"/>
              <a:cs typeface="Open Sans"/>
              <a:sym typeface="Open Sans"/>
            </a:endParaRPr>
          </a:p>
        </p:txBody>
      </p:sp>
      <p:sp>
        <p:nvSpPr>
          <p:cNvPr id="3067" name="Google Shape;3067;p124"/>
          <p:cNvSpPr txBox="1"/>
          <p:nvPr/>
        </p:nvSpPr>
        <p:spPr>
          <a:xfrm>
            <a:off x="6280026" y="1657850"/>
            <a:ext cx="6219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$83</a:t>
            </a:r>
            <a:endParaRPr sz="1800" b="1">
              <a:solidFill>
                <a:schemeClr val="lt1"/>
              </a:solidFill>
              <a:latin typeface="Open Sans"/>
              <a:ea typeface="Open Sans"/>
              <a:cs typeface="Open Sans"/>
              <a:sym typeface="Open Sans"/>
            </a:endParaRPr>
          </a:p>
        </p:txBody>
      </p:sp>
      <p:sp>
        <p:nvSpPr>
          <p:cNvPr id="3068" name="Google Shape;3068;p124"/>
          <p:cNvSpPr txBox="1"/>
          <p:nvPr/>
        </p:nvSpPr>
        <p:spPr>
          <a:xfrm>
            <a:off x="7242051" y="3191375"/>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$93</a:t>
            </a:r>
            <a:endParaRPr sz="1800" b="1">
              <a:solidFill>
                <a:schemeClr val="lt1"/>
              </a:solidFill>
              <a:latin typeface="Open Sans"/>
              <a:ea typeface="Open Sans"/>
              <a:cs typeface="Open Sans"/>
              <a:sym typeface="Open Sans"/>
            </a:endParaRPr>
          </a:p>
        </p:txBody>
      </p:sp>
      <p:sp>
        <p:nvSpPr>
          <p:cNvPr id="3069" name="Google Shape;3069;p124"/>
          <p:cNvSpPr txBox="1"/>
          <p:nvPr/>
        </p:nvSpPr>
        <p:spPr>
          <a:xfrm>
            <a:off x="6225276" y="3203225"/>
            <a:ext cx="731400" cy="2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$102</a:t>
            </a:r>
            <a:endParaRPr sz="1800" b="1">
              <a:solidFill>
                <a:schemeClr val="lt1"/>
              </a:solidFill>
              <a:latin typeface="Open Sans"/>
              <a:ea typeface="Open Sans"/>
              <a:cs typeface="Open Sans"/>
              <a:sym typeface="Open Sans"/>
            </a:endParaRPr>
          </a:p>
        </p:txBody>
      </p:sp>
      <p:sp>
        <p:nvSpPr>
          <p:cNvPr id="2" name="Rectangle 1"/>
          <p:cNvSpPr/>
          <p:nvPr/>
        </p:nvSpPr>
        <p:spPr>
          <a:xfrm>
            <a:off x="2919045" y="1387497"/>
            <a:ext cx="5395965" cy="2580194"/>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1800" dirty="0" smtClean="0">
                <a:latin typeface="Times New Roman" panose="02020603050405020304" pitchFamily="18" charset="0"/>
                <a:ea typeface="Calibri" panose="020F0502020204030204" pitchFamily="34" charset="0"/>
                <a:cs typeface="Times New Roman" panose="02020603050405020304" pitchFamily="18" charset="0"/>
              </a:rPr>
              <a:t>    Regulatory </a:t>
            </a:r>
            <a:r>
              <a:rPr lang="en-US" sz="1800" dirty="0">
                <a:latin typeface="Times New Roman" panose="02020603050405020304" pitchFamily="18" charset="0"/>
                <a:ea typeface="Calibri" panose="020F0502020204030204" pitchFamily="34" charset="0"/>
                <a:cs typeface="Times New Roman" panose="02020603050405020304" pitchFamily="18" charset="0"/>
              </a:rPr>
              <a:t>Compliance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Hardware Limitations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Database Technology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Integration with Existing Systems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    Design Conventions and Programming Standards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12"/>
                                        </p:tgtEl>
                                        <p:attrNameLst>
                                          <p:attrName>style.visibility</p:attrName>
                                        </p:attrNameLst>
                                      </p:cBhvr>
                                      <p:to>
                                        <p:strVal val="visible"/>
                                      </p:to>
                                    </p:set>
                                    <p:anim calcmode="lin" valueType="num">
                                      <p:cBhvr additive="base">
                                        <p:cTn id="7" dur="1000"/>
                                        <p:tgtEl>
                                          <p:spTgt spid="301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66"/>
                                        </p:tgtEl>
                                        <p:attrNameLst>
                                          <p:attrName>style.visibility</p:attrName>
                                        </p:attrNameLst>
                                      </p:cBhvr>
                                      <p:to>
                                        <p:strVal val="visible"/>
                                      </p:to>
                                    </p:set>
                                    <p:animEffect transition="in" filter="fade">
                                      <p:cBhvr>
                                        <p:cTn id="10" dur="1000"/>
                                        <p:tgtEl>
                                          <p:spTgt spid="3066"/>
                                        </p:tgtEl>
                                      </p:cBhvr>
                                    </p:animEffect>
                                  </p:childTnLst>
                                </p:cTn>
                              </p:par>
                              <p:par>
                                <p:cTn id="11" presetID="10" presetClass="entr" presetSubtype="0" fill="hold" nodeType="withEffect">
                                  <p:stCondLst>
                                    <p:cond delay="0"/>
                                  </p:stCondLst>
                                  <p:childTnLst>
                                    <p:set>
                                      <p:cBhvr>
                                        <p:cTn id="12" dur="1" fill="hold">
                                          <p:stCondLst>
                                            <p:cond delay="0"/>
                                          </p:stCondLst>
                                        </p:cTn>
                                        <p:tgtEl>
                                          <p:spTgt spid="3067"/>
                                        </p:tgtEl>
                                        <p:attrNameLst>
                                          <p:attrName>style.visibility</p:attrName>
                                        </p:attrNameLst>
                                      </p:cBhvr>
                                      <p:to>
                                        <p:strVal val="visible"/>
                                      </p:to>
                                    </p:set>
                                    <p:animEffect transition="in" filter="fade">
                                      <p:cBhvr>
                                        <p:cTn id="13" dur="1000"/>
                                        <p:tgtEl>
                                          <p:spTgt spid="3067"/>
                                        </p:tgtEl>
                                      </p:cBhvr>
                                    </p:animEffect>
                                  </p:childTnLst>
                                </p:cTn>
                              </p:par>
                              <p:par>
                                <p:cTn id="14" presetID="10" presetClass="entr" presetSubtype="0" fill="hold" nodeType="withEffect">
                                  <p:stCondLst>
                                    <p:cond delay="0"/>
                                  </p:stCondLst>
                                  <p:childTnLst>
                                    <p:set>
                                      <p:cBhvr>
                                        <p:cTn id="15" dur="1" fill="hold">
                                          <p:stCondLst>
                                            <p:cond delay="0"/>
                                          </p:stCondLst>
                                        </p:cTn>
                                        <p:tgtEl>
                                          <p:spTgt spid="3068"/>
                                        </p:tgtEl>
                                        <p:attrNameLst>
                                          <p:attrName>style.visibility</p:attrName>
                                        </p:attrNameLst>
                                      </p:cBhvr>
                                      <p:to>
                                        <p:strVal val="visible"/>
                                      </p:to>
                                    </p:set>
                                    <p:animEffect transition="in" filter="fade">
                                      <p:cBhvr>
                                        <p:cTn id="16" dur="1000"/>
                                        <p:tgtEl>
                                          <p:spTgt spid="3068"/>
                                        </p:tgtEl>
                                      </p:cBhvr>
                                    </p:animEffect>
                                  </p:childTnLst>
                                </p:cTn>
                              </p:par>
                              <p:par>
                                <p:cTn id="17" presetID="10" presetClass="entr" presetSubtype="0" fill="hold" nodeType="withEffect">
                                  <p:stCondLst>
                                    <p:cond delay="0"/>
                                  </p:stCondLst>
                                  <p:childTnLst>
                                    <p:set>
                                      <p:cBhvr>
                                        <p:cTn id="18" dur="1" fill="hold">
                                          <p:stCondLst>
                                            <p:cond delay="0"/>
                                          </p:stCondLst>
                                        </p:cTn>
                                        <p:tgtEl>
                                          <p:spTgt spid="3069"/>
                                        </p:tgtEl>
                                        <p:attrNameLst>
                                          <p:attrName>style.visibility</p:attrName>
                                        </p:attrNameLst>
                                      </p:cBhvr>
                                      <p:to>
                                        <p:strVal val="visible"/>
                                      </p:to>
                                    </p:set>
                                    <p:animEffect transition="in" filter="fade">
                                      <p:cBhvr>
                                        <p:cTn id="19" dur="1000"/>
                                        <p:tgtEl>
                                          <p:spTgt spid="306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22"/>
                                        </p:tgtEl>
                                        <p:attrNameLst>
                                          <p:attrName>style.visibility</p:attrName>
                                        </p:attrNameLst>
                                      </p:cBhvr>
                                      <p:to>
                                        <p:strVal val="visible"/>
                                      </p:to>
                                    </p:set>
                                    <p:animEffect transition="in" filter="fade">
                                      <p:cBhvr>
                                        <p:cTn id="24" dur="1000"/>
                                        <p:tgtEl>
                                          <p:spTgt spid="3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82"/>
          <p:cNvSpPr txBox="1">
            <a:spLocks noGrp="1"/>
          </p:cNvSpPr>
          <p:nvPr>
            <p:ph type="title"/>
          </p:nvPr>
        </p:nvSpPr>
        <p:spPr>
          <a:xfrm>
            <a:off x="597668" y="576034"/>
            <a:ext cx="7717800" cy="572700"/>
          </a:xfrm>
          <a:prstGeom prst="rect">
            <a:avLst/>
          </a:prstGeom>
        </p:spPr>
        <p:txBody>
          <a:bodyPr spcFirstLastPara="1" wrap="square" lIns="91425" tIns="91425" rIns="91425" bIns="91425" anchor="t" anchorCtr="0">
            <a:noAutofit/>
          </a:bodyPr>
          <a:lstStyle/>
          <a:p>
            <a:pPr lvl="0"/>
            <a:r>
              <a:rPr lang="en-US" dirty="0" smtClean="0"/>
              <a:t>2.5 Assumptions </a:t>
            </a:r>
            <a:r>
              <a:rPr lang="en-US" dirty="0"/>
              <a:t>and Dependencies</a:t>
            </a:r>
            <a:endParaRPr dirty="0"/>
          </a:p>
        </p:txBody>
      </p:sp>
      <p:sp>
        <p:nvSpPr>
          <p:cNvPr id="1526" name="Google Shape;1526;p82"/>
          <p:cNvSpPr txBox="1">
            <a:spLocks noGrp="1"/>
          </p:cNvSpPr>
          <p:nvPr>
            <p:ph type="body" idx="1"/>
          </p:nvPr>
        </p:nvSpPr>
        <p:spPr>
          <a:xfrm>
            <a:off x="733527" y="1333041"/>
            <a:ext cx="7876670" cy="2315700"/>
          </a:xfrm>
          <a:prstGeom prst="rect">
            <a:avLst/>
          </a:prstGeom>
        </p:spPr>
        <p:txBody>
          <a:bodyPr spcFirstLastPara="1" wrap="square" lIns="91425" tIns="91425" rIns="91425" bIns="91425" anchor="t" anchorCtr="0">
            <a:noAutofit/>
          </a:bodyPr>
          <a:lstStyle/>
          <a:p>
            <a:pPr>
              <a:lnSpc>
                <a:spcPct val="150000"/>
              </a:lnSpc>
            </a:pPr>
            <a:r>
              <a:rPr lang="en-US" dirty="0" smtClean="0">
                <a:solidFill>
                  <a:srgbClr val="FF0000"/>
                </a:solidFill>
              </a:rPr>
              <a:t>Assumptions</a:t>
            </a:r>
            <a:r>
              <a:rPr lang="en-US" dirty="0" smtClean="0"/>
              <a:t> </a:t>
            </a:r>
            <a:r>
              <a:rPr lang="en-US" dirty="0"/>
              <a:t>about third-party components, regulatory compliance, hardware stability, user availability, and development </a:t>
            </a:r>
            <a:r>
              <a:rPr lang="en-US" dirty="0" smtClean="0"/>
              <a:t>resources.</a:t>
            </a:r>
          </a:p>
          <a:p>
            <a:pPr marL="114300" indent="0">
              <a:lnSpc>
                <a:spcPct val="150000"/>
              </a:lnSpc>
              <a:buNone/>
            </a:pPr>
            <a:endParaRPr lang="en-US" dirty="0" smtClean="0"/>
          </a:p>
          <a:p>
            <a:pPr>
              <a:lnSpc>
                <a:spcPct val="150000"/>
              </a:lnSpc>
            </a:pPr>
            <a:r>
              <a:rPr lang="en-US" dirty="0" smtClean="0">
                <a:solidFill>
                  <a:srgbClr val="FF0000"/>
                </a:solidFill>
              </a:rPr>
              <a:t>Dependencies </a:t>
            </a:r>
            <a:r>
              <a:rPr lang="en-US" dirty="0"/>
              <a:t>on external system integration, web browser compatibility, university policies, and external software updates</a:t>
            </a:r>
            <a:endParaRPr dirty="0"/>
          </a:p>
        </p:txBody>
      </p:sp>
      <p:grpSp>
        <p:nvGrpSpPr>
          <p:cNvPr id="4" name="Google Shape;2521;p107"/>
          <p:cNvGrpSpPr/>
          <p:nvPr/>
        </p:nvGrpSpPr>
        <p:grpSpPr>
          <a:xfrm>
            <a:off x="6555531" y="3109965"/>
            <a:ext cx="2054666" cy="1873114"/>
            <a:chOff x="3485951" y="1648775"/>
            <a:chExt cx="2191146" cy="2113322"/>
          </a:xfrm>
        </p:grpSpPr>
        <p:sp>
          <p:nvSpPr>
            <p:cNvPr id="5" name="Google Shape;2522;p107"/>
            <p:cNvSpPr/>
            <p:nvPr/>
          </p:nvSpPr>
          <p:spPr>
            <a:xfrm>
              <a:off x="4295570" y="2491041"/>
              <a:ext cx="714878" cy="496254"/>
            </a:xfrm>
            <a:custGeom>
              <a:avLst/>
              <a:gdLst/>
              <a:ahLst/>
              <a:cxnLst/>
              <a:rect l="l" t="t" r="r" b="b"/>
              <a:pathLst>
                <a:path w="18246" h="12666" extrusionOk="0">
                  <a:moveTo>
                    <a:pt x="14366" y="0"/>
                  </a:moveTo>
                  <a:cubicBezTo>
                    <a:pt x="13450" y="0"/>
                    <a:pt x="9561" y="4346"/>
                    <a:pt x="9876" y="4919"/>
                  </a:cubicBezTo>
                  <a:cubicBezTo>
                    <a:pt x="8964" y="3312"/>
                    <a:pt x="7358" y="2222"/>
                    <a:pt x="5533" y="2004"/>
                  </a:cubicBezTo>
                  <a:cubicBezTo>
                    <a:pt x="5378" y="1988"/>
                    <a:pt x="5222" y="1981"/>
                    <a:pt x="5065" y="1981"/>
                  </a:cubicBezTo>
                  <a:cubicBezTo>
                    <a:pt x="3408" y="1981"/>
                    <a:pt x="1746" y="2833"/>
                    <a:pt x="913" y="4264"/>
                  </a:cubicBezTo>
                  <a:cubicBezTo>
                    <a:pt x="0" y="5831"/>
                    <a:pt x="199" y="8012"/>
                    <a:pt x="1488" y="9282"/>
                  </a:cubicBezTo>
                  <a:cubicBezTo>
                    <a:pt x="2340" y="10134"/>
                    <a:pt x="3550" y="10511"/>
                    <a:pt x="4720" y="10848"/>
                  </a:cubicBezTo>
                  <a:cubicBezTo>
                    <a:pt x="7318" y="11582"/>
                    <a:pt x="9956" y="12137"/>
                    <a:pt x="12633" y="12534"/>
                  </a:cubicBezTo>
                  <a:cubicBezTo>
                    <a:pt x="13129" y="12605"/>
                    <a:pt x="13636" y="12665"/>
                    <a:pt x="14134" y="12665"/>
                  </a:cubicBezTo>
                  <a:cubicBezTo>
                    <a:pt x="14612" y="12665"/>
                    <a:pt x="15082" y="12610"/>
                    <a:pt x="15528" y="12455"/>
                  </a:cubicBezTo>
                  <a:cubicBezTo>
                    <a:pt x="16817" y="11999"/>
                    <a:pt x="17690" y="10729"/>
                    <a:pt x="17968" y="9381"/>
                  </a:cubicBezTo>
                  <a:cubicBezTo>
                    <a:pt x="18245" y="8032"/>
                    <a:pt x="18027" y="6664"/>
                    <a:pt x="17710" y="5315"/>
                  </a:cubicBezTo>
                  <a:cubicBezTo>
                    <a:pt x="17333" y="3769"/>
                    <a:pt x="16500" y="60"/>
                    <a:pt x="14378" y="1"/>
                  </a:cubicBezTo>
                  <a:cubicBezTo>
                    <a:pt x="14374" y="1"/>
                    <a:pt x="14370" y="0"/>
                    <a:pt x="14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23;p107"/>
            <p:cNvSpPr/>
            <p:nvPr/>
          </p:nvSpPr>
          <p:spPr>
            <a:xfrm>
              <a:off x="4296846" y="2490977"/>
              <a:ext cx="714878" cy="496254"/>
            </a:xfrm>
            <a:custGeom>
              <a:avLst/>
              <a:gdLst/>
              <a:ahLst/>
              <a:cxnLst/>
              <a:rect l="l" t="t" r="r" b="b"/>
              <a:pathLst>
                <a:path w="18246" h="12666" extrusionOk="0">
                  <a:moveTo>
                    <a:pt x="14366" y="0"/>
                  </a:moveTo>
                  <a:cubicBezTo>
                    <a:pt x="13450" y="0"/>
                    <a:pt x="9561" y="4346"/>
                    <a:pt x="9876" y="4919"/>
                  </a:cubicBezTo>
                  <a:cubicBezTo>
                    <a:pt x="8964" y="3312"/>
                    <a:pt x="7358" y="2222"/>
                    <a:pt x="5533" y="2004"/>
                  </a:cubicBezTo>
                  <a:cubicBezTo>
                    <a:pt x="5378" y="1988"/>
                    <a:pt x="5222" y="1981"/>
                    <a:pt x="5065" y="1981"/>
                  </a:cubicBezTo>
                  <a:cubicBezTo>
                    <a:pt x="3408" y="1981"/>
                    <a:pt x="1746" y="2833"/>
                    <a:pt x="913" y="4264"/>
                  </a:cubicBezTo>
                  <a:cubicBezTo>
                    <a:pt x="0" y="5831"/>
                    <a:pt x="199" y="8012"/>
                    <a:pt x="1488" y="9282"/>
                  </a:cubicBezTo>
                  <a:cubicBezTo>
                    <a:pt x="2340" y="10134"/>
                    <a:pt x="3550" y="10511"/>
                    <a:pt x="4720" y="10848"/>
                  </a:cubicBezTo>
                  <a:cubicBezTo>
                    <a:pt x="7318" y="11582"/>
                    <a:pt x="9956" y="12137"/>
                    <a:pt x="12633" y="12534"/>
                  </a:cubicBezTo>
                  <a:cubicBezTo>
                    <a:pt x="13129" y="12605"/>
                    <a:pt x="13636" y="12665"/>
                    <a:pt x="14134" y="12665"/>
                  </a:cubicBezTo>
                  <a:cubicBezTo>
                    <a:pt x="14612" y="12665"/>
                    <a:pt x="15082" y="12610"/>
                    <a:pt x="15528" y="12455"/>
                  </a:cubicBezTo>
                  <a:cubicBezTo>
                    <a:pt x="16817" y="11999"/>
                    <a:pt x="17690" y="10729"/>
                    <a:pt x="17968" y="9381"/>
                  </a:cubicBezTo>
                  <a:cubicBezTo>
                    <a:pt x="18245" y="8032"/>
                    <a:pt x="18027" y="6664"/>
                    <a:pt x="17710" y="5315"/>
                  </a:cubicBezTo>
                  <a:cubicBezTo>
                    <a:pt x="17333" y="3769"/>
                    <a:pt x="16500" y="60"/>
                    <a:pt x="14378" y="1"/>
                  </a:cubicBezTo>
                  <a:cubicBezTo>
                    <a:pt x="14374" y="1"/>
                    <a:pt x="14370" y="0"/>
                    <a:pt x="14366" y="0"/>
                  </a:cubicBezTo>
                  <a:close/>
                </a:path>
              </a:pathLst>
            </a:custGeom>
            <a:solidFill>
              <a:schemeClr val="dk2">
                <a:alpha val="151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24;p107"/>
            <p:cNvSpPr/>
            <p:nvPr/>
          </p:nvSpPr>
          <p:spPr>
            <a:xfrm>
              <a:off x="3485951" y="3549898"/>
              <a:ext cx="398617" cy="188495"/>
            </a:xfrm>
            <a:custGeom>
              <a:avLst/>
              <a:gdLst/>
              <a:ahLst/>
              <a:cxnLst/>
              <a:rect l="l" t="t" r="r" b="b"/>
              <a:pathLst>
                <a:path w="10174" h="4811" extrusionOk="0">
                  <a:moveTo>
                    <a:pt x="8674" y="1"/>
                  </a:moveTo>
                  <a:cubicBezTo>
                    <a:pt x="8199" y="1"/>
                    <a:pt x="7856" y="703"/>
                    <a:pt x="7298" y="1275"/>
                  </a:cubicBezTo>
                  <a:cubicBezTo>
                    <a:pt x="6445" y="2147"/>
                    <a:pt x="5414" y="2643"/>
                    <a:pt x="4303" y="3139"/>
                  </a:cubicBezTo>
                  <a:cubicBezTo>
                    <a:pt x="3649" y="3417"/>
                    <a:pt x="0" y="3674"/>
                    <a:pt x="1111" y="4666"/>
                  </a:cubicBezTo>
                  <a:cubicBezTo>
                    <a:pt x="2464" y="4761"/>
                    <a:pt x="3817" y="4810"/>
                    <a:pt x="5171" y="4810"/>
                  </a:cubicBezTo>
                  <a:cubicBezTo>
                    <a:pt x="6653" y="4810"/>
                    <a:pt x="8136" y="4751"/>
                    <a:pt x="9618" y="4626"/>
                  </a:cubicBezTo>
                  <a:cubicBezTo>
                    <a:pt x="9658" y="3595"/>
                    <a:pt x="10174" y="1414"/>
                    <a:pt x="9440" y="521"/>
                  </a:cubicBezTo>
                  <a:cubicBezTo>
                    <a:pt x="9135" y="148"/>
                    <a:pt x="8890" y="1"/>
                    <a:pt x="8674" y="1"/>
                  </a:cubicBezTo>
                  <a:close/>
                </a:path>
              </a:pathLst>
            </a:custGeom>
            <a:solidFill>
              <a:srgbClr val="0F0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25;p107"/>
            <p:cNvSpPr/>
            <p:nvPr/>
          </p:nvSpPr>
          <p:spPr>
            <a:xfrm>
              <a:off x="3776550" y="2827094"/>
              <a:ext cx="1792524" cy="817177"/>
            </a:xfrm>
            <a:custGeom>
              <a:avLst/>
              <a:gdLst/>
              <a:ahLst/>
              <a:cxnLst/>
              <a:rect l="l" t="t" r="r" b="b"/>
              <a:pathLst>
                <a:path w="45751" h="20857" extrusionOk="0">
                  <a:moveTo>
                    <a:pt x="17227" y="1"/>
                  </a:moveTo>
                  <a:cubicBezTo>
                    <a:pt x="16736" y="1"/>
                    <a:pt x="16254" y="94"/>
                    <a:pt x="15806" y="288"/>
                  </a:cubicBezTo>
                  <a:cubicBezTo>
                    <a:pt x="15488" y="447"/>
                    <a:pt x="15191" y="665"/>
                    <a:pt x="14953" y="923"/>
                  </a:cubicBezTo>
                  <a:cubicBezTo>
                    <a:pt x="14824" y="873"/>
                    <a:pt x="14685" y="848"/>
                    <a:pt x="14544" y="848"/>
                  </a:cubicBezTo>
                  <a:cubicBezTo>
                    <a:pt x="14403" y="848"/>
                    <a:pt x="14259" y="873"/>
                    <a:pt x="14120" y="923"/>
                  </a:cubicBezTo>
                  <a:cubicBezTo>
                    <a:pt x="13783" y="1081"/>
                    <a:pt x="13505" y="1339"/>
                    <a:pt x="13287" y="1637"/>
                  </a:cubicBezTo>
                  <a:cubicBezTo>
                    <a:pt x="8468" y="7388"/>
                    <a:pt x="4026" y="13456"/>
                    <a:pt x="0" y="19782"/>
                  </a:cubicBezTo>
                  <a:cubicBezTo>
                    <a:pt x="793" y="20000"/>
                    <a:pt x="1408" y="20377"/>
                    <a:pt x="2201" y="20595"/>
                  </a:cubicBezTo>
                  <a:cubicBezTo>
                    <a:pt x="2955" y="18454"/>
                    <a:pt x="4720" y="16847"/>
                    <a:pt x="6584" y="15558"/>
                  </a:cubicBezTo>
                  <a:cubicBezTo>
                    <a:pt x="7873" y="14666"/>
                    <a:pt x="9222" y="13873"/>
                    <a:pt x="10491" y="12980"/>
                  </a:cubicBezTo>
                  <a:lnTo>
                    <a:pt x="10491" y="12980"/>
                  </a:lnTo>
                  <a:cubicBezTo>
                    <a:pt x="9757" y="15400"/>
                    <a:pt x="9023" y="17819"/>
                    <a:pt x="8290" y="20258"/>
                  </a:cubicBezTo>
                  <a:cubicBezTo>
                    <a:pt x="10178" y="20327"/>
                    <a:pt x="9461" y="20442"/>
                    <a:pt x="9733" y="20442"/>
                  </a:cubicBezTo>
                  <a:cubicBezTo>
                    <a:pt x="9855" y="20442"/>
                    <a:pt x="10178" y="20419"/>
                    <a:pt x="11026" y="20357"/>
                  </a:cubicBezTo>
                  <a:cubicBezTo>
                    <a:pt x="11502" y="17105"/>
                    <a:pt x="15250" y="13833"/>
                    <a:pt x="17114" y="10581"/>
                  </a:cubicBezTo>
                  <a:cubicBezTo>
                    <a:pt x="18820" y="13218"/>
                    <a:pt x="21120" y="15419"/>
                    <a:pt x="23857" y="17006"/>
                  </a:cubicBezTo>
                  <a:cubicBezTo>
                    <a:pt x="25194" y="17790"/>
                    <a:pt x="26723" y="18398"/>
                    <a:pt x="28242" y="18398"/>
                  </a:cubicBezTo>
                  <a:cubicBezTo>
                    <a:pt x="28414" y="18398"/>
                    <a:pt x="28585" y="18390"/>
                    <a:pt x="28755" y="18374"/>
                  </a:cubicBezTo>
                  <a:cubicBezTo>
                    <a:pt x="30957" y="19703"/>
                    <a:pt x="33356" y="20655"/>
                    <a:pt x="35895" y="20833"/>
                  </a:cubicBezTo>
                  <a:cubicBezTo>
                    <a:pt x="36124" y="20849"/>
                    <a:pt x="36355" y="20857"/>
                    <a:pt x="36587" y="20857"/>
                  </a:cubicBezTo>
                  <a:cubicBezTo>
                    <a:pt x="40173" y="20857"/>
                    <a:pt x="43896" y="18996"/>
                    <a:pt x="45275" y="15717"/>
                  </a:cubicBezTo>
                  <a:cubicBezTo>
                    <a:pt x="45592" y="14983"/>
                    <a:pt x="45751" y="14051"/>
                    <a:pt x="45275" y="13416"/>
                  </a:cubicBezTo>
                  <a:cubicBezTo>
                    <a:pt x="44839" y="12841"/>
                    <a:pt x="44026" y="12703"/>
                    <a:pt x="43272" y="12643"/>
                  </a:cubicBezTo>
                  <a:cubicBezTo>
                    <a:pt x="42849" y="12615"/>
                    <a:pt x="42419" y="12602"/>
                    <a:pt x="41984" y="12602"/>
                  </a:cubicBezTo>
                  <a:cubicBezTo>
                    <a:pt x="39325" y="12602"/>
                    <a:pt x="36497" y="13103"/>
                    <a:pt x="33991" y="13853"/>
                  </a:cubicBezTo>
                  <a:cubicBezTo>
                    <a:pt x="30917" y="9768"/>
                    <a:pt x="27347" y="6079"/>
                    <a:pt x="23342" y="2886"/>
                  </a:cubicBezTo>
                  <a:cubicBezTo>
                    <a:pt x="21676" y="1557"/>
                    <a:pt x="19831" y="288"/>
                    <a:pt x="17709" y="30"/>
                  </a:cubicBezTo>
                  <a:cubicBezTo>
                    <a:pt x="17548" y="11"/>
                    <a:pt x="17387" y="1"/>
                    <a:pt x="17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26;p107"/>
            <p:cNvSpPr/>
            <p:nvPr/>
          </p:nvSpPr>
          <p:spPr>
            <a:xfrm>
              <a:off x="4565168" y="1905996"/>
              <a:ext cx="533828" cy="601413"/>
            </a:xfrm>
            <a:custGeom>
              <a:avLst/>
              <a:gdLst/>
              <a:ahLst/>
              <a:cxnLst/>
              <a:rect l="l" t="t" r="r" b="b"/>
              <a:pathLst>
                <a:path w="13625" h="15350" extrusionOk="0">
                  <a:moveTo>
                    <a:pt x="3321" y="0"/>
                  </a:moveTo>
                  <a:cubicBezTo>
                    <a:pt x="2924" y="0"/>
                    <a:pt x="2541" y="86"/>
                    <a:pt x="2182" y="258"/>
                  </a:cubicBezTo>
                  <a:cubicBezTo>
                    <a:pt x="1369" y="714"/>
                    <a:pt x="1171" y="1745"/>
                    <a:pt x="913" y="2618"/>
                  </a:cubicBezTo>
                  <a:cubicBezTo>
                    <a:pt x="695" y="3391"/>
                    <a:pt x="397" y="4125"/>
                    <a:pt x="1" y="4819"/>
                  </a:cubicBezTo>
                  <a:lnTo>
                    <a:pt x="953" y="4938"/>
                  </a:lnTo>
                  <a:cubicBezTo>
                    <a:pt x="913" y="5731"/>
                    <a:pt x="834" y="6504"/>
                    <a:pt x="695" y="7278"/>
                  </a:cubicBezTo>
                  <a:cubicBezTo>
                    <a:pt x="864" y="7466"/>
                    <a:pt x="1071" y="7534"/>
                    <a:pt x="1301" y="7534"/>
                  </a:cubicBezTo>
                  <a:cubicBezTo>
                    <a:pt x="1869" y="7534"/>
                    <a:pt x="2575" y="7124"/>
                    <a:pt x="3195" y="7124"/>
                  </a:cubicBezTo>
                  <a:cubicBezTo>
                    <a:pt x="3353" y="7124"/>
                    <a:pt x="3506" y="7151"/>
                    <a:pt x="3650" y="7218"/>
                  </a:cubicBezTo>
                  <a:cubicBezTo>
                    <a:pt x="3927" y="7397"/>
                    <a:pt x="4165" y="7635"/>
                    <a:pt x="4304" y="7952"/>
                  </a:cubicBezTo>
                  <a:cubicBezTo>
                    <a:pt x="5692" y="10292"/>
                    <a:pt x="6843" y="12771"/>
                    <a:pt x="7755" y="15349"/>
                  </a:cubicBezTo>
                  <a:cubicBezTo>
                    <a:pt x="10194" y="14655"/>
                    <a:pt x="12237" y="12831"/>
                    <a:pt x="13625" y="10728"/>
                  </a:cubicBezTo>
                  <a:lnTo>
                    <a:pt x="6525" y="5057"/>
                  </a:lnTo>
                  <a:cubicBezTo>
                    <a:pt x="6684" y="4402"/>
                    <a:pt x="6783" y="3728"/>
                    <a:pt x="6803" y="3074"/>
                  </a:cubicBezTo>
                  <a:cubicBezTo>
                    <a:pt x="6823" y="2419"/>
                    <a:pt x="6644" y="1765"/>
                    <a:pt x="6268" y="1229"/>
                  </a:cubicBezTo>
                  <a:cubicBezTo>
                    <a:pt x="5673" y="436"/>
                    <a:pt x="4641" y="99"/>
                    <a:pt x="3650" y="20"/>
                  </a:cubicBezTo>
                  <a:cubicBezTo>
                    <a:pt x="3539" y="7"/>
                    <a:pt x="3430" y="0"/>
                    <a:pt x="3321" y="0"/>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27;p107"/>
            <p:cNvSpPr/>
            <p:nvPr/>
          </p:nvSpPr>
          <p:spPr>
            <a:xfrm>
              <a:off x="4490609" y="1829829"/>
              <a:ext cx="365197" cy="285975"/>
            </a:xfrm>
            <a:custGeom>
              <a:avLst/>
              <a:gdLst/>
              <a:ahLst/>
              <a:cxnLst/>
              <a:rect l="l" t="t" r="r" b="b"/>
              <a:pathLst>
                <a:path w="9321" h="7299" extrusionOk="0">
                  <a:moveTo>
                    <a:pt x="1844" y="0"/>
                  </a:moveTo>
                  <a:cubicBezTo>
                    <a:pt x="1150" y="0"/>
                    <a:pt x="278" y="179"/>
                    <a:pt x="139" y="853"/>
                  </a:cubicBezTo>
                  <a:cubicBezTo>
                    <a:pt x="0" y="1468"/>
                    <a:pt x="575" y="1983"/>
                    <a:pt x="1130" y="2281"/>
                  </a:cubicBezTo>
                  <a:cubicBezTo>
                    <a:pt x="2373" y="2973"/>
                    <a:pt x="3758" y="3348"/>
                    <a:pt x="5187" y="3348"/>
                  </a:cubicBezTo>
                  <a:cubicBezTo>
                    <a:pt x="5354" y="3348"/>
                    <a:pt x="5523" y="3342"/>
                    <a:pt x="5692" y="3332"/>
                  </a:cubicBezTo>
                  <a:lnTo>
                    <a:pt x="5692" y="3332"/>
                  </a:lnTo>
                  <a:lnTo>
                    <a:pt x="4859" y="6981"/>
                  </a:lnTo>
                  <a:cubicBezTo>
                    <a:pt x="5216" y="6346"/>
                    <a:pt x="5592" y="5732"/>
                    <a:pt x="6029" y="5156"/>
                  </a:cubicBezTo>
                  <a:cubicBezTo>
                    <a:pt x="6202" y="4889"/>
                    <a:pt x="6487" y="4621"/>
                    <a:pt x="6766" y="4621"/>
                  </a:cubicBezTo>
                  <a:cubicBezTo>
                    <a:pt x="6839" y="4621"/>
                    <a:pt x="6911" y="4640"/>
                    <a:pt x="6981" y="4680"/>
                  </a:cubicBezTo>
                  <a:cubicBezTo>
                    <a:pt x="7258" y="5692"/>
                    <a:pt x="6842" y="6763"/>
                    <a:pt x="5949" y="7298"/>
                  </a:cubicBezTo>
                  <a:cubicBezTo>
                    <a:pt x="6159" y="7177"/>
                    <a:pt x="6398" y="7146"/>
                    <a:pt x="6651" y="7146"/>
                  </a:cubicBezTo>
                  <a:cubicBezTo>
                    <a:pt x="6911" y="7146"/>
                    <a:pt x="7185" y="7178"/>
                    <a:pt x="7457" y="7178"/>
                  </a:cubicBezTo>
                  <a:cubicBezTo>
                    <a:pt x="7872" y="7178"/>
                    <a:pt x="8281" y="7103"/>
                    <a:pt x="8627" y="6723"/>
                  </a:cubicBezTo>
                  <a:cubicBezTo>
                    <a:pt x="9261" y="6009"/>
                    <a:pt x="9281" y="4105"/>
                    <a:pt x="9281" y="3213"/>
                  </a:cubicBezTo>
                  <a:cubicBezTo>
                    <a:pt x="9321" y="2876"/>
                    <a:pt x="9241" y="2559"/>
                    <a:pt x="9083" y="2261"/>
                  </a:cubicBezTo>
                  <a:cubicBezTo>
                    <a:pt x="8924" y="2043"/>
                    <a:pt x="8706" y="1864"/>
                    <a:pt x="8448" y="1745"/>
                  </a:cubicBezTo>
                  <a:cubicBezTo>
                    <a:pt x="6425" y="615"/>
                    <a:pt x="4165" y="20"/>
                    <a:pt x="1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28;p107"/>
            <p:cNvSpPr/>
            <p:nvPr/>
          </p:nvSpPr>
          <p:spPr>
            <a:xfrm>
              <a:off x="4419888" y="2760839"/>
              <a:ext cx="261096" cy="133721"/>
            </a:xfrm>
            <a:custGeom>
              <a:avLst/>
              <a:gdLst/>
              <a:ahLst/>
              <a:cxnLst/>
              <a:rect l="l" t="t" r="r" b="b"/>
              <a:pathLst>
                <a:path w="6664" h="3413" extrusionOk="0">
                  <a:moveTo>
                    <a:pt x="2195" y="0"/>
                  </a:moveTo>
                  <a:cubicBezTo>
                    <a:pt x="1973" y="0"/>
                    <a:pt x="1750" y="25"/>
                    <a:pt x="1527" y="75"/>
                  </a:cubicBezTo>
                  <a:cubicBezTo>
                    <a:pt x="694" y="294"/>
                    <a:pt x="0" y="1107"/>
                    <a:pt x="40" y="1979"/>
                  </a:cubicBezTo>
                  <a:cubicBezTo>
                    <a:pt x="188" y="2058"/>
                    <a:pt x="352" y="2098"/>
                    <a:pt x="515" y="2098"/>
                  </a:cubicBezTo>
                  <a:cubicBezTo>
                    <a:pt x="719" y="2098"/>
                    <a:pt x="921" y="2034"/>
                    <a:pt x="1087" y="1903"/>
                  </a:cubicBezTo>
                  <a:lnTo>
                    <a:pt x="1087" y="1903"/>
                  </a:lnTo>
                  <a:cubicBezTo>
                    <a:pt x="712" y="2214"/>
                    <a:pt x="3824" y="3413"/>
                    <a:pt x="4548" y="3413"/>
                  </a:cubicBezTo>
                  <a:cubicBezTo>
                    <a:pt x="4576" y="3413"/>
                    <a:pt x="4601" y="3411"/>
                    <a:pt x="4621" y="3407"/>
                  </a:cubicBezTo>
                  <a:cubicBezTo>
                    <a:pt x="6664" y="3010"/>
                    <a:pt x="5157" y="1444"/>
                    <a:pt x="4006" y="611"/>
                  </a:cubicBezTo>
                  <a:cubicBezTo>
                    <a:pt x="3474" y="212"/>
                    <a:pt x="2843" y="0"/>
                    <a:pt x="2195" y="0"/>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29;p107"/>
            <p:cNvSpPr/>
            <p:nvPr/>
          </p:nvSpPr>
          <p:spPr>
            <a:xfrm>
              <a:off x="4545774" y="2266654"/>
              <a:ext cx="1131322" cy="1221789"/>
            </a:xfrm>
            <a:custGeom>
              <a:avLst/>
              <a:gdLst/>
              <a:ahLst/>
              <a:cxnLst/>
              <a:rect l="l" t="t" r="r" b="b"/>
              <a:pathLst>
                <a:path w="28875" h="31184" extrusionOk="0">
                  <a:moveTo>
                    <a:pt x="10302" y="1"/>
                  </a:moveTo>
                  <a:cubicBezTo>
                    <a:pt x="9350" y="1"/>
                    <a:pt x="8412" y="285"/>
                    <a:pt x="7794" y="988"/>
                  </a:cubicBezTo>
                  <a:cubicBezTo>
                    <a:pt x="7397" y="1504"/>
                    <a:pt x="7120" y="2118"/>
                    <a:pt x="6981" y="2753"/>
                  </a:cubicBezTo>
                  <a:cubicBezTo>
                    <a:pt x="6168" y="6104"/>
                    <a:pt x="6981" y="9615"/>
                    <a:pt x="7794" y="12946"/>
                  </a:cubicBezTo>
                  <a:lnTo>
                    <a:pt x="4085" y="12589"/>
                  </a:lnTo>
                  <a:cubicBezTo>
                    <a:pt x="3734" y="12559"/>
                    <a:pt x="3371" y="12528"/>
                    <a:pt x="3013" y="12528"/>
                  </a:cubicBezTo>
                  <a:cubicBezTo>
                    <a:pt x="2439" y="12528"/>
                    <a:pt x="1876" y="12606"/>
                    <a:pt x="1388" y="12887"/>
                  </a:cubicBezTo>
                  <a:cubicBezTo>
                    <a:pt x="417" y="13442"/>
                    <a:pt x="0" y="14731"/>
                    <a:pt x="238" y="15822"/>
                  </a:cubicBezTo>
                  <a:cubicBezTo>
                    <a:pt x="476" y="16912"/>
                    <a:pt x="1249" y="17845"/>
                    <a:pt x="2182" y="18479"/>
                  </a:cubicBezTo>
                  <a:cubicBezTo>
                    <a:pt x="3114" y="19114"/>
                    <a:pt x="4184" y="19510"/>
                    <a:pt x="5236" y="19887"/>
                  </a:cubicBezTo>
                  <a:lnTo>
                    <a:pt x="12276" y="22465"/>
                  </a:lnTo>
                  <a:cubicBezTo>
                    <a:pt x="11641" y="23477"/>
                    <a:pt x="11225" y="24607"/>
                    <a:pt x="11046" y="25797"/>
                  </a:cubicBezTo>
                  <a:cubicBezTo>
                    <a:pt x="10887" y="26987"/>
                    <a:pt x="11185" y="28276"/>
                    <a:pt x="12058" y="29089"/>
                  </a:cubicBezTo>
                  <a:cubicBezTo>
                    <a:pt x="12633" y="29644"/>
                    <a:pt x="13406" y="29942"/>
                    <a:pt x="14179" y="30180"/>
                  </a:cubicBezTo>
                  <a:cubicBezTo>
                    <a:pt x="16148" y="30800"/>
                    <a:pt x="18224" y="31183"/>
                    <a:pt x="20286" y="31183"/>
                  </a:cubicBezTo>
                  <a:cubicBezTo>
                    <a:pt x="21653" y="31183"/>
                    <a:pt x="23013" y="31015"/>
                    <a:pt x="24333" y="30636"/>
                  </a:cubicBezTo>
                  <a:cubicBezTo>
                    <a:pt x="25583" y="30279"/>
                    <a:pt x="26792" y="29723"/>
                    <a:pt x="27665" y="28791"/>
                  </a:cubicBezTo>
                  <a:cubicBezTo>
                    <a:pt x="28557" y="27879"/>
                    <a:pt x="28875" y="26134"/>
                    <a:pt x="28815" y="24845"/>
                  </a:cubicBezTo>
                  <a:cubicBezTo>
                    <a:pt x="28617" y="20839"/>
                    <a:pt x="27129" y="16992"/>
                    <a:pt x="25047" y="13561"/>
                  </a:cubicBezTo>
                  <a:cubicBezTo>
                    <a:pt x="22965" y="10150"/>
                    <a:pt x="20268" y="7136"/>
                    <a:pt x="17491" y="4260"/>
                  </a:cubicBezTo>
                  <a:cubicBezTo>
                    <a:pt x="15766" y="2495"/>
                    <a:pt x="13862" y="671"/>
                    <a:pt x="11463" y="135"/>
                  </a:cubicBezTo>
                  <a:cubicBezTo>
                    <a:pt x="11087" y="49"/>
                    <a:pt x="10694" y="1"/>
                    <a:pt x="103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30;p107"/>
            <p:cNvSpPr/>
            <p:nvPr/>
          </p:nvSpPr>
          <p:spPr>
            <a:xfrm>
              <a:off x="4435443" y="2177910"/>
              <a:ext cx="223796" cy="552516"/>
            </a:xfrm>
            <a:custGeom>
              <a:avLst/>
              <a:gdLst/>
              <a:ahLst/>
              <a:cxnLst/>
              <a:rect l="l" t="t" r="r" b="b"/>
              <a:pathLst>
                <a:path w="5712" h="14102" extrusionOk="0">
                  <a:moveTo>
                    <a:pt x="3847" y="1"/>
                  </a:moveTo>
                  <a:cubicBezTo>
                    <a:pt x="2638" y="2261"/>
                    <a:pt x="873" y="9262"/>
                    <a:pt x="159" y="11820"/>
                  </a:cubicBezTo>
                  <a:cubicBezTo>
                    <a:pt x="0" y="12375"/>
                    <a:pt x="99" y="12950"/>
                    <a:pt x="397" y="13446"/>
                  </a:cubicBezTo>
                  <a:cubicBezTo>
                    <a:pt x="645" y="13848"/>
                    <a:pt x="1096" y="14102"/>
                    <a:pt x="1573" y="14102"/>
                  </a:cubicBezTo>
                  <a:cubicBezTo>
                    <a:pt x="1591" y="14102"/>
                    <a:pt x="1608" y="14101"/>
                    <a:pt x="1626" y="14101"/>
                  </a:cubicBezTo>
                  <a:cubicBezTo>
                    <a:pt x="1854" y="14081"/>
                    <a:pt x="2414" y="14071"/>
                    <a:pt x="2975" y="14071"/>
                  </a:cubicBezTo>
                  <a:cubicBezTo>
                    <a:pt x="3535" y="14071"/>
                    <a:pt x="4095" y="14081"/>
                    <a:pt x="4323" y="14101"/>
                  </a:cubicBezTo>
                  <a:cubicBezTo>
                    <a:pt x="4422" y="11562"/>
                    <a:pt x="3867" y="4086"/>
                    <a:pt x="3768" y="1548"/>
                  </a:cubicBezTo>
                  <a:lnTo>
                    <a:pt x="3768" y="1548"/>
                  </a:lnTo>
                  <a:cubicBezTo>
                    <a:pt x="4303" y="2083"/>
                    <a:pt x="4978" y="2460"/>
                    <a:pt x="5711" y="2599"/>
                  </a:cubicBezTo>
                  <a:lnTo>
                    <a:pt x="5711" y="754"/>
                  </a:lnTo>
                  <a:lnTo>
                    <a:pt x="3847" y="1"/>
                  </a:ln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31;p107"/>
            <p:cNvSpPr/>
            <p:nvPr/>
          </p:nvSpPr>
          <p:spPr>
            <a:xfrm>
              <a:off x="3809148" y="3573837"/>
              <a:ext cx="399440" cy="188260"/>
            </a:xfrm>
            <a:custGeom>
              <a:avLst/>
              <a:gdLst/>
              <a:ahLst/>
              <a:cxnLst/>
              <a:rect l="l" t="t" r="r" b="b"/>
              <a:pathLst>
                <a:path w="10195" h="4805" extrusionOk="0">
                  <a:moveTo>
                    <a:pt x="8673" y="0"/>
                  </a:moveTo>
                  <a:cubicBezTo>
                    <a:pt x="8208" y="0"/>
                    <a:pt x="7874" y="690"/>
                    <a:pt x="7319" y="1259"/>
                  </a:cubicBezTo>
                  <a:cubicBezTo>
                    <a:pt x="6446" y="2151"/>
                    <a:pt x="5415" y="2647"/>
                    <a:pt x="4304" y="3143"/>
                  </a:cubicBezTo>
                  <a:cubicBezTo>
                    <a:pt x="3670" y="3420"/>
                    <a:pt x="1" y="3678"/>
                    <a:pt x="1111" y="4670"/>
                  </a:cubicBezTo>
                  <a:cubicBezTo>
                    <a:pt x="2401" y="4760"/>
                    <a:pt x="3690" y="4805"/>
                    <a:pt x="4979" y="4805"/>
                  </a:cubicBezTo>
                  <a:cubicBezTo>
                    <a:pt x="6525" y="4805"/>
                    <a:pt x="8072" y="4740"/>
                    <a:pt x="9619" y="4610"/>
                  </a:cubicBezTo>
                  <a:cubicBezTo>
                    <a:pt x="9679" y="3599"/>
                    <a:pt x="10194" y="1417"/>
                    <a:pt x="9441" y="525"/>
                  </a:cubicBezTo>
                  <a:cubicBezTo>
                    <a:pt x="9133" y="148"/>
                    <a:pt x="8889" y="0"/>
                    <a:pt x="8673" y="0"/>
                  </a:cubicBezTo>
                  <a:close/>
                </a:path>
              </a:pathLst>
            </a:custGeom>
            <a:solidFill>
              <a:srgbClr val="0F0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32;p107"/>
            <p:cNvSpPr/>
            <p:nvPr/>
          </p:nvSpPr>
          <p:spPr>
            <a:xfrm>
              <a:off x="5114513" y="2466945"/>
              <a:ext cx="177956" cy="695445"/>
            </a:xfrm>
            <a:custGeom>
              <a:avLst/>
              <a:gdLst/>
              <a:ahLst/>
              <a:cxnLst/>
              <a:rect l="l" t="t" r="r" b="b"/>
              <a:pathLst>
                <a:path w="4542" h="17750" extrusionOk="0">
                  <a:moveTo>
                    <a:pt x="179" y="1"/>
                  </a:moveTo>
                  <a:lnTo>
                    <a:pt x="1" y="100"/>
                  </a:lnTo>
                  <a:cubicBezTo>
                    <a:pt x="1766" y="2896"/>
                    <a:pt x="2975" y="6287"/>
                    <a:pt x="3828" y="10789"/>
                  </a:cubicBezTo>
                  <a:cubicBezTo>
                    <a:pt x="4086" y="12197"/>
                    <a:pt x="4324" y="13803"/>
                    <a:pt x="3828" y="15231"/>
                  </a:cubicBezTo>
                  <a:cubicBezTo>
                    <a:pt x="3404" y="16416"/>
                    <a:pt x="2222" y="17523"/>
                    <a:pt x="930" y="17523"/>
                  </a:cubicBezTo>
                  <a:cubicBezTo>
                    <a:pt x="773" y="17523"/>
                    <a:pt x="615" y="17506"/>
                    <a:pt x="457" y="17472"/>
                  </a:cubicBezTo>
                  <a:lnTo>
                    <a:pt x="417" y="17690"/>
                  </a:lnTo>
                  <a:cubicBezTo>
                    <a:pt x="596" y="17730"/>
                    <a:pt x="754" y="17750"/>
                    <a:pt x="933" y="17750"/>
                  </a:cubicBezTo>
                  <a:cubicBezTo>
                    <a:pt x="2321" y="17750"/>
                    <a:pt x="3550" y="16580"/>
                    <a:pt x="4007" y="15311"/>
                  </a:cubicBezTo>
                  <a:cubicBezTo>
                    <a:pt x="4542" y="13823"/>
                    <a:pt x="4284" y="12177"/>
                    <a:pt x="4026" y="10749"/>
                  </a:cubicBezTo>
                  <a:cubicBezTo>
                    <a:pt x="3174" y="6228"/>
                    <a:pt x="1944" y="2797"/>
                    <a:pt x="179" y="1"/>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33;p107"/>
            <p:cNvSpPr/>
            <p:nvPr/>
          </p:nvSpPr>
          <p:spPr>
            <a:xfrm>
              <a:off x="5235737" y="2510475"/>
              <a:ext cx="84707" cy="254121"/>
            </a:xfrm>
            <a:custGeom>
              <a:avLst/>
              <a:gdLst/>
              <a:ahLst/>
              <a:cxnLst/>
              <a:rect l="l" t="t" r="r" b="b"/>
              <a:pathLst>
                <a:path w="2162" h="6486" extrusionOk="0">
                  <a:moveTo>
                    <a:pt x="1527" y="0"/>
                  </a:moveTo>
                  <a:lnTo>
                    <a:pt x="1329" y="60"/>
                  </a:lnTo>
                  <a:cubicBezTo>
                    <a:pt x="1944" y="2261"/>
                    <a:pt x="1448" y="4601"/>
                    <a:pt x="0" y="6346"/>
                  </a:cubicBezTo>
                  <a:lnTo>
                    <a:pt x="179" y="6485"/>
                  </a:lnTo>
                  <a:cubicBezTo>
                    <a:pt x="1666" y="4681"/>
                    <a:pt x="2162" y="2261"/>
                    <a:pt x="1527" y="0"/>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34;p107"/>
            <p:cNvSpPr/>
            <p:nvPr/>
          </p:nvSpPr>
          <p:spPr>
            <a:xfrm>
              <a:off x="4203888" y="2871759"/>
              <a:ext cx="153860" cy="437484"/>
            </a:xfrm>
            <a:custGeom>
              <a:avLst/>
              <a:gdLst/>
              <a:ahLst/>
              <a:cxnLst/>
              <a:rect l="l" t="t" r="r" b="b"/>
              <a:pathLst>
                <a:path w="3927" h="11166" extrusionOk="0">
                  <a:moveTo>
                    <a:pt x="3748" y="1"/>
                  </a:moveTo>
                  <a:cubicBezTo>
                    <a:pt x="3213" y="893"/>
                    <a:pt x="2796" y="1845"/>
                    <a:pt x="2479" y="2837"/>
                  </a:cubicBezTo>
                  <a:cubicBezTo>
                    <a:pt x="2281" y="3491"/>
                    <a:pt x="2122" y="4146"/>
                    <a:pt x="1983" y="4780"/>
                  </a:cubicBezTo>
                  <a:cubicBezTo>
                    <a:pt x="1924" y="4998"/>
                    <a:pt x="1884" y="5217"/>
                    <a:pt x="1825" y="5415"/>
                  </a:cubicBezTo>
                  <a:cubicBezTo>
                    <a:pt x="1349" y="7358"/>
                    <a:pt x="754" y="9242"/>
                    <a:pt x="0" y="11087"/>
                  </a:cubicBezTo>
                  <a:lnTo>
                    <a:pt x="199" y="11166"/>
                  </a:lnTo>
                  <a:cubicBezTo>
                    <a:pt x="952" y="9302"/>
                    <a:pt x="1567" y="7418"/>
                    <a:pt x="2043" y="5474"/>
                  </a:cubicBezTo>
                  <a:cubicBezTo>
                    <a:pt x="2083" y="5256"/>
                    <a:pt x="2142" y="5038"/>
                    <a:pt x="2182" y="4840"/>
                  </a:cubicBezTo>
                  <a:cubicBezTo>
                    <a:pt x="2321" y="4205"/>
                    <a:pt x="2479" y="3531"/>
                    <a:pt x="2677" y="2916"/>
                  </a:cubicBezTo>
                  <a:cubicBezTo>
                    <a:pt x="2995" y="1925"/>
                    <a:pt x="3411" y="993"/>
                    <a:pt x="3927" y="100"/>
                  </a:cubicBezTo>
                  <a:lnTo>
                    <a:pt x="3748" y="1"/>
                  </a:ln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35;p107"/>
            <p:cNvSpPr/>
            <p:nvPr/>
          </p:nvSpPr>
          <p:spPr>
            <a:xfrm>
              <a:off x="4492920" y="3143712"/>
              <a:ext cx="357439" cy="351249"/>
            </a:xfrm>
            <a:custGeom>
              <a:avLst/>
              <a:gdLst/>
              <a:ahLst/>
              <a:cxnLst/>
              <a:rect l="l" t="t" r="r" b="b"/>
              <a:pathLst>
                <a:path w="9123" h="8965" extrusionOk="0">
                  <a:moveTo>
                    <a:pt x="179" y="1"/>
                  </a:moveTo>
                  <a:lnTo>
                    <a:pt x="1" y="120"/>
                  </a:lnTo>
                  <a:cubicBezTo>
                    <a:pt x="2499" y="3531"/>
                    <a:pt x="5533" y="6525"/>
                    <a:pt x="9004" y="8965"/>
                  </a:cubicBezTo>
                  <a:lnTo>
                    <a:pt x="9123" y="8786"/>
                  </a:lnTo>
                  <a:cubicBezTo>
                    <a:pt x="5672" y="6367"/>
                    <a:pt x="2658" y="3392"/>
                    <a:pt x="179" y="1"/>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36;p107"/>
            <p:cNvSpPr/>
            <p:nvPr/>
          </p:nvSpPr>
          <p:spPr>
            <a:xfrm>
              <a:off x="4447079" y="2949494"/>
              <a:ext cx="68408" cy="248675"/>
            </a:xfrm>
            <a:custGeom>
              <a:avLst/>
              <a:gdLst/>
              <a:ahLst/>
              <a:cxnLst/>
              <a:rect l="l" t="t" r="r" b="b"/>
              <a:pathLst>
                <a:path w="1746" h="6347" extrusionOk="0">
                  <a:moveTo>
                    <a:pt x="1409" y="0"/>
                  </a:moveTo>
                  <a:cubicBezTo>
                    <a:pt x="1527" y="2182"/>
                    <a:pt x="1032" y="4343"/>
                    <a:pt x="0" y="6247"/>
                  </a:cubicBezTo>
                  <a:lnTo>
                    <a:pt x="179" y="6346"/>
                  </a:lnTo>
                  <a:cubicBezTo>
                    <a:pt x="1230" y="4403"/>
                    <a:pt x="1746" y="2221"/>
                    <a:pt x="1627" y="0"/>
                  </a:cubicBezTo>
                  <a:close/>
                </a:path>
              </a:pathLst>
            </a:custGeom>
            <a:solidFill>
              <a:srgbClr val="F8D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37;p107"/>
            <p:cNvSpPr/>
            <p:nvPr/>
          </p:nvSpPr>
          <p:spPr>
            <a:xfrm>
              <a:off x="3947454" y="1648775"/>
              <a:ext cx="514433" cy="372053"/>
            </a:xfrm>
            <a:custGeom>
              <a:avLst/>
              <a:gdLst/>
              <a:ahLst/>
              <a:cxnLst/>
              <a:rect l="l" t="t" r="r" b="b"/>
              <a:pathLst>
                <a:path w="13130" h="9496" extrusionOk="0">
                  <a:moveTo>
                    <a:pt x="9203" y="1"/>
                  </a:moveTo>
                  <a:cubicBezTo>
                    <a:pt x="8290" y="20"/>
                    <a:pt x="7378" y="60"/>
                    <a:pt x="6486" y="179"/>
                  </a:cubicBezTo>
                  <a:cubicBezTo>
                    <a:pt x="5831" y="179"/>
                    <a:pt x="5177" y="199"/>
                    <a:pt x="4542" y="219"/>
                  </a:cubicBezTo>
                  <a:cubicBezTo>
                    <a:pt x="3452" y="278"/>
                    <a:pt x="1925" y="219"/>
                    <a:pt x="1191" y="1210"/>
                  </a:cubicBezTo>
                  <a:cubicBezTo>
                    <a:pt x="834" y="1666"/>
                    <a:pt x="755" y="2281"/>
                    <a:pt x="655" y="2837"/>
                  </a:cubicBezTo>
                  <a:cubicBezTo>
                    <a:pt x="497" y="3788"/>
                    <a:pt x="398" y="4740"/>
                    <a:pt x="318" y="5692"/>
                  </a:cubicBezTo>
                  <a:cubicBezTo>
                    <a:pt x="239" y="6763"/>
                    <a:pt x="1" y="8270"/>
                    <a:pt x="973" y="9044"/>
                  </a:cubicBezTo>
                  <a:cubicBezTo>
                    <a:pt x="1394" y="9386"/>
                    <a:pt x="1943" y="9495"/>
                    <a:pt x="2519" y="9495"/>
                  </a:cubicBezTo>
                  <a:cubicBezTo>
                    <a:pt x="3245" y="9495"/>
                    <a:pt x="4014" y="9322"/>
                    <a:pt x="4622" y="9222"/>
                  </a:cubicBezTo>
                  <a:cubicBezTo>
                    <a:pt x="6426" y="8925"/>
                    <a:pt x="8191" y="8548"/>
                    <a:pt x="9956" y="8112"/>
                  </a:cubicBezTo>
                  <a:cubicBezTo>
                    <a:pt x="10313" y="8012"/>
                    <a:pt x="10690" y="7893"/>
                    <a:pt x="11047" y="7755"/>
                  </a:cubicBezTo>
                  <a:cubicBezTo>
                    <a:pt x="11047" y="7874"/>
                    <a:pt x="11067" y="7973"/>
                    <a:pt x="11106" y="8072"/>
                  </a:cubicBezTo>
                  <a:cubicBezTo>
                    <a:pt x="11224" y="8356"/>
                    <a:pt x="11468" y="8471"/>
                    <a:pt x="11728" y="8471"/>
                  </a:cubicBezTo>
                  <a:cubicBezTo>
                    <a:pt x="11993" y="8471"/>
                    <a:pt x="12275" y="8351"/>
                    <a:pt x="12455" y="8171"/>
                  </a:cubicBezTo>
                  <a:cubicBezTo>
                    <a:pt x="12812" y="7794"/>
                    <a:pt x="13129" y="6942"/>
                    <a:pt x="12534" y="6644"/>
                  </a:cubicBezTo>
                  <a:cubicBezTo>
                    <a:pt x="12455" y="6604"/>
                    <a:pt x="12376" y="6585"/>
                    <a:pt x="12296" y="6565"/>
                  </a:cubicBezTo>
                  <a:cubicBezTo>
                    <a:pt x="12336" y="6426"/>
                    <a:pt x="12356" y="6307"/>
                    <a:pt x="12376" y="6188"/>
                  </a:cubicBezTo>
                  <a:cubicBezTo>
                    <a:pt x="12475" y="5415"/>
                    <a:pt x="12455" y="4621"/>
                    <a:pt x="12495" y="3848"/>
                  </a:cubicBezTo>
                  <a:cubicBezTo>
                    <a:pt x="12534" y="3074"/>
                    <a:pt x="12633" y="2321"/>
                    <a:pt x="12475" y="1587"/>
                  </a:cubicBezTo>
                  <a:cubicBezTo>
                    <a:pt x="12138" y="1"/>
                    <a:pt x="10531" y="1"/>
                    <a:pt x="9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38;p107"/>
            <p:cNvSpPr/>
            <p:nvPr/>
          </p:nvSpPr>
          <p:spPr>
            <a:xfrm>
              <a:off x="4439322" y="1953796"/>
              <a:ext cx="76166" cy="61630"/>
            </a:xfrm>
            <a:custGeom>
              <a:avLst/>
              <a:gdLst/>
              <a:ahLst/>
              <a:cxnLst/>
              <a:rect l="l" t="t" r="r" b="b"/>
              <a:pathLst>
                <a:path w="1944" h="1573" extrusionOk="0">
                  <a:moveTo>
                    <a:pt x="1112" y="1"/>
                  </a:moveTo>
                  <a:cubicBezTo>
                    <a:pt x="895" y="1"/>
                    <a:pt x="674" y="89"/>
                    <a:pt x="516" y="247"/>
                  </a:cubicBezTo>
                  <a:cubicBezTo>
                    <a:pt x="198" y="465"/>
                    <a:pt x="0" y="822"/>
                    <a:pt x="238" y="1219"/>
                  </a:cubicBezTo>
                  <a:cubicBezTo>
                    <a:pt x="397" y="1453"/>
                    <a:pt x="654" y="1573"/>
                    <a:pt x="912" y="1573"/>
                  </a:cubicBezTo>
                  <a:cubicBezTo>
                    <a:pt x="1136" y="1573"/>
                    <a:pt x="1361" y="1483"/>
                    <a:pt x="1527" y="1298"/>
                  </a:cubicBezTo>
                  <a:cubicBezTo>
                    <a:pt x="1864" y="941"/>
                    <a:pt x="1944" y="287"/>
                    <a:pt x="1428" y="69"/>
                  </a:cubicBezTo>
                  <a:cubicBezTo>
                    <a:pt x="1329" y="23"/>
                    <a:pt x="1221" y="1"/>
                    <a:pt x="1112" y="1"/>
                  </a:cubicBezTo>
                  <a:close/>
                </a:path>
              </a:pathLst>
            </a:custGeom>
            <a:solidFill>
              <a:srgbClr val="ED6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39;p107"/>
            <p:cNvSpPr/>
            <p:nvPr/>
          </p:nvSpPr>
          <p:spPr>
            <a:xfrm>
              <a:off x="4061703" y="1871008"/>
              <a:ext cx="26446" cy="19472"/>
            </a:xfrm>
            <a:custGeom>
              <a:avLst/>
              <a:gdLst/>
              <a:ahLst/>
              <a:cxnLst/>
              <a:rect l="l" t="t" r="r" b="b"/>
              <a:pathLst>
                <a:path w="675" h="497" extrusionOk="0">
                  <a:moveTo>
                    <a:pt x="298" y="0"/>
                  </a:moveTo>
                  <a:cubicBezTo>
                    <a:pt x="0" y="0"/>
                    <a:pt x="60" y="496"/>
                    <a:pt x="377" y="496"/>
                  </a:cubicBezTo>
                  <a:cubicBezTo>
                    <a:pt x="674" y="496"/>
                    <a:pt x="615" y="0"/>
                    <a:pt x="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40;p107"/>
            <p:cNvSpPr/>
            <p:nvPr/>
          </p:nvSpPr>
          <p:spPr>
            <a:xfrm>
              <a:off x="4116869" y="1867912"/>
              <a:ext cx="27230" cy="19433"/>
            </a:xfrm>
            <a:custGeom>
              <a:avLst/>
              <a:gdLst/>
              <a:ahLst/>
              <a:cxnLst/>
              <a:rect l="l" t="t" r="r" b="b"/>
              <a:pathLst>
                <a:path w="695" h="496" extrusionOk="0">
                  <a:moveTo>
                    <a:pt x="317" y="0"/>
                  </a:moveTo>
                  <a:cubicBezTo>
                    <a:pt x="0" y="0"/>
                    <a:pt x="79" y="496"/>
                    <a:pt x="377" y="496"/>
                  </a:cubicBezTo>
                  <a:cubicBezTo>
                    <a:pt x="694" y="496"/>
                    <a:pt x="635"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41;p107"/>
            <p:cNvSpPr/>
            <p:nvPr/>
          </p:nvSpPr>
          <p:spPr>
            <a:xfrm>
              <a:off x="4169684" y="1864778"/>
              <a:ext cx="26446" cy="19472"/>
            </a:xfrm>
            <a:custGeom>
              <a:avLst/>
              <a:gdLst/>
              <a:ahLst/>
              <a:cxnLst/>
              <a:rect l="l" t="t" r="r" b="b"/>
              <a:pathLst>
                <a:path w="675" h="497" extrusionOk="0">
                  <a:moveTo>
                    <a:pt x="318" y="1"/>
                  </a:moveTo>
                  <a:cubicBezTo>
                    <a:pt x="1" y="1"/>
                    <a:pt x="60" y="497"/>
                    <a:pt x="377" y="497"/>
                  </a:cubicBezTo>
                  <a:cubicBezTo>
                    <a:pt x="675" y="497"/>
                    <a:pt x="615"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42;p107"/>
            <p:cNvSpPr/>
            <p:nvPr/>
          </p:nvSpPr>
          <p:spPr>
            <a:xfrm>
              <a:off x="4213213" y="1861683"/>
              <a:ext cx="27230" cy="19472"/>
            </a:xfrm>
            <a:custGeom>
              <a:avLst/>
              <a:gdLst/>
              <a:ahLst/>
              <a:cxnLst/>
              <a:rect l="l" t="t" r="r" b="b"/>
              <a:pathLst>
                <a:path w="695" h="497" extrusionOk="0">
                  <a:moveTo>
                    <a:pt x="318" y="0"/>
                  </a:moveTo>
                  <a:cubicBezTo>
                    <a:pt x="0" y="0"/>
                    <a:pt x="80" y="496"/>
                    <a:pt x="377" y="496"/>
                  </a:cubicBezTo>
                  <a:cubicBezTo>
                    <a:pt x="694" y="496"/>
                    <a:pt x="635" y="0"/>
                    <a:pt x="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43;p107"/>
            <p:cNvSpPr/>
            <p:nvPr/>
          </p:nvSpPr>
          <p:spPr>
            <a:xfrm>
              <a:off x="4261365" y="1860899"/>
              <a:ext cx="27230" cy="19472"/>
            </a:xfrm>
            <a:custGeom>
              <a:avLst/>
              <a:gdLst/>
              <a:ahLst/>
              <a:cxnLst/>
              <a:rect l="l" t="t" r="r" b="b"/>
              <a:pathLst>
                <a:path w="695" h="497" extrusionOk="0">
                  <a:moveTo>
                    <a:pt x="318" y="1"/>
                  </a:moveTo>
                  <a:cubicBezTo>
                    <a:pt x="1" y="1"/>
                    <a:pt x="80" y="496"/>
                    <a:pt x="378" y="496"/>
                  </a:cubicBezTo>
                  <a:cubicBezTo>
                    <a:pt x="695" y="496"/>
                    <a:pt x="635" y="1"/>
                    <a:pt x="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25"/>
                                        </p:tgtEl>
                                        <p:attrNameLst>
                                          <p:attrName>style.visibility</p:attrName>
                                        </p:attrNameLst>
                                      </p:cBhvr>
                                      <p:to>
                                        <p:strVal val="visible"/>
                                      </p:to>
                                    </p:set>
                                    <p:anim calcmode="lin" valueType="num">
                                      <p:cBhvr additive="base">
                                        <p:cTn id="7" dur="1000"/>
                                        <p:tgtEl>
                                          <p:spTgt spid="152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6"/>
                                        </p:tgtEl>
                                        <p:attrNameLst>
                                          <p:attrName>style.visibility</p:attrName>
                                        </p:attrNameLst>
                                      </p:cBhvr>
                                      <p:to>
                                        <p:strVal val="visible"/>
                                      </p:to>
                                    </p:set>
                                    <p:animEffect transition="in" filter="fade">
                                      <p:cBhvr>
                                        <p:cTn id="12" dur="1000"/>
                                        <p:tgtEl>
                                          <p:spTgt spid="15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13224" y="2661052"/>
            <a:ext cx="5863421" cy="748800"/>
          </a:xfrm>
          <a:prstGeom prst="rect">
            <a:avLst/>
          </a:prstGeom>
        </p:spPr>
        <p:txBody>
          <a:bodyPr spcFirstLastPara="1" wrap="square" lIns="91425" tIns="91425" rIns="91425" bIns="91425" anchor="t" anchorCtr="0">
            <a:noAutofit/>
          </a:bodyPr>
          <a:lstStyle/>
          <a:p>
            <a:r>
              <a:rPr lang="en-US" dirty="0" smtClean="0"/>
              <a:t>System Features</a:t>
            </a:r>
            <a:endParaRPr dirty="0"/>
          </a:p>
        </p:txBody>
      </p:sp>
      <p:sp>
        <p:nvSpPr>
          <p:cNvPr id="584" name="Google Shape;584;p58"/>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 subtitle here if you need it</a:t>
            </a:r>
            <a:endParaRPr/>
          </a:p>
        </p:txBody>
      </p:sp>
      <p:sp>
        <p:nvSpPr>
          <p:cNvPr id="585" name="Google Shape;585;p58"/>
          <p:cNvSpPr txBox="1">
            <a:spLocks noGrp="1"/>
          </p:cNvSpPr>
          <p:nvPr>
            <p:ph type="title" idx="2"/>
          </p:nvPr>
        </p:nvSpPr>
        <p:spPr>
          <a:xfrm>
            <a:off x="874951" y="783376"/>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03</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45119" y="1116693"/>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4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par>
                                <p:cTn id="19" presetID="10" presetClass="entr" presetSubtype="0" fill="hold" nodeType="withEffect">
                                  <p:stCondLst>
                                    <p:cond delay="0"/>
                                  </p:stCondLst>
                                  <p:childTnLst>
                                    <p:set>
                                      <p:cBhvr>
                                        <p:cTn id="20" dur="1" fill="hold">
                                          <p:stCondLst>
                                            <p:cond delay="0"/>
                                          </p:stCondLst>
                                        </p:cTn>
                                        <p:tgtEl>
                                          <p:spTgt spid="584"/>
                                        </p:tgtEl>
                                        <p:attrNameLst>
                                          <p:attrName>style.visibility</p:attrName>
                                        </p:attrNameLst>
                                      </p:cBhvr>
                                      <p:to>
                                        <p:strVal val="visible"/>
                                      </p:to>
                                    </p:set>
                                    <p:animEffect transition="in" filter="fade">
                                      <p:cBhvr>
                                        <p:cTn id="21" dur="10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158662"/>
            <a:ext cx="7657989" cy="3248952"/>
          </a:xfrm>
        </p:spPr>
        <p:txBody>
          <a:bodyPr/>
          <a:lstStyle/>
          <a:p>
            <a:pPr marL="114300" indent="0">
              <a:lnSpc>
                <a:spcPct val="150000"/>
              </a:lnSpc>
              <a:buNone/>
            </a:pPr>
            <a:r>
              <a:rPr lang="en-US" b="1" dirty="0" smtClean="0"/>
              <a:t>Description</a:t>
            </a:r>
            <a:r>
              <a:rPr lang="en-US" dirty="0" smtClean="0"/>
              <a:t> </a:t>
            </a:r>
            <a:r>
              <a:rPr lang="en-US" dirty="0"/>
              <a:t>This feature allows authorized users </a:t>
            </a:r>
            <a:r>
              <a:rPr lang="en-US" b="1" dirty="0">
                <a:solidFill>
                  <a:schemeClr val="accent1">
                    <a:lumMod val="75000"/>
                  </a:schemeClr>
                </a:solidFill>
              </a:rPr>
              <a:t>to record and track incidents</a:t>
            </a:r>
            <a:r>
              <a:rPr lang="en-US" dirty="0"/>
              <a:t> that occur within the hostel. Incidents may include maintenance issues, rule violations, or any other noteworthy occurrences.</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sz="1400" dirty="0"/>
              <a:t>User </a:t>
            </a:r>
            <a:r>
              <a:rPr lang="en-US" sz="1400" dirty="0" smtClean="0"/>
              <a:t>Authentication</a:t>
            </a:r>
            <a:endParaRPr lang="en-US" sz="1400" dirty="0"/>
          </a:p>
          <a:p>
            <a:pPr lvl="0">
              <a:lnSpc>
                <a:spcPct val="150000"/>
              </a:lnSpc>
            </a:pPr>
            <a:r>
              <a:rPr lang="en-US" sz="1400" dirty="0" smtClean="0"/>
              <a:t>Incident Recording</a:t>
            </a:r>
            <a:endParaRPr lang="en-US" sz="1400" dirty="0"/>
          </a:p>
          <a:p>
            <a:pPr lvl="0">
              <a:lnSpc>
                <a:spcPct val="150000"/>
              </a:lnSpc>
            </a:pPr>
            <a:r>
              <a:rPr lang="en-US" sz="1400" dirty="0" smtClean="0"/>
              <a:t>Incident Tracking</a:t>
            </a:r>
            <a:endParaRPr lang="en-US" sz="1400" dirty="0"/>
          </a:p>
          <a:p>
            <a:pPr marL="114300" indent="0">
              <a:lnSpc>
                <a:spcPct val="150000"/>
              </a:lnSpc>
              <a:buNone/>
            </a:pPr>
            <a:endParaRPr lang="en-US" dirty="0"/>
          </a:p>
        </p:txBody>
      </p:sp>
      <p:sp>
        <p:nvSpPr>
          <p:cNvPr id="3" name="Title 2"/>
          <p:cNvSpPr>
            <a:spLocks noGrp="1"/>
          </p:cNvSpPr>
          <p:nvPr>
            <p:ph type="title"/>
          </p:nvPr>
        </p:nvSpPr>
        <p:spPr/>
        <p:txBody>
          <a:bodyPr/>
          <a:lstStyle/>
          <a:p>
            <a:r>
              <a:rPr lang="en-US" dirty="0" smtClean="0"/>
              <a:t>3.1 Add incident</a:t>
            </a:r>
            <a:endParaRPr lang="en-US" dirty="0"/>
          </a:p>
        </p:txBody>
      </p:sp>
    </p:spTree>
    <p:extLst>
      <p:ext uri="{BB962C8B-B14F-4D97-AF65-F5344CB8AC3E}">
        <p14:creationId xmlns:p14="http://schemas.microsoft.com/office/powerpoint/2010/main" val="411292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30440" y="1437871"/>
            <a:ext cx="6573105" cy="2913066"/>
          </a:xfrm>
        </p:spPr>
        <p:txBody>
          <a:bodyPr/>
          <a:lstStyle/>
          <a:p>
            <a:pPr marL="114300" indent="0">
              <a:lnSpc>
                <a:spcPct val="150000"/>
              </a:lnSpc>
              <a:buNone/>
            </a:pPr>
            <a:r>
              <a:rPr lang="en-US" b="1" dirty="0" smtClean="0"/>
              <a:t>Description</a:t>
            </a:r>
            <a:r>
              <a:rPr lang="en-US" dirty="0" smtClean="0"/>
              <a:t> </a:t>
            </a:r>
            <a:r>
              <a:rPr lang="en-US" dirty="0"/>
              <a:t>This feature </a:t>
            </a:r>
            <a:r>
              <a:rPr lang="en-US" b="1" dirty="0">
                <a:solidFill>
                  <a:schemeClr val="accent1">
                    <a:lumMod val="75000"/>
                  </a:schemeClr>
                </a:solidFill>
              </a:rPr>
              <a:t>manages the allocation of rooms to residents efficiently</a:t>
            </a:r>
            <a:r>
              <a:rPr lang="en-US" dirty="0"/>
              <a:t>, ensuring a smooth and organized hostel living experience.</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Room Availability </a:t>
            </a:r>
            <a:r>
              <a:rPr lang="en-US" dirty="0" smtClean="0"/>
              <a:t>Check</a:t>
            </a:r>
          </a:p>
          <a:p>
            <a:pPr lvl="0">
              <a:lnSpc>
                <a:spcPct val="150000"/>
              </a:lnSpc>
            </a:pPr>
            <a:r>
              <a:rPr lang="en-US" dirty="0" smtClean="0"/>
              <a:t>Room Allocation</a:t>
            </a:r>
          </a:p>
          <a:p>
            <a:pPr lvl="0">
              <a:lnSpc>
                <a:spcPct val="150000"/>
              </a:lnSpc>
            </a:pPr>
            <a:r>
              <a:rPr lang="en-US" dirty="0" smtClean="0"/>
              <a:t>Room Transfer</a:t>
            </a:r>
            <a:endParaRPr lang="en-US" dirty="0"/>
          </a:p>
          <a:p>
            <a:endParaRPr lang="en-US" dirty="0"/>
          </a:p>
        </p:txBody>
      </p:sp>
      <p:sp>
        <p:nvSpPr>
          <p:cNvPr id="3" name="Title 2"/>
          <p:cNvSpPr>
            <a:spLocks noGrp="1"/>
          </p:cNvSpPr>
          <p:nvPr>
            <p:ph type="title"/>
          </p:nvPr>
        </p:nvSpPr>
        <p:spPr/>
        <p:txBody>
          <a:bodyPr/>
          <a:lstStyle/>
          <a:p>
            <a:r>
              <a:rPr lang="en-US" b="1" dirty="0" smtClean="0"/>
              <a:t>3.2 Allocate </a:t>
            </a:r>
            <a:r>
              <a:rPr lang="en-US" b="1" dirty="0"/>
              <a:t>Room</a:t>
            </a:r>
            <a:r>
              <a:rPr lang="en-US" sz="2400" b="1" dirty="0"/>
              <a:t/>
            </a:r>
            <a:br>
              <a:rPr lang="en-US" sz="2400" b="1" dirty="0"/>
            </a:br>
            <a:endParaRPr lang="en-US" dirty="0"/>
          </a:p>
        </p:txBody>
      </p:sp>
    </p:spTree>
    <p:extLst>
      <p:ext uri="{BB962C8B-B14F-4D97-AF65-F5344CB8AC3E}">
        <p14:creationId xmlns:p14="http://schemas.microsoft.com/office/powerpoint/2010/main" val="261080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05319" y="1267048"/>
            <a:ext cx="6618323" cy="2315700"/>
          </a:xfrm>
        </p:spPr>
        <p:txBody>
          <a:bodyPr/>
          <a:lstStyle/>
          <a:p>
            <a:pPr marL="114300" indent="0">
              <a:lnSpc>
                <a:spcPct val="150000"/>
              </a:lnSpc>
              <a:buNone/>
            </a:pPr>
            <a:r>
              <a:rPr lang="en-US" b="1" dirty="0" smtClean="0"/>
              <a:t>Description</a:t>
            </a:r>
            <a:r>
              <a:rPr lang="en-US" dirty="0" smtClean="0"/>
              <a:t> </a:t>
            </a:r>
            <a:r>
              <a:rPr lang="en-US" dirty="0"/>
              <a:t>This feature enables residents to </a:t>
            </a:r>
            <a:r>
              <a:rPr lang="en-US" b="1" dirty="0">
                <a:solidFill>
                  <a:schemeClr val="accent1">
                    <a:lumMod val="75000"/>
                  </a:schemeClr>
                </a:solidFill>
              </a:rPr>
              <a:t>provide feedback on hostel services</a:t>
            </a:r>
            <a:r>
              <a:rPr lang="en-US" dirty="0"/>
              <a:t>, contributing to continuous improvement.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User </a:t>
            </a:r>
            <a:r>
              <a:rPr lang="en-US" dirty="0" smtClean="0"/>
              <a:t>Interface</a:t>
            </a:r>
          </a:p>
          <a:p>
            <a:pPr lvl="0">
              <a:lnSpc>
                <a:spcPct val="150000"/>
              </a:lnSpc>
            </a:pPr>
            <a:r>
              <a:rPr lang="en-US" dirty="0" smtClean="0"/>
              <a:t>Feedback Categories</a:t>
            </a:r>
          </a:p>
          <a:p>
            <a:pPr lvl="0">
              <a:lnSpc>
                <a:spcPct val="150000"/>
              </a:lnSpc>
            </a:pPr>
            <a:r>
              <a:rPr lang="en-US" dirty="0" smtClean="0"/>
              <a:t>Anonymous Feedback</a:t>
            </a:r>
            <a:endParaRPr lang="en-US" dirty="0"/>
          </a:p>
        </p:txBody>
      </p:sp>
      <p:sp>
        <p:nvSpPr>
          <p:cNvPr id="3" name="Title 2"/>
          <p:cNvSpPr>
            <a:spLocks noGrp="1"/>
          </p:cNvSpPr>
          <p:nvPr>
            <p:ph type="title"/>
          </p:nvPr>
        </p:nvSpPr>
        <p:spPr/>
        <p:txBody>
          <a:bodyPr/>
          <a:lstStyle/>
          <a:p>
            <a:r>
              <a:rPr lang="en-US" b="1" dirty="0" smtClean="0"/>
              <a:t>3.3 Add Feedback</a:t>
            </a:r>
            <a:endParaRPr lang="en-US" dirty="0"/>
          </a:p>
        </p:txBody>
      </p:sp>
    </p:spTree>
    <p:extLst>
      <p:ext uri="{BB962C8B-B14F-4D97-AF65-F5344CB8AC3E}">
        <p14:creationId xmlns:p14="http://schemas.microsoft.com/office/powerpoint/2010/main" val="327190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22286" y="1357483"/>
            <a:ext cx="6899677" cy="2315700"/>
          </a:xfrm>
        </p:spPr>
        <p:txBody>
          <a:bodyPr/>
          <a:lstStyle/>
          <a:p>
            <a:pPr marL="114300" indent="0">
              <a:lnSpc>
                <a:spcPct val="150000"/>
              </a:lnSpc>
              <a:buNone/>
            </a:pPr>
            <a:r>
              <a:rPr lang="en-US" b="1" dirty="0" smtClean="0"/>
              <a:t>Description</a:t>
            </a:r>
            <a:r>
              <a:rPr lang="en-US" dirty="0" smtClean="0"/>
              <a:t> </a:t>
            </a:r>
            <a:r>
              <a:rPr lang="en-US" dirty="0"/>
              <a:t>This feature is designed for </a:t>
            </a:r>
            <a:r>
              <a:rPr lang="en-US" b="1" dirty="0">
                <a:solidFill>
                  <a:schemeClr val="accent1">
                    <a:lumMod val="75000"/>
                  </a:schemeClr>
                </a:solidFill>
              </a:rPr>
              <a:t>administrators to oversee and manage details</a:t>
            </a:r>
            <a:r>
              <a:rPr lang="en-US" dirty="0"/>
              <a:t> and roles of hostel staff.</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Staff </a:t>
            </a:r>
            <a:r>
              <a:rPr lang="en-US" dirty="0" smtClean="0"/>
              <a:t>Information</a:t>
            </a:r>
          </a:p>
          <a:p>
            <a:pPr lvl="0">
              <a:lnSpc>
                <a:spcPct val="150000"/>
              </a:lnSpc>
            </a:pPr>
            <a:r>
              <a:rPr lang="en-US" dirty="0" smtClean="0"/>
              <a:t>Role Assignment</a:t>
            </a:r>
          </a:p>
          <a:p>
            <a:pPr lvl="0">
              <a:lnSpc>
                <a:spcPct val="150000"/>
              </a:lnSpc>
            </a:pPr>
            <a:r>
              <a:rPr lang="en-US" dirty="0" smtClean="0"/>
              <a:t>Staff </a:t>
            </a:r>
            <a:r>
              <a:rPr lang="en-US" dirty="0"/>
              <a:t>Performance Tracking</a:t>
            </a:r>
            <a:endParaRPr lang="en-US" dirty="0"/>
          </a:p>
        </p:txBody>
      </p:sp>
      <p:sp>
        <p:nvSpPr>
          <p:cNvPr id="3" name="Title 2"/>
          <p:cNvSpPr>
            <a:spLocks noGrp="1"/>
          </p:cNvSpPr>
          <p:nvPr>
            <p:ph type="title"/>
          </p:nvPr>
        </p:nvSpPr>
        <p:spPr/>
        <p:txBody>
          <a:bodyPr/>
          <a:lstStyle/>
          <a:p>
            <a:r>
              <a:rPr lang="en-US" b="1" dirty="0" smtClean="0"/>
              <a:t>3.4 Manage Staff</a:t>
            </a:r>
            <a:endParaRPr lang="en-US" dirty="0"/>
          </a:p>
        </p:txBody>
      </p:sp>
    </p:spTree>
    <p:extLst>
      <p:ext uri="{BB962C8B-B14F-4D97-AF65-F5344CB8AC3E}">
        <p14:creationId xmlns:p14="http://schemas.microsoft.com/office/powerpoint/2010/main" val="44095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80681" y="1372556"/>
            <a:ext cx="6822831" cy="2315700"/>
          </a:xfrm>
        </p:spPr>
        <p:txBody>
          <a:bodyPr/>
          <a:lstStyle/>
          <a:p>
            <a:pPr marL="114300" indent="0">
              <a:lnSpc>
                <a:spcPct val="150000"/>
              </a:lnSpc>
              <a:buNone/>
            </a:pPr>
            <a:r>
              <a:rPr lang="en-US" b="1" dirty="0" smtClean="0"/>
              <a:t>Description</a:t>
            </a:r>
            <a:r>
              <a:rPr lang="en-US" dirty="0" smtClean="0"/>
              <a:t> </a:t>
            </a:r>
            <a:r>
              <a:rPr lang="en-US" dirty="0"/>
              <a:t>This feature handles the </a:t>
            </a:r>
            <a:r>
              <a:rPr lang="en-US" b="1" dirty="0" smtClean="0">
                <a:solidFill>
                  <a:schemeClr val="accent1">
                    <a:lumMod val="75000"/>
                  </a:schemeClr>
                </a:solidFill>
              </a:rPr>
              <a:t>planning and maintenance of hostel mess operations</a:t>
            </a:r>
            <a:r>
              <a:rPr lang="en-US" dirty="0"/>
              <a:t>, including menu planning and food quality management.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Menu </a:t>
            </a:r>
            <a:r>
              <a:rPr lang="en-US" dirty="0" smtClean="0"/>
              <a:t>Planning</a:t>
            </a:r>
          </a:p>
          <a:p>
            <a:pPr lvl="0">
              <a:lnSpc>
                <a:spcPct val="150000"/>
              </a:lnSpc>
            </a:pPr>
            <a:r>
              <a:rPr lang="en-US" dirty="0" smtClean="0"/>
              <a:t>Mess Attendance</a:t>
            </a:r>
          </a:p>
          <a:p>
            <a:pPr lvl="0">
              <a:lnSpc>
                <a:spcPct val="150000"/>
              </a:lnSpc>
            </a:pPr>
            <a:r>
              <a:rPr lang="en-US" dirty="0" smtClean="0"/>
              <a:t>Feedback Integration</a:t>
            </a:r>
            <a:endParaRPr lang="en-US" dirty="0"/>
          </a:p>
        </p:txBody>
      </p:sp>
      <p:sp>
        <p:nvSpPr>
          <p:cNvPr id="3" name="Title 2"/>
          <p:cNvSpPr>
            <a:spLocks noGrp="1"/>
          </p:cNvSpPr>
          <p:nvPr>
            <p:ph type="title"/>
          </p:nvPr>
        </p:nvSpPr>
        <p:spPr/>
        <p:txBody>
          <a:bodyPr/>
          <a:lstStyle/>
          <a:p>
            <a:r>
              <a:rPr lang="en-US" b="1" dirty="0" smtClean="0"/>
              <a:t>3.5 Maintain Mess</a:t>
            </a:r>
            <a:endParaRPr lang="en-US" dirty="0"/>
          </a:p>
        </p:txBody>
      </p:sp>
    </p:spTree>
    <p:extLst>
      <p:ext uri="{BB962C8B-B14F-4D97-AF65-F5344CB8AC3E}">
        <p14:creationId xmlns:p14="http://schemas.microsoft.com/office/powerpoint/2010/main" val="351430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16818" y="1478063"/>
            <a:ext cx="6772589" cy="2315700"/>
          </a:xfrm>
        </p:spPr>
        <p:txBody>
          <a:bodyPr/>
          <a:lstStyle/>
          <a:p>
            <a:pPr marL="114300" indent="0">
              <a:lnSpc>
                <a:spcPct val="150000"/>
              </a:lnSpc>
              <a:buNone/>
            </a:pPr>
            <a:r>
              <a:rPr lang="en-US" b="1" dirty="0" smtClean="0"/>
              <a:t>Description</a:t>
            </a:r>
            <a:r>
              <a:rPr lang="en-US" dirty="0" smtClean="0"/>
              <a:t> </a:t>
            </a:r>
            <a:r>
              <a:rPr lang="en-US" dirty="0"/>
              <a:t>This feature manages the </a:t>
            </a:r>
            <a:r>
              <a:rPr lang="en-US" b="1" dirty="0">
                <a:solidFill>
                  <a:schemeClr val="accent1">
                    <a:lumMod val="75000"/>
                  </a:schemeClr>
                </a:solidFill>
              </a:rPr>
              <a:t>submission and tracking of </a:t>
            </a:r>
            <a:r>
              <a:rPr lang="en-US" b="1" dirty="0" smtClean="0">
                <a:solidFill>
                  <a:schemeClr val="accent1">
                    <a:lumMod val="75000"/>
                  </a:schemeClr>
                </a:solidFill>
              </a:rPr>
              <a:t>fees</a:t>
            </a:r>
            <a:r>
              <a:rPr lang="en-US" dirty="0" smtClean="0"/>
              <a:t> </a:t>
            </a:r>
            <a:r>
              <a:rPr lang="en-US" dirty="0"/>
              <a:t>by residents.</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Fee </a:t>
            </a:r>
            <a:r>
              <a:rPr lang="en-US" dirty="0" smtClean="0"/>
              <a:t>Details</a:t>
            </a:r>
          </a:p>
          <a:p>
            <a:pPr lvl="0">
              <a:lnSpc>
                <a:spcPct val="150000"/>
              </a:lnSpc>
            </a:pPr>
            <a:r>
              <a:rPr lang="en-US" dirty="0" smtClean="0"/>
              <a:t>Payment Options</a:t>
            </a:r>
          </a:p>
          <a:p>
            <a:pPr lvl="0">
              <a:lnSpc>
                <a:spcPct val="150000"/>
              </a:lnSpc>
            </a:pPr>
            <a:r>
              <a:rPr lang="en-US" dirty="0" smtClean="0"/>
              <a:t>Late </a:t>
            </a:r>
            <a:r>
              <a:rPr lang="en-US" dirty="0"/>
              <a:t>Fee </a:t>
            </a:r>
            <a:r>
              <a:rPr lang="en-US" dirty="0" smtClean="0"/>
              <a:t>Calculation</a:t>
            </a:r>
            <a:endParaRPr lang="en-US" dirty="0"/>
          </a:p>
        </p:txBody>
      </p:sp>
      <p:sp>
        <p:nvSpPr>
          <p:cNvPr id="3" name="Title 2"/>
          <p:cNvSpPr>
            <a:spLocks noGrp="1"/>
          </p:cNvSpPr>
          <p:nvPr>
            <p:ph type="title"/>
          </p:nvPr>
        </p:nvSpPr>
        <p:spPr/>
        <p:txBody>
          <a:bodyPr/>
          <a:lstStyle/>
          <a:p>
            <a:r>
              <a:rPr lang="en-US" dirty="0" smtClean="0"/>
              <a:t>3.6 Submit Fee</a:t>
            </a:r>
            <a:endParaRPr lang="en-US" dirty="0"/>
          </a:p>
        </p:txBody>
      </p:sp>
    </p:spTree>
    <p:extLst>
      <p:ext uri="{BB962C8B-B14F-4D97-AF65-F5344CB8AC3E}">
        <p14:creationId xmlns:p14="http://schemas.microsoft.com/office/powerpoint/2010/main" val="1182084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95754" y="1342411"/>
            <a:ext cx="6563057" cy="2315700"/>
          </a:xfrm>
        </p:spPr>
        <p:txBody>
          <a:bodyPr/>
          <a:lstStyle/>
          <a:p>
            <a:pPr marL="114300" indent="0">
              <a:lnSpc>
                <a:spcPct val="150000"/>
              </a:lnSpc>
              <a:buNone/>
            </a:pPr>
            <a:r>
              <a:rPr lang="en-US" b="1" dirty="0" smtClean="0"/>
              <a:t>Description</a:t>
            </a:r>
            <a:r>
              <a:rPr lang="en-US" dirty="0" smtClean="0"/>
              <a:t> </a:t>
            </a:r>
            <a:r>
              <a:rPr lang="en-US" dirty="0"/>
              <a:t>This feature allows users to register for the Hostel Management System.</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User Registration </a:t>
            </a:r>
            <a:r>
              <a:rPr lang="en-US" dirty="0" smtClean="0"/>
              <a:t>Form</a:t>
            </a:r>
            <a:endParaRPr lang="en-US" dirty="0"/>
          </a:p>
          <a:p>
            <a:pPr lvl="0">
              <a:lnSpc>
                <a:spcPct val="150000"/>
              </a:lnSpc>
            </a:pPr>
            <a:r>
              <a:rPr lang="en-US" dirty="0" smtClean="0"/>
              <a:t>Verification Process</a:t>
            </a:r>
            <a:endParaRPr lang="en-US" dirty="0"/>
          </a:p>
          <a:p>
            <a:pPr marL="114300" indent="0">
              <a:buNone/>
            </a:pPr>
            <a:endParaRPr lang="en-US" dirty="0"/>
          </a:p>
        </p:txBody>
      </p:sp>
      <p:sp>
        <p:nvSpPr>
          <p:cNvPr id="3" name="Title 2"/>
          <p:cNvSpPr>
            <a:spLocks noGrp="1"/>
          </p:cNvSpPr>
          <p:nvPr>
            <p:ph type="title"/>
          </p:nvPr>
        </p:nvSpPr>
        <p:spPr/>
        <p:txBody>
          <a:bodyPr/>
          <a:lstStyle/>
          <a:p>
            <a:r>
              <a:rPr lang="en-US" dirty="0" smtClean="0"/>
              <a:t>3.7 Register</a:t>
            </a:r>
            <a:endParaRPr lang="en-US" dirty="0"/>
          </a:p>
        </p:txBody>
      </p:sp>
    </p:spTree>
    <p:extLst>
      <p:ext uri="{BB962C8B-B14F-4D97-AF65-F5344CB8AC3E}">
        <p14:creationId xmlns:p14="http://schemas.microsoft.com/office/powerpoint/2010/main" val="361809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13225" y="2661052"/>
            <a:ext cx="5565600" cy="748800"/>
          </a:xfrm>
          <a:prstGeom prst="rect">
            <a:avLst/>
          </a:prstGeom>
        </p:spPr>
        <p:txBody>
          <a:bodyPr spcFirstLastPara="1" wrap="square" lIns="91425" tIns="91425" rIns="91425" bIns="91425" anchor="t" anchorCtr="0">
            <a:noAutofit/>
          </a:bodyPr>
          <a:lstStyle/>
          <a:p>
            <a:r>
              <a:rPr lang="en-US" b="1" dirty="0" smtClean="0"/>
              <a:t>Introduction</a:t>
            </a:r>
            <a:r>
              <a:rPr lang="en-US" b="1" dirty="0"/>
              <a:t/>
            </a:r>
            <a:br>
              <a:rPr lang="en-US" b="1" dirty="0"/>
            </a:br>
            <a:endParaRPr dirty="0"/>
          </a:p>
        </p:txBody>
      </p:sp>
      <p:sp>
        <p:nvSpPr>
          <p:cNvPr id="584" name="Google Shape;584;p58"/>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 subtitle here if you need it</a:t>
            </a:r>
            <a:endParaRPr/>
          </a:p>
        </p:txBody>
      </p:sp>
      <p:sp>
        <p:nvSpPr>
          <p:cNvPr id="585" name="Google Shape;585;p58"/>
          <p:cNvSpPr txBox="1">
            <a:spLocks noGrp="1"/>
          </p:cNvSpPr>
          <p:nvPr>
            <p:ph type="title" idx="2"/>
          </p:nvPr>
        </p:nvSpPr>
        <p:spPr>
          <a:xfrm>
            <a:off x="958625" y="724049"/>
            <a:ext cx="13944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69351" y="1091662"/>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par>
                                <p:cTn id="19" presetID="10" presetClass="entr" presetSubtype="0" fill="hold" nodeType="withEffect">
                                  <p:stCondLst>
                                    <p:cond delay="0"/>
                                  </p:stCondLst>
                                  <p:childTnLst>
                                    <p:set>
                                      <p:cBhvr>
                                        <p:cTn id="20" dur="1" fill="hold">
                                          <p:stCondLst>
                                            <p:cond delay="0"/>
                                          </p:stCondLst>
                                        </p:cTn>
                                        <p:tgtEl>
                                          <p:spTgt spid="584"/>
                                        </p:tgtEl>
                                        <p:attrNameLst>
                                          <p:attrName>style.visibility</p:attrName>
                                        </p:attrNameLst>
                                      </p:cBhvr>
                                      <p:to>
                                        <p:strVal val="visible"/>
                                      </p:to>
                                    </p:set>
                                    <p:animEffect transition="in" filter="fade">
                                      <p:cBhvr>
                                        <p:cTn id="21" dur="10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455946" y="1264170"/>
            <a:ext cx="6975079" cy="3248952"/>
          </a:xfrm>
        </p:spPr>
        <p:txBody>
          <a:bodyPr/>
          <a:lstStyle/>
          <a:p>
            <a:pPr marL="114300" indent="0">
              <a:lnSpc>
                <a:spcPct val="150000"/>
              </a:lnSpc>
              <a:buNone/>
            </a:pPr>
            <a:r>
              <a:rPr lang="en-US" b="1" dirty="0" smtClean="0"/>
              <a:t>Description</a:t>
            </a:r>
            <a:r>
              <a:rPr lang="en-US" dirty="0" smtClean="0"/>
              <a:t> </a:t>
            </a:r>
            <a:r>
              <a:rPr lang="en-US" dirty="0"/>
              <a:t>This feature enables users </a:t>
            </a:r>
            <a:r>
              <a:rPr lang="en-US" b="1" dirty="0">
                <a:solidFill>
                  <a:schemeClr val="accent1">
                    <a:lumMod val="75000"/>
                  </a:schemeClr>
                </a:solidFill>
              </a:rPr>
              <a:t>to log in and out </a:t>
            </a:r>
            <a:r>
              <a:rPr lang="en-US" dirty="0">
                <a:solidFill>
                  <a:schemeClr val="tx1"/>
                </a:solidFill>
              </a:rPr>
              <a:t>of</a:t>
            </a:r>
            <a:r>
              <a:rPr lang="en-US" b="1" dirty="0">
                <a:solidFill>
                  <a:schemeClr val="accent1">
                    <a:lumMod val="75000"/>
                  </a:schemeClr>
                </a:solidFill>
              </a:rPr>
              <a:t> </a:t>
            </a:r>
            <a:r>
              <a:rPr lang="en-US" dirty="0"/>
              <a:t>the Hostel Management System </a:t>
            </a:r>
            <a:r>
              <a:rPr lang="en-US" b="1" dirty="0">
                <a:solidFill>
                  <a:schemeClr val="accent1">
                    <a:lumMod val="75000"/>
                  </a:schemeClr>
                </a:solidFill>
              </a:rPr>
              <a:t>securely</a:t>
            </a:r>
            <a:r>
              <a:rPr lang="en-US" dirty="0"/>
              <a:t>.</a:t>
            </a:r>
          </a:p>
          <a:p>
            <a:pPr marL="114300" indent="0">
              <a:lnSpc>
                <a:spcPct val="150000"/>
              </a:lnSpc>
              <a:buNone/>
            </a:pPr>
            <a:r>
              <a:rPr lang="en-US" b="1" dirty="0" smtClean="0"/>
              <a:t>Functional </a:t>
            </a:r>
            <a:r>
              <a:rPr lang="en-US" b="1" dirty="0"/>
              <a:t>Requirements</a:t>
            </a:r>
            <a:endParaRPr lang="en-US" dirty="0"/>
          </a:p>
          <a:p>
            <a:pPr lvl="0">
              <a:lnSpc>
                <a:spcPct val="150000"/>
              </a:lnSpc>
            </a:pPr>
            <a:r>
              <a:rPr lang="en-US" dirty="0"/>
              <a:t>Secure </a:t>
            </a:r>
            <a:r>
              <a:rPr lang="en-US" dirty="0" smtClean="0"/>
              <a:t>Authentication</a:t>
            </a:r>
          </a:p>
          <a:p>
            <a:pPr lvl="0">
              <a:lnSpc>
                <a:spcPct val="150000"/>
              </a:lnSpc>
            </a:pPr>
            <a:r>
              <a:rPr lang="en-US" dirty="0" smtClean="0"/>
              <a:t>Session Management</a:t>
            </a:r>
            <a:endParaRPr lang="en-US" dirty="0" smtClean="0"/>
          </a:p>
        </p:txBody>
      </p:sp>
      <p:sp>
        <p:nvSpPr>
          <p:cNvPr id="3" name="Title 2"/>
          <p:cNvSpPr>
            <a:spLocks noGrp="1"/>
          </p:cNvSpPr>
          <p:nvPr>
            <p:ph type="title"/>
          </p:nvPr>
        </p:nvSpPr>
        <p:spPr/>
        <p:txBody>
          <a:bodyPr/>
          <a:lstStyle/>
          <a:p>
            <a:r>
              <a:rPr lang="en-US" dirty="0" smtClean="0"/>
              <a:t>3.8 Login/Logout</a:t>
            </a:r>
            <a:endParaRPr lang="en-US" dirty="0"/>
          </a:p>
        </p:txBody>
      </p:sp>
    </p:spTree>
    <p:extLst>
      <p:ext uri="{BB962C8B-B14F-4D97-AF65-F5344CB8AC3E}">
        <p14:creationId xmlns:p14="http://schemas.microsoft.com/office/powerpoint/2010/main" val="3337516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838828" y="2560568"/>
            <a:ext cx="5863421" cy="748800"/>
          </a:xfrm>
          <a:prstGeom prst="rect">
            <a:avLst/>
          </a:prstGeom>
        </p:spPr>
        <p:txBody>
          <a:bodyPr spcFirstLastPara="1" wrap="square" lIns="91425" tIns="91425" rIns="91425" bIns="91425" anchor="t" anchorCtr="0">
            <a:noAutofit/>
          </a:bodyPr>
          <a:lstStyle/>
          <a:p>
            <a:r>
              <a:rPr lang="en-US" dirty="0" smtClean="0"/>
              <a:t>Data </a:t>
            </a:r>
            <a:r>
              <a:rPr lang="en-US" dirty="0"/>
              <a:t>Requirements</a:t>
            </a:r>
            <a:endParaRPr dirty="0"/>
          </a:p>
        </p:txBody>
      </p:sp>
      <p:sp>
        <p:nvSpPr>
          <p:cNvPr id="585" name="Google Shape;585;p58"/>
          <p:cNvSpPr txBox="1">
            <a:spLocks noGrp="1"/>
          </p:cNvSpPr>
          <p:nvPr>
            <p:ph type="title" idx="2"/>
          </p:nvPr>
        </p:nvSpPr>
        <p:spPr>
          <a:xfrm>
            <a:off x="759371" y="748207"/>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04</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03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59371" y="2602436"/>
            <a:ext cx="6828064" cy="748800"/>
          </a:xfrm>
          <a:prstGeom prst="rect">
            <a:avLst/>
          </a:prstGeom>
        </p:spPr>
        <p:txBody>
          <a:bodyPr spcFirstLastPara="1" wrap="square" lIns="91425" tIns="91425" rIns="91425" bIns="91425" anchor="t" anchorCtr="0">
            <a:noAutofit/>
          </a:bodyPr>
          <a:lstStyle/>
          <a:p>
            <a:r>
              <a:rPr lang="en-US" b="1" dirty="0"/>
              <a:t>External Interface Requirements</a:t>
            </a:r>
            <a:endParaRPr dirty="0"/>
          </a:p>
        </p:txBody>
      </p:sp>
      <p:sp>
        <p:nvSpPr>
          <p:cNvPr id="585" name="Google Shape;585;p58"/>
          <p:cNvSpPr txBox="1">
            <a:spLocks noGrp="1"/>
          </p:cNvSpPr>
          <p:nvPr>
            <p:ph type="title" idx="2"/>
          </p:nvPr>
        </p:nvSpPr>
        <p:spPr>
          <a:xfrm>
            <a:off x="805517" y="754068"/>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05</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06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235718"/>
            <a:ext cx="7657989" cy="2380785"/>
          </a:xfrm>
        </p:spPr>
        <p:txBody>
          <a:bodyPr/>
          <a:lstStyle/>
          <a:p>
            <a:pPr marL="114300" indent="0">
              <a:lnSpc>
                <a:spcPct val="150000"/>
              </a:lnSpc>
              <a:buNone/>
            </a:pPr>
            <a:r>
              <a:rPr lang="en-US" b="1" dirty="0" smtClean="0">
                <a:solidFill>
                  <a:schemeClr val="accent1">
                    <a:lumMod val="75000"/>
                  </a:schemeClr>
                </a:solidFill>
              </a:rPr>
              <a:t>Seamless </a:t>
            </a:r>
            <a:r>
              <a:rPr lang="en-US" b="1" dirty="0">
                <a:solidFill>
                  <a:schemeClr val="accent1">
                    <a:lumMod val="75000"/>
                  </a:schemeClr>
                </a:solidFill>
              </a:rPr>
              <a:t>and intuitive interfaces</a:t>
            </a:r>
            <a:r>
              <a:rPr lang="en-US" dirty="0"/>
              <a:t> for administrators, staff, residents, system guests, support/IT personnel</a:t>
            </a:r>
          </a:p>
          <a:p>
            <a:pPr>
              <a:lnSpc>
                <a:spcPct val="150000"/>
              </a:lnSpc>
            </a:pPr>
            <a:r>
              <a:rPr lang="en-US" dirty="0" smtClean="0"/>
              <a:t>User </a:t>
            </a:r>
            <a:r>
              <a:rPr lang="en-US" dirty="0"/>
              <a:t>Classes and Interfaces: </a:t>
            </a:r>
            <a:endParaRPr lang="en-US" dirty="0" smtClean="0"/>
          </a:p>
          <a:p>
            <a:pPr marL="114300" indent="0">
              <a:lnSpc>
                <a:spcPct val="150000"/>
              </a:lnSpc>
              <a:buNone/>
            </a:pPr>
            <a:r>
              <a:rPr lang="en-US" dirty="0" smtClean="0"/>
              <a:t>Specific </a:t>
            </a:r>
            <a:r>
              <a:rPr lang="en-US" dirty="0"/>
              <a:t>features for each user class</a:t>
            </a:r>
          </a:p>
          <a:p>
            <a:pPr lvl="0">
              <a:lnSpc>
                <a:spcPct val="150000"/>
              </a:lnSpc>
            </a:pPr>
            <a:endParaRPr lang="en-US" sz="1400" dirty="0" smtClean="0"/>
          </a:p>
          <a:p>
            <a:pPr marL="114300" indent="0">
              <a:lnSpc>
                <a:spcPct val="150000"/>
              </a:lnSpc>
              <a:buNone/>
            </a:pPr>
            <a:endParaRPr lang="en-US" dirty="0"/>
          </a:p>
        </p:txBody>
      </p:sp>
      <p:sp>
        <p:nvSpPr>
          <p:cNvPr id="3" name="Title 2"/>
          <p:cNvSpPr>
            <a:spLocks noGrp="1"/>
          </p:cNvSpPr>
          <p:nvPr>
            <p:ph type="title"/>
          </p:nvPr>
        </p:nvSpPr>
        <p:spPr/>
        <p:txBody>
          <a:bodyPr/>
          <a:lstStyle/>
          <a:p>
            <a:r>
              <a:rPr lang="en-US" dirty="0" smtClean="0"/>
              <a:t>5.1 User </a:t>
            </a:r>
            <a:r>
              <a:rPr lang="en-US" dirty="0"/>
              <a:t>Interfaces</a:t>
            </a:r>
            <a:br>
              <a:rPr lang="en-US" dirty="0"/>
            </a:br>
            <a:endParaRPr lang="en-US" dirty="0"/>
          </a:p>
        </p:txBody>
      </p:sp>
      <p:sp>
        <p:nvSpPr>
          <p:cNvPr id="4" name="Google Shape;4605;p141"/>
          <p:cNvSpPr/>
          <p:nvPr/>
        </p:nvSpPr>
        <p:spPr>
          <a:xfrm>
            <a:off x="8632534" y="3162484"/>
            <a:ext cx="19925" cy="64950"/>
          </a:xfrm>
          <a:custGeom>
            <a:avLst/>
            <a:gdLst/>
            <a:ahLst/>
            <a:cxnLst/>
            <a:rect l="l" t="t" r="r" b="b"/>
            <a:pathLst>
              <a:path w="797" h="2598" extrusionOk="0">
                <a:moveTo>
                  <a:pt x="661" y="1"/>
                </a:moveTo>
                <a:cubicBezTo>
                  <a:pt x="634" y="1"/>
                  <a:pt x="608" y="12"/>
                  <a:pt x="591" y="40"/>
                </a:cubicBezTo>
                <a:cubicBezTo>
                  <a:pt x="96" y="783"/>
                  <a:pt x="1" y="1716"/>
                  <a:pt x="343" y="2534"/>
                </a:cubicBezTo>
                <a:cubicBezTo>
                  <a:pt x="358" y="2579"/>
                  <a:pt x="394" y="2598"/>
                  <a:pt x="429" y="2598"/>
                </a:cubicBezTo>
                <a:cubicBezTo>
                  <a:pt x="484" y="2598"/>
                  <a:pt x="538" y="2554"/>
                  <a:pt x="515" y="2496"/>
                </a:cubicBezTo>
                <a:cubicBezTo>
                  <a:pt x="172" y="1716"/>
                  <a:pt x="267" y="821"/>
                  <a:pt x="743" y="135"/>
                </a:cubicBezTo>
                <a:cubicBezTo>
                  <a:pt x="797" y="68"/>
                  <a:pt x="727" y="1"/>
                  <a:pt x="66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06;p141"/>
          <p:cNvSpPr/>
          <p:nvPr/>
        </p:nvSpPr>
        <p:spPr>
          <a:xfrm>
            <a:off x="8154422" y="3422809"/>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07;p141"/>
          <p:cNvSpPr/>
          <p:nvPr/>
        </p:nvSpPr>
        <p:spPr>
          <a:xfrm>
            <a:off x="7938822" y="3372834"/>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08;p141"/>
          <p:cNvSpPr/>
          <p:nvPr/>
        </p:nvSpPr>
        <p:spPr>
          <a:xfrm>
            <a:off x="6499834" y="4582359"/>
            <a:ext cx="182300" cy="129400"/>
          </a:xfrm>
          <a:custGeom>
            <a:avLst/>
            <a:gdLst/>
            <a:ahLst/>
            <a:cxnLst/>
            <a:rect l="l" t="t" r="r" b="b"/>
            <a:pathLst>
              <a:path w="7292" h="5176" extrusionOk="0">
                <a:moveTo>
                  <a:pt x="1368" y="0"/>
                </a:moveTo>
                <a:cubicBezTo>
                  <a:pt x="1277" y="0"/>
                  <a:pt x="1189" y="29"/>
                  <a:pt x="1105" y="92"/>
                </a:cubicBezTo>
                <a:cubicBezTo>
                  <a:pt x="0" y="911"/>
                  <a:pt x="3104" y="5156"/>
                  <a:pt x="3104" y="5156"/>
                </a:cubicBezTo>
                <a:lnTo>
                  <a:pt x="5103" y="5175"/>
                </a:lnTo>
                <a:cubicBezTo>
                  <a:pt x="5103" y="5175"/>
                  <a:pt x="7292" y="3100"/>
                  <a:pt x="5845" y="2548"/>
                </a:cubicBezTo>
                <a:cubicBezTo>
                  <a:pt x="5735" y="2507"/>
                  <a:pt x="5630" y="2488"/>
                  <a:pt x="5529" y="2488"/>
                </a:cubicBezTo>
                <a:cubicBezTo>
                  <a:pt x="4512" y="2488"/>
                  <a:pt x="3960" y="4395"/>
                  <a:pt x="3960" y="4395"/>
                </a:cubicBezTo>
                <a:cubicBezTo>
                  <a:pt x="3960" y="4395"/>
                  <a:pt x="2479" y="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09;p141"/>
          <p:cNvSpPr/>
          <p:nvPr/>
        </p:nvSpPr>
        <p:spPr>
          <a:xfrm>
            <a:off x="8037609" y="4602984"/>
            <a:ext cx="163275" cy="112100"/>
          </a:xfrm>
          <a:custGeom>
            <a:avLst/>
            <a:gdLst/>
            <a:ahLst/>
            <a:cxnLst/>
            <a:rect l="l" t="t" r="r" b="b"/>
            <a:pathLst>
              <a:path w="6531" h="4484" extrusionOk="0">
                <a:moveTo>
                  <a:pt x="1405" y="0"/>
                </a:moveTo>
                <a:cubicBezTo>
                  <a:pt x="1312" y="0"/>
                  <a:pt x="1219" y="33"/>
                  <a:pt x="1124" y="105"/>
                </a:cubicBezTo>
                <a:cubicBezTo>
                  <a:pt x="0" y="924"/>
                  <a:pt x="2342" y="4484"/>
                  <a:pt x="2342" y="4484"/>
                </a:cubicBezTo>
                <a:lnTo>
                  <a:pt x="4322" y="4484"/>
                </a:lnTo>
                <a:cubicBezTo>
                  <a:pt x="4322" y="4484"/>
                  <a:pt x="6530" y="2428"/>
                  <a:pt x="5064" y="1876"/>
                </a:cubicBezTo>
                <a:cubicBezTo>
                  <a:pt x="4953" y="1831"/>
                  <a:pt x="4846" y="1811"/>
                  <a:pt x="4744" y="1811"/>
                </a:cubicBezTo>
                <a:cubicBezTo>
                  <a:pt x="3747" y="1811"/>
                  <a:pt x="3199" y="3722"/>
                  <a:pt x="3199" y="3722"/>
                </a:cubicBezTo>
                <a:cubicBezTo>
                  <a:pt x="3199" y="3722"/>
                  <a:pt x="2388"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10;p141"/>
          <p:cNvSpPr/>
          <p:nvPr/>
        </p:nvSpPr>
        <p:spPr>
          <a:xfrm>
            <a:off x="5020134" y="4687459"/>
            <a:ext cx="3582450" cy="93775"/>
          </a:xfrm>
          <a:custGeom>
            <a:avLst/>
            <a:gdLst/>
            <a:ahLst/>
            <a:cxnLst/>
            <a:rect l="l" t="t" r="r" b="b"/>
            <a:pathLst>
              <a:path w="143298" h="3751" extrusionOk="0">
                <a:moveTo>
                  <a:pt x="71639" y="1"/>
                </a:moveTo>
                <a:cubicBezTo>
                  <a:pt x="32079" y="1"/>
                  <a:pt x="0" y="838"/>
                  <a:pt x="0" y="1885"/>
                </a:cubicBezTo>
                <a:cubicBezTo>
                  <a:pt x="0" y="2913"/>
                  <a:pt x="32079" y="3751"/>
                  <a:pt x="71639" y="3751"/>
                </a:cubicBezTo>
                <a:cubicBezTo>
                  <a:pt x="111219" y="3751"/>
                  <a:pt x="143297" y="2913"/>
                  <a:pt x="143297" y="1885"/>
                </a:cubicBezTo>
                <a:cubicBezTo>
                  <a:pt x="143297" y="838"/>
                  <a:pt x="111219" y="1"/>
                  <a:pt x="71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11;p141"/>
          <p:cNvSpPr/>
          <p:nvPr/>
        </p:nvSpPr>
        <p:spPr>
          <a:xfrm>
            <a:off x="5339959" y="4305284"/>
            <a:ext cx="146125" cy="367925"/>
          </a:xfrm>
          <a:custGeom>
            <a:avLst/>
            <a:gdLst/>
            <a:ahLst/>
            <a:cxnLst/>
            <a:rect l="l" t="t" r="r" b="b"/>
            <a:pathLst>
              <a:path w="5845" h="14717" extrusionOk="0">
                <a:moveTo>
                  <a:pt x="4189" y="0"/>
                </a:moveTo>
                <a:cubicBezTo>
                  <a:pt x="4189" y="0"/>
                  <a:pt x="2875" y="895"/>
                  <a:pt x="1847" y="2875"/>
                </a:cubicBezTo>
                <a:lnTo>
                  <a:pt x="2266" y="4055"/>
                </a:lnTo>
                <a:lnTo>
                  <a:pt x="1581" y="3427"/>
                </a:lnTo>
                <a:lnTo>
                  <a:pt x="1581" y="3427"/>
                </a:lnTo>
                <a:cubicBezTo>
                  <a:pt x="533" y="5788"/>
                  <a:pt x="0" y="9462"/>
                  <a:pt x="1942" y="14716"/>
                </a:cubicBezTo>
                <a:cubicBezTo>
                  <a:pt x="3313" y="13422"/>
                  <a:pt x="4379" y="11861"/>
                  <a:pt x="5045" y="10109"/>
                </a:cubicBezTo>
                <a:lnTo>
                  <a:pt x="5045" y="10109"/>
                </a:lnTo>
                <a:lnTo>
                  <a:pt x="2133" y="11937"/>
                </a:lnTo>
                <a:lnTo>
                  <a:pt x="5617" y="7996"/>
                </a:lnTo>
                <a:cubicBezTo>
                  <a:pt x="5845" y="6759"/>
                  <a:pt x="5845" y="5483"/>
                  <a:pt x="5636" y="4246"/>
                </a:cubicBezTo>
                <a:lnTo>
                  <a:pt x="5636" y="4246"/>
                </a:lnTo>
                <a:lnTo>
                  <a:pt x="3142" y="5845"/>
                </a:lnTo>
                <a:lnTo>
                  <a:pt x="3142" y="5845"/>
                </a:lnTo>
                <a:lnTo>
                  <a:pt x="5426" y="3237"/>
                </a:lnTo>
                <a:cubicBezTo>
                  <a:pt x="5141" y="2113"/>
                  <a:pt x="4722" y="1028"/>
                  <a:pt x="4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12;p141"/>
          <p:cNvSpPr/>
          <p:nvPr/>
        </p:nvSpPr>
        <p:spPr>
          <a:xfrm>
            <a:off x="5236209" y="4200084"/>
            <a:ext cx="105200" cy="265125"/>
          </a:xfrm>
          <a:custGeom>
            <a:avLst/>
            <a:gdLst/>
            <a:ahLst/>
            <a:cxnLst/>
            <a:rect l="l" t="t" r="r" b="b"/>
            <a:pathLst>
              <a:path w="4208" h="10605" extrusionOk="0">
                <a:moveTo>
                  <a:pt x="3027" y="1"/>
                </a:moveTo>
                <a:cubicBezTo>
                  <a:pt x="2304" y="553"/>
                  <a:pt x="1733" y="1276"/>
                  <a:pt x="1333" y="2076"/>
                </a:cubicBezTo>
                <a:lnTo>
                  <a:pt x="1637" y="2933"/>
                </a:lnTo>
                <a:lnTo>
                  <a:pt x="1142" y="2476"/>
                </a:lnTo>
                <a:lnTo>
                  <a:pt x="1142" y="2476"/>
                </a:lnTo>
                <a:cubicBezTo>
                  <a:pt x="381" y="4189"/>
                  <a:pt x="0" y="6816"/>
                  <a:pt x="1390" y="10605"/>
                </a:cubicBezTo>
                <a:cubicBezTo>
                  <a:pt x="2380" y="9691"/>
                  <a:pt x="3160" y="8549"/>
                  <a:pt x="3636" y="7273"/>
                </a:cubicBezTo>
                <a:lnTo>
                  <a:pt x="3636" y="7273"/>
                </a:lnTo>
                <a:lnTo>
                  <a:pt x="1542" y="8606"/>
                </a:lnTo>
                <a:lnTo>
                  <a:pt x="1542" y="8606"/>
                </a:lnTo>
                <a:lnTo>
                  <a:pt x="4055" y="5769"/>
                </a:lnTo>
                <a:cubicBezTo>
                  <a:pt x="4207" y="4874"/>
                  <a:pt x="4207" y="3961"/>
                  <a:pt x="4055" y="3066"/>
                </a:cubicBezTo>
                <a:lnTo>
                  <a:pt x="2247" y="4208"/>
                </a:lnTo>
                <a:lnTo>
                  <a:pt x="2247" y="4208"/>
                </a:lnTo>
                <a:lnTo>
                  <a:pt x="3903" y="2342"/>
                </a:lnTo>
                <a:cubicBezTo>
                  <a:pt x="3693" y="1524"/>
                  <a:pt x="3408" y="743"/>
                  <a:pt x="3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3;p141"/>
          <p:cNvSpPr/>
          <p:nvPr/>
        </p:nvSpPr>
        <p:spPr>
          <a:xfrm>
            <a:off x="5046309" y="4428659"/>
            <a:ext cx="333650" cy="224100"/>
          </a:xfrm>
          <a:custGeom>
            <a:avLst/>
            <a:gdLst/>
            <a:ahLst/>
            <a:cxnLst/>
            <a:rect l="l" t="t" r="r" b="b"/>
            <a:pathLst>
              <a:path w="13346" h="8964" extrusionOk="0">
                <a:moveTo>
                  <a:pt x="1412" y="0"/>
                </a:moveTo>
                <a:cubicBezTo>
                  <a:pt x="527" y="0"/>
                  <a:pt x="0" y="129"/>
                  <a:pt x="0" y="129"/>
                </a:cubicBezTo>
                <a:cubicBezTo>
                  <a:pt x="419" y="1310"/>
                  <a:pt x="990" y="2433"/>
                  <a:pt x="1694" y="3461"/>
                </a:cubicBezTo>
                <a:lnTo>
                  <a:pt x="5407" y="3499"/>
                </a:lnTo>
                <a:lnTo>
                  <a:pt x="2342" y="4356"/>
                </a:lnTo>
                <a:cubicBezTo>
                  <a:pt x="3179" y="5422"/>
                  <a:pt x="4207" y="6316"/>
                  <a:pt x="5331" y="7040"/>
                </a:cubicBezTo>
                <a:lnTo>
                  <a:pt x="10985" y="7097"/>
                </a:lnTo>
                <a:lnTo>
                  <a:pt x="7444" y="8087"/>
                </a:lnTo>
                <a:cubicBezTo>
                  <a:pt x="8933" y="8665"/>
                  <a:pt x="10532" y="8963"/>
                  <a:pt x="12133" y="8963"/>
                </a:cubicBezTo>
                <a:cubicBezTo>
                  <a:pt x="12538" y="8963"/>
                  <a:pt x="12943" y="8944"/>
                  <a:pt x="13346" y="8906"/>
                </a:cubicBezTo>
                <a:cubicBezTo>
                  <a:pt x="10547" y="3594"/>
                  <a:pt x="7234" y="1386"/>
                  <a:pt x="4588" y="529"/>
                </a:cubicBezTo>
                <a:lnTo>
                  <a:pt x="4588" y="529"/>
                </a:lnTo>
                <a:lnTo>
                  <a:pt x="4607" y="1519"/>
                </a:lnTo>
                <a:lnTo>
                  <a:pt x="4607" y="1519"/>
                </a:lnTo>
                <a:lnTo>
                  <a:pt x="3979" y="339"/>
                </a:lnTo>
                <a:cubicBezTo>
                  <a:pt x="2966" y="75"/>
                  <a:pt x="2085"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14;p141"/>
          <p:cNvSpPr/>
          <p:nvPr/>
        </p:nvSpPr>
        <p:spPr>
          <a:xfrm>
            <a:off x="5187184" y="4339509"/>
            <a:ext cx="222275" cy="400400"/>
          </a:xfrm>
          <a:custGeom>
            <a:avLst/>
            <a:gdLst/>
            <a:ahLst/>
            <a:cxnLst/>
            <a:rect l="l" t="t" r="r" b="b"/>
            <a:pathLst>
              <a:path w="8891" h="16016" extrusionOk="0">
                <a:moveTo>
                  <a:pt x="237" y="1"/>
                </a:moveTo>
                <a:cubicBezTo>
                  <a:pt x="192" y="1"/>
                  <a:pt x="148" y="15"/>
                  <a:pt x="114" y="40"/>
                </a:cubicBezTo>
                <a:cubicBezTo>
                  <a:pt x="19" y="116"/>
                  <a:pt x="0" y="230"/>
                  <a:pt x="76" y="325"/>
                </a:cubicBezTo>
                <a:cubicBezTo>
                  <a:pt x="153" y="421"/>
                  <a:pt x="7634" y="9997"/>
                  <a:pt x="8472" y="15841"/>
                </a:cubicBezTo>
                <a:cubicBezTo>
                  <a:pt x="8489" y="15944"/>
                  <a:pt x="8583" y="16016"/>
                  <a:pt x="8671" y="16016"/>
                </a:cubicBezTo>
                <a:cubicBezTo>
                  <a:pt x="8681" y="16016"/>
                  <a:pt x="8691" y="16015"/>
                  <a:pt x="8701" y="16013"/>
                </a:cubicBezTo>
                <a:cubicBezTo>
                  <a:pt x="8720" y="16013"/>
                  <a:pt x="8739" y="16013"/>
                  <a:pt x="8758" y="15994"/>
                </a:cubicBezTo>
                <a:cubicBezTo>
                  <a:pt x="8834" y="15975"/>
                  <a:pt x="8891" y="15879"/>
                  <a:pt x="8872" y="15784"/>
                </a:cubicBezTo>
                <a:cubicBezTo>
                  <a:pt x="8510" y="13271"/>
                  <a:pt x="6968" y="9882"/>
                  <a:pt x="4303" y="5656"/>
                </a:cubicBezTo>
                <a:cubicBezTo>
                  <a:pt x="2323" y="2534"/>
                  <a:pt x="419" y="97"/>
                  <a:pt x="400" y="78"/>
                </a:cubicBezTo>
                <a:cubicBezTo>
                  <a:pt x="357" y="24"/>
                  <a:pt x="296"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15;p141"/>
          <p:cNvSpPr/>
          <p:nvPr/>
        </p:nvSpPr>
        <p:spPr>
          <a:xfrm>
            <a:off x="5742134" y="2546184"/>
            <a:ext cx="802925" cy="383150"/>
          </a:xfrm>
          <a:custGeom>
            <a:avLst/>
            <a:gdLst/>
            <a:ahLst/>
            <a:cxnLst/>
            <a:rect l="l" t="t" r="r" b="b"/>
            <a:pathLst>
              <a:path w="32117" h="15326" extrusionOk="0">
                <a:moveTo>
                  <a:pt x="0" y="0"/>
                </a:moveTo>
                <a:lnTo>
                  <a:pt x="0" y="15326"/>
                </a:lnTo>
                <a:lnTo>
                  <a:pt x="32117" y="15326"/>
                </a:lnTo>
                <a:lnTo>
                  <a:pt x="32117" y="0"/>
                </a:ln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16;p141"/>
          <p:cNvSpPr/>
          <p:nvPr/>
        </p:nvSpPr>
        <p:spPr>
          <a:xfrm>
            <a:off x="5711659" y="2515709"/>
            <a:ext cx="863400" cy="444075"/>
          </a:xfrm>
          <a:custGeom>
            <a:avLst/>
            <a:gdLst/>
            <a:ahLst/>
            <a:cxnLst/>
            <a:rect l="l" t="t" r="r" b="b"/>
            <a:pathLst>
              <a:path w="34536" h="17763" extrusionOk="0">
                <a:moveTo>
                  <a:pt x="33336" y="1219"/>
                </a:moveTo>
                <a:lnTo>
                  <a:pt x="33336" y="16545"/>
                </a:lnTo>
                <a:lnTo>
                  <a:pt x="1200" y="16545"/>
                </a:lnTo>
                <a:lnTo>
                  <a:pt x="1200" y="1219"/>
                </a:lnTo>
                <a:close/>
                <a:moveTo>
                  <a:pt x="1" y="1"/>
                </a:moveTo>
                <a:lnTo>
                  <a:pt x="1" y="17763"/>
                </a:lnTo>
                <a:lnTo>
                  <a:pt x="34535" y="17763"/>
                </a:lnTo>
                <a:lnTo>
                  <a:pt x="345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17;p141"/>
          <p:cNvSpPr/>
          <p:nvPr/>
        </p:nvSpPr>
        <p:spPr>
          <a:xfrm>
            <a:off x="6161909" y="2546184"/>
            <a:ext cx="383150" cy="383150"/>
          </a:xfrm>
          <a:custGeom>
            <a:avLst/>
            <a:gdLst/>
            <a:ahLst/>
            <a:cxnLst/>
            <a:rect l="l" t="t" r="r" b="b"/>
            <a:pathLst>
              <a:path w="15326" h="15326" extrusionOk="0">
                <a:moveTo>
                  <a:pt x="15326" y="0"/>
                </a:moveTo>
                <a:lnTo>
                  <a:pt x="1" y="15326"/>
                </a:lnTo>
                <a:lnTo>
                  <a:pt x="5179" y="15326"/>
                </a:lnTo>
                <a:lnTo>
                  <a:pt x="15326" y="5178"/>
                </a:lnTo>
                <a:lnTo>
                  <a:pt x="15326"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18;p141"/>
          <p:cNvSpPr/>
          <p:nvPr/>
        </p:nvSpPr>
        <p:spPr>
          <a:xfrm>
            <a:off x="5965834" y="2546184"/>
            <a:ext cx="425500" cy="383150"/>
          </a:xfrm>
          <a:custGeom>
            <a:avLst/>
            <a:gdLst/>
            <a:ahLst/>
            <a:cxnLst/>
            <a:rect l="l" t="t" r="r" b="b"/>
            <a:pathLst>
              <a:path w="17020" h="15326" extrusionOk="0">
                <a:moveTo>
                  <a:pt x="15325" y="0"/>
                </a:moveTo>
                <a:lnTo>
                  <a:pt x="0" y="15326"/>
                </a:lnTo>
                <a:lnTo>
                  <a:pt x="1694" y="15326"/>
                </a:lnTo>
                <a:lnTo>
                  <a:pt x="17020"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19;p141"/>
          <p:cNvSpPr/>
          <p:nvPr/>
        </p:nvSpPr>
        <p:spPr>
          <a:xfrm>
            <a:off x="5742134" y="2546184"/>
            <a:ext cx="422175" cy="383150"/>
          </a:xfrm>
          <a:custGeom>
            <a:avLst/>
            <a:gdLst/>
            <a:ahLst/>
            <a:cxnLst/>
            <a:rect l="l" t="t" r="r" b="b"/>
            <a:pathLst>
              <a:path w="16887" h="15326" extrusionOk="0">
                <a:moveTo>
                  <a:pt x="9805" y="0"/>
                </a:moveTo>
                <a:lnTo>
                  <a:pt x="0" y="9805"/>
                </a:lnTo>
                <a:lnTo>
                  <a:pt x="0" y="15326"/>
                </a:lnTo>
                <a:lnTo>
                  <a:pt x="1561" y="15326"/>
                </a:lnTo>
                <a:lnTo>
                  <a:pt x="16887"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20;p141"/>
          <p:cNvSpPr/>
          <p:nvPr/>
        </p:nvSpPr>
        <p:spPr>
          <a:xfrm>
            <a:off x="6121459" y="2941209"/>
            <a:ext cx="44275" cy="6225"/>
          </a:xfrm>
          <a:custGeom>
            <a:avLst/>
            <a:gdLst/>
            <a:ahLst/>
            <a:cxnLst/>
            <a:rect l="l" t="t" r="r" b="b"/>
            <a:pathLst>
              <a:path w="1771" h="249" extrusionOk="0">
                <a:moveTo>
                  <a:pt x="134" y="1"/>
                </a:moveTo>
                <a:cubicBezTo>
                  <a:pt x="58" y="1"/>
                  <a:pt x="0" y="58"/>
                  <a:pt x="0" y="134"/>
                </a:cubicBezTo>
                <a:cubicBezTo>
                  <a:pt x="0" y="191"/>
                  <a:pt x="58" y="248"/>
                  <a:pt x="134" y="248"/>
                </a:cubicBezTo>
                <a:lnTo>
                  <a:pt x="1638" y="248"/>
                </a:lnTo>
                <a:cubicBezTo>
                  <a:pt x="1714" y="248"/>
                  <a:pt x="1771" y="191"/>
                  <a:pt x="1771" y="134"/>
                </a:cubicBezTo>
                <a:cubicBezTo>
                  <a:pt x="1771" y="58"/>
                  <a:pt x="1714" y="1"/>
                  <a:pt x="1638" y="1"/>
                </a:cubicBez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21;p141"/>
          <p:cNvSpPr/>
          <p:nvPr/>
        </p:nvSpPr>
        <p:spPr>
          <a:xfrm>
            <a:off x="5239534" y="2539034"/>
            <a:ext cx="345550" cy="1092325"/>
          </a:xfrm>
          <a:custGeom>
            <a:avLst/>
            <a:gdLst/>
            <a:ahLst/>
            <a:cxnLst/>
            <a:rect l="l" t="t" r="r" b="b"/>
            <a:pathLst>
              <a:path w="13822" h="43693" extrusionOk="0">
                <a:moveTo>
                  <a:pt x="610" y="1"/>
                </a:moveTo>
                <a:cubicBezTo>
                  <a:pt x="267" y="1"/>
                  <a:pt x="0" y="267"/>
                  <a:pt x="0" y="610"/>
                </a:cubicBezTo>
                <a:lnTo>
                  <a:pt x="0" y="43083"/>
                </a:lnTo>
                <a:cubicBezTo>
                  <a:pt x="0" y="43407"/>
                  <a:pt x="267" y="43692"/>
                  <a:pt x="610" y="43692"/>
                </a:cubicBezTo>
                <a:lnTo>
                  <a:pt x="13213" y="43692"/>
                </a:lnTo>
                <a:cubicBezTo>
                  <a:pt x="13555" y="43692"/>
                  <a:pt x="13822" y="43407"/>
                  <a:pt x="13822" y="43083"/>
                </a:cubicBezTo>
                <a:lnTo>
                  <a:pt x="13822" y="610"/>
                </a:lnTo>
                <a:cubicBezTo>
                  <a:pt x="13822" y="267"/>
                  <a:pt x="13555" y="1"/>
                  <a:pt x="1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22;p141"/>
          <p:cNvSpPr/>
          <p:nvPr/>
        </p:nvSpPr>
        <p:spPr>
          <a:xfrm>
            <a:off x="5216209" y="2515709"/>
            <a:ext cx="392675" cy="1138975"/>
          </a:xfrm>
          <a:custGeom>
            <a:avLst/>
            <a:gdLst/>
            <a:ahLst/>
            <a:cxnLst/>
            <a:rect l="l" t="t" r="r" b="b"/>
            <a:pathLst>
              <a:path w="15707" h="45559" extrusionOk="0">
                <a:moveTo>
                  <a:pt x="14603" y="934"/>
                </a:moveTo>
                <a:cubicBezTo>
                  <a:pt x="14698" y="934"/>
                  <a:pt x="14755" y="991"/>
                  <a:pt x="14774" y="1086"/>
                </a:cubicBezTo>
                <a:lnTo>
                  <a:pt x="14774" y="44473"/>
                </a:lnTo>
                <a:cubicBezTo>
                  <a:pt x="14774" y="44549"/>
                  <a:pt x="14698" y="44625"/>
                  <a:pt x="14622" y="44625"/>
                </a:cubicBezTo>
                <a:lnTo>
                  <a:pt x="1086" y="44625"/>
                </a:lnTo>
                <a:cubicBezTo>
                  <a:pt x="991" y="44625"/>
                  <a:pt x="933" y="44549"/>
                  <a:pt x="933" y="44473"/>
                </a:cubicBezTo>
                <a:lnTo>
                  <a:pt x="933" y="1086"/>
                </a:lnTo>
                <a:cubicBezTo>
                  <a:pt x="933" y="991"/>
                  <a:pt x="1010" y="934"/>
                  <a:pt x="1086" y="934"/>
                </a:cubicBezTo>
                <a:close/>
                <a:moveTo>
                  <a:pt x="343" y="1"/>
                </a:moveTo>
                <a:cubicBezTo>
                  <a:pt x="153" y="1"/>
                  <a:pt x="1" y="153"/>
                  <a:pt x="20" y="343"/>
                </a:cubicBezTo>
                <a:lnTo>
                  <a:pt x="20" y="45216"/>
                </a:lnTo>
                <a:cubicBezTo>
                  <a:pt x="20" y="45406"/>
                  <a:pt x="153" y="45558"/>
                  <a:pt x="343" y="45558"/>
                </a:cubicBezTo>
                <a:lnTo>
                  <a:pt x="15364" y="45558"/>
                </a:lnTo>
                <a:cubicBezTo>
                  <a:pt x="15554" y="45558"/>
                  <a:pt x="15688" y="45406"/>
                  <a:pt x="15688" y="45216"/>
                </a:cubicBezTo>
                <a:lnTo>
                  <a:pt x="15688" y="343"/>
                </a:lnTo>
                <a:cubicBezTo>
                  <a:pt x="15707" y="153"/>
                  <a:pt x="15535" y="1"/>
                  <a:pt x="15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23;p141"/>
          <p:cNvSpPr/>
          <p:nvPr/>
        </p:nvSpPr>
        <p:spPr>
          <a:xfrm>
            <a:off x="5236209" y="3281034"/>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24;p141"/>
          <p:cNvSpPr/>
          <p:nvPr/>
        </p:nvSpPr>
        <p:spPr>
          <a:xfrm>
            <a:off x="5236209" y="2829834"/>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25;p141"/>
          <p:cNvSpPr/>
          <p:nvPr/>
        </p:nvSpPr>
        <p:spPr>
          <a:xfrm>
            <a:off x="6668309" y="2381984"/>
            <a:ext cx="1287450" cy="1513525"/>
          </a:xfrm>
          <a:custGeom>
            <a:avLst/>
            <a:gdLst/>
            <a:ahLst/>
            <a:cxnLst/>
            <a:rect l="l" t="t" r="r" b="b"/>
            <a:pathLst>
              <a:path w="51498" h="60541" extrusionOk="0">
                <a:moveTo>
                  <a:pt x="953" y="0"/>
                </a:moveTo>
                <a:cubicBezTo>
                  <a:pt x="439" y="0"/>
                  <a:pt x="1" y="704"/>
                  <a:pt x="1" y="1561"/>
                </a:cubicBezTo>
                <a:lnTo>
                  <a:pt x="1" y="60540"/>
                </a:lnTo>
                <a:lnTo>
                  <a:pt x="51498" y="60540"/>
                </a:lnTo>
                <a:lnTo>
                  <a:pt x="51498" y="1561"/>
                </a:lnTo>
                <a:cubicBezTo>
                  <a:pt x="51498" y="704"/>
                  <a:pt x="51079" y="0"/>
                  <a:pt x="50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26;p141"/>
          <p:cNvSpPr/>
          <p:nvPr/>
        </p:nvSpPr>
        <p:spPr>
          <a:xfrm>
            <a:off x="6720184" y="2510959"/>
            <a:ext cx="9550" cy="1384550"/>
          </a:xfrm>
          <a:custGeom>
            <a:avLst/>
            <a:gdLst/>
            <a:ahLst/>
            <a:cxnLst/>
            <a:rect l="l" t="t" r="r" b="b"/>
            <a:pathLst>
              <a:path w="382" h="55382" extrusionOk="0">
                <a:moveTo>
                  <a:pt x="1" y="0"/>
                </a:moveTo>
                <a:lnTo>
                  <a:pt x="1" y="55381"/>
                </a:lnTo>
                <a:lnTo>
                  <a:pt x="382" y="55381"/>
                </a:lnTo>
                <a:lnTo>
                  <a:pt x="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27;p141"/>
          <p:cNvSpPr/>
          <p:nvPr/>
        </p:nvSpPr>
        <p:spPr>
          <a:xfrm>
            <a:off x="7899584" y="2510959"/>
            <a:ext cx="9550" cy="1384550"/>
          </a:xfrm>
          <a:custGeom>
            <a:avLst/>
            <a:gdLst/>
            <a:ahLst/>
            <a:cxnLst/>
            <a:rect l="l" t="t" r="r" b="b"/>
            <a:pathLst>
              <a:path w="382" h="55382" extrusionOk="0">
                <a:moveTo>
                  <a:pt x="0" y="0"/>
                </a:moveTo>
                <a:lnTo>
                  <a:pt x="0" y="55381"/>
                </a:lnTo>
                <a:lnTo>
                  <a:pt x="381" y="55381"/>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28;p141"/>
          <p:cNvSpPr/>
          <p:nvPr/>
        </p:nvSpPr>
        <p:spPr>
          <a:xfrm>
            <a:off x="6668784" y="2381984"/>
            <a:ext cx="1286975" cy="144225"/>
          </a:xfrm>
          <a:custGeom>
            <a:avLst/>
            <a:gdLst/>
            <a:ahLst/>
            <a:cxnLst/>
            <a:rect l="l" t="t" r="r" b="b"/>
            <a:pathLst>
              <a:path w="51479" h="5769" extrusionOk="0">
                <a:moveTo>
                  <a:pt x="1067" y="0"/>
                </a:moveTo>
                <a:cubicBezTo>
                  <a:pt x="477" y="0"/>
                  <a:pt x="1" y="476"/>
                  <a:pt x="1" y="1066"/>
                </a:cubicBezTo>
                <a:lnTo>
                  <a:pt x="1" y="5768"/>
                </a:lnTo>
                <a:lnTo>
                  <a:pt x="51479" y="5768"/>
                </a:lnTo>
                <a:lnTo>
                  <a:pt x="51479" y="781"/>
                </a:lnTo>
                <a:cubicBezTo>
                  <a:pt x="51479" y="343"/>
                  <a:pt x="51117" y="0"/>
                  <a:pt x="50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29;p141"/>
          <p:cNvSpPr/>
          <p:nvPr/>
        </p:nvSpPr>
        <p:spPr>
          <a:xfrm>
            <a:off x="6634534" y="3895959"/>
            <a:ext cx="1355025" cy="27150"/>
          </a:xfrm>
          <a:custGeom>
            <a:avLst/>
            <a:gdLst/>
            <a:ahLst/>
            <a:cxnLst/>
            <a:rect l="l" t="t" r="r" b="b"/>
            <a:pathLst>
              <a:path w="54201" h="1086" extrusionOk="0">
                <a:moveTo>
                  <a:pt x="552" y="1"/>
                </a:moveTo>
                <a:cubicBezTo>
                  <a:pt x="248" y="1"/>
                  <a:pt x="0" y="229"/>
                  <a:pt x="0" y="534"/>
                </a:cubicBezTo>
                <a:cubicBezTo>
                  <a:pt x="0" y="838"/>
                  <a:pt x="248" y="1086"/>
                  <a:pt x="552" y="1086"/>
                </a:cubicBezTo>
                <a:lnTo>
                  <a:pt x="53668" y="1086"/>
                </a:lnTo>
                <a:cubicBezTo>
                  <a:pt x="53972" y="1086"/>
                  <a:pt x="54201" y="838"/>
                  <a:pt x="54201" y="534"/>
                </a:cubicBezTo>
                <a:cubicBezTo>
                  <a:pt x="54201" y="229"/>
                  <a:pt x="53972" y="1"/>
                  <a:pt x="53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30;p141"/>
          <p:cNvSpPr/>
          <p:nvPr/>
        </p:nvSpPr>
        <p:spPr>
          <a:xfrm>
            <a:off x="7466009" y="2767959"/>
            <a:ext cx="104725" cy="153275"/>
          </a:xfrm>
          <a:custGeom>
            <a:avLst/>
            <a:gdLst/>
            <a:ahLst/>
            <a:cxnLst/>
            <a:rect l="l" t="t" r="r" b="b"/>
            <a:pathLst>
              <a:path w="4189" h="6131" extrusionOk="0">
                <a:moveTo>
                  <a:pt x="1809" y="1"/>
                </a:moveTo>
                <a:lnTo>
                  <a:pt x="1790" y="705"/>
                </a:lnTo>
                <a:cubicBezTo>
                  <a:pt x="724" y="819"/>
                  <a:pt x="171" y="1429"/>
                  <a:pt x="152" y="2171"/>
                </a:cubicBezTo>
                <a:cubicBezTo>
                  <a:pt x="95" y="3865"/>
                  <a:pt x="2627" y="3466"/>
                  <a:pt x="2608" y="4037"/>
                </a:cubicBezTo>
                <a:cubicBezTo>
                  <a:pt x="2608" y="4194"/>
                  <a:pt x="2465" y="4287"/>
                  <a:pt x="2119" y="4287"/>
                </a:cubicBezTo>
                <a:cubicBezTo>
                  <a:pt x="2087" y="4287"/>
                  <a:pt x="2053" y="4286"/>
                  <a:pt x="2018" y="4284"/>
                </a:cubicBezTo>
                <a:cubicBezTo>
                  <a:pt x="1485" y="4265"/>
                  <a:pt x="971" y="4094"/>
                  <a:pt x="514" y="3827"/>
                </a:cubicBezTo>
                <a:lnTo>
                  <a:pt x="0" y="4932"/>
                </a:lnTo>
                <a:cubicBezTo>
                  <a:pt x="495" y="5217"/>
                  <a:pt x="1066" y="5388"/>
                  <a:pt x="1656" y="5427"/>
                </a:cubicBezTo>
                <a:lnTo>
                  <a:pt x="1637" y="6112"/>
                </a:lnTo>
                <a:lnTo>
                  <a:pt x="2570" y="6131"/>
                </a:lnTo>
                <a:lnTo>
                  <a:pt x="2589" y="5427"/>
                </a:lnTo>
                <a:cubicBezTo>
                  <a:pt x="3598" y="5274"/>
                  <a:pt x="4112" y="4684"/>
                  <a:pt x="4150" y="3980"/>
                </a:cubicBezTo>
                <a:cubicBezTo>
                  <a:pt x="4188" y="2304"/>
                  <a:pt x="1675" y="2685"/>
                  <a:pt x="1694" y="2133"/>
                </a:cubicBezTo>
                <a:cubicBezTo>
                  <a:pt x="1694" y="1981"/>
                  <a:pt x="1828" y="1866"/>
                  <a:pt x="2285" y="1866"/>
                </a:cubicBezTo>
                <a:cubicBezTo>
                  <a:pt x="2722" y="1905"/>
                  <a:pt x="3160" y="2019"/>
                  <a:pt x="3541" y="2247"/>
                </a:cubicBezTo>
                <a:lnTo>
                  <a:pt x="4036" y="1162"/>
                </a:lnTo>
                <a:cubicBezTo>
                  <a:pt x="3636" y="934"/>
                  <a:pt x="3179" y="800"/>
                  <a:pt x="2722" y="743"/>
                </a:cubicBezTo>
                <a:lnTo>
                  <a:pt x="2742" y="20"/>
                </a:lnTo>
                <a:lnTo>
                  <a:pt x="1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31;p141"/>
          <p:cNvSpPr/>
          <p:nvPr/>
        </p:nvSpPr>
        <p:spPr>
          <a:xfrm>
            <a:off x="7616884" y="2809784"/>
            <a:ext cx="130850" cy="11025"/>
          </a:xfrm>
          <a:custGeom>
            <a:avLst/>
            <a:gdLst/>
            <a:ahLst/>
            <a:cxnLst/>
            <a:rect l="l" t="t" r="r" b="b"/>
            <a:pathLst>
              <a:path w="5234" h="441" extrusionOk="0">
                <a:moveTo>
                  <a:pt x="199" y="1"/>
                </a:moveTo>
                <a:cubicBezTo>
                  <a:pt x="98" y="1"/>
                  <a:pt x="17" y="89"/>
                  <a:pt x="0" y="193"/>
                </a:cubicBezTo>
                <a:cubicBezTo>
                  <a:pt x="0" y="327"/>
                  <a:pt x="95" y="441"/>
                  <a:pt x="228" y="441"/>
                </a:cubicBezTo>
                <a:lnTo>
                  <a:pt x="5007" y="441"/>
                </a:lnTo>
                <a:cubicBezTo>
                  <a:pt x="5121" y="441"/>
                  <a:pt x="5216" y="346"/>
                  <a:pt x="5216" y="212"/>
                </a:cubicBezTo>
                <a:cubicBezTo>
                  <a:pt x="5234" y="107"/>
                  <a:pt x="5154" y="1"/>
                  <a:pt x="5036" y="1"/>
                </a:cubicBezTo>
                <a:cubicBezTo>
                  <a:pt x="5027" y="1"/>
                  <a:pt x="5017" y="2"/>
                  <a:pt x="5007" y="3"/>
                </a:cubicBezTo>
                <a:lnTo>
                  <a:pt x="228" y="3"/>
                </a:lnTo>
                <a:cubicBezTo>
                  <a:pt x="219" y="1"/>
                  <a:pt x="209"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32;p141"/>
          <p:cNvSpPr/>
          <p:nvPr/>
        </p:nvSpPr>
        <p:spPr>
          <a:xfrm>
            <a:off x="7616884" y="2845009"/>
            <a:ext cx="130900" cy="11025"/>
          </a:xfrm>
          <a:custGeom>
            <a:avLst/>
            <a:gdLst/>
            <a:ahLst/>
            <a:cxnLst/>
            <a:rect l="l" t="t" r="r" b="b"/>
            <a:pathLst>
              <a:path w="5236" h="441" extrusionOk="0">
                <a:moveTo>
                  <a:pt x="199" y="0"/>
                </a:moveTo>
                <a:cubicBezTo>
                  <a:pt x="98" y="0"/>
                  <a:pt x="17" y="89"/>
                  <a:pt x="0" y="193"/>
                </a:cubicBezTo>
                <a:cubicBezTo>
                  <a:pt x="0" y="327"/>
                  <a:pt x="95" y="441"/>
                  <a:pt x="228" y="441"/>
                </a:cubicBezTo>
                <a:lnTo>
                  <a:pt x="5007" y="441"/>
                </a:lnTo>
                <a:cubicBezTo>
                  <a:pt x="5121" y="441"/>
                  <a:pt x="5216" y="346"/>
                  <a:pt x="5216" y="231"/>
                </a:cubicBezTo>
                <a:cubicBezTo>
                  <a:pt x="5235" y="98"/>
                  <a:pt x="5140" y="3"/>
                  <a:pt x="5007" y="3"/>
                </a:cubicBezTo>
                <a:lnTo>
                  <a:pt x="228" y="3"/>
                </a:lnTo>
                <a:cubicBezTo>
                  <a:pt x="219" y="1"/>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33;p141"/>
          <p:cNvSpPr/>
          <p:nvPr/>
        </p:nvSpPr>
        <p:spPr>
          <a:xfrm>
            <a:off x="7616884" y="2880284"/>
            <a:ext cx="130900" cy="10975"/>
          </a:xfrm>
          <a:custGeom>
            <a:avLst/>
            <a:gdLst/>
            <a:ahLst/>
            <a:cxnLst/>
            <a:rect l="l" t="t" r="r" b="b"/>
            <a:pathLst>
              <a:path w="5236" h="439" extrusionOk="0">
                <a:moveTo>
                  <a:pt x="228" y="1"/>
                </a:moveTo>
                <a:cubicBezTo>
                  <a:pt x="114" y="1"/>
                  <a:pt x="19" y="77"/>
                  <a:pt x="0" y="210"/>
                </a:cubicBezTo>
                <a:cubicBezTo>
                  <a:pt x="0" y="324"/>
                  <a:pt x="95" y="439"/>
                  <a:pt x="228" y="439"/>
                </a:cubicBezTo>
                <a:lnTo>
                  <a:pt x="5007" y="439"/>
                </a:lnTo>
                <a:cubicBezTo>
                  <a:pt x="5121" y="439"/>
                  <a:pt x="5216" y="343"/>
                  <a:pt x="5216" y="229"/>
                </a:cubicBezTo>
                <a:cubicBezTo>
                  <a:pt x="5235" y="96"/>
                  <a:pt x="5140" y="1"/>
                  <a:pt x="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34;p141"/>
          <p:cNvSpPr/>
          <p:nvPr/>
        </p:nvSpPr>
        <p:spPr>
          <a:xfrm>
            <a:off x="6833459" y="3092559"/>
            <a:ext cx="87125" cy="549275"/>
          </a:xfrm>
          <a:custGeom>
            <a:avLst/>
            <a:gdLst/>
            <a:ahLst/>
            <a:cxnLst/>
            <a:rect l="l" t="t" r="r" b="b"/>
            <a:pathLst>
              <a:path w="3485" h="21971" extrusionOk="0">
                <a:moveTo>
                  <a:pt x="1" y="1"/>
                </a:moveTo>
                <a:lnTo>
                  <a:pt x="1" y="21970"/>
                </a:lnTo>
                <a:lnTo>
                  <a:pt x="3485" y="21970"/>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35;p141"/>
          <p:cNvSpPr/>
          <p:nvPr/>
        </p:nvSpPr>
        <p:spPr>
          <a:xfrm>
            <a:off x="6991009" y="3297209"/>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36;p141"/>
          <p:cNvSpPr/>
          <p:nvPr/>
        </p:nvSpPr>
        <p:spPr>
          <a:xfrm>
            <a:off x="7303709" y="3297209"/>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37;p141"/>
          <p:cNvSpPr/>
          <p:nvPr/>
        </p:nvSpPr>
        <p:spPr>
          <a:xfrm>
            <a:off x="7149009" y="3157759"/>
            <a:ext cx="87125" cy="484550"/>
          </a:xfrm>
          <a:custGeom>
            <a:avLst/>
            <a:gdLst/>
            <a:ahLst/>
            <a:cxnLst/>
            <a:rect l="l" t="t" r="r" b="b"/>
            <a:pathLst>
              <a:path w="3485" h="19382" extrusionOk="0">
                <a:moveTo>
                  <a:pt x="1" y="1"/>
                </a:moveTo>
                <a:lnTo>
                  <a:pt x="1" y="19381"/>
                </a:lnTo>
                <a:lnTo>
                  <a:pt x="3485" y="19381"/>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38;p141"/>
          <p:cNvSpPr/>
          <p:nvPr/>
        </p:nvSpPr>
        <p:spPr>
          <a:xfrm>
            <a:off x="6833459" y="3419059"/>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39;p141"/>
          <p:cNvSpPr/>
          <p:nvPr/>
        </p:nvSpPr>
        <p:spPr>
          <a:xfrm>
            <a:off x="6991009" y="3509009"/>
            <a:ext cx="87125" cy="132825"/>
          </a:xfrm>
          <a:custGeom>
            <a:avLst/>
            <a:gdLst/>
            <a:ahLst/>
            <a:cxnLst/>
            <a:rect l="l" t="t" r="r" b="b"/>
            <a:pathLst>
              <a:path w="3485" h="5313" extrusionOk="0">
                <a:moveTo>
                  <a:pt x="0" y="1"/>
                </a:moveTo>
                <a:lnTo>
                  <a:pt x="0" y="5312"/>
                </a:lnTo>
                <a:lnTo>
                  <a:pt x="3484" y="5312"/>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40;p141"/>
          <p:cNvSpPr/>
          <p:nvPr/>
        </p:nvSpPr>
        <p:spPr>
          <a:xfrm>
            <a:off x="7149009" y="3419059"/>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41;p141"/>
          <p:cNvSpPr/>
          <p:nvPr/>
        </p:nvSpPr>
        <p:spPr>
          <a:xfrm>
            <a:off x="7303709" y="3367184"/>
            <a:ext cx="87125" cy="275125"/>
          </a:xfrm>
          <a:custGeom>
            <a:avLst/>
            <a:gdLst/>
            <a:ahLst/>
            <a:cxnLst/>
            <a:rect l="l" t="t" r="r" b="b"/>
            <a:pathLst>
              <a:path w="3485" h="11005" extrusionOk="0">
                <a:moveTo>
                  <a:pt x="0" y="0"/>
                </a:moveTo>
                <a:lnTo>
                  <a:pt x="0" y="11004"/>
                </a:lnTo>
                <a:lnTo>
                  <a:pt x="3484" y="11004"/>
                </a:lnTo>
                <a:lnTo>
                  <a:pt x="3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42;p141"/>
          <p:cNvSpPr/>
          <p:nvPr/>
        </p:nvSpPr>
        <p:spPr>
          <a:xfrm>
            <a:off x="6794909" y="3642284"/>
            <a:ext cx="624000" cy="5725"/>
          </a:xfrm>
          <a:custGeom>
            <a:avLst/>
            <a:gdLst/>
            <a:ahLst/>
            <a:cxnLst/>
            <a:rect l="l" t="t" r="r" b="b"/>
            <a:pathLst>
              <a:path w="24960" h="229" extrusionOk="0">
                <a:moveTo>
                  <a:pt x="115" y="0"/>
                </a:moveTo>
                <a:cubicBezTo>
                  <a:pt x="39" y="0"/>
                  <a:pt x="1" y="38"/>
                  <a:pt x="1" y="115"/>
                </a:cubicBezTo>
                <a:cubicBezTo>
                  <a:pt x="1" y="172"/>
                  <a:pt x="39" y="229"/>
                  <a:pt x="115" y="229"/>
                </a:cubicBezTo>
                <a:lnTo>
                  <a:pt x="24845" y="229"/>
                </a:lnTo>
                <a:cubicBezTo>
                  <a:pt x="24902" y="229"/>
                  <a:pt x="24959" y="172"/>
                  <a:pt x="24959" y="115"/>
                </a:cubicBezTo>
                <a:cubicBezTo>
                  <a:pt x="24959" y="38"/>
                  <a:pt x="24902" y="0"/>
                  <a:pt x="24845"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3;p141"/>
          <p:cNvSpPr/>
          <p:nvPr/>
        </p:nvSpPr>
        <p:spPr>
          <a:xfrm>
            <a:off x="6853934" y="2694184"/>
            <a:ext cx="414100" cy="269900"/>
          </a:xfrm>
          <a:custGeom>
            <a:avLst/>
            <a:gdLst/>
            <a:ahLst/>
            <a:cxnLst/>
            <a:rect l="l" t="t" r="r" b="b"/>
            <a:pathLst>
              <a:path w="16564" h="10796" extrusionOk="0">
                <a:moveTo>
                  <a:pt x="2723" y="1"/>
                </a:moveTo>
                <a:cubicBezTo>
                  <a:pt x="343" y="1"/>
                  <a:pt x="1" y="10795"/>
                  <a:pt x="1" y="10795"/>
                </a:cubicBezTo>
                <a:lnTo>
                  <a:pt x="16563" y="10795"/>
                </a:lnTo>
                <a:cubicBezTo>
                  <a:pt x="16563" y="10795"/>
                  <a:pt x="16435" y="5706"/>
                  <a:pt x="15192" y="5706"/>
                </a:cubicBezTo>
                <a:cubicBezTo>
                  <a:pt x="15167" y="5706"/>
                  <a:pt x="15142" y="5708"/>
                  <a:pt x="15116" y="5712"/>
                </a:cubicBezTo>
                <a:cubicBezTo>
                  <a:pt x="13784" y="5903"/>
                  <a:pt x="14431" y="7654"/>
                  <a:pt x="12908" y="7749"/>
                </a:cubicBezTo>
                <a:cubicBezTo>
                  <a:pt x="12892" y="7750"/>
                  <a:pt x="12876" y="7751"/>
                  <a:pt x="12861" y="7751"/>
                </a:cubicBezTo>
                <a:cubicBezTo>
                  <a:pt x="11364" y="7751"/>
                  <a:pt x="11254" y="2379"/>
                  <a:pt x="9653" y="2190"/>
                </a:cubicBezTo>
                <a:cubicBezTo>
                  <a:pt x="9601" y="2184"/>
                  <a:pt x="9552" y="2181"/>
                  <a:pt x="9504" y="2181"/>
                </a:cubicBezTo>
                <a:cubicBezTo>
                  <a:pt x="7536" y="2181"/>
                  <a:pt x="8224" y="7018"/>
                  <a:pt x="6645" y="7464"/>
                </a:cubicBezTo>
                <a:cubicBezTo>
                  <a:pt x="6601" y="7476"/>
                  <a:pt x="6559" y="7481"/>
                  <a:pt x="6517" y="7481"/>
                </a:cubicBezTo>
                <a:cubicBezTo>
                  <a:pt x="5029" y="7481"/>
                  <a:pt x="5038" y="1"/>
                  <a:pt x="2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44;p141"/>
          <p:cNvSpPr/>
          <p:nvPr/>
        </p:nvSpPr>
        <p:spPr>
          <a:xfrm>
            <a:off x="6833459" y="2964059"/>
            <a:ext cx="457900" cy="6200"/>
          </a:xfrm>
          <a:custGeom>
            <a:avLst/>
            <a:gdLst/>
            <a:ahLst/>
            <a:cxnLst/>
            <a:rect l="l" t="t" r="r" b="b"/>
            <a:pathLst>
              <a:path w="18316" h="248" extrusionOk="0">
                <a:moveTo>
                  <a:pt x="115" y="0"/>
                </a:moveTo>
                <a:cubicBezTo>
                  <a:pt x="39" y="0"/>
                  <a:pt x="1" y="57"/>
                  <a:pt x="1" y="134"/>
                </a:cubicBezTo>
                <a:cubicBezTo>
                  <a:pt x="1" y="191"/>
                  <a:pt x="39" y="248"/>
                  <a:pt x="115" y="248"/>
                </a:cubicBezTo>
                <a:lnTo>
                  <a:pt x="18201" y="248"/>
                </a:lnTo>
                <a:cubicBezTo>
                  <a:pt x="18258" y="248"/>
                  <a:pt x="18315" y="191"/>
                  <a:pt x="18315" y="134"/>
                </a:cubicBezTo>
                <a:cubicBezTo>
                  <a:pt x="18315" y="57"/>
                  <a:pt x="18258" y="0"/>
                  <a:pt x="18201"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45;p141"/>
          <p:cNvSpPr/>
          <p:nvPr/>
        </p:nvSpPr>
        <p:spPr>
          <a:xfrm>
            <a:off x="7503134" y="3492834"/>
            <a:ext cx="79025" cy="79025"/>
          </a:xfrm>
          <a:custGeom>
            <a:avLst/>
            <a:gdLst/>
            <a:ahLst/>
            <a:cxnLst/>
            <a:rect l="l" t="t" r="r" b="b"/>
            <a:pathLst>
              <a:path w="3161" h="3161" extrusionOk="0">
                <a:moveTo>
                  <a:pt x="0" y="0"/>
                </a:moveTo>
                <a:lnTo>
                  <a:pt x="0" y="3161"/>
                </a:lnTo>
                <a:lnTo>
                  <a:pt x="3160" y="316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46;p141"/>
          <p:cNvSpPr/>
          <p:nvPr/>
        </p:nvSpPr>
        <p:spPr>
          <a:xfrm>
            <a:off x="7503134" y="3307209"/>
            <a:ext cx="79025" cy="79025"/>
          </a:xfrm>
          <a:custGeom>
            <a:avLst/>
            <a:gdLst/>
            <a:ahLst/>
            <a:cxnLst/>
            <a:rect l="l" t="t" r="r" b="b"/>
            <a:pathLst>
              <a:path w="3161" h="3161" extrusionOk="0">
                <a:moveTo>
                  <a:pt x="0" y="1"/>
                </a:moveTo>
                <a:lnTo>
                  <a:pt x="0" y="3161"/>
                </a:lnTo>
                <a:lnTo>
                  <a:pt x="3160" y="3161"/>
                </a:ln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47;p141"/>
          <p:cNvSpPr/>
          <p:nvPr/>
        </p:nvSpPr>
        <p:spPr>
          <a:xfrm>
            <a:off x="7634009" y="3328159"/>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48;p141"/>
          <p:cNvSpPr/>
          <p:nvPr/>
        </p:nvSpPr>
        <p:spPr>
          <a:xfrm>
            <a:off x="7634009" y="3355284"/>
            <a:ext cx="208475" cy="10025"/>
          </a:xfrm>
          <a:custGeom>
            <a:avLst/>
            <a:gdLst/>
            <a:ahLst/>
            <a:cxnLst/>
            <a:rect l="l" t="t" r="r" b="b"/>
            <a:pathLst>
              <a:path w="8339" h="401" extrusionOk="0">
                <a:moveTo>
                  <a:pt x="153" y="0"/>
                </a:moveTo>
                <a:cubicBezTo>
                  <a:pt x="77" y="0"/>
                  <a:pt x="0" y="77"/>
                  <a:pt x="0" y="153"/>
                </a:cubicBezTo>
                <a:lnTo>
                  <a:pt x="0" y="248"/>
                </a:lnTo>
                <a:cubicBezTo>
                  <a:pt x="0" y="324"/>
                  <a:pt x="77" y="400"/>
                  <a:pt x="153" y="400"/>
                </a:cubicBezTo>
                <a:lnTo>
                  <a:pt x="8187" y="400"/>
                </a:lnTo>
                <a:cubicBezTo>
                  <a:pt x="8263" y="400"/>
                  <a:pt x="8339" y="324"/>
                  <a:pt x="8339" y="248"/>
                </a:cubicBezTo>
                <a:lnTo>
                  <a:pt x="8339" y="153"/>
                </a:lnTo>
                <a:cubicBezTo>
                  <a:pt x="8339" y="77"/>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49;p141"/>
          <p:cNvSpPr/>
          <p:nvPr/>
        </p:nvSpPr>
        <p:spPr>
          <a:xfrm>
            <a:off x="7634009" y="3513784"/>
            <a:ext cx="208475" cy="10000"/>
          </a:xfrm>
          <a:custGeom>
            <a:avLst/>
            <a:gdLst/>
            <a:ahLst/>
            <a:cxnLst/>
            <a:rect l="l" t="t" r="r" b="b"/>
            <a:pathLst>
              <a:path w="8339" h="400" extrusionOk="0">
                <a:moveTo>
                  <a:pt x="153" y="0"/>
                </a:moveTo>
                <a:cubicBezTo>
                  <a:pt x="77" y="0"/>
                  <a:pt x="0" y="76"/>
                  <a:pt x="0" y="152"/>
                </a:cubicBezTo>
                <a:lnTo>
                  <a:pt x="0" y="248"/>
                </a:lnTo>
                <a:cubicBezTo>
                  <a:pt x="0" y="324"/>
                  <a:pt x="77" y="400"/>
                  <a:pt x="153" y="400"/>
                </a:cubicBezTo>
                <a:lnTo>
                  <a:pt x="8187" y="400"/>
                </a:lnTo>
                <a:cubicBezTo>
                  <a:pt x="8263" y="400"/>
                  <a:pt x="8339" y="324"/>
                  <a:pt x="8339" y="248"/>
                </a:cubicBezTo>
                <a:lnTo>
                  <a:pt x="8339" y="152"/>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50;p141"/>
          <p:cNvSpPr/>
          <p:nvPr/>
        </p:nvSpPr>
        <p:spPr>
          <a:xfrm>
            <a:off x="7634009" y="3540909"/>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51;p141"/>
          <p:cNvSpPr/>
          <p:nvPr/>
        </p:nvSpPr>
        <p:spPr>
          <a:xfrm>
            <a:off x="8382659" y="2627209"/>
            <a:ext cx="127100" cy="108425"/>
          </a:xfrm>
          <a:custGeom>
            <a:avLst/>
            <a:gdLst/>
            <a:ahLst/>
            <a:cxnLst/>
            <a:rect l="l" t="t" r="r" b="b"/>
            <a:pathLst>
              <a:path w="5084" h="4337" extrusionOk="0">
                <a:moveTo>
                  <a:pt x="2914" y="357"/>
                </a:moveTo>
                <a:cubicBezTo>
                  <a:pt x="3904" y="357"/>
                  <a:pt x="4722" y="1176"/>
                  <a:pt x="4722" y="2166"/>
                </a:cubicBezTo>
                <a:cubicBezTo>
                  <a:pt x="4722" y="3263"/>
                  <a:pt x="3821" y="3993"/>
                  <a:pt x="2884" y="3993"/>
                </a:cubicBezTo>
                <a:cubicBezTo>
                  <a:pt x="2439" y="3993"/>
                  <a:pt x="1987" y="3828"/>
                  <a:pt x="1619" y="3460"/>
                </a:cubicBezTo>
                <a:cubicBezTo>
                  <a:pt x="477" y="2318"/>
                  <a:pt x="1295" y="357"/>
                  <a:pt x="2914" y="357"/>
                </a:cubicBezTo>
                <a:close/>
                <a:moveTo>
                  <a:pt x="2896" y="1"/>
                </a:moveTo>
                <a:cubicBezTo>
                  <a:pt x="2361" y="1"/>
                  <a:pt x="1815" y="199"/>
                  <a:pt x="1372" y="643"/>
                </a:cubicBezTo>
                <a:cubicBezTo>
                  <a:pt x="1" y="1994"/>
                  <a:pt x="972" y="4336"/>
                  <a:pt x="2914" y="4336"/>
                </a:cubicBezTo>
                <a:cubicBezTo>
                  <a:pt x="4113" y="4336"/>
                  <a:pt x="5084" y="3365"/>
                  <a:pt x="5084" y="2166"/>
                </a:cubicBezTo>
                <a:cubicBezTo>
                  <a:pt x="5084" y="866"/>
                  <a:pt x="4013" y="1"/>
                  <a:pt x="2896" y="1"/>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52;p141"/>
          <p:cNvSpPr/>
          <p:nvPr/>
        </p:nvSpPr>
        <p:spPr>
          <a:xfrm>
            <a:off x="6396559" y="3286159"/>
            <a:ext cx="126625" cy="108650"/>
          </a:xfrm>
          <a:custGeom>
            <a:avLst/>
            <a:gdLst/>
            <a:ahLst/>
            <a:cxnLst/>
            <a:rect l="l" t="t" r="r" b="b"/>
            <a:pathLst>
              <a:path w="5065" h="4346" extrusionOk="0">
                <a:moveTo>
                  <a:pt x="2894" y="367"/>
                </a:moveTo>
                <a:cubicBezTo>
                  <a:pt x="3903" y="367"/>
                  <a:pt x="4722" y="1166"/>
                  <a:pt x="4722" y="2175"/>
                </a:cubicBezTo>
                <a:cubicBezTo>
                  <a:pt x="4722" y="3273"/>
                  <a:pt x="3820" y="4002"/>
                  <a:pt x="2884" y="4002"/>
                </a:cubicBezTo>
                <a:cubicBezTo>
                  <a:pt x="2439" y="4002"/>
                  <a:pt x="1986" y="3838"/>
                  <a:pt x="1618" y="3470"/>
                </a:cubicBezTo>
                <a:cubicBezTo>
                  <a:pt x="476" y="2309"/>
                  <a:pt x="1276" y="367"/>
                  <a:pt x="2894" y="367"/>
                </a:cubicBezTo>
                <a:close/>
                <a:moveTo>
                  <a:pt x="2879" y="0"/>
                </a:moveTo>
                <a:cubicBezTo>
                  <a:pt x="2348" y="0"/>
                  <a:pt x="1808" y="196"/>
                  <a:pt x="1371" y="633"/>
                </a:cubicBezTo>
                <a:cubicBezTo>
                  <a:pt x="0" y="2004"/>
                  <a:pt x="971" y="4346"/>
                  <a:pt x="2894" y="4346"/>
                </a:cubicBezTo>
                <a:cubicBezTo>
                  <a:pt x="4093" y="4346"/>
                  <a:pt x="5064" y="3375"/>
                  <a:pt x="5064" y="2175"/>
                </a:cubicBezTo>
                <a:cubicBezTo>
                  <a:pt x="5064" y="861"/>
                  <a:pt x="3992" y="0"/>
                  <a:pt x="2879" y="0"/>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53;p141"/>
          <p:cNvSpPr/>
          <p:nvPr/>
        </p:nvSpPr>
        <p:spPr>
          <a:xfrm>
            <a:off x="5964859" y="3094584"/>
            <a:ext cx="225625" cy="204900"/>
          </a:xfrm>
          <a:custGeom>
            <a:avLst/>
            <a:gdLst/>
            <a:ahLst/>
            <a:cxnLst/>
            <a:rect l="l" t="t" r="r" b="b"/>
            <a:pathLst>
              <a:path w="9025" h="8196" extrusionOk="0">
                <a:moveTo>
                  <a:pt x="4505" y="1"/>
                </a:moveTo>
                <a:cubicBezTo>
                  <a:pt x="4194" y="1"/>
                  <a:pt x="3878" y="36"/>
                  <a:pt x="3561" y="110"/>
                </a:cubicBezTo>
                <a:cubicBezTo>
                  <a:pt x="1372" y="643"/>
                  <a:pt x="1" y="2851"/>
                  <a:pt x="534" y="5041"/>
                </a:cubicBezTo>
                <a:cubicBezTo>
                  <a:pt x="974" y="6933"/>
                  <a:pt x="2658" y="8196"/>
                  <a:pt x="4520" y="8196"/>
                </a:cubicBezTo>
                <a:cubicBezTo>
                  <a:pt x="4832" y="8196"/>
                  <a:pt x="5148" y="8160"/>
                  <a:pt x="5465" y="8087"/>
                </a:cubicBezTo>
                <a:cubicBezTo>
                  <a:pt x="7654" y="7554"/>
                  <a:pt x="9025" y="5345"/>
                  <a:pt x="8492" y="3156"/>
                </a:cubicBezTo>
                <a:cubicBezTo>
                  <a:pt x="8051" y="1264"/>
                  <a:pt x="6368" y="1"/>
                  <a:pt x="4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54;p141"/>
          <p:cNvSpPr/>
          <p:nvPr/>
        </p:nvSpPr>
        <p:spPr>
          <a:xfrm>
            <a:off x="6022934" y="3157684"/>
            <a:ext cx="112675" cy="81500"/>
          </a:xfrm>
          <a:custGeom>
            <a:avLst/>
            <a:gdLst/>
            <a:ahLst/>
            <a:cxnLst/>
            <a:rect l="l" t="t" r="r" b="b"/>
            <a:pathLst>
              <a:path w="4507" h="3260" extrusionOk="0">
                <a:moveTo>
                  <a:pt x="3914" y="0"/>
                </a:moveTo>
                <a:cubicBezTo>
                  <a:pt x="3821" y="0"/>
                  <a:pt x="3724" y="35"/>
                  <a:pt x="3637" y="118"/>
                </a:cubicBezTo>
                <a:lnTo>
                  <a:pt x="1505" y="2231"/>
                </a:lnTo>
                <a:lnTo>
                  <a:pt x="762" y="1489"/>
                </a:lnTo>
                <a:cubicBezTo>
                  <a:pt x="676" y="1403"/>
                  <a:pt x="567" y="1360"/>
                  <a:pt x="457" y="1360"/>
                </a:cubicBezTo>
                <a:cubicBezTo>
                  <a:pt x="348" y="1360"/>
                  <a:pt x="239" y="1403"/>
                  <a:pt x="153" y="1489"/>
                </a:cubicBezTo>
                <a:cubicBezTo>
                  <a:pt x="1" y="1660"/>
                  <a:pt x="1" y="1927"/>
                  <a:pt x="153" y="2079"/>
                </a:cubicBezTo>
                <a:lnTo>
                  <a:pt x="1219" y="3126"/>
                </a:lnTo>
                <a:cubicBezTo>
                  <a:pt x="1295" y="3221"/>
                  <a:pt x="1390" y="3259"/>
                  <a:pt x="1505" y="3259"/>
                </a:cubicBezTo>
                <a:cubicBezTo>
                  <a:pt x="1619" y="3259"/>
                  <a:pt x="1733" y="3221"/>
                  <a:pt x="1809" y="3126"/>
                </a:cubicBezTo>
                <a:lnTo>
                  <a:pt x="4227" y="708"/>
                </a:lnTo>
                <a:cubicBezTo>
                  <a:pt x="4506" y="400"/>
                  <a:pt x="4230" y="0"/>
                  <a:pt x="3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55;p141"/>
          <p:cNvSpPr/>
          <p:nvPr/>
        </p:nvSpPr>
        <p:spPr>
          <a:xfrm>
            <a:off x="5979159" y="3238684"/>
            <a:ext cx="69975" cy="74750"/>
          </a:xfrm>
          <a:custGeom>
            <a:avLst/>
            <a:gdLst/>
            <a:ahLst/>
            <a:cxnLst/>
            <a:rect l="l" t="t" r="r" b="b"/>
            <a:pathLst>
              <a:path w="2799" h="2990" extrusionOk="0">
                <a:moveTo>
                  <a:pt x="819" y="0"/>
                </a:moveTo>
                <a:lnTo>
                  <a:pt x="0" y="2989"/>
                </a:lnTo>
                <a:lnTo>
                  <a:pt x="2799" y="1637"/>
                </a:lnTo>
                <a:lnTo>
                  <a:pt x="819"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56;p141"/>
          <p:cNvSpPr/>
          <p:nvPr/>
        </p:nvSpPr>
        <p:spPr>
          <a:xfrm>
            <a:off x="8269859" y="4491359"/>
            <a:ext cx="95700" cy="170900"/>
          </a:xfrm>
          <a:custGeom>
            <a:avLst/>
            <a:gdLst/>
            <a:ahLst/>
            <a:cxnLst/>
            <a:rect l="l" t="t" r="r" b="b"/>
            <a:pathLst>
              <a:path w="3828" h="6836" extrusionOk="0">
                <a:moveTo>
                  <a:pt x="1" y="1"/>
                </a:moveTo>
                <a:lnTo>
                  <a:pt x="915" y="6740"/>
                </a:lnTo>
                <a:lnTo>
                  <a:pt x="3123" y="6836"/>
                </a:lnTo>
                <a:lnTo>
                  <a:pt x="3827" y="344"/>
                </a:lnTo>
                <a:lnTo>
                  <a:pt x="1" y="1"/>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57;p141"/>
          <p:cNvSpPr/>
          <p:nvPr/>
        </p:nvSpPr>
        <p:spPr>
          <a:xfrm>
            <a:off x="8268909" y="4615859"/>
            <a:ext cx="127100" cy="122075"/>
          </a:xfrm>
          <a:custGeom>
            <a:avLst/>
            <a:gdLst/>
            <a:ahLst/>
            <a:cxnLst/>
            <a:rect l="l" t="t" r="r" b="b"/>
            <a:pathLst>
              <a:path w="5084" h="4883" extrusionOk="0">
                <a:moveTo>
                  <a:pt x="2306" y="1"/>
                </a:moveTo>
                <a:cubicBezTo>
                  <a:pt x="1490" y="1"/>
                  <a:pt x="838" y="1380"/>
                  <a:pt x="838" y="1380"/>
                </a:cubicBezTo>
                <a:cubicBezTo>
                  <a:pt x="838" y="1380"/>
                  <a:pt x="572" y="2465"/>
                  <a:pt x="362" y="3283"/>
                </a:cubicBezTo>
                <a:cubicBezTo>
                  <a:pt x="305" y="3493"/>
                  <a:pt x="248" y="3683"/>
                  <a:pt x="191" y="3835"/>
                </a:cubicBezTo>
                <a:lnTo>
                  <a:pt x="191" y="3854"/>
                </a:lnTo>
                <a:cubicBezTo>
                  <a:pt x="172" y="3950"/>
                  <a:pt x="153" y="4045"/>
                  <a:pt x="134" y="4121"/>
                </a:cubicBezTo>
                <a:cubicBezTo>
                  <a:pt x="1" y="4673"/>
                  <a:pt x="115" y="4883"/>
                  <a:pt x="115" y="4883"/>
                </a:cubicBezTo>
                <a:lnTo>
                  <a:pt x="5027" y="4883"/>
                </a:lnTo>
                <a:cubicBezTo>
                  <a:pt x="5065" y="4635"/>
                  <a:pt x="5084" y="4369"/>
                  <a:pt x="5027" y="4121"/>
                </a:cubicBezTo>
                <a:cubicBezTo>
                  <a:pt x="5027" y="4102"/>
                  <a:pt x="5027" y="4102"/>
                  <a:pt x="5027" y="4083"/>
                </a:cubicBezTo>
                <a:cubicBezTo>
                  <a:pt x="5008" y="3988"/>
                  <a:pt x="4989" y="3912"/>
                  <a:pt x="4951" y="3816"/>
                </a:cubicBezTo>
                <a:cubicBezTo>
                  <a:pt x="4760" y="3398"/>
                  <a:pt x="4360" y="3112"/>
                  <a:pt x="3980" y="2769"/>
                </a:cubicBezTo>
                <a:cubicBezTo>
                  <a:pt x="3599" y="2446"/>
                  <a:pt x="3351" y="2027"/>
                  <a:pt x="3256" y="1551"/>
                </a:cubicBezTo>
                <a:cubicBezTo>
                  <a:pt x="3256" y="1551"/>
                  <a:pt x="3447" y="466"/>
                  <a:pt x="2609" y="66"/>
                </a:cubicBezTo>
                <a:cubicBezTo>
                  <a:pt x="2506" y="21"/>
                  <a:pt x="2405" y="1"/>
                  <a:pt x="230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58;p141"/>
          <p:cNvSpPr/>
          <p:nvPr/>
        </p:nvSpPr>
        <p:spPr>
          <a:xfrm>
            <a:off x="8268909" y="4718884"/>
            <a:ext cx="127100" cy="19050"/>
          </a:xfrm>
          <a:custGeom>
            <a:avLst/>
            <a:gdLst/>
            <a:ahLst/>
            <a:cxnLst/>
            <a:rect l="l" t="t" r="r" b="b"/>
            <a:pathLst>
              <a:path w="5084" h="762" extrusionOk="0">
                <a:moveTo>
                  <a:pt x="134" y="0"/>
                </a:moveTo>
                <a:cubicBezTo>
                  <a:pt x="1" y="552"/>
                  <a:pt x="115" y="762"/>
                  <a:pt x="115" y="762"/>
                </a:cubicBezTo>
                <a:lnTo>
                  <a:pt x="5027" y="762"/>
                </a:lnTo>
                <a:cubicBezTo>
                  <a:pt x="5084" y="514"/>
                  <a:pt x="5084" y="267"/>
                  <a:pt x="504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59;p141"/>
          <p:cNvSpPr/>
          <p:nvPr/>
        </p:nvSpPr>
        <p:spPr>
          <a:xfrm>
            <a:off x="8319784" y="4654409"/>
            <a:ext cx="30175" cy="9250"/>
          </a:xfrm>
          <a:custGeom>
            <a:avLst/>
            <a:gdLst/>
            <a:ahLst/>
            <a:cxnLst/>
            <a:rect l="l" t="t" r="r" b="b"/>
            <a:pathLst>
              <a:path w="1207" h="370" extrusionOk="0">
                <a:moveTo>
                  <a:pt x="639" y="0"/>
                </a:moveTo>
                <a:cubicBezTo>
                  <a:pt x="426" y="0"/>
                  <a:pt x="215" y="82"/>
                  <a:pt x="60" y="237"/>
                </a:cubicBezTo>
                <a:cubicBezTo>
                  <a:pt x="0" y="297"/>
                  <a:pt x="46" y="369"/>
                  <a:pt x="106" y="369"/>
                </a:cubicBezTo>
                <a:cubicBezTo>
                  <a:pt x="122" y="369"/>
                  <a:pt x="139" y="364"/>
                  <a:pt x="155" y="352"/>
                </a:cubicBezTo>
                <a:cubicBezTo>
                  <a:pt x="279" y="218"/>
                  <a:pt x="453" y="150"/>
                  <a:pt x="629" y="150"/>
                </a:cubicBezTo>
                <a:cubicBezTo>
                  <a:pt x="778" y="150"/>
                  <a:pt x="928" y="198"/>
                  <a:pt x="1050" y="294"/>
                </a:cubicBezTo>
                <a:cubicBezTo>
                  <a:pt x="1061" y="305"/>
                  <a:pt x="1074" y="310"/>
                  <a:pt x="1087" y="310"/>
                </a:cubicBezTo>
                <a:cubicBezTo>
                  <a:pt x="1144" y="310"/>
                  <a:pt x="1207" y="226"/>
                  <a:pt x="1145" y="180"/>
                </a:cubicBezTo>
                <a:cubicBezTo>
                  <a:pt x="997" y="58"/>
                  <a:pt x="817"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60;p141"/>
          <p:cNvSpPr/>
          <p:nvPr/>
        </p:nvSpPr>
        <p:spPr>
          <a:xfrm>
            <a:off x="8323009" y="4665834"/>
            <a:ext cx="30275" cy="9225"/>
          </a:xfrm>
          <a:custGeom>
            <a:avLst/>
            <a:gdLst/>
            <a:ahLst/>
            <a:cxnLst/>
            <a:rect l="l" t="t" r="r" b="b"/>
            <a:pathLst>
              <a:path w="1211" h="369" extrusionOk="0">
                <a:moveTo>
                  <a:pt x="641" y="0"/>
                </a:moveTo>
                <a:cubicBezTo>
                  <a:pt x="426" y="0"/>
                  <a:pt x="211" y="82"/>
                  <a:pt x="45" y="237"/>
                </a:cubicBezTo>
                <a:cubicBezTo>
                  <a:pt x="0" y="297"/>
                  <a:pt x="50" y="369"/>
                  <a:pt x="110" y="369"/>
                </a:cubicBezTo>
                <a:cubicBezTo>
                  <a:pt x="126" y="369"/>
                  <a:pt x="143" y="364"/>
                  <a:pt x="159" y="351"/>
                </a:cubicBezTo>
                <a:cubicBezTo>
                  <a:pt x="283" y="217"/>
                  <a:pt x="452" y="150"/>
                  <a:pt x="622" y="150"/>
                </a:cubicBezTo>
                <a:cubicBezTo>
                  <a:pt x="767" y="150"/>
                  <a:pt x="913" y="198"/>
                  <a:pt x="1035" y="294"/>
                </a:cubicBezTo>
                <a:cubicBezTo>
                  <a:pt x="1050" y="305"/>
                  <a:pt x="1066" y="310"/>
                  <a:pt x="1081" y="310"/>
                </a:cubicBezTo>
                <a:cubicBezTo>
                  <a:pt x="1148" y="310"/>
                  <a:pt x="1211" y="226"/>
                  <a:pt x="1149" y="180"/>
                </a:cubicBezTo>
                <a:cubicBezTo>
                  <a:pt x="1001" y="58"/>
                  <a:pt x="822" y="0"/>
                  <a:pt x="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61;p141"/>
          <p:cNvSpPr/>
          <p:nvPr/>
        </p:nvSpPr>
        <p:spPr>
          <a:xfrm>
            <a:off x="8326334" y="4676609"/>
            <a:ext cx="30250" cy="8925"/>
          </a:xfrm>
          <a:custGeom>
            <a:avLst/>
            <a:gdLst/>
            <a:ahLst/>
            <a:cxnLst/>
            <a:rect l="l" t="t" r="r" b="b"/>
            <a:pathLst>
              <a:path w="1210" h="357" extrusionOk="0">
                <a:moveTo>
                  <a:pt x="630" y="0"/>
                </a:moveTo>
                <a:cubicBezTo>
                  <a:pt x="419" y="0"/>
                  <a:pt x="208" y="82"/>
                  <a:pt x="45" y="244"/>
                </a:cubicBezTo>
                <a:cubicBezTo>
                  <a:pt x="1" y="289"/>
                  <a:pt x="49" y="357"/>
                  <a:pt x="109" y="357"/>
                </a:cubicBezTo>
                <a:cubicBezTo>
                  <a:pt x="126" y="357"/>
                  <a:pt x="143" y="352"/>
                  <a:pt x="160" y="339"/>
                </a:cubicBezTo>
                <a:cubicBezTo>
                  <a:pt x="283" y="205"/>
                  <a:pt x="457" y="138"/>
                  <a:pt x="633" y="138"/>
                </a:cubicBezTo>
                <a:cubicBezTo>
                  <a:pt x="782" y="138"/>
                  <a:pt x="932" y="186"/>
                  <a:pt x="1054" y="282"/>
                </a:cubicBezTo>
                <a:cubicBezTo>
                  <a:pt x="1067" y="295"/>
                  <a:pt x="1082" y="300"/>
                  <a:pt x="1097" y="300"/>
                </a:cubicBezTo>
                <a:cubicBezTo>
                  <a:pt x="1152" y="300"/>
                  <a:pt x="1209" y="232"/>
                  <a:pt x="1150" y="187"/>
                </a:cubicBezTo>
                <a:cubicBezTo>
                  <a:pt x="999" y="63"/>
                  <a:pt x="814" y="0"/>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62;p141"/>
          <p:cNvSpPr/>
          <p:nvPr/>
        </p:nvSpPr>
        <p:spPr>
          <a:xfrm>
            <a:off x="8302234" y="4419509"/>
            <a:ext cx="181350" cy="149000"/>
          </a:xfrm>
          <a:custGeom>
            <a:avLst/>
            <a:gdLst/>
            <a:ahLst/>
            <a:cxnLst/>
            <a:rect l="l" t="t" r="r" b="b"/>
            <a:pathLst>
              <a:path w="7254" h="5960" extrusionOk="0">
                <a:moveTo>
                  <a:pt x="2171" y="0"/>
                </a:moveTo>
                <a:lnTo>
                  <a:pt x="0" y="3122"/>
                </a:lnTo>
                <a:lnTo>
                  <a:pt x="5940" y="5959"/>
                </a:lnTo>
                <a:lnTo>
                  <a:pt x="7254" y="4208"/>
                </a:lnTo>
                <a:lnTo>
                  <a:pt x="2171"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63;p141"/>
          <p:cNvSpPr/>
          <p:nvPr/>
        </p:nvSpPr>
        <p:spPr>
          <a:xfrm>
            <a:off x="8403134" y="4493984"/>
            <a:ext cx="143750" cy="246800"/>
          </a:xfrm>
          <a:custGeom>
            <a:avLst/>
            <a:gdLst/>
            <a:ahLst/>
            <a:cxnLst/>
            <a:rect l="l" t="t" r="r" b="b"/>
            <a:pathLst>
              <a:path w="5750" h="9872" extrusionOk="0">
                <a:moveTo>
                  <a:pt x="1889" y="0"/>
                </a:moveTo>
                <a:cubicBezTo>
                  <a:pt x="1549" y="0"/>
                  <a:pt x="1676" y="1000"/>
                  <a:pt x="1676" y="1000"/>
                </a:cubicBezTo>
                <a:lnTo>
                  <a:pt x="1485" y="2047"/>
                </a:lnTo>
                <a:lnTo>
                  <a:pt x="952" y="1933"/>
                </a:lnTo>
                <a:cubicBezTo>
                  <a:pt x="866" y="1915"/>
                  <a:pt x="784" y="1906"/>
                  <a:pt x="706" y="1906"/>
                </a:cubicBezTo>
                <a:cubicBezTo>
                  <a:pt x="369" y="1906"/>
                  <a:pt x="116" y="2076"/>
                  <a:pt x="39" y="2447"/>
                </a:cubicBezTo>
                <a:cubicBezTo>
                  <a:pt x="0" y="2656"/>
                  <a:pt x="210" y="3247"/>
                  <a:pt x="495" y="3361"/>
                </a:cubicBezTo>
                <a:cubicBezTo>
                  <a:pt x="971" y="3570"/>
                  <a:pt x="1276" y="4027"/>
                  <a:pt x="1295" y="4541"/>
                </a:cubicBezTo>
                <a:cubicBezTo>
                  <a:pt x="1295" y="4541"/>
                  <a:pt x="1923" y="7111"/>
                  <a:pt x="1733" y="7778"/>
                </a:cubicBezTo>
                <a:cubicBezTo>
                  <a:pt x="1581" y="8254"/>
                  <a:pt x="1695" y="8768"/>
                  <a:pt x="1999" y="9148"/>
                </a:cubicBezTo>
                <a:cubicBezTo>
                  <a:pt x="2133" y="9301"/>
                  <a:pt x="2266" y="9434"/>
                  <a:pt x="2418" y="9548"/>
                </a:cubicBezTo>
                <a:cubicBezTo>
                  <a:pt x="2571" y="9662"/>
                  <a:pt x="2723" y="9777"/>
                  <a:pt x="2894" y="9872"/>
                </a:cubicBezTo>
                <a:lnTo>
                  <a:pt x="4569" y="5150"/>
                </a:lnTo>
                <a:cubicBezTo>
                  <a:pt x="4569" y="5150"/>
                  <a:pt x="4703" y="4389"/>
                  <a:pt x="4741" y="4160"/>
                </a:cubicBezTo>
                <a:cubicBezTo>
                  <a:pt x="4836" y="3970"/>
                  <a:pt x="4950" y="3799"/>
                  <a:pt x="5122" y="3646"/>
                </a:cubicBezTo>
                <a:lnTo>
                  <a:pt x="5750" y="1876"/>
                </a:lnTo>
                <a:lnTo>
                  <a:pt x="5064" y="1533"/>
                </a:lnTo>
                <a:lnTo>
                  <a:pt x="4436" y="1229"/>
                </a:lnTo>
                <a:cubicBezTo>
                  <a:pt x="3484" y="772"/>
                  <a:pt x="2285" y="162"/>
                  <a:pt x="1999" y="29"/>
                </a:cubicBezTo>
                <a:cubicBezTo>
                  <a:pt x="1958" y="9"/>
                  <a:pt x="1921" y="0"/>
                  <a:pt x="18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64;p141"/>
          <p:cNvSpPr/>
          <p:nvPr/>
        </p:nvSpPr>
        <p:spPr>
          <a:xfrm>
            <a:off x="8463584" y="4532309"/>
            <a:ext cx="83300" cy="208475"/>
          </a:xfrm>
          <a:custGeom>
            <a:avLst/>
            <a:gdLst/>
            <a:ahLst/>
            <a:cxnLst/>
            <a:rect l="l" t="t" r="r" b="b"/>
            <a:pathLst>
              <a:path w="3332" h="8339" extrusionOk="0">
                <a:moveTo>
                  <a:pt x="2646" y="0"/>
                </a:moveTo>
                <a:lnTo>
                  <a:pt x="0" y="8015"/>
                </a:lnTo>
                <a:cubicBezTo>
                  <a:pt x="153" y="8129"/>
                  <a:pt x="305" y="8244"/>
                  <a:pt x="476" y="8339"/>
                </a:cubicBezTo>
                <a:lnTo>
                  <a:pt x="2151" y="3617"/>
                </a:lnTo>
                <a:cubicBezTo>
                  <a:pt x="2151" y="3617"/>
                  <a:pt x="2285" y="2856"/>
                  <a:pt x="2323" y="2627"/>
                </a:cubicBezTo>
                <a:cubicBezTo>
                  <a:pt x="2418" y="2437"/>
                  <a:pt x="2532" y="2266"/>
                  <a:pt x="2704" y="2113"/>
                </a:cubicBezTo>
                <a:lnTo>
                  <a:pt x="3332" y="343"/>
                </a:lnTo>
                <a:lnTo>
                  <a:pt x="2646" y="0"/>
                </a:ln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665;p141"/>
          <p:cNvSpPr/>
          <p:nvPr/>
        </p:nvSpPr>
        <p:spPr>
          <a:xfrm>
            <a:off x="8438359" y="4631784"/>
            <a:ext cx="14775" cy="7200"/>
          </a:xfrm>
          <a:custGeom>
            <a:avLst/>
            <a:gdLst/>
            <a:ahLst/>
            <a:cxnLst/>
            <a:rect l="l" t="t" r="r" b="b"/>
            <a:pathLst>
              <a:path w="591" h="288" extrusionOk="0">
                <a:moveTo>
                  <a:pt x="457" y="0"/>
                </a:moveTo>
                <a:cubicBezTo>
                  <a:pt x="305" y="19"/>
                  <a:pt x="172" y="76"/>
                  <a:pt x="38" y="171"/>
                </a:cubicBezTo>
                <a:cubicBezTo>
                  <a:pt x="19" y="171"/>
                  <a:pt x="0" y="210"/>
                  <a:pt x="19" y="248"/>
                </a:cubicBezTo>
                <a:cubicBezTo>
                  <a:pt x="31" y="271"/>
                  <a:pt x="50" y="287"/>
                  <a:pt x="72" y="287"/>
                </a:cubicBezTo>
                <a:cubicBezTo>
                  <a:pt x="85" y="287"/>
                  <a:pt x="100" y="281"/>
                  <a:pt x="114" y="267"/>
                </a:cubicBezTo>
                <a:cubicBezTo>
                  <a:pt x="229" y="190"/>
                  <a:pt x="362" y="133"/>
                  <a:pt x="495" y="133"/>
                </a:cubicBezTo>
                <a:cubicBezTo>
                  <a:pt x="590" y="114"/>
                  <a:pt x="552"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66;p141"/>
          <p:cNvSpPr/>
          <p:nvPr/>
        </p:nvSpPr>
        <p:spPr>
          <a:xfrm>
            <a:off x="8436459" y="4620359"/>
            <a:ext cx="14300" cy="7200"/>
          </a:xfrm>
          <a:custGeom>
            <a:avLst/>
            <a:gdLst/>
            <a:ahLst/>
            <a:cxnLst/>
            <a:rect l="l" t="t" r="r" b="b"/>
            <a:pathLst>
              <a:path w="572" h="288" extrusionOk="0">
                <a:moveTo>
                  <a:pt x="457" y="0"/>
                </a:moveTo>
                <a:cubicBezTo>
                  <a:pt x="305" y="19"/>
                  <a:pt x="152" y="76"/>
                  <a:pt x="38" y="172"/>
                </a:cubicBezTo>
                <a:cubicBezTo>
                  <a:pt x="0" y="191"/>
                  <a:pt x="0" y="210"/>
                  <a:pt x="0" y="248"/>
                </a:cubicBezTo>
                <a:cubicBezTo>
                  <a:pt x="12" y="271"/>
                  <a:pt x="38" y="287"/>
                  <a:pt x="66" y="287"/>
                </a:cubicBezTo>
                <a:cubicBezTo>
                  <a:pt x="82" y="287"/>
                  <a:pt x="100" y="281"/>
                  <a:pt x="114" y="267"/>
                </a:cubicBezTo>
                <a:cubicBezTo>
                  <a:pt x="229" y="191"/>
                  <a:pt x="343" y="152"/>
                  <a:pt x="495" y="133"/>
                </a:cubicBezTo>
                <a:cubicBezTo>
                  <a:pt x="571" y="114"/>
                  <a:pt x="533"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67;p141"/>
          <p:cNvSpPr/>
          <p:nvPr/>
        </p:nvSpPr>
        <p:spPr>
          <a:xfrm>
            <a:off x="8434534" y="4608934"/>
            <a:ext cx="14800" cy="7200"/>
          </a:xfrm>
          <a:custGeom>
            <a:avLst/>
            <a:gdLst/>
            <a:ahLst/>
            <a:cxnLst/>
            <a:rect l="l" t="t" r="r" b="b"/>
            <a:pathLst>
              <a:path w="592" h="288" extrusionOk="0">
                <a:moveTo>
                  <a:pt x="477" y="0"/>
                </a:moveTo>
                <a:cubicBezTo>
                  <a:pt x="306" y="19"/>
                  <a:pt x="172" y="76"/>
                  <a:pt x="39" y="172"/>
                </a:cubicBezTo>
                <a:cubicBezTo>
                  <a:pt x="20" y="172"/>
                  <a:pt x="1" y="210"/>
                  <a:pt x="20" y="248"/>
                </a:cubicBezTo>
                <a:cubicBezTo>
                  <a:pt x="32" y="271"/>
                  <a:pt x="58" y="288"/>
                  <a:pt x="81" y="288"/>
                </a:cubicBezTo>
                <a:cubicBezTo>
                  <a:pt x="95" y="288"/>
                  <a:pt x="108" y="281"/>
                  <a:pt x="115" y="267"/>
                </a:cubicBezTo>
                <a:cubicBezTo>
                  <a:pt x="229" y="191"/>
                  <a:pt x="363" y="134"/>
                  <a:pt x="496" y="134"/>
                </a:cubicBezTo>
                <a:cubicBezTo>
                  <a:pt x="591" y="114"/>
                  <a:pt x="553"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68;p141"/>
          <p:cNvSpPr/>
          <p:nvPr/>
        </p:nvSpPr>
        <p:spPr>
          <a:xfrm>
            <a:off x="8140884" y="3422859"/>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69;p141"/>
          <p:cNvSpPr/>
          <p:nvPr/>
        </p:nvSpPr>
        <p:spPr>
          <a:xfrm>
            <a:off x="8303184" y="3459159"/>
            <a:ext cx="103300" cy="111275"/>
          </a:xfrm>
          <a:custGeom>
            <a:avLst/>
            <a:gdLst/>
            <a:ahLst/>
            <a:cxnLst/>
            <a:rect l="l" t="t" r="r" b="b"/>
            <a:pathLst>
              <a:path w="4132" h="4451" extrusionOk="0">
                <a:moveTo>
                  <a:pt x="105" y="0"/>
                </a:moveTo>
                <a:cubicBezTo>
                  <a:pt x="67" y="0"/>
                  <a:pt x="29" y="24"/>
                  <a:pt x="20" y="72"/>
                </a:cubicBezTo>
                <a:cubicBezTo>
                  <a:pt x="0" y="2356"/>
                  <a:pt x="1752" y="4260"/>
                  <a:pt x="4017" y="4451"/>
                </a:cubicBezTo>
                <a:cubicBezTo>
                  <a:pt x="4132" y="4451"/>
                  <a:pt x="4132" y="4279"/>
                  <a:pt x="4017" y="4279"/>
                </a:cubicBezTo>
                <a:cubicBezTo>
                  <a:pt x="1847" y="4089"/>
                  <a:pt x="172" y="2261"/>
                  <a:pt x="191" y="72"/>
                </a:cubicBezTo>
                <a:cubicBezTo>
                  <a:pt x="181" y="24"/>
                  <a:pt x="143"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70;p141"/>
          <p:cNvSpPr/>
          <p:nvPr/>
        </p:nvSpPr>
        <p:spPr>
          <a:xfrm>
            <a:off x="8182284" y="3667509"/>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71;p141"/>
          <p:cNvSpPr/>
          <p:nvPr/>
        </p:nvSpPr>
        <p:spPr>
          <a:xfrm>
            <a:off x="8332959" y="4053834"/>
            <a:ext cx="59025" cy="9025"/>
          </a:xfrm>
          <a:custGeom>
            <a:avLst/>
            <a:gdLst/>
            <a:ahLst/>
            <a:cxnLst/>
            <a:rect l="l" t="t" r="r" b="b"/>
            <a:pathLst>
              <a:path w="2361" h="361" extrusionOk="0">
                <a:moveTo>
                  <a:pt x="107" y="0"/>
                </a:moveTo>
                <a:cubicBezTo>
                  <a:pt x="21" y="0"/>
                  <a:pt x="0" y="124"/>
                  <a:pt x="85" y="158"/>
                </a:cubicBezTo>
                <a:cubicBezTo>
                  <a:pt x="444" y="294"/>
                  <a:pt x="822" y="361"/>
                  <a:pt x="1200" y="361"/>
                </a:cubicBezTo>
                <a:cubicBezTo>
                  <a:pt x="1565" y="361"/>
                  <a:pt x="1929" y="299"/>
                  <a:pt x="2274" y="177"/>
                </a:cubicBezTo>
                <a:cubicBezTo>
                  <a:pt x="2360" y="143"/>
                  <a:pt x="2338" y="1"/>
                  <a:pt x="2249" y="1"/>
                </a:cubicBezTo>
                <a:cubicBezTo>
                  <a:pt x="2239" y="1"/>
                  <a:pt x="2229" y="2"/>
                  <a:pt x="2217" y="6"/>
                </a:cubicBezTo>
                <a:cubicBezTo>
                  <a:pt x="1884" y="130"/>
                  <a:pt x="1532" y="192"/>
                  <a:pt x="1180" y="192"/>
                </a:cubicBezTo>
                <a:cubicBezTo>
                  <a:pt x="827" y="192"/>
                  <a:pt x="475" y="130"/>
                  <a:pt x="142" y="6"/>
                </a:cubicBezTo>
                <a:cubicBezTo>
                  <a:pt x="130" y="2"/>
                  <a:pt x="11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672;p141"/>
          <p:cNvSpPr/>
          <p:nvPr/>
        </p:nvSpPr>
        <p:spPr>
          <a:xfrm>
            <a:off x="7925284" y="3372884"/>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673;p141"/>
          <p:cNvSpPr/>
          <p:nvPr/>
        </p:nvSpPr>
        <p:spPr>
          <a:xfrm>
            <a:off x="8382659" y="4390584"/>
            <a:ext cx="9550" cy="160775"/>
          </a:xfrm>
          <a:custGeom>
            <a:avLst/>
            <a:gdLst/>
            <a:ahLst/>
            <a:cxnLst/>
            <a:rect l="l" t="t" r="r" b="b"/>
            <a:pathLst>
              <a:path w="382" h="6431" extrusionOk="0">
                <a:moveTo>
                  <a:pt x="305" y="1"/>
                </a:moveTo>
                <a:cubicBezTo>
                  <a:pt x="267" y="1"/>
                  <a:pt x="229" y="24"/>
                  <a:pt x="229" y="72"/>
                </a:cubicBezTo>
                <a:lnTo>
                  <a:pt x="1" y="6335"/>
                </a:lnTo>
                <a:cubicBezTo>
                  <a:pt x="1" y="6393"/>
                  <a:pt x="39" y="6412"/>
                  <a:pt x="77" y="6431"/>
                </a:cubicBezTo>
                <a:cubicBezTo>
                  <a:pt x="134" y="6431"/>
                  <a:pt x="172" y="6393"/>
                  <a:pt x="172" y="6335"/>
                </a:cubicBezTo>
                <a:lnTo>
                  <a:pt x="382" y="72"/>
                </a:lnTo>
                <a:cubicBezTo>
                  <a:pt x="382" y="24"/>
                  <a:pt x="343"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674;p141"/>
          <p:cNvSpPr/>
          <p:nvPr/>
        </p:nvSpPr>
        <p:spPr>
          <a:xfrm>
            <a:off x="8385034" y="4442034"/>
            <a:ext cx="40500" cy="60300"/>
          </a:xfrm>
          <a:custGeom>
            <a:avLst/>
            <a:gdLst/>
            <a:ahLst/>
            <a:cxnLst/>
            <a:rect l="l" t="t" r="r" b="b"/>
            <a:pathLst>
              <a:path w="1620" h="2412" extrusionOk="0">
                <a:moveTo>
                  <a:pt x="1515" y="1"/>
                </a:moveTo>
                <a:cubicBezTo>
                  <a:pt x="1492" y="1"/>
                  <a:pt x="1470" y="10"/>
                  <a:pt x="1448" y="32"/>
                </a:cubicBezTo>
                <a:lnTo>
                  <a:pt x="20" y="2279"/>
                </a:lnTo>
                <a:cubicBezTo>
                  <a:pt x="1" y="2317"/>
                  <a:pt x="20" y="2374"/>
                  <a:pt x="58" y="2393"/>
                </a:cubicBezTo>
                <a:cubicBezTo>
                  <a:pt x="58" y="2393"/>
                  <a:pt x="77" y="2412"/>
                  <a:pt x="96" y="2412"/>
                </a:cubicBezTo>
                <a:cubicBezTo>
                  <a:pt x="115" y="2412"/>
                  <a:pt x="153" y="2393"/>
                  <a:pt x="172" y="2374"/>
                </a:cubicBezTo>
                <a:lnTo>
                  <a:pt x="1600" y="127"/>
                </a:lnTo>
                <a:cubicBezTo>
                  <a:pt x="1619" y="89"/>
                  <a:pt x="1600" y="32"/>
                  <a:pt x="1562" y="13"/>
                </a:cubicBezTo>
                <a:cubicBezTo>
                  <a:pt x="1546" y="5"/>
                  <a:pt x="1531"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75;p141"/>
          <p:cNvSpPr/>
          <p:nvPr/>
        </p:nvSpPr>
        <p:spPr>
          <a:xfrm>
            <a:off x="8097109" y="3684809"/>
            <a:ext cx="130425" cy="467225"/>
          </a:xfrm>
          <a:custGeom>
            <a:avLst/>
            <a:gdLst/>
            <a:ahLst/>
            <a:cxnLst/>
            <a:rect l="l" t="t" r="r" b="b"/>
            <a:pathLst>
              <a:path w="5217" h="18689" extrusionOk="0">
                <a:moveTo>
                  <a:pt x="2801" y="1"/>
                </a:moveTo>
                <a:cubicBezTo>
                  <a:pt x="2765" y="1"/>
                  <a:pt x="2731" y="22"/>
                  <a:pt x="2723" y="70"/>
                </a:cubicBezTo>
                <a:cubicBezTo>
                  <a:pt x="2704" y="165"/>
                  <a:pt x="1009" y="8142"/>
                  <a:pt x="19" y="10426"/>
                </a:cubicBezTo>
                <a:cubicBezTo>
                  <a:pt x="0" y="10465"/>
                  <a:pt x="0" y="10484"/>
                  <a:pt x="19" y="10503"/>
                </a:cubicBezTo>
                <a:lnTo>
                  <a:pt x="5026" y="18651"/>
                </a:lnTo>
                <a:cubicBezTo>
                  <a:pt x="5045" y="18670"/>
                  <a:pt x="5083" y="18689"/>
                  <a:pt x="5102" y="18689"/>
                </a:cubicBezTo>
                <a:cubicBezTo>
                  <a:pt x="5121" y="18689"/>
                  <a:pt x="5140" y="18689"/>
                  <a:pt x="5159" y="18670"/>
                </a:cubicBezTo>
                <a:cubicBezTo>
                  <a:pt x="5197" y="18651"/>
                  <a:pt x="5216" y="18594"/>
                  <a:pt x="5197" y="18556"/>
                </a:cubicBezTo>
                <a:lnTo>
                  <a:pt x="191" y="10465"/>
                </a:lnTo>
                <a:cubicBezTo>
                  <a:pt x="1200" y="8104"/>
                  <a:pt x="2875" y="203"/>
                  <a:pt x="2894" y="108"/>
                </a:cubicBezTo>
                <a:cubicBezTo>
                  <a:pt x="2905" y="42"/>
                  <a:pt x="2852" y="1"/>
                  <a:pt x="2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76;p141"/>
          <p:cNvSpPr/>
          <p:nvPr/>
        </p:nvSpPr>
        <p:spPr>
          <a:xfrm>
            <a:off x="8220834" y="4106209"/>
            <a:ext cx="23350" cy="329500"/>
          </a:xfrm>
          <a:custGeom>
            <a:avLst/>
            <a:gdLst/>
            <a:ahLst/>
            <a:cxnLst/>
            <a:rect l="l" t="t" r="r" b="b"/>
            <a:pathLst>
              <a:path w="934" h="13180" extrusionOk="0">
                <a:moveTo>
                  <a:pt x="106" y="0"/>
                </a:moveTo>
                <a:cubicBezTo>
                  <a:pt x="97" y="0"/>
                  <a:pt x="87" y="2"/>
                  <a:pt x="77" y="5"/>
                </a:cubicBezTo>
                <a:cubicBezTo>
                  <a:pt x="39" y="5"/>
                  <a:pt x="1" y="43"/>
                  <a:pt x="1" y="100"/>
                </a:cubicBezTo>
                <a:lnTo>
                  <a:pt x="762" y="13084"/>
                </a:lnTo>
                <a:cubicBezTo>
                  <a:pt x="762" y="13141"/>
                  <a:pt x="801" y="13179"/>
                  <a:pt x="839" y="13179"/>
                </a:cubicBezTo>
                <a:cubicBezTo>
                  <a:pt x="896" y="13179"/>
                  <a:pt x="934" y="13122"/>
                  <a:pt x="934" y="13084"/>
                </a:cubicBezTo>
                <a:lnTo>
                  <a:pt x="172" y="81"/>
                </a:lnTo>
                <a:cubicBezTo>
                  <a:pt x="172" y="34"/>
                  <a:pt x="14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77;p141"/>
          <p:cNvSpPr/>
          <p:nvPr/>
        </p:nvSpPr>
        <p:spPr>
          <a:xfrm>
            <a:off x="8212759" y="3673084"/>
            <a:ext cx="63325" cy="896375"/>
          </a:xfrm>
          <a:custGeom>
            <a:avLst/>
            <a:gdLst/>
            <a:ahLst/>
            <a:cxnLst/>
            <a:rect l="l" t="t" r="r" b="b"/>
            <a:pathLst>
              <a:path w="2533" h="35855" extrusionOk="0">
                <a:moveTo>
                  <a:pt x="105" y="1"/>
                </a:moveTo>
                <a:cubicBezTo>
                  <a:pt x="96" y="1"/>
                  <a:pt x="87" y="2"/>
                  <a:pt x="76" y="6"/>
                </a:cubicBezTo>
                <a:cubicBezTo>
                  <a:pt x="38" y="6"/>
                  <a:pt x="0" y="44"/>
                  <a:pt x="0" y="101"/>
                </a:cubicBezTo>
                <a:cubicBezTo>
                  <a:pt x="0" y="253"/>
                  <a:pt x="971" y="16816"/>
                  <a:pt x="1428" y="23651"/>
                </a:cubicBezTo>
                <a:cubicBezTo>
                  <a:pt x="1847" y="30105"/>
                  <a:pt x="2342" y="35702"/>
                  <a:pt x="2342" y="35759"/>
                </a:cubicBezTo>
                <a:cubicBezTo>
                  <a:pt x="2361" y="35816"/>
                  <a:pt x="2399" y="35835"/>
                  <a:pt x="2437" y="35854"/>
                </a:cubicBezTo>
                <a:lnTo>
                  <a:pt x="2437" y="35835"/>
                </a:lnTo>
                <a:cubicBezTo>
                  <a:pt x="2494" y="35835"/>
                  <a:pt x="2532" y="35797"/>
                  <a:pt x="2532" y="35740"/>
                </a:cubicBezTo>
                <a:cubicBezTo>
                  <a:pt x="2513" y="35683"/>
                  <a:pt x="2037" y="30105"/>
                  <a:pt x="1599" y="23632"/>
                </a:cubicBezTo>
                <a:cubicBezTo>
                  <a:pt x="1143" y="16816"/>
                  <a:pt x="172" y="253"/>
                  <a:pt x="172" y="82"/>
                </a:cubicBezTo>
                <a:cubicBezTo>
                  <a:pt x="172" y="35"/>
                  <a:pt x="146"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78;p141"/>
          <p:cNvSpPr/>
          <p:nvPr/>
        </p:nvSpPr>
        <p:spPr>
          <a:xfrm>
            <a:off x="8257959" y="4564659"/>
            <a:ext cx="122825" cy="4800"/>
          </a:xfrm>
          <a:custGeom>
            <a:avLst/>
            <a:gdLst/>
            <a:ahLst/>
            <a:cxnLst/>
            <a:rect l="l" t="t" r="r" b="b"/>
            <a:pathLst>
              <a:path w="4913" h="192" extrusionOk="0">
                <a:moveTo>
                  <a:pt x="96" y="1"/>
                </a:moveTo>
                <a:cubicBezTo>
                  <a:pt x="39" y="1"/>
                  <a:pt x="1" y="39"/>
                  <a:pt x="1" y="96"/>
                </a:cubicBezTo>
                <a:cubicBezTo>
                  <a:pt x="1" y="134"/>
                  <a:pt x="39" y="172"/>
                  <a:pt x="96" y="191"/>
                </a:cubicBezTo>
                <a:lnTo>
                  <a:pt x="4817" y="191"/>
                </a:lnTo>
                <a:cubicBezTo>
                  <a:pt x="4875" y="191"/>
                  <a:pt x="4913" y="134"/>
                  <a:pt x="4913" y="96"/>
                </a:cubicBezTo>
                <a:cubicBezTo>
                  <a:pt x="4913" y="39"/>
                  <a:pt x="4875" y="1"/>
                  <a:pt x="4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79;p141"/>
          <p:cNvSpPr/>
          <p:nvPr/>
        </p:nvSpPr>
        <p:spPr>
          <a:xfrm>
            <a:off x="8161359" y="3459434"/>
            <a:ext cx="33800" cy="102900"/>
          </a:xfrm>
          <a:custGeom>
            <a:avLst/>
            <a:gdLst/>
            <a:ahLst/>
            <a:cxnLst/>
            <a:rect l="l" t="t" r="r" b="b"/>
            <a:pathLst>
              <a:path w="1352" h="4116" extrusionOk="0">
                <a:moveTo>
                  <a:pt x="301" y="0"/>
                </a:moveTo>
                <a:cubicBezTo>
                  <a:pt x="252" y="0"/>
                  <a:pt x="210" y="50"/>
                  <a:pt x="210" y="99"/>
                </a:cubicBezTo>
                <a:cubicBezTo>
                  <a:pt x="191" y="423"/>
                  <a:pt x="0" y="3183"/>
                  <a:pt x="191" y="3640"/>
                </a:cubicBezTo>
                <a:cubicBezTo>
                  <a:pt x="381" y="4078"/>
                  <a:pt x="1009" y="4116"/>
                  <a:pt x="1200" y="4116"/>
                </a:cubicBezTo>
                <a:lnTo>
                  <a:pt x="1238" y="4097"/>
                </a:lnTo>
                <a:cubicBezTo>
                  <a:pt x="1295" y="4097"/>
                  <a:pt x="1352" y="4040"/>
                  <a:pt x="1352" y="3983"/>
                </a:cubicBezTo>
                <a:cubicBezTo>
                  <a:pt x="1352" y="3907"/>
                  <a:pt x="1295" y="3868"/>
                  <a:pt x="1238" y="3868"/>
                </a:cubicBezTo>
                <a:cubicBezTo>
                  <a:pt x="1234" y="3868"/>
                  <a:pt x="1211" y="3870"/>
                  <a:pt x="1175" y="3870"/>
                </a:cubicBezTo>
                <a:cubicBezTo>
                  <a:pt x="1002" y="3870"/>
                  <a:pt x="526" y="3844"/>
                  <a:pt x="400" y="3545"/>
                </a:cubicBezTo>
                <a:cubicBezTo>
                  <a:pt x="267" y="3240"/>
                  <a:pt x="343" y="1336"/>
                  <a:pt x="419" y="118"/>
                </a:cubicBezTo>
                <a:cubicBezTo>
                  <a:pt x="438" y="61"/>
                  <a:pt x="381" y="4"/>
                  <a:pt x="324" y="4"/>
                </a:cubicBezTo>
                <a:cubicBezTo>
                  <a:pt x="316" y="1"/>
                  <a:pt x="309"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80;p141"/>
          <p:cNvSpPr/>
          <p:nvPr/>
        </p:nvSpPr>
        <p:spPr>
          <a:xfrm>
            <a:off x="8186109" y="3460109"/>
            <a:ext cx="15725" cy="171250"/>
          </a:xfrm>
          <a:custGeom>
            <a:avLst/>
            <a:gdLst/>
            <a:ahLst/>
            <a:cxnLst/>
            <a:rect l="l" t="t" r="r" b="b"/>
            <a:pathLst>
              <a:path w="629" h="6850" extrusionOk="0">
                <a:moveTo>
                  <a:pt x="517" y="0"/>
                </a:moveTo>
                <a:cubicBezTo>
                  <a:pt x="468" y="0"/>
                  <a:pt x="418" y="29"/>
                  <a:pt x="400" y="91"/>
                </a:cubicBezTo>
                <a:lnTo>
                  <a:pt x="0" y="6735"/>
                </a:lnTo>
                <a:cubicBezTo>
                  <a:pt x="0" y="6792"/>
                  <a:pt x="38" y="6849"/>
                  <a:pt x="114" y="6849"/>
                </a:cubicBezTo>
                <a:cubicBezTo>
                  <a:pt x="172" y="6849"/>
                  <a:pt x="229" y="6811"/>
                  <a:pt x="229" y="6735"/>
                </a:cubicBezTo>
                <a:lnTo>
                  <a:pt x="628" y="110"/>
                </a:lnTo>
                <a:cubicBezTo>
                  <a:pt x="628" y="39"/>
                  <a:pt x="574"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81;p141"/>
          <p:cNvSpPr/>
          <p:nvPr/>
        </p:nvSpPr>
        <p:spPr>
          <a:xfrm>
            <a:off x="7981434" y="3439584"/>
            <a:ext cx="106450" cy="77925"/>
          </a:xfrm>
          <a:custGeom>
            <a:avLst/>
            <a:gdLst/>
            <a:ahLst/>
            <a:cxnLst/>
            <a:rect l="l" t="t" r="r" b="b"/>
            <a:pathLst>
              <a:path w="4258" h="3117" extrusionOk="0">
                <a:moveTo>
                  <a:pt x="4170" y="0"/>
                </a:moveTo>
                <a:cubicBezTo>
                  <a:pt x="4140" y="0"/>
                  <a:pt x="4109" y="17"/>
                  <a:pt x="4094" y="55"/>
                </a:cubicBezTo>
                <a:cubicBezTo>
                  <a:pt x="3683" y="1752"/>
                  <a:pt x="2167" y="2946"/>
                  <a:pt x="441" y="2946"/>
                </a:cubicBezTo>
                <a:cubicBezTo>
                  <a:pt x="327" y="2946"/>
                  <a:pt x="212" y="2941"/>
                  <a:pt x="96" y="2930"/>
                </a:cubicBezTo>
                <a:cubicBezTo>
                  <a:pt x="1" y="2930"/>
                  <a:pt x="1" y="3082"/>
                  <a:pt x="96" y="3101"/>
                </a:cubicBezTo>
                <a:cubicBezTo>
                  <a:pt x="213" y="3112"/>
                  <a:pt x="329" y="3117"/>
                  <a:pt x="445" y="3117"/>
                </a:cubicBezTo>
                <a:cubicBezTo>
                  <a:pt x="2246" y="3117"/>
                  <a:pt x="3835" y="1882"/>
                  <a:pt x="4246" y="93"/>
                </a:cubicBezTo>
                <a:cubicBezTo>
                  <a:pt x="4258" y="37"/>
                  <a:pt x="4215" y="0"/>
                  <a:pt x="4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682;p141"/>
          <p:cNvSpPr/>
          <p:nvPr/>
        </p:nvSpPr>
        <p:spPr>
          <a:xfrm>
            <a:off x="7930209" y="4029084"/>
            <a:ext cx="92900" cy="11175"/>
          </a:xfrm>
          <a:custGeom>
            <a:avLst/>
            <a:gdLst/>
            <a:ahLst/>
            <a:cxnLst/>
            <a:rect l="l" t="t" r="r" b="b"/>
            <a:pathLst>
              <a:path w="3716" h="447" extrusionOk="0">
                <a:moveTo>
                  <a:pt x="3605" y="1"/>
                </a:moveTo>
                <a:cubicBezTo>
                  <a:pt x="3595" y="1"/>
                  <a:pt x="3584" y="2"/>
                  <a:pt x="3573" y="6"/>
                </a:cubicBezTo>
                <a:cubicBezTo>
                  <a:pt x="2978" y="188"/>
                  <a:pt x="2368" y="278"/>
                  <a:pt x="1755" y="278"/>
                </a:cubicBezTo>
                <a:cubicBezTo>
                  <a:pt x="1211" y="278"/>
                  <a:pt x="665" y="207"/>
                  <a:pt x="127" y="63"/>
                </a:cubicBezTo>
                <a:cubicBezTo>
                  <a:pt x="121" y="62"/>
                  <a:pt x="115" y="61"/>
                  <a:pt x="109" y="61"/>
                </a:cubicBezTo>
                <a:cubicBezTo>
                  <a:pt x="28" y="61"/>
                  <a:pt x="0" y="180"/>
                  <a:pt x="89" y="216"/>
                </a:cubicBezTo>
                <a:cubicBezTo>
                  <a:pt x="645" y="370"/>
                  <a:pt x="1214" y="447"/>
                  <a:pt x="1783" y="447"/>
                </a:cubicBezTo>
                <a:cubicBezTo>
                  <a:pt x="2404" y="447"/>
                  <a:pt x="3025" y="356"/>
                  <a:pt x="3630" y="177"/>
                </a:cubicBezTo>
                <a:cubicBezTo>
                  <a:pt x="3716" y="143"/>
                  <a:pt x="3693" y="1"/>
                  <a:pt x="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83;p141"/>
          <p:cNvSpPr/>
          <p:nvPr/>
        </p:nvSpPr>
        <p:spPr>
          <a:xfrm>
            <a:off x="7728709" y="2687059"/>
            <a:ext cx="58575" cy="95175"/>
          </a:xfrm>
          <a:custGeom>
            <a:avLst/>
            <a:gdLst/>
            <a:ahLst/>
            <a:cxnLst/>
            <a:rect l="l" t="t" r="r" b="b"/>
            <a:pathLst>
              <a:path w="2343" h="3807" extrusionOk="0">
                <a:moveTo>
                  <a:pt x="1867" y="0"/>
                </a:moveTo>
                <a:lnTo>
                  <a:pt x="1" y="1085"/>
                </a:lnTo>
                <a:lnTo>
                  <a:pt x="191" y="3541"/>
                </a:lnTo>
                <a:cubicBezTo>
                  <a:pt x="498" y="3729"/>
                  <a:pt x="792" y="3807"/>
                  <a:pt x="1059" y="3807"/>
                </a:cubicBezTo>
                <a:cubicBezTo>
                  <a:pt x="1739" y="3807"/>
                  <a:pt x="2247" y="3307"/>
                  <a:pt x="2343" y="2856"/>
                </a:cubicBezTo>
                <a:lnTo>
                  <a:pt x="1867"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684;p141"/>
          <p:cNvSpPr/>
          <p:nvPr/>
        </p:nvSpPr>
        <p:spPr>
          <a:xfrm>
            <a:off x="7618309" y="2589309"/>
            <a:ext cx="167550" cy="142100"/>
          </a:xfrm>
          <a:custGeom>
            <a:avLst/>
            <a:gdLst/>
            <a:ahLst/>
            <a:cxnLst/>
            <a:rect l="l" t="t" r="r" b="b"/>
            <a:pathLst>
              <a:path w="6702" h="5684" extrusionOk="0">
                <a:moveTo>
                  <a:pt x="3939" y="0"/>
                </a:moveTo>
                <a:cubicBezTo>
                  <a:pt x="3887" y="0"/>
                  <a:pt x="3832" y="26"/>
                  <a:pt x="3770" y="84"/>
                </a:cubicBezTo>
                <a:cubicBezTo>
                  <a:pt x="3522" y="331"/>
                  <a:pt x="4322" y="1987"/>
                  <a:pt x="4322" y="1987"/>
                </a:cubicBezTo>
                <a:cubicBezTo>
                  <a:pt x="4322" y="1987"/>
                  <a:pt x="2370" y="406"/>
                  <a:pt x="1693" y="406"/>
                </a:cubicBezTo>
                <a:cubicBezTo>
                  <a:pt x="1650" y="406"/>
                  <a:pt x="1612" y="413"/>
                  <a:pt x="1580" y="426"/>
                </a:cubicBezTo>
                <a:cubicBezTo>
                  <a:pt x="1047" y="636"/>
                  <a:pt x="1885" y="1188"/>
                  <a:pt x="1885" y="1188"/>
                </a:cubicBezTo>
                <a:cubicBezTo>
                  <a:pt x="1885" y="1188"/>
                  <a:pt x="1218" y="849"/>
                  <a:pt x="838" y="849"/>
                </a:cubicBezTo>
                <a:cubicBezTo>
                  <a:pt x="734" y="849"/>
                  <a:pt x="651" y="875"/>
                  <a:pt x="609" y="940"/>
                </a:cubicBezTo>
                <a:cubicBezTo>
                  <a:pt x="400" y="1245"/>
                  <a:pt x="1504" y="1835"/>
                  <a:pt x="1504" y="1835"/>
                </a:cubicBezTo>
                <a:cubicBezTo>
                  <a:pt x="1504" y="1835"/>
                  <a:pt x="941" y="1610"/>
                  <a:pt x="586" y="1610"/>
                </a:cubicBezTo>
                <a:cubicBezTo>
                  <a:pt x="479" y="1610"/>
                  <a:pt x="391" y="1630"/>
                  <a:pt x="343" y="1683"/>
                </a:cubicBezTo>
                <a:cubicBezTo>
                  <a:pt x="152" y="1892"/>
                  <a:pt x="819" y="2292"/>
                  <a:pt x="1180" y="2482"/>
                </a:cubicBezTo>
                <a:cubicBezTo>
                  <a:pt x="1180" y="2482"/>
                  <a:pt x="793" y="2369"/>
                  <a:pt x="486" y="2369"/>
                </a:cubicBezTo>
                <a:cubicBezTo>
                  <a:pt x="321" y="2369"/>
                  <a:pt x="180" y="2402"/>
                  <a:pt x="133" y="2501"/>
                </a:cubicBezTo>
                <a:cubicBezTo>
                  <a:pt x="0" y="2806"/>
                  <a:pt x="895" y="2977"/>
                  <a:pt x="1409" y="3225"/>
                </a:cubicBezTo>
                <a:cubicBezTo>
                  <a:pt x="1923" y="3472"/>
                  <a:pt x="3199" y="4005"/>
                  <a:pt x="3427" y="4691"/>
                </a:cubicBezTo>
                <a:cubicBezTo>
                  <a:pt x="3655" y="5148"/>
                  <a:pt x="4074" y="5509"/>
                  <a:pt x="4588" y="5643"/>
                </a:cubicBezTo>
                <a:cubicBezTo>
                  <a:pt x="4708" y="5671"/>
                  <a:pt x="4823" y="5684"/>
                  <a:pt x="4932" y="5684"/>
                </a:cubicBezTo>
                <a:cubicBezTo>
                  <a:pt x="5342" y="5684"/>
                  <a:pt x="5681" y="5502"/>
                  <a:pt x="5997" y="5262"/>
                </a:cubicBezTo>
                <a:lnTo>
                  <a:pt x="5997" y="5281"/>
                </a:lnTo>
                <a:cubicBezTo>
                  <a:pt x="6587" y="4691"/>
                  <a:pt x="6701" y="3777"/>
                  <a:pt x="6283" y="3073"/>
                </a:cubicBezTo>
                <a:cubicBezTo>
                  <a:pt x="6149" y="2844"/>
                  <a:pt x="5997" y="2654"/>
                  <a:pt x="5845" y="2444"/>
                </a:cubicBezTo>
                <a:cubicBezTo>
                  <a:pt x="5502" y="2026"/>
                  <a:pt x="4722" y="997"/>
                  <a:pt x="4455" y="579"/>
                </a:cubicBezTo>
                <a:cubicBezTo>
                  <a:pt x="4236" y="273"/>
                  <a:pt x="4107" y="0"/>
                  <a:pt x="393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85;p141"/>
          <p:cNvSpPr/>
          <p:nvPr/>
        </p:nvSpPr>
        <p:spPr>
          <a:xfrm>
            <a:off x="7660809" y="2616084"/>
            <a:ext cx="37700" cy="21375"/>
          </a:xfrm>
          <a:custGeom>
            <a:avLst/>
            <a:gdLst/>
            <a:ahLst/>
            <a:cxnLst/>
            <a:rect l="l" t="t" r="r" b="b"/>
            <a:pathLst>
              <a:path w="1508" h="855" extrusionOk="0">
                <a:moveTo>
                  <a:pt x="111" y="1"/>
                </a:moveTo>
                <a:cubicBezTo>
                  <a:pt x="44" y="1"/>
                  <a:pt x="0" y="101"/>
                  <a:pt x="71" y="136"/>
                </a:cubicBezTo>
                <a:cubicBezTo>
                  <a:pt x="547" y="288"/>
                  <a:pt x="984" y="536"/>
                  <a:pt x="1365" y="840"/>
                </a:cubicBezTo>
                <a:cubicBezTo>
                  <a:pt x="1378" y="850"/>
                  <a:pt x="1391" y="854"/>
                  <a:pt x="1404" y="854"/>
                </a:cubicBezTo>
                <a:cubicBezTo>
                  <a:pt x="1464" y="854"/>
                  <a:pt x="1508" y="758"/>
                  <a:pt x="1460" y="726"/>
                </a:cubicBezTo>
                <a:cubicBezTo>
                  <a:pt x="1061" y="402"/>
                  <a:pt x="604"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86;p141"/>
          <p:cNvSpPr/>
          <p:nvPr/>
        </p:nvSpPr>
        <p:spPr>
          <a:xfrm>
            <a:off x="7649859" y="2631784"/>
            <a:ext cx="35200" cy="20000"/>
          </a:xfrm>
          <a:custGeom>
            <a:avLst/>
            <a:gdLst/>
            <a:ahLst/>
            <a:cxnLst/>
            <a:rect l="l" t="t" r="r" b="b"/>
            <a:pathLst>
              <a:path w="1408" h="800" extrusionOk="0">
                <a:moveTo>
                  <a:pt x="111" y="1"/>
                </a:moveTo>
                <a:cubicBezTo>
                  <a:pt x="44" y="1"/>
                  <a:pt x="0" y="101"/>
                  <a:pt x="71" y="136"/>
                </a:cubicBezTo>
                <a:cubicBezTo>
                  <a:pt x="509" y="288"/>
                  <a:pt x="908" y="498"/>
                  <a:pt x="1270" y="783"/>
                </a:cubicBezTo>
                <a:cubicBezTo>
                  <a:pt x="1281" y="794"/>
                  <a:pt x="1293" y="799"/>
                  <a:pt x="1306" y="799"/>
                </a:cubicBezTo>
                <a:cubicBezTo>
                  <a:pt x="1357" y="799"/>
                  <a:pt x="1408" y="715"/>
                  <a:pt x="1346" y="669"/>
                </a:cubicBezTo>
                <a:cubicBezTo>
                  <a:pt x="985" y="384"/>
                  <a:pt x="566"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87;p141"/>
          <p:cNvSpPr/>
          <p:nvPr/>
        </p:nvSpPr>
        <p:spPr>
          <a:xfrm>
            <a:off x="7642734" y="2648934"/>
            <a:ext cx="33400" cy="17400"/>
          </a:xfrm>
          <a:custGeom>
            <a:avLst/>
            <a:gdLst/>
            <a:ahLst/>
            <a:cxnLst/>
            <a:rect l="l" t="t" r="r" b="b"/>
            <a:pathLst>
              <a:path w="1336" h="696" extrusionOk="0">
                <a:moveTo>
                  <a:pt x="112" y="0"/>
                </a:moveTo>
                <a:cubicBezTo>
                  <a:pt x="44" y="0"/>
                  <a:pt x="0" y="118"/>
                  <a:pt x="89" y="136"/>
                </a:cubicBezTo>
                <a:cubicBezTo>
                  <a:pt x="470" y="250"/>
                  <a:pt x="851" y="440"/>
                  <a:pt x="1174" y="688"/>
                </a:cubicBezTo>
                <a:cubicBezTo>
                  <a:pt x="1185" y="693"/>
                  <a:pt x="1196" y="695"/>
                  <a:pt x="1207" y="695"/>
                </a:cubicBezTo>
                <a:cubicBezTo>
                  <a:pt x="1274" y="695"/>
                  <a:pt x="1335" y="606"/>
                  <a:pt x="1270" y="573"/>
                </a:cubicBezTo>
                <a:cubicBezTo>
                  <a:pt x="927" y="307"/>
                  <a:pt x="546" y="116"/>
                  <a:pt x="127" y="2"/>
                </a:cubicBezTo>
                <a:cubicBezTo>
                  <a:pt x="122" y="1"/>
                  <a:pt x="117" y="0"/>
                  <a:pt x="112"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88;p141"/>
          <p:cNvSpPr/>
          <p:nvPr/>
        </p:nvSpPr>
        <p:spPr>
          <a:xfrm>
            <a:off x="7725059" y="2637134"/>
            <a:ext cx="24750" cy="36050"/>
          </a:xfrm>
          <a:custGeom>
            <a:avLst/>
            <a:gdLst/>
            <a:ahLst/>
            <a:cxnLst/>
            <a:rect l="l" t="t" r="r" b="b"/>
            <a:pathLst>
              <a:path w="990" h="1442" extrusionOk="0">
                <a:moveTo>
                  <a:pt x="91" y="0"/>
                </a:moveTo>
                <a:cubicBezTo>
                  <a:pt x="47" y="0"/>
                  <a:pt x="1" y="43"/>
                  <a:pt x="14" y="93"/>
                </a:cubicBezTo>
                <a:cubicBezTo>
                  <a:pt x="166" y="608"/>
                  <a:pt x="471" y="1064"/>
                  <a:pt x="851" y="1426"/>
                </a:cubicBezTo>
                <a:cubicBezTo>
                  <a:pt x="862" y="1437"/>
                  <a:pt x="875" y="1442"/>
                  <a:pt x="887" y="1442"/>
                </a:cubicBezTo>
                <a:cubicBezTo>
                  <a:pt x="939" y="1442"/>
                  <a:pt x="989" y="1358"/>
                  <a:pt x="927" y="1312"/>
                </a:cubicBezTo>
                <a:cubicBezTo>
                  <a:pt x="566" y="950"/>
                  <a:pt x="299" y="512"/>
                  <a:pt x="147" y="36"/>
                </a:cubicBezTo>
                <a:cubicBezTo>
                  <a:pt x="134" y="11"/>
                  <a:pt x="113" y="0"/>
                  <a:pt x="91"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89;p141"/>
          <p:cNvSpPr/>
          <p:nvPr/>
        </p:nvSpPr>
        <p:spPr>
          <a:xfrm>
            <a:off x="7719209" y="2653309"/>
            <a:ext cx="18700" cy="59025"/>
          </a:xfrm>
          <a:custGeom>
            <a:avLst/>
            <a:gdLst/>
            <a:ahLst/>
            <a:cxnLst/>
            <a:rect l="l" t="t" r="r" b="b"/>
            <a:pathLst>
              <a:path w="748" h="2361" extrusionOk="0">
                <a:moveTo>
                  <a:pt x="403" y="1"/>
                </a:moveTo>
                <a:cubicBezTo>
                  <a:pt x="379" y="1"/>
                  <a:pt x="356" y="11"/>
                  <a:pt x="343" y="37"/>
                </a:cubicBezTo>
                <a:cubicBezTo>
                  <a:pt x="0" y="798"/>
                  <a:pt x="95" y="1674"/>
                  <a:pt x="609" y="2340"/>
                </a:cubicBezTo>
                <a:cubicBezTo>
                  <a:pt x="623" y="2354"/>
                  <a:pt x="640" y="2360"/>
                  <a:pt x="655" y="2360"/>
                </a:cubicBezTo>
                <a:cubicBezTo>
                  <a:pt x="704" y="2360"/>
                  <a:pt x="748" y="2303"/>
                  <a:pt x="705" y="2245"/>
                </a:cubicBezTo>
                <a:cubicBezTo>
                  <a:pt x="229" y="1636"/>
                  <a:pt x="133" y="798"/>
                  <a:pt x="476" y="94"/>
                </a:cubicBezTo>
                <a:cubicBezTo>
                  <a:pt x="501" y="43"/>
                  <a:pt x="451" y="1"/>
                  <a:pt x="403"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90;p141"/>
          <p:cNvSpPr/>
          <p:nvPr/>
        </p:nvSpPr>
        <p:spPr>
          <a:xfrm>
            <a:off x="7674209" y="2631209"/>
            <a:ext cx="29025" cy="40775"/>
          </a:xfrm>
          <a:custGeom>
            <a:avLst/>
            <a:gdLst/>
            <a:ahLst/>
            <a:cxnLst/>
            <a:rect l="l" t="t" r="r" b="b"/>
            <a:pathLst>
              <a:path w="1161" h="1631" extrusionOk="0">
                <a:moveTo>
                  <a:pt x="1053" y="0"/>
                </a:moveTo>
                <a:cubicBezTo>
                  <a:pt x="1042" y="0"/>
                  <a:pt x="1031" y="2"/>
                  <a:pt x="1020" y="7"/>
                </a:cubicBezTo>
                <a:cubicBezTo>
                  <a:pt x="448" y="311"/>
                  <a:pt x="49" y="902"/>
                  <a:pt x="11" y="1549"/>
                </a:cubicBezTo>
                <a:cubicBezTo>
                  <a:pt x="0" y="1601"/>
                  <a:pt x="41" y="1631"/>
                  <a:pt x="81" y="1631"/>
                </a:cubicBezTo>
                <a:cubicBezTo>
                  <a:pt x="113" y="1631"/>
                  <a:pt x="144" y="1611"/>
                  <a:pt x="144" y="1568"/>
                </a:cubicBezTo>
                <a:cubicBezTo>
                  <a:pt x="201" y="959"/>
                  <a:pt x="544" y="426"/>
                  <a:pt x="1077" y="140"/>
                </a:cubicBezTo>
                <a:cubicBezTo>
                  <a:pt x="1160" y="107"/>
                  <a:pt x="1127" y="0"/>
                  <a:pt x="1053"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91;p141"/>
          <p:cNvSpPr/>
          <p:nvPr/>
        </p:nvSpPr>
        <p:spPr>
          <a:xfrm>
            <a:off x="7724909" y="2727034"/>
            <a:ext cx="308925" cy="404575"/>
          </a:xfrm>
          <a:custGeom>
            <a:avLst/>
            <a:gdLst/>
            <a:ahLst/>
            <a:cxnLst/>
            <a:rect l="l" t="t" r="r" b="b"/>
            <a:pathLst>
              <a:path w="12357" h="16183" extrusionOk="0">
                <a:moveTo>
                  <a:pt x="2837" y="0"/>
                </a:moveTo>
                <a:lnTo>
                  <a:pt x="1" y="1828"/>
                </a:lnTo>
                <a:cubicBezTo>
                  <a:pt x="1" y="1828"/>
                  <a:pt x="762" y="11556"/>
                  <a:pt x="1657" y="15212"/>
                </a:cubicBezTo>
                <a:cubicBezTo>
                  <a:pt x="1830" y="15902"/>
                  <a:pt x="2319" y="16183"/>
                  <a:pt x="3000" y="16183"/>
                </a:cubicBezTo>
                <a:cubicBezTo>
                  <a:pt x="5920" y="16183"/>
                  <a:pt x="12356" y="11023"/>
                  <a:pt x="12356" y="11023"/>
                </a:cubicBezTo>
                <a:lnTo>
                  <a:pt x="12128" y="3998"/>
                </a:lnTo>
                <a:cubicBezTo>
                  <a:pt x="12128" y="3998"/>
                  <a:pt x="6150" y="8891"/>
                  <a:pt x="4798" y="9348"/>
                </a:cubicBezTo>
                <a:cubicBezTo>
                  <a:pt x="4798" y="9348"/>
                  <a:pt x="4570" y="8625"/>
                  <a:pt x="3884" y="5426"/>
                </a:cubicBezTo>
                <a:cubicBezTo>
                  <a:pt x="3427" y="3218"/>
                  <a:pt x="2837" y="0"/>
                  <a:pt x="2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92;p141"/>
          <p:cNvSpPr/>
          <p:nvPr/>
        </p:nvSpPr>
        <p:spPr>
          <a:xfrm>
            <a:off x="7760134" y="3076484"/>
            <a:ext cx="68850" cy="49350"/>
          </a:xfrm>
          <a:custGeom>
            <a:avLst/>
            <a:gdLst/>
            <a:ahLst/>
            <a:cxnLst/>
            <a:rect l="l" t="t" r="r" b="b"/>
            <a:pathLst>
              <a:path w="2754" h="1974" extrusionOk="0">
                <a:moveTo>
                  <a:pt x="380" y="1"/>
                </a:moveTo>
                <a:cubicBezTo>
                  <a:pt x="292" y="1"/>
                  <a:pt x="204" y="6"/>
                  <a:pt x="115" y="15"/>
                </a:cubicBezTo>
                <a:cubicBezTo>
                  <a:pt x="0" y="15"/>
                  <a:pt x="0" y="206"/>
                  <a:pt x="115" y="206"/>
                </a:cubicBezTo>
                <a:cubicBezTo>
                  <a:pt x="213" y="192"/>
                  <a:pt x="310" y="186"/>
                  <a:pt x="407" y="186"/>
                </a:cubicBezTo>
                <a:cubicBezTo>
                  <a:pt x="1418" y="186"/>
                  <a:pt x="2327" y="894"/>
                  <a:pt x="2571" y="1919"/>
                </a:cubicBezTo>
                <a:cubicBezTo>
                  <a:pt x="2585" y="1956"/>
                  <a:pt x="2618" y="1973"/>
                  <a:pt x="2650" y="1973"/>
                </a:cubicBezTo>
                <a:cubicBezTo>
                  <a:pt x="2701" y="1973"/>
                  <a:pt x="2753" y="1932"/>
                  <a:pt x="2742" y="1862"/>
                </a:cubicBezTo>
                <a:cubicBezTo>
                  <a:pt x="2477" y="768"/>
                  <a:pt x="1493" y="1"/>
                  <a:pt x="380"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93;p141"/>
          <p:cNvSpPr/>
          <p:nvPr/>
        </p:nvSpPr>
        <p:spPr>
          <a:xfrm>
            <a:off x="7740134" y="2768434"/>
            <a:ext cx="13825" cy="13350"/>
          </a:xfrm>
          <a:custGeom>
            <a:avLst/>
            <a:gdLst/>
            <a:ahLst/>
            <a:cxnLst/>
            <a:rect l="l" t="t" r="r" b="b"/>
            <a:pathLst>
              <a:path w="553" h="534" extrusionOk="0">
                <a:moveTo>
                  <a:pt x="267" y="1"/>
                </a:moveTo>
                <a:cubicBezTo>
                  <a:pt x="134" y="1"/>
                  <a:pt x="1" y="115"/>
                  <a:pt x="1" y="267"/>
                </a:cubicBezTo>
                <a:cubicBezTo>
                  <a:pt x="1" y="420"/>
                  <a:pt x="134" y="534"/>
                  <a:pt x="267" y="534"/>
                </a:cubicBezTo>
                <a:cubicBezTo>
                  <a:pt x="420" y="534"/>
                  <a:pt x="553" y="420"/>
                  <a:pt x="553" y="267"/>
                </a:cubicBezTo>
                <a:cubicBezTo>
                  <a:pt x="553" y="115"/>
                  <a:pt x="420" y="1"/>
                  <a:pt x="267"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694;p141"/>
          <p:cNvSpPr/>
          <p:nvPr/>
        </p:nvSpPr>
        <p:spPr>
          <a:xfrm>
            <a:off x="7726234" y="2760509"/>
            <a:ext cx="78700" cy="45400"/>
          </a:xfrm>
          <a:custGeom>
            <a:avLst/>
            <a:gdLst/>
            <a:ahLst/>
            <a:cxnLst/>
            <a:rect l="l" t="t" r="r" b="b"/>
            <a:pathLst>
              <a:path w="3148" h="1816" extrusionOk="0">
                <a:moveTo>
                  <a:pt x="3018" y="1"/>
                </a:moveTo>
                <a:cubicBezTo>
                  <a:pt x="3004" y="1"/>
                  <a:pt x="2989" y="4"/>
                  <a:pt x="2975" y="13"/>
                </a:cubicBezTo>
                <a:cubicBezTo>
                  <a:pt x="1985" y="527"/>
                  <a:pt x="1071" y="1136"/>
                  <a:pt x="81" y="1650"/>
                </a:cubicBezTo>
                <a:cubicBezTo>
                  <a:pt x="0" y="1699"/>
                  <a:pt x="43" y="1815"/>
                  <a:pt x="127" y="1815"/>
                </a:cubicBezTo>
                <a:cubicBezTo>
                  <a:pt x="142" y="1815"/>
                  <a:pt x="159" y="1811"/>
                  <a:pt x="176" y="1803"/>
                </a:cubicBezTo>
                <a:cubicBezTo>
                  <a:pt x="1147" y="1289"/>
                  <a:pt x="2080" y="679"/>
                  <a:pt x="3051" y="165"/>
                </a:cubicBezTo>
                <a:cubicBezTo>
                  <a:pt x="3147" y="117"/>
                  <a:pt x="3094" y="1"/>
                  <a:pt x="3018"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95;p141"/>
          <p:cNvSpPr/>
          <p:nvPr/>
        </p:nvSpPr>
        <p:spPr>
          <a:xfrm>
            <a:off x="7773709" y="2739809"/>
            <a:ext cx="9575" cy="34675"/>
          </a:xfrm>
          <a:custGeom>
            <a:avLst/>
            <a:gdLst/>
            <a:ahLst/>
            <a:cxnLst/>
            <a:rect l="l" t="t" r="r" b="b"/>
            <a:pathLst>
              <a:path w="383" h="1387" extrusionOk="0">
                <a:moveTo>
                  <a:pt x="82" y="1"/>
                </a:moveTo>
                <a:cubicBezTo>
                  <a:pt x="39" y="1"/>
                  <a:pt x="0" y="25"/>
                  <a:pt x="10" y="80"/>
                </a:cubicBezTo>
                <a:cubicBezTo>
                  <a:pt x="48" y="498"/>
                  <a:pt x="105" y="917"/>
                  <a:pt x="200" y="1317"/>
                </a:cubicBezTo>
                <a:cubicBezTo>
                  <a:pt x="208" y="1365"/>
                  <a:pt x="243" y="1386"/>
                  <a:pt x="279" y="1386"/>
                </a:cubicBezTo>
                <a:cubicBezTo>
                  <a:pt x="329" y="1386"/>
                  <a:pt x="382" y="1345"/>
                  <a:pt x="371" y="1279"/>
                </a:cubicBezTo>
                <a:cubicBezTo>
                  <a:pt x="276" y="879"/>
                  <a:pt x="219" y="479"/>
                  <a:pt x="181" y="80"/>
                </a:cubicBezTo>
                <a:cubicBezTo>
                  <a:pt x="181" y="30"/>
                  <a:pt x="129" y="1"/>
                  <a:pt x="8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96;p141"/>
          <p:cNvSpPr/>
          <p:nvPr/>
        </p:nvSpPr>
        <p:spPr>
          <a:xfrm>
            <a:off x="7821334" y="2961084"/>
            <a:ext cx="25625" cy="50625"/>
          </a:xfrm>
          <a:custGeom>
            <a:avLst/>
            <a:gdLst/>
            <a:ahLst/>
            <a:cxnLst/>
            <a:rect l="l" t="t" r="r" b="b"/>
            <a:pathLst>
              <a:path w="1025" h="2025" extrusionOk="0">
                <a:moveTo>
                  <a:pt x="915" y="0"/>
                </a:moveTo>
                <a:cubicBezTo>
                  <a:pt x="890" y="0"/>
                  <a:pt x="864" y="13"/>
                  <a:pt x="846" y="43"/>
                </a:cubicBezTo>
                <a:cubicBezTo>
                  <a:pt x="579" y="652"/>
                  <a:pt x="313" y="1281"/>
                  <a:pt x="27" y="1890"/>
                </a:cubicBezTo>
                <a:cubicBezTo>
                  <a:pt x="0" y="1957"/>
                  <a:pt x="69" y="2024"/>
                  <a:pt x="124" y="2024"/>
                </a:cubicBezTo>
                <a:cubicBezTo>
                  <a:pt x="148" y="2024"/>
                  <a:pt x="168" y="2013"/>
                  <a:pt x="180" y="1985"/>
                </a:cubicBezTo>
                <a:cubicBezTo>
                  <a:pt x="446" y="1357"/>
                  <a:pt x="732" y="748"/>
                  <a:pt x="998" y="138"/>
                </a:cubicBezTo>
                <a:cubicBezTo>
                  <a:pt x="1024" y="60"/>
                  <a:pt x="970" y="0"/>
                  <a:pt x="91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97;p141"/>
          <p:cNvSpPr/>
          <p:nvPr/>
        </p:nvSpPr>
        <p:spPr>
          <a:xfrm>
            <a:off x="7833809" y="2983184"/>
            <a:ext cx="7550" cy="20550"/>
          </a:xfrm>
          <a:custGeom>
            <a:avLst/>
            <a:gdLst/>
            <a:ahLst/>
            <a:cxnLst/>
            <a:rect l="l" t="t" r="r" b="b"/>
            <a:pathLst>
              <a:path w="302" h="822" extrusionOk="0">
                <a:moveTo>
                  <a:pt x="105" y="0"/>
                </a:moveTo>
                <a:cubicBezTo>
                  <a:pt x="55" y="0"/>
                  <a:pt x="0" y="41"/>
                  <a:pt x="23" y="111"/>
                </a:cubicBezTo>
                <a:cubicBezTo>
                  <a:pt x="61" y="320"/>
                  <a:pt x="99" y="549"/>
                  <a:pt x="138" y="758"/>
                </a:cubicBezTo>
                <a:cubicBezTo>
                  <a:pt x="145" y="803"/>
                  <a:pt x="173" y="822"/>
                  <a:pt x="203" y="822"/>
                </a:cubicBezTo>
                <a:cubicBezTo>
                  <a:pt x="250" y="822"/>
                  <a:pt x="301" y="778"/>
                  <a:pt x="290" y="720"/>
                </a:cubicBezTo>
                <a:cubicBezTo>
                  <a:pt x="252" y="492"/>
                  <a:pt x="214" y="282"/>
                  <a:pt x="176" y="54"/>
                </a:cubicBezTo>
                <a:cubicBezTo>
                  <a:pt x="168" y="17"/>
                  <a:pt x="138" y="0"/>
                  <a:pt x="10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98;p141"/>
          <p:cNvSpPr/>
          <p:nvPr/>
        </p:nvSpPr>
        <p:spPr>
          <a:xfrm>
            <a:off x="7953359" y="2760084"/>
            <a:ext cx="504525" cy="754675"/>
          </a:xfrm>
          <a:custGeom>
            <a:avLst/>
            <a:gdLst/>
            <a:ahLst/>
            <a:cxnLst/>
            <a:rect l="l" t="t" r="r" b="b"/>
            <a:pathLst>
              <a:path w="20181" h="30187" extrusionOk="0">
                <a:moveTo>
                  <a:pt x="10125" y="1"/>
                </a:moveTo>
                <a:cubicBezTo>
                  <a:pt x="8794" y="1"/>
                  <a:pt x="8092" y="830"/>
                  <a:pt x="8092" y="830"/>
                </a:cubicBezTo>
                <a:cubicBezTo>
                  <a:pt x="8092" y="830"/>
                  <a:pt x="7616" y="925"/>
                  <a:pt x="6969" y="1096"/>
                </a:cubicBezTo>
                <a:cubicBezTo>
                  <a:pt x="6702" y="1153"/>
                  <a:pt x="6416" y="1249"/>
                  <a:pt x="6112" y="1325"/>
                </a:cubicBezTo>
                <a:lnTo>
                  <a:pt x="5921" y="1382"/>
                </a:lnTo>
                <a:cubicBezTo>
                  <a:pt x="4874" y="1686"/>
                  <a:pt x="3732" y="2105"/>
                  <a:pt x="3180" y="2486"/>
                </a:cubicBezTo>
                <a:cubicBezTo>
                  <a:pt x="2399" y="3057"/>
                  <a:pt x="2190" y="5665"/>
                  <a:pt x="2152" y="8445"/>
                </a:cubicBezTo>
                <a:lnTo>
                  <a:pt x="2152" y="8654"/>
                </a:lnTo>
                <a:cubicBezTo>
                  <a:pt x="2152" y="8902"/>
                  <a:pt x="2152" y="9130"/>
                  <a:pt x="2133" y="9378"/>
                </a:cubicBezTo>
                <a:lnTo>
                  <a:pt x="2133" y="10444"/>
                </a:lnTo>
                <a:lnTo>
                  <a:pt x="2133" y="10691"/>
                </a:lnTo>
                <a:cubicBezTo>
                  <a:pt x="2133" y="11586"/>
                  <a:pt x="2133" y="12443"/>
                  <a:pt x="2114" y="13204"/>
                </a:cubicBezTo>
                <a:lnTo>
                  <a:pt x="2114" y="13433"/>
                </a:lnTo>
                <a:cubicBezTo>
                  <a:pt x="2114" y="13871"/>
                  <a:pt x="2095" y="14270"/>
                  <a:pt x="2076" y="14613"/>
                </a:cubicBezTo>
                <a:cubicBezTo>
                  <a:pt x="2076" y="14765"/>
                  <a:pt x="2057" y="14899"/>
                  <a:pt x="2038" y="15013"/>
                </a:cubicBezTo>
                <a:cubicBezTo>
                  <a:pt x="1924" y="16365"/>
                  <a:pt x="401" y="26836"/>
                  <a:pt x="1" y="28682"/>
                </a:cubicBezTo>
                <a:cubicBezTo>
                  <a:pt x="5331" y="29901"/>
                  <a:pt x="11652" y="30148"/>
                  <a:pt x="19514" y="30186"/>
                </a:cubicBezTo>
                <a:cubicBezTo>
                  <a:pt x="19305" y="28130"/>
                  <a:pt x="18677" y="21391"/>
                  <a:pt x="18658" y="14290"/>
                </a:cubicBezTo>
                <a:cubicBezTo>
                  <a:pt x="18658" y="14099"/>
                  <a:pt x="18677" y="13909"/>
                  <a:pt x="18696" y="13718"/>
                </a:cubicBezTo>
                <a:cubicBezTo>
                  <a:pt x="18867" y="11738"/>
                  <a:pt x="19305" y="10254"/>
                  <a:pt x="19629" y="8959"/>
                </a:cubicBezTo>
                <a:cubicBezTo>
                  <a:pt x="19971" y="7493"/>
                  <a:pt x="20181" y="6275"/>
                  <a:pt x="19705" y="4828"/>
                </a:cubicBezTo>
                <a:cubicBezTo>
                  <a:pt x="19343" y="3628"/>
                  <a:pt x="18715" y="3019"/>
                  <a:pt x="17953" y="2638"/>
                </a:cubicBezTo>
                <a:cubicBezTo>
                  <a:pt x="17896" y="2600"/>
                  <a:pt x="17820" y="2562"/>
                  <a:pt x="17744" y="2543"/>
                </a:cubicBezTo>
                <a:cubicBezTo>
                  <a:pt x="16773" y="2105"/>
                  <a:pt x="15555" y="2010"/>
                  <a:pt x="14317" y="1610"/>
                </a:cubicBezTo>
                <a:cubicBezTo>
                  <a:pt x="13708" y="1420"/>
                  <a:pt x="13137" y="1153"/>
                  <a:pt x="12585" y="830"/>
                </a:cubicBezTo>
                <a:cubicBezTo>
                  <a:pt x="11614" y="208"/>
                  <a:pt x="10791" y="1"/>
                  <a:pt x="10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99;p141"/>
          <p:cNvSpPr/>
          <p:nvPr/>
        </p:nvSpPr>
        <p:spPr>
          <a:xfrm>
            <a:off x="8270334" y="3306984"/>
            <a:ext cx="70000" cy="101150"/>
          </a:xfrm>
          <a:custGeom>
            <a:avLst/>
            <a:gdLst/>
            <a:ahLst/>
            <a:cxnLst/>
            <a:rect l="l" t="t" r="r" b="b"/>
            <a:pathLst>
              <a:path w="2800" h="4046" extrusionOk="0">
                <a:moveTo>
                  <a:pt x="87" y="0"/>
                </a:moveTo>
                <a:cubicBezTo>
                  <a:pt x="44" y="0"/>
                  <a:pt x="1" y="29"/>
                  <a:pt x="1" y="86"/>
                </a:cubicBezTo>
                <a:cubicBezTo>
                  <a:pt x="39" y="1057"/>
                  <a:pt x="134" y="2104"/>
                  <a:pt x="705" y="2922"/>
                </a:cubicBezTo>
                <a:cubicBezTo>
                  <a:pt x="1143" y="3608"/>
                  <a:pt x="1886" y="4027"/>
                  <a:pt x="2685" y="4046"/>
                </a:cubicBezTo>
                <a:cubicBezTo>
                  <a:pt x="2799" y="4046"/>
                  <a:pt x="2799" y="3893"/>
                  <a:pt x="2685" y="3874"/>
                </a:cubicBezTo>
                <a:cubicBezTo>
                  <a:pt x="1886" y="3855"/>
                  <a:pt x="1143" y="3398"/>
                  <a:pt x="762" y="2694"/>
                </a:cubicBezTo>
                <a:cubicBezTo>
                  <a:pt x="286" y="1913"/>
                  <a:pt x="210" y="981"/>
                  <a:pt x="172" y="86"/>
                </a:cubicBezTo>
                <a:cubicBezTo>
                  <a:pt x="172" y="29"/>
                  <a:pt x="129" y="0"/>
                  <a:pt x="87"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700;p141"/>
          <p:cNvSpPr/>
          <p:nvPr/>
        </p:nvSpPr>
        <p:spPr>
          <a:xfrm>
            <a:off x="7971934" y="3289359"/>
            <a:ext cx="70925" cy="95500"/>
          </a:xfrm>
          <a:custGeom>
            <a:avLst/>
            <a:gdLst/>
            <a:ahLst/>
            <a:cxnLst/>
            <a:rect l="l" t="t" r="r" b="b"/>
            <a:pathLst>
              <a:path w="2837" h="3820" extrusionOk="0">
                <a:moveTo>
                  <a:pt x="2751" y="1"/>
                </a:moveTo>
                <a:cubicBezTo>
                  <a:pt x="2708" y="1"/>
                  <a:pt x="2666" y="29"/>
                  <a:pt x="2666" y="86"/>
                </a:cubicBezTo>
                <a:cubicBezTo>
                  <a:pt x="2532" y="1590"/>
                  <a:pt x="1904" y="3532"/>
                  <a:pt x="114" y="3646"/>
                </a:cubicBezTo>
                <a:cubicBezTo>
                  <a:pt x="6" y="3646"/>
                  <a:pt x="0" y="3819"/>
                  <a:pt x="99" y="3819"/>
                </a:cubicBezTo>
                <a:cubicBezTo>
                  <a:pt x="104" y="3819"/>
                  <a:pt x="109" y="3819"/>
                  <a:pt x="114" y="3818"/>
                </a:cubicBezTo>
                <a:cubicBezTo>
                  <a:pt x="895" y="3761"/>
                  <a:pt x="1599" y="3342"/>
                  <a:pt x="2037" y="2714"/>
                </a:cubicBezTo>
                <a:cubicBezTo>
                  <a:pt x="2589" y="1952"/>
                  <a:pt x="2761" y="1000"/>
                  <a:pt x="2837" y="86"/>
                </a:cubicBezTo>
                <a:cubicBezTo>
                  <a:pt x="2837" y="29"/>
                  <a:pt x="2794" y="1"/>
                  <a:pt x="275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701;p141"/>
          <p:cNvSpPr/>
          <p:nvPr/>
        </p:nvSpPr>
        <p:spPr>
          <a:xfrm>
            <a:off x="8165634" y="3244384"/>
            <a:ext cx="16200" cy="16200"/>
          </a:xfrm>
          <a:custGeom>
            <a:avLst/>
            <a:gdLst/>
            <a:ahLst/>
            <a:cxnLst/>
            <a:rect l="l" t="t" r="r" b="b"/>
            <a:pathLst>
              <a:path w="648" h="648" extrusionOk="0">
                <a:moveTo>
                  <a:pt x="324" y="1"/>
                </a:moveTo>
                <a:cubicBezTo>
                  <a:pt x="134" y="1"/>
                  <a:pt x="1" y="153"/>
                  <a:pt x="1" y="324"/>
                </a:cubicBezTo>
                <a:cubicBezTo>
                  <a:pt x="1" y="515"/>
                  <a:pt x="134" y="648"/>
                  <a:pt x="324" y="648"/>
                </a:cubicBezTo>
                <a:cubicBezTo>
                  <a:pt x="496" y="648"/>
                  <a:pt x="648" y="515"/>
                  <a:pt x="648" y="324"/>
                </a:cubicBezTo>
                <a:cubicBezTo>
                  <a:pt x="648" y="153"/>
                  <a:pt x="496"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702;p141"/>
          <p:cNvSpPr/>
          <p:nvPr/>
        </p:nvSpPr>
        <p:spPr>
          <a:xfrm>
            <a:off x="8157534" y="3309584"/>
            <a:ext cx="19075" cy="16275"/>
          </a:xfrm>
          <a:custGeom>
            <a:avLst/>
            <a:gdLst/>
            <a:ahLst/>
            <a:cxnLst/>
            <a:rect l="l" t="t" r="r" b="b"/>
            <a:pathLst>
              <a:path w="763" h="651" extrusionOk="0">
                <a:moveTo>
                  <a:pt x="439" y="1"/>
                </a:moveTo>
                <a:cubicBezTo>
                  <a:pt x="153" y="1"/>
                  <a:pt x="1" y="344"/>
                  <a:pt x="210" y="553"/>
                </a:cubicBezTo>
                <a:cubicBezTo>
                  <a:pt x="278" y="620"/>
                  <a:pt x="359" y="650"/>
                  <a:pt x="438" y="650"/>
                </a:cubicBezTo>
                <a:cubicBezTo>
                  <a:pt x="605" y="650"/>
                  <a:pt x="762" y="518"/>
                  <a:pt x="762" y="324"/>
                </a:cubicBezTo>
                <a:cubicBezTo>
                  <a:pt x="762" y="134"/>
                  <a:pt x="629" y="1"/>
                  <a:pt x="439"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703;p141"/>
          <p:cNvSpPr/>
          <p:nvPr/>
        </p:nvSpPr>
        <p:spPr>
          <a:xfrm>
            <a:off x="8157534" y="3380984"/>
            <a:ext cx="16225" cy="16200"/>
          </a:xfrm>
          <a:custGeom>
            <a:avLst/>
            <a:gdLst/>
            <a:ahLst/>
            <a:cxnLst/>
            <a:rect l="l" t="t" r="r" b="b"/>
            <a:pathLst>
              <a:path w="649" h="648" extrusionOk="0">
                <a:moveTo>
                  <a:pt x="325" y="1"/>
                </a:moveTo>
                <a:cubicBezTo>
                  <a:pt x="134" y="1"/>
                  <a:pt x="1" y="134"/>
                  <a:pt x="1" y="324"/>
                </a:cubicBezTo>
                <a:cubicBezTo>
                  <a:pt x="1" y="496"/>
                  <a:pt x="134" y="648"/>
                  <a:pt x="325" y="648"/>
                </a:cubicBezTo>
                <a:cubicBezTo>
                  <a:pt x="496" y="648"/>
                  <a:pt x="648" y="496"/>
                  <a:pt x="648" y="324"/>
                </a:cubicBezTo>
                <a:cubicBezTo>
                  <a:pt x="648" y="134"/>
                  <a:pt x="496" y="1"/>
                  <a:pt x="32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704;p141"/>
          <p:cNvSpPr/>
          <p:nvPr/>
        </p:nvSpPr>
        <p:spPr>
          <a:xfrm>
            <a:off x="8381234" y="3059009"/>
            <a:ext cx="22150" cy="445500"/>
          </a:xfrm>
          <a:custGeom>
            <a:avLst/>
            <a:gdLst/>
            <a:ahLst/>
            <a:cxnLst/>
            <a:rect l="l" t="t" r="r" b="b"/>
            <a:pathLst>
              <a:path w="886" h="17820" extrusionOk="0">
                <a:moveTo>
                  <a:pt x="619" y="0"/>
                </a:moveTo>
                <a:cubicBezTo>
                  <a:pt x="577" y="0"/>
                  <a:pt x="534" y="29"/>
                  <a:pt x="534" y="86"/>
                </a:cubicBezTo>
                <a:cubicBezTo>
                  <a:pt x="77" y="4655"/>
                  <a:pt x="1" y="9243"/>
                  <a:pt x="324" y="13831"/>
                </a:cubicBezTo>
                <a:cubicBezTo>
                  <a:pt x="420" y="15126"/>
                  <a:pt x="553" y="16440"/>
                  <a:pt x="705" y="17734"/>
                </a:cubicBezTo>
                <a:cubicBezTo>
                  <a:pt x="715" y="17791"/>
                  <a:pt x="762" y="17820"/>
                  <a:pt x="805" y="17820"/>
                </a:cubicBezTo>
                <a:cubicBezTo>
                  <a:pt x="848" y="17820"/>
                  <a:pt x="886" y="17791"/>
                  <a:pt x="876" y="17734"/>
                </a:cubicBezTo>
                <a:cubicBezTo>
                  <a:pt x="324" y="13165"/>
                  <a:pt x="172" y="8577"/>
                  <a:pt x="400" y="4008"/>
                </a:cubicBezTo>
                <a:cubicBezTo>
                  <a:pt x="477" y="2694"/>
                  <a:pt x="572" y="1381"/>
                  <a:pt x="705" y="86"/>
                </a:cubicBezTo>
                <a:cubicBezTo>
                  <a:pt x="705" y="29"/>
                  <a:pt x="662" y="0"/>
                  <a:pt x="619"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705;p141"/>
          <p:cNvSpPr/>
          <p:nvPr/>
        </p:nvSpPr>
        <p:spPr>
          <a:xfrm>
            <a:off x="8134709" y="3210834"/>
            <a:ext cx="23825" cy="286075"/>
          </a:xfrm>
          <a:custGeom>
            <a:avLst/>
            <a:gdLst/>
            <a:ahLst/>
            <a:cxnLst/>
            <a:rect l="l" t="t" r="r" b="b"/>
            <a:pathLst>
              <a:path w="953" h="11443" extrusionOk="0">
                <a:moveTo>
                  <a:pt x="864" y="0"/>
                </a:moveTo>
                <a:cubicBezTo>
                  <a:pt x="819" y="0"/>
                  <a:pt x="771" y="29"/>
                  <a:pt x="762" y="86"/>
                </a:cubicBezTo>
                <a:lnTo>
                  <a:pt x="0" y="11357"/>
                </a:lnTo>
                <a:cubicBezTo>
                  <a:pt x="0" y="11414"/>
                  <a:pt x="43" y="11442"/>
                  <a:pt x="86" y="11442"/>
                </a:cubicBezTo>
                <a:cubicBezTo>
                  <a:pt x="129" y="11442"/>
                  <a:pt x="171" y="11414"/>
                  <a:pt x="171" y="11357"/>
                </a:cubicBezTo>
                <a:lnTo>
                  <a:pt x="952" y="86"/>
                </a:lnTo>
                <a:cubicBezTo>
                  <a:pt x="952" y="29"/>
                  <a:pt x="909" y="0"/>
                  <a:pt x="864"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706;p141"/>
          <p:cNvSpPr/>
          <p:nvPr/>
        </p:nvSpPr>
        <p:spPr>
          <a:xfrm>
            <a:off x="8005234" y="2930984"/>
            <a:ext cx="4800" cy="88075"/>
          </a:xfrm>
          <a:custGeom>
            <a:avLst/>
            <a:gdLst/>
            <a:ahLst/>
            <a:cxnLst/>
            <a:rect l="l" t="t" r="r" b="b"/>
            <a:pathLst>
              <a:path w="192" h="3523" extrusionOk="0">
                <a:moveTo>
                  <a:pt x="96" y="0"/>
                </a:moveTo>
                <a:cubicBezTo>
                  <a:pt x="53" y="0"/>
                  <a:pt x="10" y="29"/>
                  <a:pt x="1" y="86"/>
                </a:cubicBezTo>
                <a:lnTo>
                  <a:pt x="1" y="3437"/>
                </a:lnTo>
                <a:cubicBezTo>
                  <a:pt x="10" y="3494"/>
                  <a:pt x="53" y="3522"/>
                  <a:pt x="96" y="3522"/>
                </a:cubicBezTo>
                <a:cubicBezTo>
                  <a:pt x="139" y="3522"/>
                  <a:pt x="182" y="3494"/>
                  <a:pt x="191" y="3437"/>
                </a:cubicBezTo>
                <a:lnTo>
                  <a:pt x="191" y="86"/>
                </a:lnTo>
                <a:cubicBezTo>
                  <a:pt x="182" y="29"/>
                  <a:pt x="139" y="0"/>
                  <a:pt x="9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707;p141"/>
          <p:cNvSpPr/>
          <p:nvPr/>
        </p:nvSpPr>
        <p:spPr>
          <a:xfrm>
            <a:off x="8262734" y="2631359"/>
            <a:ext cx="51675" cy="80500"/>
          </a:xfrm>
          <a:custGeom>
            <a:avLst/>
            <a:gdLst/>
            <a:ahLst/>
            <a:cxnLst/>
            <a:rect l="l" t="t" r="r" b="b"/>
            <a:pathLst>
              <a:path w="2067" h="3220" extrusionOk="0">
                <a:moveTo>
                  <a:pt x="1523" y="1"/>
                </a:moveTo>
                <a:lnTo>
                  <a:pt x="1523" y="1"/>
                </a:lnTo>
                <a:cubicBezTo>
                  <a:pt x="629" y="344"/>
                  <a:pt x="0" y="2152"/>
                  <a:pt x="0" y="2152"/>
                </a:cubicBezTo>
                <a:cubicBezTo>
                  <a:pt x="0" y="2152"/>
                  <a:pt x="76" y="3199"/>
                  <a:pt x="724" y="3218"/>
                </a:cubicBezTo>
                <a:cubicBezTo>
                  <a:pt x="736" y="3219"/>
                  <a:pt x="747" y="3219"/>
                  <a:pt x="759" y="3219"/>
                </a:cubicBezTo>
                <a:cubicBezTo>
                  <a:pt x="1238" y="3219"/>
                  <a:pt x="1161" y="2602"/>
                  <a:pt x="1110" y="2351"/>
                </a:cubicBezTo>
                <a:lnTo>
                  <a:pt x="1110" y="2351"/>
                </a:lnTo>
                <a:cubicBezTo>
                  <a:pt x="1167" y="2500"/>
                  <a:pt x="1314" y="2610"/>
                  <a:pt x="1489" y="2610"/>
                </a:cubicBezTo>
                <a:cubicBezTo>
                  <a:pt x="1500" y="2610"/>
                  <a:pt x="1512" y="2610"/>
                  <a:pt x="1523" y="2609"/>
                </a:cubicBezTo>
                <a:cubicBezTo>
                  <a:pt x="1535" y="2610"/>
                  <a:pt x="1547" y="2610"/>
                  <a:pt x="1558" y="2610"/>
                </a:cubicBezTo>
                <a:cubicBezTo>
                  <a:pt x="1932" y="2610"/>
                  <a:pt x="2066" y="2308"/>
                  <a:pt x="1771" y="1790"/>
                </a:cubicBezTo>
                <a:cubicBezTo>
                  <a:pt x="1466" y="1257"/>
                  <a:pt x="1523" y="1"/>
                  <a:pt x="1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708;p141"/>
          <p:cNvSpPr/>
          <p:nvPr/>
        </p:nvSpPr>
        <p:spPr>
          <a:xfrm>
            <a:off x="8148034" y="2698484"/>
            <a:ext cx="119475" cy="143900"/>
          </a:xfrm>
          <a:custGeom>
            <a:avLst/>
            <a:gdLst/>
            <a:ahLst/>
            <a:cxnLst/>
            <a:rect l="l" t="t" r="r" b="b"/>
            <a:pathLst>
              <a:path w="4779" h="5756" extrusionOk="0">
                <a:moveTo>
                  <a:pt x="4779" y="0"/>
                </a:moveTo>
                <a:lnTo>
                  <a:pt x="1371" y="343"/>
                </a:lnTo>
                <a:lnTo>
                  <a:pt x="1066" y="1162"/>
                </a:lnTo>
                <a:lnTo>
                  <a:pt x="647" y="2323"/>
                </a:lnTo>
                <a:lnTo>
                  <a:pt x="0" y="4112"/>
                </a:lnTo>
                <a:cubicBezTo>
                  <a:pt x="48" y="5343"/>
                  <a:pt x="637" y="5755"/>
                  <a:pt x="1386" y="5755"/>
                </a:cubicBezTo>
                <a:cubicBezTo>
                  <a:pt x="2734" y="5755"/>
                  <a:pt x="4601" y="4418"/>
                  <a:pt x="4760" y="4112"/>
                </a:cubicBezTo>
                <a:cubicBezTo>
                  <a:pt x="4512" y="2742"/>
                  <a:pt x="4531" y="1352"/>
                  <a:pt x="477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709;p141"/>
          <p:cNvSpPr/>
          <p:nvPr/>
        </p:nvSpPr>
        <p:spPr>
          <a:xfrm>
            <a:off x="8159934" y="2727509"/>
            <a:ext cx="85675" cy="42425"/>
          </a:xfrm>
          <a:custGeom>
            <a:avLst/>
            <a:gdLst/>
            <a:ahLst/>
            <a:cxnLst/>
            <a:rect l="l" t="t" r="r" b="b"/>
            <a:pathLst>
              <a:path w="3427" h="1697" extrusionOk="0">
                <a:moveTo>
                  <a:pt x="590" y="1"/>
                </a:moveTo>
                <a:lnTo>
                  <a:pt x="0" y="1619"/>
                </a:lnTo>
                <a:cubicBezTo>
                  <a:pt x="99" y="1666"/>
                  <a:pt x="244" y="1697"/>
                  <a:pt x="428" y="1697"/>
                </a:cubicBezTo>
                <a:cubicBezTo>
                  <a:pt x="1061" y="1697"/>
                  <a:pt x="2158" y="1332"/>
                  <a:pt x="3427" y="20"/>
                </a:cubicBezTo>
                <a:lnTo>
                  <a:pt x="590"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710;p141"/>
          <p:cNvSpPr/>
          <p:nvPr/>
        </p:nvSpPr>
        <p:spPr>
          <a:xfrm>
            <a:off x="8111384" y="2506709"/>
            <a:ext cx="191350" cy="136575"/>
          </a:xfrm>
          <a:custGeom>
            <a:avLst/>
            <a:gdLst/>
            <a:ahLst/>
            <a:cxnLst/>
            <a:rect l="l" t="t" r="r" b="b"/>
            <a:pathLst>
              <a:path w="7654" h="5463" extrusionOk="0">
                <a:moveTo>
                  <a:pt x="3720" y="0"/>
                </a:moveTo>
                <a:cubicBezTo>
                  <a:pt x="3214" y="0"/>
                  <a:pt x="2626" y="139"/>
                  <a:pt x="1961" y="513"/>
                </a:cubicBezTo>
                <a:cubicBezTo>
                  <a:pt x="324" y="1446"/>
                  <a:pt x="0" y="2607"/>
                  <a:pt x="172" y="3749"/>
                </a:cubicBezTo>
                <a:cubicBezTo>
                  <a:pt x="311" y="4710"/>
                  <a:pt x="1044" y="5462"/>
                  <a:pt x="1664" y="5462"/>
                </a:cubicBezTo>
                <a:cubicBezTo>
                  <a:pt x="1720" y="5462"/>
                  <a:pt x="1774" y="5456"/>
                  <a:pt x="1828" y="5444"/>
                </a:cubicBezTo>
                <a:cubicBezTo>
                  <a:pt x="2475" y="5272"/>
                  <a:pt x="6854" y="2759"/>
                  <a:pt x="6854" y="2759"/>
                </a:cubicBezTo>
                <a:cubicBezTo>
                  <a:pt x="6854" y="2759"/>
                  <a:pt x="7653" y="1274"/>
                  <a:pt x="5959" y="1141"/>
                </a:cubicBezTo>
                <a:cubicBezTo>
                  <a:pt x="5959" y="1141"/>
                  <a:pt x="5174" y="0"/>
                  <a:pt x="372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711;p141"/>
          <p:cNvSpPr/>
          <p:nvPr/>
        </p:nvSpPr>
        <p:spPr>
          <a:xfrm>
            <a:off x="8131834" y="2556409"/>
            <a:ext cx="157575" cy="188950"/>
          </a:xfrm>
          <a:custGeom>
            <a:avLst/>
            <a:gdLst/>
            <a:ahLst/>
            <a:cxnLst/>
            <a:rect l="l" t="t" r="r" b="b"/>
            <a:pathLst>
              <a:path w="6303" h="7558" extrusionOk="0">
                <a:moveTo>
                  <a:pt x="2927" y="0"/>
                </a:moveTo>
                <a:cubicBezTo>
                  <a:pt x="2240" y="0"/>
                  <a:pt x="1582" y="227"/>
                  <a:pt x="1029" y="638"/>
                </a:cubicBezTo>
                <a:cubicBezTo>
                  <a:pt x="1010" y="657"/>
                  <a:pt x="972" y="676"/>
                  <a:pt x="953" y="714"/>
                </a:cubicBezTo>
                <a:cubicBezTo>
                  <a:pt x="515" y="1209"/>
                  <a:pt x="800" y="2047"/>
                  <a:pt x="496" y="3437"/>
                </a:cubicBezTo>
                <a:cubicBezTo>
                  <a:pt x="1" y="5683"/>
                  <a:pt x="1" y="7225"/>
                  <a:pt x="2209" y="7530"/>
                </a:cubicBezTo>
                <a:cubicBezTo>
                  <a:pt x="2363" y="7548"/>
                  <a:pt x="2520" y="7558"/>
                  <a:pt x="2678" y="7558"/>
                </a:cubicBezTo>
                <a:cubicBezTo>
                  <a:pt x="3360" y="7558"/>
                  <a:pt x="4056" y="7374"/>
                  <a:pt x="4551" y="6864"/>
                </a:cubicBezTo>
                <a:cubicBezTo>
                  <a:pt x="4875" y="6559"/>
                  <a:pt x="5179" y="6216"/>
                  <a:pt x="5446" y="5874"/>
                </a:cubicBezTo>
                <a:cubicBezTo>
                  <a:pt x="5598" y="5645"/>
                  <a:pt x="5712" y="5398"/>
                  <a:pt x="5788" y="5150"/>
                </a:cubicBezTo>
                <a:cubicBezTo>
                  <a:pt x="5826" y="5036"/>
                  <a:pt x="5845" y="4903"/>
                  <a:pt x="5865" y="4769"/>
                </a:cubicBezTo>
                <a:cubicBezTo>
                  <a:pt x="5941" y="4332"/>
                  <a:pt x="6188" y="3646"/>
                  <a:pt x="6226" y="2923"/>
                </a:cubicBezTo>
                <a:cubicBezTo>
                  <a:pt x="6302" y="1838"/>
                  <a:pt x="6017" y="695"/>
                  <a:pt x="4284" y="219"/>
                </a:cubicBezTo>
                <a:lnTo>
                  <a:pt x="4113" y="181"/>
                </a:lnTo>
                <a:lnTo>
                  <a:pt x="4037" y="162"/>
                </a:lnTo>
                <a:lnTo>
                  <a:pt x="3923" y="105"/>
                </a:lnTo>
                <a:lnTo>
                  <a:pt x="3789" y="105"/>
                </a:lnTo>
                <a:cubicBezTo>
                  <a:pt x="3656" y="67"/>
                  <a:pt x="3504" y="48"/>
                  <a:pt x="3352" y="29"/>
                </a:cubicBezTo>
                <a:cubicBezTo>
                  <a:pt x="3209" y="10"/>
                  <a:pt x="3068" y="0"/>
                  <a:pt x="2927"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712;p141"/>
          <p:cNvSpPr/>
          <p:nvPr/>
        </p:nvSpPr>
        <p:spPr>
          <a:xfrm>
            <a:off x="8164159" y="2702434"/>
            <a:ext cx="26300" cy="7350"/>
          </a:xfrm>
          <a:custGeom>
            <a:avLst/>
            <a:gdLst/>
            <a:ahLst/>
            <a:cxnLst/>
            <a:rect l="l" t="t" r="r" b="b"/>
            <a:pathLst>
              <a:path w="1052" h="294" extrusionOk="0">
                <a:moveTo>
                  <a:pt x="915" y="1"/>
                </a:moveTo>
                <a:cubicBezTo>
                  <a:pt x="902" y="1"/>
                  <a:pt x="890" y="5"/>
                  <a:pt x="878" y="14"/>
                </a:cubicBezTo>
                <a:cubicBezTo>
                  <a:pt x="765" y="86"/>
                  <a:pt x="634" y="119"/>
                  <a:pt x="503" y="119"/>
                </a:cubicBezTo>
                <a:cubicBezTo>
                  <a:pt x="391" y="119"/>
                  <a:pt x="278" y="95"/>
                  <a:pt x="174" y="52"/>
                </a:cubicBezTo>
                <a:cubicBezTo>
                  <a:pt x="159" y="43"/>
                  <a:pt x="145" y="39"/>
                  <a:pt x="131" y="39"/>
                </a:cubicBezTo>
                <a:cubicBezTo>
                  <a:pt x="54" y="39"/>
                  <a:pt x="1" y="156"/>
                  <a:pt x="98" y="204"/>
                </a:cubicBezTo>
                <a:cubicBezTo>
                  <a:pt x="218" y="264"/>
                  <a:pt x="349" y="293"/>
                  <a:pt x="482" y="293"/>
                </a:cubicBezTo>
                <a:cubicBezTo>
                  <a:pt x="644" y="293"/>
                  <a:pt x="808" y="250"/>
                  <a:pt x="954" y="166"/>
                </a:cubicBezTo>
                <a:cubicBezTo>
                  <a:pt x="1051" y="117"/>
                  <a:pt x="984" y="1"/>
                  <a:pt x="91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713;p141"/>
          <p:cNvSpPr/>
          <p:nvPr/>
        </p:nvSpPr>
        <p:spPr>
          <a:xfrm>
            <a:off x="8159459" y="2678959"/>
            <a:ext cx="37150" cy="19075"/>
          </a:xfrm>
          <a:custGeom>
            <a:avLst/>
            <a:gdLst/>
            <a:ahLst/>
            <a:cxnLst/>
            <a:rect l="l" t="t" r="r" b="b"/>
            <a:pathLst>
              <a:path w="1486" h="763" extrusionOk="0">
                <a:moveTo>
                  <a:pt x="0" y="1"/>
                </a:moveTo>
                <a:cubicBezTo>
                  <a:pt x="0" y="1"/>
                  <a:pt x="0" y="762"/>
                  <a:pt x="647" y="762"/>
                </a:cubicBezTo>
                <a:cubicBezTo>
                  <a:pt x="1066" y="762"/>
                  <a:pt x="1428" y="439"/>
                  <a:pt x="1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714;p141"/>
          <p:cNvSpPr/>
          <p:nvPr/>
        </p:nvSpPr>
        <p:spPr>
          <a:xfrm>
            <a:off x="8099859" y="2541659"/>
            <a:ext cx="124825" cy="52575"/>
          </a:xfrm>
          <a:custGeom>
            <a:avLst/>
            <a:gdLst/>
            <a:ahLst/>
            <a:cxnLst/>
            <a:rect l="l" t="t" r="r" b="b"/>
            <a:pathLst>
              <a:path w="4993" h="2103" extrusionOk="0">
                <a:moveTo>
                  <a:pt x="3537" y="1"/>
                </a:moveTo>
                <a:cubicBezTo>
                  <a:pt x="1802" y="1"/>
                  <a:pt x="1" y="1584"/>
                  <a:pt x="1508" y="2009"/>
                </a:cubicBezTo>
                <a:cubicBezTo>
                  <a:pt x="1743" y="2074"/>
                  <a:pt x="1970" y="2103"/>
                  <a:pt x="2190" y="2103"/>
                </a:cubicBezTo>
                <a:cubicBezTo>
                  <a:pt x="3823" y="2103"/>
                  <a:pt x="4992" y="505"/>
                  <a:pt x="4992" y="505"/>
                </a:cubicBezTo>
                <a:cubicBezTo>
                  <a:pt x="4574" y="144"/>
                  <a:pt x="4058" y="1"/>
                  <a:pt x="3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715;p141"/>
          <p:cNvSpPr/>
          <p:nvPr/>
        </p:nvSpPr>
        <p:spPr>
          <a:xfrm>
            <a:off x="8196584" y="2638509"/>
            <a:ext cx="8100" cy="10975"/>
          </a:xfrm>
          <a:custGeom>
            <a:avLst/>
            <a:gdLst/>
            <a:ahLst/>
            <a:cxnLst/>
            <a:rect l="l" t="t" r="r" b="b"/>
            <a:pathLst>
              <a:path w="324" h="439" extrusionOk="0">
                <a:moveTo>
                  <a:pt x="171" y="0"/>
                </a:moveTo>
                <a:cubicBezTo>
                  <a:pt x="76" y="0"/>
                  <a:pt x="0" y="77"/>
                  <a:pt x="0" y="210"/>
                </a:cubicBezTo>
                <a:cubicBezTo>
                  <a:pt x="0" y="324"/>
                  <a:pt x="57" y="438"/>
                  <a:pt x="152" y="438"/>
                </a:cubicBezTo>
                <a:cubicBezTo>
                  <a:pt x="228" y="438"/>
                  <a:pt x="324" y="343"/>
                  <a:pt x="324" y="229"/>
                </a:cubicBezTo>
                <a:cubicBezTo>
                  <a:pt x="324" y="96"/>
                  <a:pt x="248" y="0"/>
                  <a:pt x="1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716;p141"/>
          <p:cNvSpPr/>
          <p:nvPr/>
        </p:nvSpPr>
        <p:spPr>
          <a:xfrm>
            <a:off x="8159459" y="2634159"/>
            <a:ext cx="9525" cy="11025"/>
          </a:xfrm>
          <a:custGeom>
            <a:avLst/>
            <a:gdLst/>
            <a:ahLst/>
            <a:cxnLst/>
            <a:rect l="l" t="t" r="r" b="b"/>
            <a:pathLst>
              <a:path w="381" h="441" extrusionOk="0">
                <a:moveTo>
                  <a:pt x="185" y="1"/>
                </a:moveTo>
                <a:cubicBezTo>
                  <a:pt x="102" y="1"/>
                  <a:pt x="38" y="89"/>
                  <a:pt x="38" y="193"/>
                </a:cubicBezTo>
                <a:cubicBezTo>
                  <a:pt x="0" y="308"/>
                  <a:pt x="76" y="422"/>
                  <a:pt x="190" y="441"/>
                </a:cubicBezTo>
                <a:cubicBezTo>
                  <a:pt x="267" y="441"/>
                  <a:pt x="362" y="346"/>
                  <a:pt x="362" y="232"/>
                </a:cubicBezTo>
                <a:cubicBezTo>
                  <a:pt x="381" y="117"/>
                  <a:pt x="305" y="22"/>
                  <a:pt x="210" y="3"/>
                </a:cubicBezTo>
                <a:cubicBezTo>
                  <a:pt x="201" y="1"/>
                  <a:pt x="193" y="1"/>
                  <a:pt x="185"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717;p141"/>
          <p:cNvSpPr/>
          <p:nvPr/>
        </p:nvSpPr>
        <p:spPr>
          <a:xfrm>
            <a:off x="8199909" y="2655384"/>
            <a:ext cx="21925" cy="11475"/>
          </a:xfrm>
          <a:custGeom>
            <a:avLst/>
            <a:gdLst/>
            <a:ahLst/>
            <a:cxnLst/>
            <a:rect l="l" t="t" r="r" b="b"/>
            <a:pathLst>
              <a:path w="877" h="459" extrusionOk="0">
                <a:moveTo>
                  <a:pt x="351" y="1"/>
                </a:moveTo>
                <a:cubicBezTo>
                  <a:pt x="167" y="1"/>
                  <a:pt x="35" y="69"/>
                  <a:pt x="19" y="163"/>
                </a:cubicBezTo>
                <a:cubicBezTo>
                  <a:pt x="0" y="277"/>
                  <a:pt x="172" y="411"/>
                  <a:pt x="400" y="449"/>
                </a:cubicBezTo>
                <a:cubicBezTo>
                  <a:pt x="441" y="455"/>
                  <a:pt x="480" y="459"/>
                  <a:pt x="519" y="459"/>
                </a:cubicBezTo>
                <a:cubicBezTo>
                  <a:pt x="697" y="459"/>
                  <a:pt x="841" y="390"/>
                  <a:pt x="857" y="296"/>
                </a:cubicBezTo>
                <a:cubicBezTo>
                  <a:pt x="876" y="163"/>
                  <a:pt x="705" y="49"/>
                  <a:pt x="476" y="11"/>
                </a:cubicBezTo>
                <a:cubicBezTo>
                  <a:pt x="432" y="4"/>
                  <a:pt x="390" y="1"/>
                  <a:pt x="35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718;p141"/>
          <p:cNvSpPr/>
          <p:nvPr/>
        </p:nvSpPr>
        <p:spPr>
          <a:xfrm>
            <a:off x="8141359" y="2649134"/>
            <a:ext cx="19550" cy="11550"/>
          </a:xfrm>
          <a:custGeom>
            <a:avLst/>
            <a:gdLst/>
            <a:ahLst/>
            <a:cxnLst/>
            <a:rect l="l" t="t" r="r" b="b"/>
            <a:pathLst>
              <a:path w="782" h="462" extrusionOk="0">
                <a:moveTo>
                  <a:pt x="255" y="1"/>
                </a:moveTo>
                <a:cubicBezTo>
                  <a:pt x="192" y="1"/>
                  <a:pt x="125" y="10"/>
                  <a:pt x="58" y="32"/>
                </a:cubicBezTo>
                <a:lnTo>
                  <a:pt x="1" y="318"/>
                </a:lnTo>
                <a:cubicBezTo>
                  <a:pt x="96" y="375"/>
                  <a:pt x="210" y="432"/>
                  <a:pt x="324" y="451"/>
                </a:cubicBezTo>
                <a:cubicBezTo>
                  <a:pt x="365" y="458"/>
                  <a:pt x="405" y="461"/>
                  <a:pt x="443" y="461"/>
                </a:cubicBezTo>
                <a:cubicBezTo>
                  <a:pt x="621" y="461"/>
                  <a:pt x="766" y="393"/>
                  <a:pt x="781" y="299"/>
                </a:cubicBezTo>
                <a:cubicBezTo>
                  <a:pt x="781" y="166"/>
                  <a:pt x="629" y="51"/>
                  <a:pt x="381" y="13"/>
                </a:cubicBezTo>
                <a:cubicBezTo>
                  <a:pt x="342" y="5"/>
                  <a:pt x="299" y="1"/>
                  <a:pt x="25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719;p141"/>
          <p:cNvSpPr/>
          <p:nvPr/>
        </p:nvSpPr>
        <p:spPr>
          <a:xfrm>
            <a:off x="8194184" y="2611159"/>
            <a:ext cx="27650" cy="20225"/>
          </a:xfrm>
          <a:custGeom>
            <a:avLst/>
            <a:gdLst/>
            <a:ahLst/>
            <a:cxnLst/>
            <a:rect l="l" t="t" r="r" b="b"/>
            <a:pathLst>
              <a:path w="1106" h="809" extrusionOk="0">
                <a:moveTo>
                  <a:pt x="389" y="0"/>
                </a:moveTo>
                <a:cubicBezTo>
                  <a:pt x="324" y="0"/>
                  <a:pt x="258" y="9"/>
                  <a:pt x="191" y="28"/>
                </a:cubicBezTo>
                <a:cubicBezTo>
                  <a:pt x="77" y="47"/>
                  <a:pt x="1" y="143"/>
                  <a:pt x="20" y="257"/>
                </a:cubicBezTo>
                <a:cubicBezTo>
                  <a:pt x="37" y="359"/>
                  <a:pt x="115" y="431"/>
                  <a:pt x="214" y="431"/>
                </a:cubicBezTo>
                <a:cubicBezTo>
                  <a:pt x="225" y="431"/>
                  <a:pt x="237" y="430"/>
                  <a:pt x="248" y="428"/>
                </a:cubicBezTo>
                <a:lnTo>
                  <a:pt x="248" y="447"/>
                </a:lnTo>
                <a:cubicBezTo>
                  <a:pt x="283" y="438"/>
                  <a:pt x="322" y="434"/>
                  <a:pt x="362" y="434"/>
                </a:cubicBezTo>
                <a:cubicBezTo>
                  <a:pt x="496" y="434"/>
                  <a:pt x="638" y="487"/>
                  <a:pt x="667" y="618"/>
                </a:cubicBezTo>
                <a:cubicBezTo>
                  <a:pt x="686" y="733"/>
                  <a:pt x="781" y="809"/>
                  <a:pt x="896" y="809"/>
                </a:cubicBezTo>
                <a:cubicBezTo>
                  <a:pt x="1010" y="790"/>
                  <a:pt x="1105" y="676"/>
                  <a:pt x="1086" y="561"/>
                </a:cubicBezTo>
                <a:cubicBezTo>
                  <a:pt x="1007" y="228"/>
                  <a:pt x="715" y="0"/>
                  <a:pt x="3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720;p141"/>
          <p:cNvSpPr/>
          <p:nvPr/>
        </p:nvSpPr>
        <p:spPr>
          <a:xfrm>
            <a:off x="8150409" y="2611309"/>
            <a:ext cx="27625" cy="19675"/>
          </a:xfrm>
          <a:custGeom>
            <a:avLst/>
            <a:gdLst/>
            <a:ahLst/>
            <a:cxnLst/>
            <a:rect l="l" t="t" r="r" b="b"/>
            <a:pathLst>
              <a:path w="1105" h="787" extrusionOk="0">
                <a:moveTo>
                  <a:pt x="732" y="1"/>
                </a:moveTo>
                <a:cubicBezTo>
                  <a:pt x="400" y="1"/>
                  <a:pt x="100" y="217"/>
                  <a:pt x="19" y="555"/>
                </a:cubicBezTo>
                <a:cubicBezTo>
                  <a:pt x="0" y="670"/>
                  <a:pt x="96" y="765"/>
                  <a:pt x="210" y="784"/>
                </a:cubicBezTo>
                <a:cubicBezTo>
                  <a:pt x="220" y="786"/>
                  <a:pt x="230" y="787"/>
                  <a:pt x="240" y="787"/>
                </a:cubicBezTo>
                <a:cubicBezTo>
                  <a:pt x="328" y="787"/>
                  <a:pt x="421" y="715"/>
                  <a:pt x="438" y="612"/>
                </a:cubicBezTo>
                <a:cubicBezTo>
                  <a:pt x="482" y="481"/>
                  <a:pt x="616" y="428"/>
                  <a:pt x="745" y="428"/>
                </a:cubicBezTo>
                <a:cubicBezTo>
                  <a:pt x="784" y="428"/>
                  <a:pt x="822" y="432"/>
                  <a:pt x="857" y="441"/>
                </a:cubicBezTo>
                <a:cubicBezTo>
                  <a:pt x="867" y="443"/>
                  <a:pt x="877" y="444"/>
                  <a:pt x="886" y="444"/>
                </a:cubicBezTo>
                <a:cubicBezTo>
                  <a:pt x="987" y="444"/>
                  <a:pt x="1068" y="357"/>
                  <a:pt x="1086" y="270"/>
                </a:cubicBezTo>
                <a:cubicBezTo>
                  <a:pt x="1105" y="156"/>
                  <a:pt x="1028" y="41"/>
                  <a:pt x="914" y="22"/>
                </a:cubicBezTo>
                <a:cubicBezTo>
                  <a:pt x="853" y="8"/>
                  <a:pt x="792" y="1"/>
                  <a:pt x="732"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721;p141"/>
          <p:cNvSpPr/>
          <p:nvPr/>
        </p:nvSpPr>
        <p:spPr>
          <a:xfrm>
            <a:off x="8256534" y="2685159"/>
            <a:ext cx="20025" cy="18100"/>
          </a:xfrm>
          <a:custGeom>
            <a:avLst/>
            <a:gdLst/>
            <a:ahLst/>
            <a:cxnLst/>
            <a:rect l="l" t="t" r="r" b="b"/>
            <a:pathLst>
              <a:path w="801" h="724" extrusionOk="0">
                <a:moveTo>
                  <a:pt x="800" y="0"/>
                </a:moveTo>
                <a:lnTo>
                  <a:pt x="800" y="0"/>
                </a:lnTo>
                <a:cubicBezTo>
                  <a:pt x="627" y="93"/>
                  <a:pt x="435" y="140"/>
                  <a:pt x="244" y="140"/>
                </a:cubicBezTo>
                <a:cubicBezTo>
                  <a:pt x="162" y="140"/>
                  <a:pt x="81" y="131"/>
                  <a:pt x="1" y="114"/>
                </a:cubicBezTo>
                <a:lnTo>
                  <a:pt x="1" y="114"/>
                </a:lnTo>
                <a:cubicBezTo>
                  <a:pt x="96" y="362"/>
                  <a:pt x="248" y="571"/>
                  <a:pt x="458" y="724"/>
                </a:cubicBezTo>
                <a:cubicBezTo>
                  <a:pt x="610" y="495"/>
                  <a:pt x="724" y="248"/>
                  <a:pt x="80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722;p141"/>
          <p:cNvSpPr/>
          <p:nvPr/>
        </p:nvSpPr>
        <p:spPr>
          <a:xfrm>
            <a:off x="8225609" y="2595934"/>
            <a:ext cx="81875" cy="88775"/>
          </a:xfrm>
          <a:custGeom>
            <a:avLst/>
            <a:gdLst/>
            <a:ahLst/>
            <a:cxnLst/>
            <a:rect l="l" t="t" r="r" b="b"/>
            <a:pathLst>
              <a:path w="3275" h="3551" extrusionOk="0">
                <a:moveTo>
                  <a:pt x="804" y="1"/>
                </a:moveTo>
                <a:cubicBezTo>
                  <a:pt x="713" y="1"/>
                  <a:pt x="623" y="4"/>
                  <a:pt x="533" y="9"/>
                </a:cubicBezTo>
                <a:cubicBezTo>
                  <a:pt x="591" y="656"/>
                  <a:pt x="0" y="2236"/>
                  <a:pt x="343" y="2503"/>
                </a:cubicBezTo>
                <a:cubicBezTo>
                  <a:pt x="382" y="2535"/>
                  <a:pt x="421" y="2549"/>
                  <a:pt x="459" y="2549"/>
                </a:cubicBezTo>
                <a:cubicBezTo>
                  <a:pt x="812" y="2549"/>
                  <a:pt x="1156" y="1332"/>
                  <a:pt x="1980" y="1247"/>
                </a:cubicBezTo>
                <a:cubicBezTo>
                  <a:pt x="2026" y="1236"/>
                  <a:pt x="2072" y="1232"/>
                  <a:pt x="2118" y="1232"/>
                </a:cubicBezTo>
                <a:cubicBezTo>
                  <a:pt x="2242" y="1232"/>
                  <a:pt x="2364" y="1267"/>
                  <a:pt x="2475" y="1323"/>
                </a:cubicBezTo>
                <a:cubicBezTo>
                  <a:pt x="2418" y="2046"/>
                  <a:pt x="2190" y="2751"/>
                  <a:pt x="2114" y="3188"/>
                </a:cubicBezTo>
                <a:cubicBezTo>
                  <a:pt x="2094" y="3322"/>
                  <a:pt x="2075" y="3436"/>
                  <a:pt x="2037" y="3550"/>
                </a:cubicBezTo>
                <a:cubicBezTo>
                  <a:pt x="2475" y="2808"/>
                  <a:pt x="2875" y="2046"/>
                  <a:pt x="3218" y="1247"/>
                </a:cubicBezTo>
                <a:cubicBezTo>
                  <a:pt x="3237" y="1151"/>
                  <a:pt x="3256" y="1075"/>
                  <a:pt x="3275" y="980"/>
                </a:cubicBezTo>
                <a:cubicBezTo>
                  <a:pt x="3256" y="961"/>
                  <a:pt x="3237" y="942"/>
                  <a:pt x="3218" y="904"/>
                </a:cubicBezTo>
                <a:cubicBezTo>
                  <a:pt x="3142" y="809"/>
                  <a:pt x="3046" y="713"/>
                  <a:pt x="2951" y="618"/>
                </a:cubicBezTo>
                <a:cubicBezTo>
                  <a:pt x="2780" y="485"/>
                  <a:pt x="2589" y="390"/>
                  <a:pt x="2399" y="295"/>
                </a:cubicBezTo>
                <a:cubicBezTo>
                  <a:pt x="1893" y="99"/>
                  <a:pt x="1345" y="1"/>
                  <a:pt x="8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723;p141"/>
          <p:cNvSpPr/>
          <p:nvPr/>
        </p:nvSpPr>
        <p:spPr>
          <a:xfrm>
            <a:off x="8208459" y="2553559"/>
            <a:ext cx="88075" cy="65150"/>
          </a:xfrm>
          <a:custGeom>
            <a:avLst/>
            <a:gdLst/>
            <a:ahLst/>
            <a:cxnLst/>
            <a:rect l="l" t="t" r="r" b="b"/>
            <a:pathLst>
              <a:path w="3523" h="2606" extrusionOk="0">
                <a:moveTo>
                  <a:pt x="826" y="1"/>
                </a:moveTo>
                <a:cubicBezTo>
                  <a:pt x="759" y="1"/>
                  <a:pt x="699" y="9"/>
                  <a:pt x="648" y="29"/>
                </a:cubicBezTo>
                <a:cubicBezTo>
                  <a:pt x="1" y="257"/>
                  <a:pt x="515" y="676"/>
                  <a:pt x="515" y="676"/>
                </a:cubicBezTo>
                <a:cubicBezTo>
                  <a:pt x="515" y="676"/>
                  <a:pt x="1086" y="981"/>
                  <a:pt x="1181" y="1495"/>
                </a:cubicBezTo>
                <a:cubicBezTo>
                  <a:pt x="1219" y="1818"/>
                  <a:pt x="1219" y="2161"/>
                  <a:pt x="1162" y="2485"/>
                </a:cubicBezTo>
                <a:cubicBezTo>
                  <a:pt x="1162" y="2485"/>
                  <a:pt x="2048" y="2605"/>
                  <a:pt x="2664" y="2605"/>
                </a:cubicBezTo>
                <a:cubicBezTo>
                  <a:pt x="2894" y="2605"/>
                  <a:pt x="3087" y="2588"/>
                  <a:pt x="3180" y="2542"/>
                </a:cubicBezTo>
                <a:cubicBezTo>
                  <a:pt x="3523" y="2370"/>
                  <a:pt x="3504" y="1247"/>
                  <a:pt x="3504" y="1247"/>
                </a:cubicBezTo>
                <a:cubicBezTo>
                  <a:pt x="3504" y="1247"/>
                  <a:pt x="1626" y="1"/>
                  <a:pt x="82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724;p141"/>
          <p:cNvSpPr/>
          <p:nvPr/>
        </p:nvSpPr>
        <p:spPr>
          <a:xfrm>
            <a:off x="8246759" y="2541159"/>
            <a:ext cx="71200" cy="83200"/>
          </a:xfrm>
          <a:custGeom>
            <a:avLst/>
            <a:gdLst/>
            <a:ahLst/>
            <a:cxnLst/>
            <a:rect l="l" t="t" r="r" b="b"/>
            <a:pathLst>
              <a:path w="2848" h="3328" extrusionOk="0">
                <a:moveTo>
                  <a:pt x="1069" y="1"/>
                </a:moveTo>
                <a:cubicBezTo>
                  <a:pt x="893" y="1"/>
                  <a:pt x="715" y="35"/>
                  <a:pt x="544" y="106"/>
                </a:cubicBezTo>
                <a:cubicBezTo>
                  <a:pt x="0" y="1945"/>
                  <a:pt x="1539" y="3328"/>
                  <a:pt x="2181" y="3328"/>
                </a:cubicBezTo>
                <a:cubicBezTo>
                  <a:pt x="2303" y="3328"/>
                  <a:pt x="2392" y="3278"/>
                  <a:pt x="2429" y="3171"/>
                </a:cubicBezTo>
                <a:cubicBezTo>
                  <a:pt x="2657" y="2524"/>
                  <a:pt x="2848" y="1267"/>
                  <a:pt x="2105" y="487"/>
                </a:cubicBezTo>
                <a:cubicBezTo>
                  <a:pt x="1842" y="171"/>
                  <a:pt x="1461" y="1"/>
                  <a:pt x="1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725;p141"/>
          <p:cNvSpPr/>
          <p:nvPr/>
        </p:nvSpPr>
        <p:spPr>
          <a:xfrm>
            <a:off x="8239409" y="2626109"/>
            <a:ext cx="60475" cy="65675"/>
          </a:xfrm>
          <a:custGeom>
            <a:avLst/>
            <a:gdLst/>
            <a:ahLst/>
            <a:cxnLst/>
            <a:rect l="l" t="t" r="r" b="b"/>
            <a:pathLst>
              <a:path w="2419" h="2627" extrusionOk="0">
                <a:moveTo>
                  <a:pt x="1605" y="0"/>
                </a:moveTo>
                <a:cubicBezTo>
                  <a:pt x="1175" y="0"/>
                  <a:pt x="671" y="477"/>
                  <a:pt x="381" y="801"/>
                </a:cubicBezTo>
                <a:cubicBezTo>
                  <a:pt x="115" y="1068"/>
                  <a:pt x="0" y="1448"/>
                  <a:pt x="58" y="1829"/>
                </a:cubicBezTo>
                <a:cubicBezTo>
                  <a:pt x="115" y="2191"/>
                  <a:pt x="362" y="2476"/>
                  <a:pt x="705" y="2572"/>
                </a:cubicBezTo>
                <a:cubicBezTo>
                  <a:pt x="823" y="2609"/>
                  <a:pt x="935" y="2626"/>
                  <a:pt x="1041" y="2626"/>
                </a:cubicBezTo>
                <a:cubicBezTo>
                  <a:pt x="1686" y="2626"/>
                  <a:pt x="2100" y="1991"/>
                  <a:pt x="2247" y="1467"/>
                </a:cubicBezTo>
                <a:cubicBezTo>
                  <a:pt x="2418" y="858"/>
                  <a:pt x="2418" y="230"/>
                  <a:pt x="1752" y="20"/>
                </a:cubicBezTo>
                <a:cubicBezTo>
                  <a:pt x="1704" y="7"/>
                  <a:pt x="1655" y="0"/>
                  <a:pt x="1605"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726;p141"/>
          <p:cNvSpPr/>
          <p:nvPr/>
        </p:nvSpPr>
        <p:spPr>
          <a:xfrm>
            <a:off x="8257484" y="2639109"/>
            <a:ext cx="30100" cy="35000"/>
          </a:xfrm>
          <a:custGeom>
            <a:avLst/>
            <a:gdLst/>
            <a:ahLst/>
            <a:cxnLst/>
            <a:rect l="l" t="t" r="r" b="b"/>
            <a:pathLst>
              <a:path w="1204" h="1400" extrusionOk="0">
                <a:moveTo>
                  <a:pt x="871" y="0"/>
                </a:moveTo>
                <a:cubicBezTo>
                  <a:pt x="682" y="0"/>
                  <a:pt x="500" y="85"/>
                  <a:pt x="382" y="243"/>
                </a:cubicBezTo>
                <a:cubicBezTo>
                  <a:pt x="115" y="548"/>
                  <a:pt x="1" y="928"/>
                  <a:pt x="20" y="1328"/>
                </a:cubicBezTo>
                <a:cubicBezTo>
                  <a:pt x="20" y="1376"/>
                  <a:pt x="58" y="1400"/>
                  <a:pt x="96" y="1400"/>
                </a:cubicBezTo>
                <a:cubicBezTo>
                  <a:pt x="134" y="1400"/>
                  <a:pt x="172" y="1376"/>
                  <a:pt x="172" y="1328"/>
                </a:cubicBezTo>
                <a:cubicBezTo>
                  <a:pt x="172" y="1062"/>
                  <a:pt x="229" y="795"/>
                  <a:pt x="344" y="548"/>
                </a:cubicBezTo>
                <a:cubicBezTo>
                  <a:pt x="453" y="375"/>
                  <a:pt x="666" y="152"/>
                  <a:pt x="897" y="152"/>
                </a:cubicBezTo>
                <a:cubicBezTo>
                  <a:pt x="946" y="152"/>
                  <a:pt x="997" y="162"/>
                  <a:pt x="1048" y="186"/>
                </a:cubicBezTo>
                <a:cubicBezTo>
                  <a:pt x="1061" y="196"/>
                  <a:pt x="1074" y="200"/>
                  <a:pt x="1087" y="200"/>
                </a:cubicBezTo>
                <a:cubicBezTo>
                  <a:pt x="1151" y="200"/>
                  <a:pt x="1203" y="100"/>
                  <a:pt x="1124" y="53"/>
                </a:cubicBezTo>
                <a:cubicBezTo>
                  <a:pt x="1042" y="17"/>
                  <a:pt x="955" y="0"/>
                  <a:pt x="8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727;p141"/>
          <p:cNvSpPr/>
          <p:nvPr/>
        </p:nvSpPr>
        <p:spPr>
          <a:xfrm>
            <a:off x="8123284" y="2618834"/>
            <a:ext cx="58250" cy="48425"/>
          </a:xfrm>
          <a:custGeom>
            <a:avLst/>
            <a:gdLst/>
            <a:ahLst/>
            <a:cxnLst/>
            <a:rect l="l" t="t" r="r" b="b"/>
            <a:pathLst>
              <a:path w="2330" h="1937" extrusionOk="0">
                <a:moveTo>
                  <a:pt x="1176" y="146"/>
                </a:moveTo>
                <a:cubicBezTo>
                  <a:pt x="1271" y="146"/>
                  <a:pt x="1368" y="162"/>
                  <a:pt x="1466" y="197"/>
                </a:cubicBezTo>
                <a:cubicBezTo>
                  <a:pt x="1904" y="369"/>
                  <a:pt x="2113" y="845"/>
                  <a:pt x="1942" y="1263"/>
                </a:cubicBezTo>
                <a:cubicBezTo>
                  <a:pt x="1804" y="1618"/>
                  <a:pt x="1483" y="1799"/>
                  <a:pt x="1162" y="1799"/>
                </a:cubicBezTo>
                <a:cubicBezTo>
                  <a:pt x="864" y="1799"/>
                  <a:pt x="566" y="1642"/>
                  <a:pt x="419" y="1320"/>
                </a:cubicBezTo>
                <a:cubicBezTo>
                  <a:pt x="158" y="733"/>
                  <a:pt x="610" y="146"/>
                  <a:pt x="1176" y="146"/>
                </a:cubicBezTo>
                <a:close/>
                <a:moveTo>
                  <a:pt x="1168" y="0"/>
                </a:moveTo>
                <a:cubicBezTo>
                  <a:pt x="1041" y="0"/>
                  <a:pt x="910" y="26"/>
                  <a:pt x="781" y="83"/>
                </a:cubicBezTo>
                <a:cubicBezTo>
                  <a:pt x="0" y="426"/>
                  <a:pt x="19" y="1568"/>
                  <a:pt x="819" y="1873"/>
                </a:cubicBezTo>
                <a:cubicBezTo>
                  <a:pt x="932" y="1916"/>
                  <a:pt x="1049" y="1937"/>
                  <a:pt x="1165" y="1937"/>
                </a:cubicBezTo>
                <a:cubicBezTo>
                  <a:pt x="1555" y="1937"/>
                  <a:pt x="1929" y="1702"/>
                  <a:pt x="2075" y="1320"/>
                </a:cubicBezTo>
                <a:cubicBezTo>
                  <a:pt x="2329" y="654"/>
                  <a:pt x="1802" y="0"/>
                  <a:pt x="1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728;p141"/>
          <p:cNvSpPr/>
          <p:nvPr/>
        </p:nvSpPr>
        <p:spPr>
          <a:xfrm>
            <a:off x="8169909" y="2638159"/>
            <a:ext cx="15750" cy="28500"/>
          </a:xfrm>
          <a:custGeom>
            <a:avLst/>
            <a:gdLst/>
            <a:ahLst/>
            <a:cxnLst/>
            <a:rect l="l" t="t" r="r" b="b"/>
            <a:pathLst>
              <a:path w="630" h="1140" extrusionOk="0">
                <a:moveTo>
                  <a:pt x="543" y="0"/>
                </a:moveTo>
                <a:cubicBezTo>
                  <a:pt x="505" y="0"/>
                  <a:pt x="467" y="24"/>
                  <a:pt x="458" y="72"/>
                </a:cubicBezTo>
                <a:cubicBezTo>
                  <a:pt x="458" y="376"/>
                  <a:pt x="1" y="452"/>
                  <a:pt x="20" y="795"/>
                </a:cubicBezTo>
                <a:cubicBezTo>
                  <a:pt x="38" y="993"/>
                  <a:pt x="208" y="1139"/>
                  <a:pt x="419" y="1139"/>
                </a:cubicBezTo>
                <a:cubicBezTo>
                  <a:pt x="432" y="1139"/>
                  <a:pt x="445" y="1139"/>
                  <a:pt x="458" y="1138"/>
                </a:cubicBezTo>
                <a:cubicBezTo>
                  <a:pt x="553" y="1138"/>
                  <a:pt x="553" y="966"/>
                  <a:pt x="458" y="966"/>
                </a:cubicBezTo>
                <a:cubicBezTo>
                  <a:pt x="448" y="968"/>
                  <a:pt x="438" y="968"/>
                  <a:pt x="429" y="968"/>
                </a:cubicBezTo>
                <a:cubicBezTo>
                  <a:pt x="289" y="968"/>
                  <a:pt x="175" y="843"/>
                  <a:pt x="210" y="719"/>
                </a:cubicBezTo>
                <a:cubicBezTo>
                  <a:pt x="229" y="605"/>
                  <a:pt x="344" y="528"/>
                  <a:pt x="420" y="471"/>
                </a:cubicBezTo>
                <a:cubicBezTo>
                  <a:pt x="553" y="376"/>
                  <a:pt x="629" y="243"/>
                  <a:pt x="629" y="72"/>
                </a:cubicBezTo>
                <a:cubicBezTo>
                  <a:pt x="620" y="24"/>
                  <a:pt x="582" y="0"/>
                  <a:pt x="54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729;p141"/>
          <p:cNvSpPr/>
          <p:nvPr/>
        </p:nvSpPr>
        <p:spPr>
          <a:xfrm>
            <a:off x="8180384" y="2623384"/>
            <a:ext cx="58200" cy="48225"/>
          </a:xfrm>
          <a:custGeom>
            <a:avLst/>
            <a:gdLst/>
            <a:ahLst/>
            <a:cxnLst/>
            <a:rect l="l" t="t" r="r" b="b"/>
            <a:pathLst>
              <a:path w="2328" h="1929" extrusionOk="0">
                <a:moveTo>
                  <a:pt x="1166" y="148"/>
                </a:moveTo>
                <a:cubicBezTo>
                  <a:pt x="1264" y="148"/>
                  <a:pt x="1365" y="166"/>
                  <a:pt x="1467" y="206"/>
                </a:cubicBezTo>
                <a:cubicBezTo>
                  <a:pt x="1905" y="358"/>
                  <a:pt x="2114" y="853"/>
                  <a:pt x="1943" y="1272"/>
                </a:cubicBezTo>
                <a:cubicBezTo>
                  <a:pt x="1807" y="1622"/>
                  <a:pt x="1492" y="1798"/>
                  <a:pt x="1176" y="1798"/>
                </a:cubicBezTo>
                <a:cubicBezTo>
                  <a:pt x="873" y="1798"/>
                  <a:pt x="569" y="1636"/>
                  <a:pt x="420" y="1310"/>
                </a:cubicBezTo>
                <a:cubicBezTo>
                  <a:pt x="176" y="743"/>
                  <a:pt x="609" y="148"/>
                  <a:pt x="1166" y="148"/>
                </a:cubicBezTo>
                <a:close/>
                <a:moveTo>
                  <a:pt x="1191" y="0"/>
                </a:moveTo>
                <a:cubicBezTo>
                  <a:pt x="1058" y="0"/>
                  <a:pt x="920" y="29"/>
                  <a:pt x="781" y="91"/>
                </a:cubicBezTo>
                <a:cubicBezTo>
                  <a:pt x="1" y="434"/>
                  <a:pt x="20" y="1557"/>
                  <a:pt x="819" y="1862"/>
                </a:cubicBezTo>
                <a:cubicBezTo>
                  <a:pt x="936" y="1907"/>
                  <a:pt x="1057" y="1928"/>
                  <a:pt x="1177" y="1928"/>
                </a:cubicBezTo>
                <a:cubicBezTo>
                  <a:pt x="1563" y="1928"/>
                  <a:pt x="1930" y="1702"/>
                  <a:pt x="2076" y="1310"/>
                </a:cubicBezTo>
                <a:cubicBezTo>
                  <a:pt x="2328" y="649"/>
                  <a:pt x="1825"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730;p141"/>
          <p:cNvSpPr/>
          <p:nvPr/>
        </p:nvSpPr>
        <p:spPr>
          <a:xfrm>
            <a:off x="8173084" y="2636609"/>
            <a:ext cx="16075" cy="5700"/>
          </a:xfrm>
          <a:custGeom>
            <a:avLst/>
            <a:gdLst/>
            <a:ahLst/>
            <a:cxnLst/>
            <a:rect l="l" t="t" r="r" b="b"/>
            <a:pathLst>
              <a:path w="643" h="228" extrusionOk="0">
                <a:moveTo>
                  <a:pt x="321" y="0"/>
                </a:moveTo>
                <a:cubicBezTo>
                  <a:pt x="221" y="0"/>
                  <a:pt x="121" y="38"/>
                  <a:pt x="45" y="114"/>
                </a:cubicBezTo>
                <a:cubicBezTo>
                  <a:pt x="1" y="159"/>
                  <a:pt x="38" y="227"/>
                  <a:pt x="83" y="227"/>
                </a:cubicBezTo>
                <a:cubicBezTo>
                  <a:pt x="96" y="227"/>
                  <a:pt x="109" y="222"/>
                  <a:pt x="121" y="210"/>
                </a:cubicBezTo>
                <a:cubicBezTo>
                  <a:pt x="179" y="153"/>
                  <a:pt x="250" y="124"/>
                  <a:pt x="321" y="124"/>
                </a:cubicBezTo>
                <a:cubicBezTo>
                  <a:pt x="393" y="124"/>
                  <a:pt x="464" y="153"/>
                  <a:pt x="521" y="210"/>
                </a:cubicBezTo>
                <a:cubicBezTo>
                  <a:pt x="534" y="222"/>
                  <a:pt x="547" y="227"/>
                  <a:pt x="560" y="227"/>
                </a:cubicBezTo>
                <a:cubicBezTo>
                  <a:pt x="605" y="227"/>
                  <a:pt x="642" y="159"/>
                  <a:pt x="597" y="114"/>
                </a:cubicBezTo>
                <a:cubicBezTo>
                  <a:pt x="521" y="38"/>
                  <a:pt x="421" y="0"/>
                  <a:pt x="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731;p141"/>
          <p:cNvSpPr/>
          <p:nvPr/>
        </p:nvSpPr>
        <p:spPr>
          <a:xfrm>
            <a:off x="8231159" y="2631709"/>
            <a:ext cx="30175" cy="12975"/>
          </a:xfrm>
          <a:custGeom>
            <a:avLst/>
            <a:gdLst/>
            <a:ahLst/>
            <a:cxnLst/>
            <a:rect l="l" t="t" r="r" b="b"/>
            <a:pathLst>
              <a:path w="1207" h="519" extrusionOk="0">
                <a:moveTo>
                  <a:pt x="1008" y="0"/>
                </a:moveTo>
                <a:cubicBezTo>
                  <a:pt x="650" y="0"/>
                  <a:pt x="301" y="149"/>
                  <a:pt x="45" y="406"/>
                </a:cubicBezTo>
                <a:cubicBezTo>
                  <a:pt x="0" y="450"/>
                  <a:pt x="49" y="518"/>
                  <a:pt x="99" y="518"/>
                </a:cubicBezTo>
                <a:cubicBezTo>
                  <a:pt x="113" y="518"/>
                  <a:pt x="128" y="513"/>
                  <a:pt x="140" y="501"/>
                </a:cubicBezTo>
                <a:cubicBezTo>
                  <a:pt x="372" y="251"/>
                  <a:pt x="704" y="118"/>
                  <a:pt x="1043" y="118"/>
                </a:cubicBezTo>
                <a:cubicBezTo>
                  <a:pt x="1066" y="118"/>
                  <a:pt x="1088" y="119"/>
                  <a:pt x="1111" y="120"/>
                </a:cubicBezTo>
                <a:cubicBezTo>
                  <a:pt x="1187" y="120"/>
                  <a:pt x="1206" y="6"/>
                  <a:pt x="1130" y="6"/>
                </a:cubicBezTo>
                <a:cubicBezTo>
                  <a:pt x="1089" y="2"/>
                  <a:pt x="1049"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732;p141"/>
          <p:cNvSpPr/>
          <p:nvPr/>
        </p:nvSpPr>
        <p:spPr>
          <a:xfrm>
            <a:off x="8450259" y="3299134"/>
            <a:ext cx="83300" cy="82825"/>
          </a:xfrm>
          <a:custGeom>
            <a:avLst/>
            <a:gdLst/>
            <a:ahLst/>
            <a:cxnLst/>
            <a:rect l="l" t="t" r="r" b="b"/>
            <a:pathLst>
              <a:path w="3332" h="3313" extrusionOk="0">
                <a:moveTo>
                  <a:pt x="1409" y="0"/>
                </a:moveTo>
                <a:lnTo>
                  <a:pt x="0" y="1999"/>
                </a:lnTo>
                <a:lnTo>
                  <a:pt x="1276" y="3313"/>
                </a:lnTo>
                <a:lnTo>
                  <a:pt x="3332" y="1523"/>
                </a:lnTo>
                <a:lnTo>
                  <a:pt x="1409"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733;p141"/>
          <p:cNvSpPr/>
          <p:nvPr/>
        </p:nvSpPr>
        <p:spPr>
          <a:xfrm>
            <a:off x="8395984" y="2861734"/>
            <a:ext cx="285600" cy="483100"/>
          </a:xfrm>
          <a:custGeom>
            <a:avLst/>
            <a:gdLst/>
            <a:ahLst/>
            <a:cxnLst/>
            <a:rect l="l" t="t" r="r" b="b"/>
            <a:pathLst>
              <a:path w="11424" h="19324" extrusionOk="0">
                <a:moveTo>
                  <a:pt x="1695" y="0"/>
                </a:moveTo>
                <a:lnTo>
                  <a:pt x="1" y="7653"/>
                </a:lnTo>
                <a:lnTo>
                  <a:pt x="5903" y="13308"/>
                </a:lnTo>
                <a:lnTo>
                  <a:pt x="3066" y="17534"/>
                </a:lnTo>
                <a:lnTo>
                  <a:pt x="5446" y="19324"/>
                </a:lnTo>
                <a:cubicBezTo>
                  <a:pt x="5446" y="19324"/>
                  <a:pt x="11424" y="14983"/>
                  <a:pt x="10510" y="12603"/>
                </a:cubicBezTo>
                <a:cubicBezTo>
                  <a:pt x="9596" y="10243"/>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734;p141"/>
          <p:cNvSpPr/>
          <p:nvPr/>
        </p:nvSpPr>
        <p:spPr>
          <a:xfrm>
            <a:off x="8488759" y="3274059"/>
            <a:ext cx="71100" cy="48925"/>
          </a:xfrm>
          <a:custGeom>
            <a:avLst/>
            <a:gdLst/>
            <a:ahLst/>
            <a:cxnLst/>
            <a:rect l="l" t="t" r="r" b="b"/>
            <a:pathLst>
              <a:path w="2844" h="1957" extrusionOk="0">
                <a:moveTo>
                  <a:pt x="130" y="0"/>
                </a:moveTo>
                <a:cubicBezTo>
                  <a:pt x="54" y="0"/>
                  <a:pt x="1" y="117"/>
                  <a:pt x="97" y="165"/>
                </a:cubicBezTo>
                <a:cubicBezTo>
                  <a:pt x="992" y="717"/>
                  <a:pt x="1849" y="1308"/>
                  <a:pt x="2687" y="1936"/>
                </a:cubicBezTo>
                <a:cubicBezTo>
                  <a:pt x="2705" y="1950"/>
                  <a:pt x="2722" y="1957"/>
                  <a:pt x="2738" y="1957"/>
                </a:cubicBezTo>
                <a:cubicBezTo>
                  <a:pt x="2805" y="1957"/>
                  <a:pt x="2843" y="1845"/>
                  <a:pt x="2782" y="1784"/>
                </a:cubicBezTo>
                <a:cubicBezTo>
                  <a:pt x="1944" y="1155"/>
                  <a:pt x="1068" y="565"/>
                  <a:pt x="174" y="13"/>
                </a:cubicBezTo>
                <a:cubicBezTo>
                  <a:pt x="159" y="4"/>
                  <a:pt x="144" y="0"/>
                  <a:pt x="130"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735;p141"/>
          <p:cNvSpPr/>
          <p:nvPr/>
        </p:nvSpPr>
        <p:spPr>
          <a:xfrm>
            <a:off x="8492084" y="3287659"/>
            <a:ext cx="22025" cy="25800"/>
          </a:xfrm>
          <a:custGeom>
            <a:avLst/>
            <a:gdLst/>
            <a:ahLst/>
            <a:cxnLst/>
            <a:rect l="l" t="t" r="r" b="b"/>
            <a:pathLst>
              <a:path w="881" h="1032" extrusionOk="0">
                <a:moveTo>
                  <a:pt x="755" y="1"/>
                </a:moveTo>
                <a:cubicBezTo>
                  <a:pt x="729" y="1"/>
                  <a:pt x="705" y="12"/>
                  <a:pt x="688" y="40"/>
                </a:cubicBezTo>
                <a:lnTo>
                  <a:pt x="41" y="897"/>
                </a:lnTo>
                <a:cubicBezTo>
                  <a:pt x="0" y="964"/>
                  <a:pt x="65" y="1031"/>
                  <a:pt x="126" y="1031"/>
                </a:cubicBezTo>
                <a:cubicBezTo>
                  <a:pt x="151" y="1031"/>
                  <a:pt x="176" y="1020"/>
                  <a:pt x="193" y="992"/>
                </a:cubicBezTo>
                <a:lnTo>
                  <a:pt x="840" y="135"/>
                </a:lnTo>
                <a:cubicBezTo>
                  <a:pt x="881" y="68"/>
                  <a:pt x="816" y="1"/>
                  <a:pt x="75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736;p141"/>
          <p:cNvSpPr/>
          <p:nvPr/>
        </p:nvSpPr>
        <p:spPr>
          <a:xfrm>
            <a:off x="8514984" y="3311009"/>
            <a:ext cx="13825" cy="12050"/>
          </a:xfrm>
          <a:custGeom>
            <a:avLst/>
            <a:gdLst/>
            <a:ahLst/>
            <a:cxnLst/>
            <a:rect l="l" t="t" r="r" b="b"/>
            <a:pathLst>
              <a:path w="553" h="482" extrusionOk="0">
                <a:moveTo>
                  <a:pt x="324" y="1"/>
                </a:moveTo>
                <a:cubicBezTo>
                  <a:pt x="115" y="1"/>
                  <a:pt x="0" y="267"/>
                  <a:pt x="153" y="420"/>
                </a:cubicBezTo>
                <a:cubicBezTo>
                  <a:pt x="201" y="462"/>
                  <a:pt x="259" y="481"/>
                  <a:pt x="315" y="481"/>
                </a:cubicBezTo>
                <a:cubicBezTo>
                  <a:pt x="437" y="481"/>
                  <a:pt x="552" y="392"/>
                  <a:pt x="552" y="248"/>
                </a:cubicBezTo>
                <a:cubicBezTo>
                  <a:pt x="552" y="115"/>
                  <a:pt x="457"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737;p141"/>
          <p:cNvSpPr/>
          <p:nvPr/>
        </p:nvSpPr>
        <p:spPr>
          <a:xfrm>
            <a:off x="8323109" y="3002509"/>
            <a:ext cx="101500" cy="78100"/>
          </a:xfrm>
          <a:custGeom>
            <a:avLst/>
            <a:gdLst/>
            <a:ahLst/>
            <a:cxnLst/>
            <a:rect l="l" t="t" r="r" b="b"/>
            <a:pathLst>
              <a:path w="4060" h="3124" extrusionOk="0">
                <a:moveTo>
                  <a:pt x="132" y="1"/>
                </a:moveTo>
                <a:cubicBezTo>
                  <a:pt x="58" y="1"/>
                  <a:pt x="0" y="93"/>
                  <a:pt x="60" y="138"/>
                </a:cubicBezTo>
                <a:lnTo>
                  <a:pt x="79" y="138"/>
                </a:lnTo>
                <a:lnTo>
                  <a:pt x="3868" y="3108"/>
                </a:lnTo>
                <a:cubicBezTo>
                  <a:pt x="3882" y="3118"/>
                  <a:pt x="3898" y="3123"/>
                  <a:pt x="3915" y="3123"/>
                </a:cubicBezTo>
                <a:cubicBezTo>
                  <a:pt x="3986" y="3123"/>
                  <a:pt x="4059" y="3036"/>
                  <a:pt x="3982" y="2974"/>
                </a:cubicBezTo>
                <a:lnTo>
                  <a:pt x="193" y="23"/>
                </a:lnTo>
                <a:cubicBezTo>
                  <a:pt x="173" y="7"/>
                  <a:pt x="152" y="1"/>
                  <a:pt x="13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738;p141"/>
          <p:cNvSpPr/>
          <p:nvPr/>
        </p:nvSpPr>
        <p:spPr>
          <a:xfrm>
            <a:off x="8349359" y="3043534"/>
            <a:ext cx="30950" cy="4300"/>
          </a:xfrm>
          <a:custGeom>
            <a:avLst/>
            <a:gdLst/>
            <a:ahLst/>
            <a:cxnLst/>
            <a:rect l="l" t="t" r="r" b="b"/>
            <a:pathLst>
              <a:path w="1238" h="172" extrusionOk="0">
                <a:moveTo>
                  <a:pt x="95" y="1"/>
                </a:moveTo>
                <a:cubicBezTo>
                  <a:pt x="0" y="1"/>
                  <a:pt x="0" y="153"/>
                  <a:pt x="95" y="172"/>
                </a:cubicBezTo>
                <a:lnTo>
                  <a:pt x="1142" y="172"/>
                </a:lnTo>
                <a:cubicBezTo>
                  <a:pt x="1238" y="153"/>
                  <a:pt x="1238" y="1"/>
                  <a:pt x="11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739;p141"/>
          <p:cNvSpPr/>
          <p:nvPr/>
        </p:nvSpPr>
        <p:spPr>
          <a:xfrm>
            <a:off x="8336609" y="3341634"/>
            <a:ext cx="153650" cy="109675"/>
          </a:xfrm>
          <a:custGeom>
            <a:avLst/>
            <a:gdLst/>
            <a:ahLst/>
            <a:cxnLst/>
            <a:rect l="l" t="t" r="r" b="b"/>
            <a:pathLst>
              <a:path w="6146" h="4387" extrusionOk="0">
                <a:moveTo>
                  <a:pt x="3690" y="1"/>
                </a:moveTo>
                <a:cubicBezTo>
                  <a:pt x="3485" y="1"/>
                  <a:pt x="3280" y="24"/>
                  <a:pt x="3080" y="71"/>
                </a:cubicBezTo>
                <a:cubicBezTo>
                  <a:pt x="2642" y="147"/>
                  <a:pt x="263" y="1327"/>
                  <a:pt x="53" y="1784"/>
                </a:cubicBezTo>
                <a:cubicBezTo>
                  <a:pt x="1" y="1898"/>
                  <a:pt x="101" y="1941"/>
                  <a:pt x="280" y="1941"/>
                </a:cubicBezTo>
                <a:cubicBezTo>
                  <a:pt x="818" y="1941"/>
                  <a:pt x="2071" y="1556"/>
                  <a:pt x="2071" y="1555"/>
                </a:cubicBezTo>
                <a:lnTo>
                  <a:pt x="2071" y="1555"/>
                </a:lnTo>
                <a:cubicBezTo>
                  <a:pt x="2071" y="1556"/>
                  <a:pt x="167" y="2717"/>
                  <a:pt x="434" y="2983"/>
                </a:cubicBezTo>
                <a:cubicBezTo>
                  <a:pt x="471" y="3020"/>
                  <a:pt x="537" y="3036"/>
                  <a:pt x="625" y="3036"/>
                </a:cubicBezTo>
                <a:cubicBezTo>
                  <a:pt x="1222" y="3036"/>
                  <a:pt x="2813" y="2298"/>
                  <a:pt x="2814" y="2298"/>
                </a:cubicBezTo>
                <a:lnTo>
                  <a:pt x="2814" y="2298"/>
                </a:lnTo>
                <a:cubicBezTo>
                  <a:pt x="2814" y="2298"/>
                  <a:pt x="1614" y="3250"/>
                  <a:pt x="1538" y="3554"/>
                </a:cubicBezTo>
                <a:cubicBezTo>
                  <a:pt x="1521" y="3646"/>
                  <a:pt x="1575" y="3684"/>
                  <a:pt x="1674" y="3684"/>
                </a:cubicBezTo>
                <a:cubicBezTo>
                  <a:pt x="2131" y="3684"/>
                  <a:pt x="3556" y="2888"/>
                  <a:pt x="3556" y="2888"/>
                </a:cubicBezTo>
                <a:lnTo>
                  <a:pt x="3556" y="2888"/>
                </a:lnTo>
                <a:cubicBezTo>
                  <a:pt x="3556" y="2888"/>
                  <a:pt x="2852" y="4088"/>
                  <a:pt x="3023" y="4297"/>
                </a:cubicBezTo>
                <a:cubicBezTo>
                  <a:pt x="3065" y="4360"/>
                  <a:pt x="3210" y="4387"/>
                  <a:pt x="3398" y="4387"/>
                </a:cubicBezTo>
                <a:cubicBezTo>
                  <a:pt x="3893" y="4387"/>
                  <a:pt x="4683" y="4199"/>
                  <a:pt x="4641" y="3992"/>
                </a:cubicBezTo>
                <a:cubicBezTo>
                  <a:pt x="4604" y="3826"/>
                  <a:pt x="4474" y="3790"/>
                  <a:pt x="4340" y="3790"/>
                </a:cubicBezTo>
                <a:cubicBezTo>
                  <a:pt x="4235" y="3790"/>
                  <a:pt x="4129" y="3813"/>
                  <a:pt x="4064" y="3813"/>
                </a:cubicBezTo>
                <a:cubicBezTo>
                  <a:pt x="4041" y="3813"/>
                  <a:pt x="4023" y="3810"/>
                  <a:pt x="4013" y="3802"/>
                </a:cubicBezTo>
                <a:cubicBezTo>
                  <a:pt x="3956" y="3745"/>
                  <a:pt x="4927" y="3269"/>
                  <a:pt x="5327" y="3002"/>
                </a:cubicBezTo>
                <a:cubicBezTo>
                  <a:pt x="6145" y="2488"/>
                  <a:pt x="6145" y="1841"/>
                  <a:pt x="5955" y="1346"/>
                </a:cubicBezTo>
                <a:cubicBezTo>
                  <a:pt x="5746" y="832"/>
                  <a:pt x="5327" y="432"/>
                  <a:pt x="4813" y="242"/>
                </a:cubicBezTo>
                <a:cubicBezTo>
                  <a:pt x="4454" y="81"/>
                  <a:pt x="4071" y="1"/>
                  <a:pt x="3690"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740;p141"/>
          <p:cNvSpPr/>
          <p:nvPr/>
        </p:nvSpPr>
        <p:spPr>
          <a:xfrm>
            <a:off x="8473084" y="3344809"/>
            <a:ext cx="32875" cy="35250"/>
          </a:xfrm>
          <a:custGeom>
            <a:avLst/>
            <a:gdLst/>
            <a:ahLst/>
            <a:cxnLst/>
            <a:rect l="l" t="t" r="r" b="b"/>
            <a:pathLst>
              <a:path w="1315" h="1410" extrusionOk="0">
                <a:moveTo>
                  <a:pt x="820" y="1"/>
                </a:moveTo>
                <a:cubicBezTo>
                  <a:pt x="820" y="1"/>
                  <a:pt x="556" y="660"/>
                  <a:pt x="105" y="660"/>
                </a:cubicBezTo>
                <a:cubicBezTo>
                  <a:pt x="72" y="660"/>
                  <a:pt x="37" y="656"/>
                  <a:pt x="1" y="648"/>
                </a:cubicBezTo>
                <a:lnTo>
                  <a:pt x="1" y="648"/>
                </a:lnTo>
                <a:cubicBezTo>
                  <a:pt x="1" y="648"/>
                  <a:pt x="515" y="1105"/>
                  <a:pt x="553" y="1409"/>
                </a:cubicBezTo>
                <a:cubicBezTo>
                  <a:pt x="934" y="1314"/>
                  <a:pt x="1219" y="1029"/>
                  <a:pt x="1315" y="648"/>
                </a:cubicBezTo>
                <a:cubicBezTo>
                  <a:pt x="1238" y="362"/>
                  <a:pt x="1048" y="153"/>
                  <a:pt x="82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741;p141"/>
          <p:cNvSpPr/>
          <p:nvPr/>
        </p:nvSpPr>
        <p:spPr>
          <a:xfrm>
            <a:off x="8448834" y="3324209"/>
            <a:ext cx="52375" cy="41275"/>
          </a:xfrm>
          <a:custGeom>
            <a:avLst/>
            <a:gdLst/>
            <a:ahLst/>
            <a:cxnLst/>
            <a:rect l="l" t="t" r="r" b="b"/>
            <a:pathLst>
              <a:path w="2095" h="1651" extrusionOk="0">
                <a:moveTo>
                  <a:pt x="1293" y="0"/>
                </a:moveTo>
                <a:cubicBezTo>
                  <a:pt x="1079" y="0"/>
                  <a:pt x="843" y="72"/>
                  <a:pt x="628" y="215"/>
                </a:cubicBezTo>
                <a:cubicBezTo>
                  <a:pt x="190" y="520"/>
                  <a:pt x="0" y="1053"/>
                  <a:pt x="248" y="1396"/>
                </a:cubicBezTo>
                <a:cubicBezTo>
                  <a:pt x="367" y="1565"/>
                  <a:pt x="575" y="1651"/>
                  <a:pt x="809" y="1651"/>
                </a:cubicBezTo>
                <a:cubicBezTo>
                  <a:pt x="1022" y="1651"/>
                  <a:pt x="1257" y="1579"/>
                  <a:pt x="1466" y="1434"/>
                </a:cubicBezTo>
                <a:cubicBezTo>
                  <a:pt x="1923" y="1129"/>
                  <a:pt x="2094" y="615"/>
                  <a:pt x="1866" y="273"/>
                </a:cubicBezTo>
                <a:cubicBezTo>
                  <a:pt x="1745" y="91"/>
                  <a:pt x="1533" y="0"/>
                  <a:pt x="129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742;p141"/>
          <p:cNvSpPr/>
          <p:nvPr/>
        </p:nvSpPr>
        <p:spPr>
          <a:xfrm>
            <a:off x="8450259" y="3325109"/>
            <a:ext cx="24775" cy="24000"/>
          </a:xfrm>
          <a:custGeom>
            <a:avLst/>
            <a:gdLst/>
            <a:ahLst/>
            <a:cxnLst/>
            <a:rect l="l" t="t" r="r" b="b"/>
            <a:pathLst>
              <a:path w="991" h="960" extrusionOk="0">
                <a:moveTo>
                  <a:pt x="639" y="1"/>
                </a:moveTo>
                <a:cubicBezTo>
                  <a:pt x="599" y="1"/>
                  <a:pt x="557" y="3"/>
                  <a:pt x="514" y="8"/>
                </a:cubicBezTo>
                <a:cubicBezTo>
                  <a:pt x="324" y="65"/>
                  <a:pt x="0" y="560"/>
                  <a:pt x="19" y="865"/>
                </a:cubicBezTo>
                <a:lnTo>
                  <a:pt x="248" y="960"/>
                </a:lnTo>
                <a:cubicBezTo>
                  <a:pt x="248" y="960"/>
                  <a:pt x="514" y="122"/>
                  <a:pt x="990" y="65"/>
                </a:cubicBezTo>
                <a:cubicBezTo>
                  <a:pt x="876" y="22"/>
                  <a:pt x="762" y="1"/>
                  <a:pt x="63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743;p141"/>
          <p:cNvSpPr/>
          <p:nvPr/>
        </p:nvSpPr>
        <p:spPr>
          <a:xfrm>
            <a:off x="8456909" y="3329634"/>
            <a:ext cx="33825" cy="26750"/>
          </a:xfrm>
          <a:custGeom>
            <a:avLst/>
            <a:gdLst/>
            <a:ahLst/>
            <a:cxnLst/>
            <a:rect l="l" t="t" r="r" b="b"/>
            <a:pathLst>
              <a:path w="1353" h="1070" extrusionOk="0">
                <a:moveTo>
                  <a:pt x="819" y="0"/>
                </a:moveTo>
                <a:cubicBezTo>
                  <a:pt x="682" y="0"/>
                  <a:pt x="533" y="43"/>
                  <a:pt x="400" y="132"/>
                </a:cubicBezTo>
                <a:cubicBezTo>
                  <a:pt x="115" y="341"/>
                  <a:pt x="1" y="684"/>
                  <a:pt x="153" y="893"/>
                </a:cubicBezTo>
                <a:cubicBezTo>
                  <a:pt x="223" y="1013"/>
                  <a:pt x="355" y="1070"/>
                  <a:pt x="509" y="1070"/>
                </a:cubicBezTo>
                <a:cubicBezTo>
                  <a:pt x="649" y="1070"/>
                  <a:pt x="807" y="1022"/>
                  <a:pt x="953" y="931"/>
                </a:cubicBezTo>
                <a:cubicBezTo>
                  <a:pt x="1238" y="722"/>
                  <a:pt x="1352" y="379"/>
                  <a:pt x="1200" y="170"/>
                </a:cubicBezTo>
                <a:cubicBezTo>
                  <a:pt x="1118" y="58"/>
                  <a:pt x="977"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744;p141"/>
          <p:cNvSpPr/>
          <p:nvPr/>
        </p:nvSpPr>
        <p:spPr>
          <a:xfrm>
            <a:off x="8540359" y="3190534"/>
            <a:ext cx="60200" cy="8225"/>
          </a:xfrm>
          <a:custGeom>
            <a:avLst/>
            <a:gdLst/>
            <a:ahLst/>
            <a:cxnLst/>
            <a:rect l="l" t="t" r="r" b="b"/>
            <a:pathLst>
              <a:path w="2408" h="329" extrusionOk="0">
                <a:moveTo>
                  <a:pt x="994" y="1"/>
                </a:moveTo>
                <a:cubicBezTo>
                  <a:pt x="699" y="1"/>
                  <a:pt x="404" y="27"/>
                  <a:pt x="109" y="80"/>
                </a:cubicBezTo>
                <a:cubicBezTo>
                  <a:pt x="0" y="98"/>
                  <a:pt x="46" y="252"/>
                  <a:pt x="132" y="252"/>
                </a:cubicBezTo>
                <a:cubicBezTo>
                  <a:pt x="137" y="252"/>
                  <a:pt x="142" y="252"/>
                  <a:pt x="147" y="251"/>
                </a:cubicBezTo>
                <a:cubicBezTo>
                  <a:pt x="434" y="197"/>
                  <a:pt x="727" y="171"/>
                  <a:pt x="1020" y="171"/>
                </a:cubicBezTo>
                <a:cubicBezTo>
                  <a:pt x="1446" y="171"/>
                  <a:pt x="1873" y="225"/>
                  <a:pt x="2279" y="327"/>
                </a:cubicBezTo>
                <a:cubicBezTo>
                  <a:pt x="2285" y="328"/>
                  <a:pt x="2291" y="329"/>
                  <a:pt x="2297" y="329"/>
                </a:cubicBezTo>
                <a:cubicBezTo>
                  <a:pt x="2379" y="329"/>
                  <a:pt x="2407" y="210"/>
                  <a:pt x="2336" y="175"/>
                </a:cubicBezTo>
                <a:cubicBezTo>
                  <a:pt x="1889" y="60"/>
                  <a:pt x="1442" y="1"/>
                  <a:pt x="99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745;p141"/>
          <p:cNvSpPr/>
          <p:nvPr/>
        </p:nvSpPr>
        <p:spPr>
          <a:xfrm>
            <a:off x="8552559" y="3174759"/>
            <a:ext cx="36400" cy="19725"/>
          </a:xfrm>
          <a:custGeom>
            <a:avLst/>
            <a:gdLst/>
            <a:ahLst/>
            <a:cxnLst/>
            <a:rect l="l" t="t" r="r" b="b"/>
            <a:pathLst>
              <a:path w="1456" h="789" extrusionOk="0">
                <a:moveTo>
                  <a:pt x="1342" y="1"/>
                </a:moveTo>
                <a:cubicBezTo>
                  <a:pt x="1333" y="1"/>
                  <a:pt x="1324" y="2"/>
                  <a:pt x="1315" y="6"/>
                </a:cubicBezTo>
                <a:cubicBezTo>
                  <a:pt x="877" y="158"/>
                  <a:pt x="458" y="368"/>
                  <a:pt x="77" y="634"/>
                </a:cubicBezTo>
                <a:cubicBezTo>
                  <a:pt x="1" y="680"/>
                  <a:pt x="48" y="789"/>
                  <a:pt x="119" y="789"/>
                </a:cubicBezTo>
                <a:cubicBezTo>
                  <a:pt x="136" y="789"/>
                  <a:pt x="154" y="782"/>
                  <a:pt x="173" y="768"/>
                </a:cubicBezTo>
                <a:cubicBezTo>
                  <a:pt x="534" y="520"/>
                  <a:pt x="934" y="311"/>
                  <a:pt x="1353" y="177"/>
                </a:cubicBezTo>
                <a:cubicBezTo>
                  <a:pt x="1456" y="143"/>
                  <a:pt x="1420" y="1"/>
                  <a:pt x="13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746;p141"/>
          <p:cNvSpPr/>
          <p:nvPr/>
        </p:nvSpPr>
        <p:spPr>
          <a:xfrm>
            <a:off x="8131834" y="2842209"/>
            <a:ext cx="119975" cy="361750"/>
          </a:xfrm>
          <a:custGeom>
            <a:avLst/>
            <a:gdLst/>
            <a:ahLst/>
            <a:cxnLst/>
            <a:rect l="l" t="t" r="r" b="b"/>
            <a:pathLst>
              <a:path w="4799" h="14470" extrusionOk="0">
                <a:moveTo>
                  <a:pt x="2209" y="1"/>
                </a:moveTo>
                <a:lnTo>
                  <a:pt x="1" y="1695"/>
                </a:lnTo>
                <a:lnTo>
                  <a:pt x="705" y="14469"/>
                </a:lnTo>
                <a:lnTo>
                  <a:pt x="1372" y="14469"/>
                </a:lnTo>
                <a:lnTo>
                  <a:pt x="4798" y="2380"/>
                </a:lnTo>
                <a:cubicBezTo>
                  <a:pt x="4018" y="1505"/>
                  <a:pt x="2857" y="59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747;p141"/>
          <p:cNvSpPr/>
          <p:nvPr/>
        </p:nvSpPr>
        <p:spPr>
          <a:xfrm>
            <a:off x="8145634" y="2903134"/>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748;p141"/>
          <p:cNvSpPr/>
          <p:nvPr/>
        </p:nvSpPr>
        <p:spPr>
          <a:xfrm>
            <a:off x="8149934" y="2842209"/>
            <a:ext cx="76650" cy="77125"/>
          </a:xfrm>
          <a:custGeom>
            <a:avLst/>
            <a:gdLst/>
            <a:ahLst/>
            <a:cxnLst/>
            <a:rect l="l" t="t" r="r" b="b"/>
            <a:pathLst>
              <a:path w="3066" h="3085" extrusionOk="0">
                <a:moveTo>
                  <a:pt x="1485" y="1"/>
                </a:moveTo>
                <a:lnTo>
                  <a:pt x="0" y="1162"/>
                </a:lnTo>
                <a:lnTo>
                  <a:pt x="1238" y="3085"/>
                </a:lnTo>
                <a:lnTo>
                  <a:pt x="3065" y="1467"/>
                </a:lnTo>
                <a:lnTo>
                  <a:pt x="1485"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749;p141"/>
          <p:cNvSpPr/>
          <p:nvPr/>
        </p:nvSpPr>
        <p:spPr>
          <a:xfrm>
            <a:off x="8156584" y="2791759"/>
            <a:ext cx="178525" cy="420775"/>
          </a:xfrm>
          <a:custGeom>
            <a:avLst/>
            <a:gdLst/>
            <a:ahLst/>
            <a:cxnLst/>
            <a:rect l="l" t="t" r="r" b="b"/>
            <a:pathLst>
              <a:path w="7141" h="16831" extrusionOk="0">
                <a:moveTo>
                  <a:pt x="5312" y="1"/>
                </a:moveTo>
                <a:cubicBezTo>
                  <a:pt x="2666" y="7330"/>
                  <a:pt x="1" y="16830"/>
                  <a:pt x="1" y="16830"/>
                </a:cubicBezTo>
                <a:lnTo>
                  <a:pt x="2952" y="14698"/>
                </a:lnTo>
                <a:lnTo>
                  <a:pt x="4551" y="8035"/>
                </a:lnTo>
                <a:lnTo>
                  <a:pt x="4227" y="6474"/>
                </a:lnTo>
                <a:lnTo>
                  <a:pt x="5465" y="6302"/>
                </a:lnTo>
                <a:lnTo>
                  <a:pt x="7140" y="933"/>
                </a:lnTo>
                <a:cubicBezTo>
                  <a:pt x="6588" y="210"/>
                  <a:pt x="5312" y="1"/>
                  <a:pt x="531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750;p141"/>
          <p:cNvSpPr/>
          <p:nvPr/>
        </p:nvSpPr>
        <p:spPr>
          <a:xfrm>
            <a:off x="8117084" y="2765409"/>
            <a:ext cx="70000" cy="119675"/>
          </a:xfrm>
          <a:custGeom>
            <a:avLst/>
            <a:gdLst/>
            <a:ahLst/>
            <a:cxnLst/>
            <a:rect l="l" t="t" r="r" b="b"/>
            <a:pathLst>
              <a:path w="2800" h="4787" extrusionOk="0">
                <a:moveTo>
                  <a:pt x="1432" y="0"/>
                </a:moveTo>
                <a:cubicBezTo>
                  <a:pt x="984" y="0"/>
                  <a:pt x="192" y="376"/>
                  <a:pt x="1" y="978"/>
                </a:cubicBezTo>
                <a:lnTo>
                  <a:pt x="591" y="4786"/>
                </a:lnTo>
                <a:lnTo>
                  <a:pt x="2799" y="3073"/>
                </a:lnTo>
                <a:cubicBezTo>
                  <a:pt x="2799" y="3073"/>
                  <a:pt x="1410" y="1797"/>
                  <a:pt x="1714" y="103"/>
                </a:cubicBezTo>
                <a:cubicBezTo>
                  <a:pt x="1666" y="33"/>
                  <a:pt x="1564" y="0"/>
                  <a:pt x="1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751;p141"/>
          <p:cNvSpPr/>
          <p:nvPr/>
        </p:nvSpPr>
        <p:spPr>
          <a:xfrm>
            <a:off x="8187059" y="2775034"/>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752;p141"/>
          <p:cNvSpPr/>
          <p:nvPr/>
        </p:nvSpPr>
        <p:spPr>
          <a:xfrm>
            <a:off x="8066159" y="2789859"/>
            <a:ext cx="89975" cy="422675"/>
          </a:xfrm>
          <a:custGeom>
            <a:avLst/>
            <a:gdLst/>
            <a:ahLst/>
            <a:cxnLst/>
            <a:rect l="l" t="t" r="r" b="b"/>
            <a:pathLst>
              <a:path w="3599" h="16907" extrusionOk="0">
                <a:moveTo>
                  <a:pt x="2038" y="0"/>
                </a:moveTo>
                <a:cubicBezTo>
                  <a:pt x="2038" y="0"/>
                  <a:pt x="648" y="39"/>
                  <a:pt x="1" y="648"/>
                </a:cubicBezTo>
                <a:lnTo>
                  <a:pt x="591" y="6207"/>
                </a:lnTo>
                <a:lnTo>
                  <a:pt x="2019" y="6207"/>
                </a:lnTo>
                <a:lnTo>
                  <a:pt x="781" y="8149"/>
                </a:lnTo>
                <a:lnTo>
                  <a:pt x="1314" y="14983"/>
                </a:lnTo>
                <a:lnTo>
                  <a:pt x="3599" y="16906"/>
                </a:lnTo>
                <a:cubicBezTo>
                  <a:pt x="3599" y="16906"/>
                  <a:pt x="3504" y="7654"/>
                  <a:pt x="203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753;p141"/>
          <p:cNvSpPr/>
          <p:nvPr/>
        </p:nvSpPr>
        <p:spPr>
          <a:xfrm>
            <a:off x="6165709" y="3312909"/>
            <a:ext cx="143775" cy="121800"/>
          </a:xfrm>
          <a:custGeom>
            <a:avLst/>
            <a:gdLst/>
            <a:ahLst/>
            <a:cxnLst/>
            <a:rect l="l" t="t" r="r" b="b"/>
            <a:pathLst>
              <a:path w="5751" h="4872" extrusionOk="0">
                <a:moveTo>
                  <a:pt x="4427" y="0"/>
                </a:moveTo>
                <a:cubicBezTo>
                  <a:pt x="4418" y="0"/>
                  <a:pt x="4408" y="1"/>
                  <a:pt x="4399" y="1"/>
                </a:cubicBezTo>
                <a:cubicBezTo>
                  <a:pt x="3980" y="20"/>
                  <a:pt x="1886" y="1772"/>
                  <a:pt x="1600" y="1829"/>
                </a:cubicBezTo>
                <a:cubicBezTo>
                  <a:pt x="1585" y="1832"/>
                  <a:pt x="1571" y="1833"/>
                  <a:pt x="1557" y="1833"/>
                </a:cubicBezTo>
                <a:cubicBezTo>
                  <a:pt x="1319" y="1833"/>
                  <a:pt x="1355" y="1368"/>
                  <a:pt x="1391" y="953"/>
                </a:cubicBezTo>
                <a:cubicBezTo>
                  <a:pt x="1420" y="614"/>
                  <a:pt x="1393" y="71"/>
                  <a:pt x="1238" y="71"/>
                </a:cubicBezTo>
                <a:cubicBezTo>
                  <a:pt x="1192" y="71"/>
                  <a:pt x="1136" y="117"/>
                  <a:pt x="1067" y="230"/>
                </a:cubicBezTo>
                <a:cubicBezTo>
                  <a:pt x="762" y="744"/>
                  <a:pt x="629" y="1410"/>
                  <a:pt x="267" y="2114"/>
                </a:cubicBezTo>
                <a:cubicBezTo>
                  <a:pt x="39" y="2628"/>
                  <a:pt x="1" y="3199"/>
                  <a:pt x="115" y="3733"/>
                </a:cubicBezTo>
                <a:cubicBezTo>
                  <a:pt x="344" y="4094"/>
                  <a:pt x="610" y="4418"/>
                  <a:pt x="934" y="4703"/>
                </a:cubicBezTo>
                <a:cubicBezTo>
                  <a:pt x="1069" y="4824"/>
                  <a:pt x="1233" y="4872"/>
                  <a:pt x="1412" y="4872"/>
                </a:cubicBezTo>
                <a:cubicBezTo>
                  <a:pt x="1937" y="4872"/>
                  <a:pt x="2593" y="4465"/>
                  <a:pt x="3047" y="4323"/>
                </a:cubicBezTo>
                <a:cubicBezTo>
                  <a:pt x="3694" y="4094"/>
                  <a:pt x="4246" y="3656"/>
                  <a:pt x="4608" y="3104"/>
                </a:cubicBezTo>
                <a:cubicBezTo>
                  <a:pt x="5008" y="2533"/>
                  <a:pt x="5579" y="1886"/>
                  <a:pt x="5255" y="1753"/>
                </a:cubicBezTo>
                <a:cubicBezTo>
                  <a:pt x="5242" y="1748"/>
                  <a:pt x="5228" y="1745"/>
                  <a:pt x="5214" y="1745"/>
                </a:cubicBezTo>
                <a:cubicBezTo>
                  <a:pt x="4914" y="1745"/>
                  <a:pt x="4379" y="2772"/>
                  <a:pt x="4246" y="2772"/>
                </a:cubicBezTo>
                <a:cubicBezTo>
                  <a:pt x="4238" y="2772"/>
                  <a:pt x="4232" y="2768"/>
                  <a:pt x="4227" y="2762"/>
                </a:cubicBezTo>
                <a:cubicBezTo>
                  <a:pt x="4113" y="2647"/>
                  <a:pt x="5750" y="915"/>
                  <a:pt x="5655" y="648"/>
                </a:cubicBezTo>
                <a:cubicBezTo>
                  <a:pt x="5615" y="555"/>
                  <a:pt x="5550" y="525"/>
                  <a:pt x="5481" y="525"/>
                </a:cubicBezTo>
                <a:cubicBezTo>
                  <a:pt x="5354" y="525"/>
                  <a:pt x="5217" y="629"/>
                  <a:pt x="5217" y="629"/>
                </a:cubicBezTo>
                <a:cubicBezTo>
                  <a:pt x="5217" y="629"/>
                  <a:pt x="5446" y="287"/>
                  <a:pt x="5236" y="134"/>
                </a:cubicBezTo>
                <a:cubicBezTo>
                  <a:pt x="5200" y="110"/>
                  <a:pt x="5157" y="100"/>
                  <a:pt x="5111" y="100"/>
                </a:cubicBezTo>
                <a:cubicBezTo>
                  <a:pt x="4868" y="100"/>
                  <a:pt x="4532" y="382"/>
                  <a:pt x="4532" y="382"/>
                </a:cubicBezTo>
                <a:cubicBezTo>
                  <a:pt x="4532" y="382"/>
                  <a:pt x="4804" y="0"/>
                  <a:pt x="442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754;p141"/>
          <p:cNvSpPr/>
          <p:nvPr/>
        </p:nvSpPr>
        <p:spPr>
          <a:xfrm>
            <a:off x="6253659" y="3326259"/>
            <a:ext cx="45075" cy="39275"/>
          </a:xfrm>
          <a:custGeom>
            <a:avLst/>
            <a:gdLst/>
            <a:ahLst/>
            <a:cxnLst/>
            <a:rect l="l" t="t" r="r" b="b"/>
            <a:pathLst>
              <a:path w="1803" h="1571" extrusionOk="0">
                <a:moveTo>
                  <a:pt x="1680" y="0"/>
                </a:moveTo>
                <a:cubicBezTo>
                  <a:pt x="1109" y="476"/>
                  <a:pt x="576" y="971"/>
                  <a:pt x="43" y="1466"/>
                </a:cubicBezTo>
                <a:cubicBezTo>
                  <a:pt x="1" y="1508"/>
                  <a:pt x="41" y="1571"/>
                  <a:pt x="88" y="1571"/>
                </a:cubicBezTo>
                <a:cubicBezTo>
                  <a:pt x="105" y="1571"/>
                  <a:pt x="123" y="1562"/>
                  <a:pt x="138" y="1542"/>
                </a:cubicBezTo>
                <a:cubicBezTo>
                  <a:pt x="671" y="1047"/>
                  <a:pt x="1204" y="571"/>
                  <a:pt x="1756" y="114"/>
                </a:cubicBezTo>
                <a:cubicBezTo>
                  <a:pt x="1802" y="84"/>
                  <a:pt x="1774" y="4"/>
                  <a:pt x="1722" y="4"/>
                </a:cubicBezTo>
                <a:cubicBezTo>
                  <a:pt x="1709" y="4"/>
                  <a:pt x="1695" y="8"/>
                  <a:pt x="1680" y="19"/>
                </a:cubicBezTo>
                <a:lnTo>
                  <a:pt x="1680" y="0"/>
                </a:ln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755;p141"/>
          <p:cNvSpPr/>
          <p:nvPr/>
        </p:nvSpPr>
        <p:spPr>
          <a:xfrm>
            <a:off x="6245559" y="3321584"/>
            <a:ext cx="35575" cy="30425"/>
          </a:xfrm>
          <a:custGeom>
            <a:avLst/>
            <a:gdLst/>
            <a:ahLst/>
            <a:cxnLst/>
            <a:rect l="l" t="t" r="r" b="b"/>
            <a:pathLst>
              <a:path w="1423" h="1217" extrusionOk="0">
                <a:moveTo>
                  <a:pt x="1334" y="0"/>
                </a:moveTo>
                <a:cubicBezTo>
                  <a:pt x="1322" y="0"/>
                  <a:pt x="1311" y="5"/>
                  <a:pt x="1300" y="16"/>
                </a:cubicBezTo>
                <a:cubicBezTo>
                  <a:pt x="843" y="339"/>
                  <a:pt x="424" y="701"/>
                  <a:pt x="43" y="1101"/>
                </a:cubicBezTo>
                <a:cubicBezTo>
                  <a:pt x="0" y="1159"/>
                  <a:pt x="55" y="1216"/>
                  <a:pt x="109" y="1216"/>
                </a:cubicBezTo>
                <a:cubicBezTo>
                  <a:pt x="126" y="1216"/>
                  <a:pt x="144" y="1210"/>
                  <a:pt x="158" y="1196"/>
                </a:cubicBezTo>
                <a:cubicBezTo>
                  <a:pt x="519" y="796"/>
                  <a:pt x="919" y="435"/>
                  <a:pt x="1376" y="130"/>
                </a:cubicBezTo>
                <a:cubicBezTo>
                  <a:pt x="1422" y="84"/>
                  <a:pt x="1381" y="0"/>
                  <a:pt x="1334"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756;p141"/>
          <p:cNvSpPr/>
          <p:nvPr/>
        </p:nvSpPr>
        <p:spPr>
          <a:xfrm>
            <a:off x="6235484" y="3342984"/>
            <a:ext cx="29850" cy="34775"/>
          </a:xfrm>
          <a:custGeom>
            <a:avLst/>
            <a:gdLst/>
            <a:ahLst/>
            <a:cxnLst/>
            <a:rect l="l" t="t" r="r" b="b"/>
            <a:pathLst>
              <a:path w="1194" h="1391" extrusionOk="0">
                <a:moveTo>
                  <a:pt x="99" y="1"/>
                </a:moveTo>
                <a:cubicBezTo>
                  <a:pt x="41" y="1"/>
                  <a:pt x="0" y="85"/>
                  <a:pt x="47" y="131"/>
                </a:cubicBezTo>
                <a:cubicBezTo>
                  <a:pt x="465" y="454"/>
                  <a:pt x="808" y="873"/>
                  <a:pt x="1036" y="1349"/>
                </a:cubicBezTo>
                <a:cubicBezTo>
                  <a:pt x="1051" y="1378"/>
                  <a:pt x="1079" y="1391"/>
                  <a:pt x="1107" y="1391"/>
                </a:cubicBezTo>
                <a:cubicBezTo>
                  <a:pt x="1151" y="1391"/>
                  <a:pt x="1193" y="1358"/>
                  <a:pt x="1170" y="1311"/>
                </a:cubicBezTo>
                <a:cubicBezTo>
                  <a:pt x="922" y="797"/>
                  <a:pt x="580" y="359"/>
                  <a:pt x="142" y="17"/>
                </a:cubicBezTo>
                <a:cubicBezTo>
                  <a:pt x="127" y="6"/>
                  <a:pt x="113" y="1"/>
                  <a:pt x="99"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757;p141"/>
          <p:cNvSpPr/>
          <p:nvPr/>
        </p:nvSpPr>
        <p:spPr>
          <a:xfrm>
            <a:off x="6196384" y="3366234"/>
            <a:ext cx="42175" cy="41225"/>
          </a:xfrm>
          <a:custGeom>
            <a:avLst/>
            <a:gdLst/>
            <a:ahLst/>
            <a:cxnLst/>
            <a:rect l="l" t="t" r="r" b="b"/>
            <a:pathLst>
              <a:path w="1687" h="1649" extrusionOk="0">
                <a:moveTo>
                  <a:pt x="1591" y="0"/>
                </a:moveTo>
                <a:cubicBezTo>
                  <a:pt x="773" y="153"/>
                  <a:pt x="145" y="781"/>
                  <a:pt x="11" y="1580"/>
                </a:cubicBezTo>
                <a:cubicBezTo>
                  <a:pt x="1" y="1623"/>
                  <a:pt x="32" y="1648"/>
                  <a:pt x="65" y="1648"/>
                </a:cubicBezTo>
                <a:cubicBezTo>
                  <a:pt x="91" y="1648"/>
                  <a:pt x="117" y="1633"/>
                  <a:pt x="126" y="1600"/>
                </a:cubicBezTo>
                <a:cubicBezTo>
                  <a:pt x="259" y="857"/>
                  <a:pt x="849" y="267"/>
                  <a:pt x="1611" y="134"/>
                </a:cubicBezTo>
                <a:cubicBezTo>
                  <a:pt x="1687" y="134"/>
                  <a:pt x="1668" y="0"/>
                  <a:pt x="159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758;p141"/>
          <p:cNvSpPr/>
          <p:nvPr/>
        </p:nvSpPr>
        <p:spPr>
          <a:xfrm>
            <a:off x="5741184" y="3404784"/>
            <a:ext cx="459775" cy="208900"/>
          </a:xfrm>
          <a:custGeom>
            <a:avLst/>
            <a:gdLst/>
            <a:ahLst/>
            <a:cxnLst/>
            <a:rect l="l" t="t" r="r" b="b"/>
            <a:pathLst>
              <a:path w="18391" h="8356" extrusionOk="0">
                <a:moveTo>
                  <a:pt x="17153" y="0"/>
                </a:moveTo>
                <a:cubicBezTo>
                  <a:pt x="17153" y="0"/>
                  <a:pt x="10175" y="4519"/>
                  <a:pt x="8981" y="4519"/>
                </a:cubicBezTo>
                <a:cubicBezTo>
                  <a:pt x="8954" y="4519"/>
                  <a:pt x="8931" y="4517"/>
                  <a:pt x="8910" y="4512"/>
                </a:cubicBezTo>
                <a:cubicBezTo>
                  <a:pt x="7977" y="4303"/>
                  <a:pt x="2342" y="1999"/>
                  <a:pt x="2342" y="1999"/>
                </a:cubicBezTo>
                <a:cubicBezTo>
                  <a:pt x="1276" y="2342"/>
                  <a:pt x="0" y="4969"/>
                  <a:pt x="1447" y="6264"/>
                </a:cubicBezTo>
                <a:cubicBezTo>
                  <a:pt x="1447" y="6264"/>
                  <a:pt x="6726" y="8356"/>
                  <a:pt x="9508" y="8356"/>
                </a:cubicBezTo>
                <a:cubicBezTo>
                  <a:pt x="9965" y="8356"/>
                  <a:pt x="10355" y="8299"/>
                  <a:pt x="10642" y="8168"/>
                </a:cubicBezTo>
                <a:cubicBezTo>
                  <a:pt x="13898" y="6683"/>
                  <a:pt x="18391" y="1162"/>
                  <a:pt x="18391" y="1162"/>
                </a:cubicBezTo>
                <a:lnTo>
                  <a:pt x="17153" y="0"/>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759;p141"/>
          <p:cNvSpPr/>
          <p:nvPr/>
        </p:nvSpPr>
        <p:spPr>
          <a:xfrm>
            <a:off x="5963409" y="3517459"/>
            <a:ext cx="19125" cy="31200"/>
          </a:xfrm>
          <a:custGeom>
            <a:avLst/>
            <a:gdLst/>
            <a:ahLst/>
            <a:cxnLst/>
            <a:rect l="l" t="t" r="r" b="b"/>
            <a:pathLst>
              <a:path w="765" h="1248" extrusionOk="0">
                <a:moveTo>
                  <a:pt x="119" y="0"/>
                </a:moveTo>
                <a:cubicBezTo>
                  <a:pt x="60" y="0"/>
                  <a:pt x="1" y="61"/>
                  <a:pt x="40" y="139"/>
                </a:cubicBezTo>
                <a:cubicBezTo>
                  <a:pt x="211" y="500"/>
                  <a:pt x="402" y="843"/>
                  <a:pt x="573" y="1205"/>
                </a:cubicBezTo>
                <a:cubicBezTo>
                  <a:pt x="591" y="1235"/>
                  <a:pt x="619" y="1248"/>
                  <a:pt x="646" y="1248"/>
                </a:cubicBezTo>
                <a:cubicBezTo>
                  <a:pt x="706" y="1248"/>
                  <a:pt x="764" y="1188"/>
                  <a:pt x="725" y="1110"/>
                </a:cubicBezTo>
                <a:lnTo>
                  <a:pt x="192" y="43"/>
                </a:lnTo>
                <a:cubicBezTo>
                  <a:pt x="174" y="13"/>
                  <a:pt x="146" y="0"/>
                  <a:pt x="11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760;p141"/>
          <p:cNvSpPr/>
          <p:nvPr/>
        </p:nvSpPr>
        <p:spPr>
          <a:xfrm>
            <a:off x="5353884" y="4347809"/>
            <a:ext cx="498425" cy="184200"/>
          </a:xfrm>
          <a:custGeom>
            <a:avLst/>
            <a:gdLst/>
            <a:ahLst/>
            <a:cxnLst/>
            <a:rect l="l" t="t" r="r" b="b"/>
            <a:pathLst>
              <a:path w="19937" h="7368" extrusionOk="0">
                <a:moveTo>
                  <a:pt x="695" y="1"/>
                </a:moveTo>
                <a:cubicBezTo>
                  <a:pt x="206" y="1"/>
                  <a:pt x="0" y="757"/>
                  <a:pt x="548" y="945"/>
                </a:cubicBezTo>
                <a:lnTo>
                  <a:pt x="19014" y="7323"/>
                </a:lnTo>
                <a:cubicBezTo>
                  <a:pt x="19071" y="7342"/>
                  <a:pt x="19128" y="7342"/>
                  <a:pt x="19186" y="7342"/>
                </a:cubicBezTo>
                <a:lnTo>
                  <a:pt x="19186" y="7361"/>
                </a:lnTo>
                <a:cubicBezTo>
                  <a:pt x="19215" y="7366"/>
                  <a:pt x="19244" y="7368"/>
                  <a:pt x="19272" y="7368"/>
                </a:cubicBezTo>
                <a:cubicBezTo>
                  <a:pt x="19826" y="7368"/>
                  <a:pt x="19936" y="6500"/>
                  <a:pt x="19338" y="6409"/>
                </a:cubicBezTo>
                <a:lnTo>
                  <a:pt x="871" y="32"/>
                </a:lnTo>
                <a:cubicBezTo>
                  <a:pt x="809" y="10"/>
                  <a:pt x="750" y="1"/>
                  <a:pt x="69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761;p141"/>
          <p:cNvSpPr/>
          <p:nvPr/>
        </p:nvSpPr>
        <p:spPr>
          <a:xfrm>
            <a:off x="5283259" y="4347334"/>
            <a:ext cx="498275" cy="184275"/>
          </a:xfrm>
          <a:custGeom>
            <a:avLst/>
            <a:gdLst/>
            <a:ahLst/>
            <a:cxnLst/>
            <a:rect l="l" t="t" r="r" b="b"/>
            <a:pathLst>
              <a:path w="19931" h="7371" extrusionOk="0">
                <a:moveTo>
                  <a:pt x="19236" y="1"/>
                </a:moveTo>
                <a:cubicBezTo>
                  <a:pt x="19180" y="1"/>
                  <a:pt x="19122" y="10"/>
                  <a:pt x="19060" y="32"/>
                </a:cubicBezTo>
                <a:lnTo>
                  <a:pt x="593" y="6409"/>
                </a:lnTo>
                <a:cubicBezTo>
                  <a:pt x="0" y="6517"/>
                  <a:pt x="102" y="7371"/>
                  <a:pt x="644" y="7371"/>
                </a:cubicBezTo>
                <a:cubicBezTo>
                  <a:pt x="676" y="7371"/>
                  <a:pt x="710" y="7368"/>
                  <a:pt x="745" y="7361"/>
                </a:cubicBezTo>
                <a:cubicBezTo>
                  <a:pt x="802" y="7361"/>
                  <a:pt x="860" y="7361"/>
                  <a:pt x="898" y="7342"/>
                </a:cubicBezTo>
                <a:lnTo>
                  <a:pt x="19383" y="964"/>
                </a:lnTo>
                <a:cubicBezTo>
                  <a:pt x="19931" y="759"/>
                  <a:pt x="19725" y="1"/>
                  <a:pt x="19236"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762;p141"/>
          <p:cNvSpPr/>
          <p:nvPr/>
        </p:nvSpPr>
        <p:spPr>
          <a:xfrm>
            <a:off x="5194784" y="4212184"/>
            <a:ext cx="252075" cy="526225"/>
          </a:xfrm>
          <a:custGeom>
            <a:avLst/>
            <a:gdLst/>
            <a:ahLst/>
            <a:cxnLst/>
            <a:rect l="l" t="t" r="r" b="b"/>
            <a:pathLst>
              <a:path w="10083" h="21049" extrusionOk="0">
                <a:moveTo>
                  <a:pt x="9457" y="1"/>
                </a:moveTo>
                <a:cubicBezTo>
                  <a:pt x="9295" y="1"/>
                  <a:pt x="9135" y="83"/>
                  <a:pt x="9044" y="278"/>
                </a:cubicBezTo>
                <a:lnTo>
                  <a:pt x="153" y="20363"/>
                </a:lnTo>
                <a:cubicBezTo>
                  <a:pt x="1" y="20687"/>
                  <a:pt x="229" y="21049"/>
                  <a:pt x="591" y="21049"/>
                </a:cubicBezTo>
                <a:cubicBezTo>
                  <a:pt x="781" y="21049"/>
                  <a:pt x="953" y="20934"/>
                  <a:pt x="1029" y="20763"/>
                </a:cubicBezTo>
                <a:lnTo>
                  <a:pt x="9920" y="678"/>
                </a:lnTo>
                <a:cubicBezTo>
                  <a:pt x="10082" y="302"/>
                  <a:pt x="9768" y="1"/>
                  <a:pt x="9457"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763;p141"/>
          <p:cNvSpPr/>
          <p:nvPr/>
        </p:nvSpPr>
        <p:spPr>
          <a:xfrm>
            <a:off x="5693384" y="4212209"/>
            <a:ext cx="252475" cy="526200"/>
          </a:xfrm>
          <a:custGeom>
            <a:avLst/>
            <a:gdLst/>
            <a:ahLst/>
            <a:cxnLst/>
            <a:rect l="l" t="t" r="r" b="b"/>
            <a:pathLst>
              <a:path w="10099" h="21048" extrusionOk="0">
                <a:moveTo>
                  <a:pt x="622" y="1"/>
                </a:moveTo>
                <a:cubicBezTo>
                  <a:pt x="311" y="1"/>
                  <a:pt x="1" y="295"/>
                  <a:pt x="161" y="677"/>
                </a:cubicBezTo>
                <a:lnTo>
                  <a:pt x="9051" y="20762"/>
                </a:lnTo>
                <a:cubicBezTo>
                  <a:pt x="9128" y="20933"/>
                  <a:pt x="9299" y="21048"/>
                  <a:pt x="9508" y="21048"/>
                </a:cubicBezTo>
                <a:cubicBezTo>
                  <a:pt x="9851" y="21048"/>
                  <a:pt x="10098" y="20686"/>
                  <a:pt x="9946" y="20362"/>
                </a:cubicBezTo>
                <a:lnTo>
                  <a:pt x="1056" y="296"/>
                </a:lnTo>
                <a:cubicBezTo>
                  <a:pt x="962" y="88"/>
                  <a:pt x="792" y="1"/>
                  <a:pt x="622"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764;p141"/>
          <p:cNvSpPr/>
          <p:nvPr/>
        </p:nvSpPr>
        <p:spPr>
          <a:xfrm>
            <a:off x="5042734" y="3619909"/>
            <a:ext cx="850300" cy="657500"/>
          </a:xfrm>
          <a:custGeom>
            <a:avLst/>
            <a:gdLst/>
            <a:ahLst/>
            <a:cxnLst/>
            <a:rect l="l" t="t" r="r" b="b"/>
            <a:pathLst>
              <a:path w="34012" h="26300" extrusionOk="0">
                <a:moveTo>
                  <a:pt x="16601" y="1"/>
                </a:moveTo>
                <a:cubicBezTo>
                  <a:pt x="7987" y="1"/>
                  <a:pt x="1" y="9600"/>
                  <a:pt x="5988" y="19038"/>
                </a:cubicBezTo>
                <a:lnTo>
                  <a:pt x="6235" y="19438"/>
                </a:lnTo>
                <a:cubicBezTo>
                  <a:pt x="9844" y="24883"/>
                  <a:pt x="15837" y="26299"/>
                  <a:pt x="21096" y="26299"/>
                </a:cubicBezTo>
                <a:cubicBezTo>
                  <a:pt x="26795" y="26299"/>
                  <a:pt x="31632" y="24636"/>
                  <a:pt x="31632" y="24636"/>
                </a:cubicBezTo>
                <a:cubicBezTo>
                  <a:pt x="31632" y="24636"/>
                  <a:pt x="34011" y="19952"/>
                  <a:pt x="31974" y="15002"/>
                </a:cubicBezTo>
                <a:cubicBezTo>
                  <a:pt x="31098" y="12851"/>
                  <a:pt x="29157" y="8472"/>
                  <a:pt x="25825" y="4532"/>
                </a:cubicBezTo>
                <a:cubicBezTo>
                  <a:pt x="23127" y="1341"/>
                  <a:pt x="19820" y="1"/>
                  <a:pt x="16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765;p141"/>
          <p:cNvSpPr/>
          <p:nvPr/>
        </p:nvSpPr>
        <p:spPr>
          <a:xfrm>
            <a:off x="5188609" y="3678959"/>
            <a:ext cx="657375" cy="571100"/>
          </a:xfrm>
          <a:custGeom>
            <a:avLst/>
            <a:gdLst/>
            <a:ahLst/>
            <a:cxnLst/>
            <a:rect l="l" t="t" r="r" b="b"/>
            <a:pathLst>
              <a:path w="26295" h="22844" extrusionOk="0">
                <a:moveTo>
                  <a:pt x="3533" y="0"/>
                </a:moveTo>
                <a:cubicBezTo>
                  <a:pt x="3502" y="0"/>
                  <a:pt x="3471" y="17"/>
                  <a:pt x="3446" y="56"/>
                </a:cubicBezTo>
                <a:lnTo>
                  <a:pt x="3446" y="37"/>
                </a:lnTo>
                <a:cubicBezTo>
                  <a:pt x="1676" y="2284"/>
                  <a:pt x="572" y="4949"/>
                  <a:pt x="267" y="7786"/>
                </a:cubicBezTo>
                <a:cubicBezTo>
                  <a:pt x="0" y="10527"/>
                  <a:pt x="591" y="13307"/>
                  <a:pt x="1980" y="15686"/>
                </a:cubicBezTo>
                <a:cubicBezTo>
                  <a:pt x="3313" y="18028"/>
                  <a:pt x="5312" y="20084"/>
                  <a:pt x="7768" y="21226"/>
                </a:cubicBezTo>
                <a:cubicBezTo>
                  <a:pt x="10357" y="22464"/>
                  <a:pt x="13308" y="22730"/>
                  <a:pt x="16144" y="22826"/>
                </a:cubicBezTo>
                <a:cubicBezTo>
                  <a:pt x="16454" y="22838"/>
                  <a:pt x="16764" y="22844"/>
                  <a:pt x="17073" y="22844"/>
                </a:cubicBezTo>
                <a:cubicBezTo>
                  <a:pt x="20154" y="22844"/>
                  <a:pt x="23233" y="22252"/>
                  <a:pt x="26139" y="21284"/>
                </a:cubicBezTo>
                <a:cubicBezTo>
                  <a:pt x="26294" y="21249"/>
                  <a:pt x="26247" y="21028"/>
                  <a:pt x="26124" y="21028"/>
                </a:cubicBezTo>
                <a:cubicBezTo>
                  <a:pt x="26111" y="21028"/>
                  <a:pt x="26097" y="21031"/>
                  <a:pt x="26082" y="21036"/>
                </a:cubicBezTo>
                <a:cubicBezTo>
                  <a:pt x="23284" y="21988"/>
                  <a:pt x="20390" y="22502"/>
                  <a:pt x="17439" y="22578"/>
                </a:cubicBezTo>
                <a:cubicBezTo>
                  <a:pt x="17297" y="22580"/>
                  <a:pt x="17154" y="22581"/>
                  <a:pt x="17012" y="22581"/>
                </a:cubicBezTo>
                <a:cubicBezTo>
                  <a:pt x="15746" y="22581"/>
                  <a:pt x="14479" y="22506"/>
                  <a:pt x="13213" y="22369"/>
                </a:cubicBezTo>
                <a:cubicBezTo>
                  <a:pt x="11785" y="22235"/>
                  <a:pt x="10376" y="21931"/>
                  <a:pt x="9024" y="21474"/>
                </a:cubicBezTo>
                <a:cubicBezTo>
                  <a:pt x="3979" y="19665"/>
                  <a:pt x="381" y="14316"/>
                  <a:pt x="457" y="8985"/>
                </a:cubicBezTo>
                <a:cubicBezTo>
                  <a:pt x="552" y="5806"/>
                  <a:pt x="1657" y="2741"/>
                  <a:pt x="3618" y="247"/>
                </a:cubicBezTo>
                <a:cubicBezTo>
                  <a:pt x="3702" y="134"/>
                  <a:pt x="3620" y="0"/>
                  <a:pt x="3533"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766;p141"/>
          <p:cNvSpPr/>
          <p:nvPr/>
        </p:nvSpPr>
        <p:spPr>
          <a:xfrm>
            <a:off x="5294734" y="3734109"/>
            <a:ext cx="561650" cy="350925"/>
          </a:xfrm>
          <a:custGeom>
            <a:avLst/>
            <a:gdLst/>
            <a:ahLst/>
            <a:cxnLst/>
            <a:rect l="l" t="t" r="r" b="b"/>
            <a:pathLst>
              <a:path w="22466" h="14037" extrusionOk="0">
                <a:moveTo>
                  <a:pt x="6935" y="1"/>
                </a:moveTo>
                <a:cubicBezTo>
                  <a:pt x="4092" y="1"/>
                  <a:pt x="1313" y="1762"/>
                  <a:pt x="439" y="4856"/>
                </a:cubicBezTo>
                <a:cubicBezTo>
                  <a:pt x="1" y="6398"/>
                  <a:pt x="115" y="8093"/>
                  <a:pt x="1200" y="9882"/>
                </a:cubicBezTo>
                <a:cubicBezTo>
                  <a:pt x="3207" y="13181"/>
                  <a:pt x="8208" y="14036"/>
                  <a:pt x="12856" y="14036"/>
                </a:cubicBezTo>
                <a:cubicBezTo>
                  <a:pt x="17865" y="14036"/>
                  <a:pt x="22465" y="13043"/>
                  <a:pt x="22465" y="13043"/>
                </a:cubicBezTo>
                <a:lnTo>
                  <a:pt x="11804" y="2077"/>
                </a:lnTo>
                <a:cubicBezTo>
                  <a:pt x="10438" y="660"/>
                  <a:pt x="8675" y="1"/>
                  <a:pt x="693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767;p141"/>
          <p:cNvSpPr/>
          <p:nvPr/>
        </p:nvSpPr>
        <p:spPr>
          <a:xfrm>
            <a:off x="5941559" y="4066159"/>
            <a:ext cx="244650" cy="590250"/>
          </a:xfrm>
          <a:custGeom>
            <a:avLst/>
            <a:gdLst/>
            <a:ahLst/>
            <a:cxnLst/>
            <a:rect l="l" t="t" r="r" b="b"/>
            <a:pathLst>
              <a:path w="9786" h="23610" extrusionOk="0">
                <a:moveTo>
                  <a:pt x="3584" y="1"/>
                </a:moveTo>
                <a:cubicBezTo>
                  <a:pt x="2259" y="1"/>
                  <a:pt x="512" y="3412"/>
                  <a:pt x="0" y="5091"/>
                </a:cubicBezTo>
                <a:lnTo>
                  <a:pt x="7234" y="23349"/>
                </a:lnTo>
                <a:cubicBezTo>
                  <a:pt x="7609" y="23542"/>
                  <a:pt x="7987" y="23609"/>
                  <a:pt x="8333" y="23609"/>
                </a:cubicBezTo>
                <a:cubicBezTo>
                  <a:pt x="9148" y="23609"/>
                  <a:pt x="9786" y="23234"/>
                  <a:pt x="9786" y="23234"/>
                </a:cubicBezTo>
                <a:lnTo>
                  <a:pt x="4284" y="408"/>
                </a:lnTo>
                <a:cubicBezTo>
                  <a:pt x="4073" y="124"/>
                  <a:pt x="3836" y="1"/>
                  <a:pt x="358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768;p141"/>
          <p:cNvSpPr/>
          <p:nvPr/>
        </p:nvSpPr>
        <p:spPr>
          <a:xfrm>
            <a:off x="6116284" y="4634934"/>
            <a:ext cx="207950" cy="103475"/>
          </a:xfrm>
          <a:custGeom>
            <a:avLst/>
            <a:gdLst/>
            <a:ahLst/>
            <a:cxnLst/>
            <a:rect l="l" t="t" r="r" b="b"/>
            <a:pathLst>
              <a:path w="8318" h="4139" extrusionOk="0">
                <a:moveTo>
                  <a:pt x="2800" y="0"/>
                </a:moveTo>
                <a:cubicBezTo>
                  <a:pt x="2716" y="0"/>
                  <a:pt x="2632" y="9"/>
                  <a:pt x="2549" y="26"/>
                </a:cubicBezTo>
                <a:cubicBezTo>
                  <a:pt x="2130" y="141"/>
                  <a:pt x="2054" y="693"/>
                  <a:pt x="2054" y="693"/>
                </a:cubicBezTo>
                <a:lnTo>
                  <a:pt x="740" y="407"/>
                </a:lnTo>
                <a:cubicBezTo>
                  <a:pt x="740" y="407"/>
                  <a:pt x="338" y="44"/>
                  <a:pt x="132" y="44"/>
                </a:cubicBezTo>
                <a:cubicBezTo>
                  <a:pt x="51" y="44"/>
                  <a:pt x="1" y="99"/>
                  <a:pt x="17" y="255"/>
                </a:cubicBezTo>
                <a:cubicBezTo>
                  <a:pt x="36" y="483"/>
                  <a:pt x="93" y="1131"/>
                  <a:pt x="150" y="1835"/>
                </a:cubicBezTo>
                <a:cubicBezTo>
                  <a:pt x="265" y="2920"/>
                  <a:pt x="379" y="4139"/>
                  <a:pt x="379" y="4139"/>
                </a:cubicBezTo>
                <a:lnTo>
                  <a:pt x="8317" y="4139"/>
                </a:lnTo>
                <a:cubicBezTo>
                  <a:pt x="8298" y="3967"/>
                  <a:pt x="8279" y="3815"/>
                  <a:pt x="8222" y="3682"/>
                </a:cubicBezTo>
                <a:cubicBezTo>
                  <a:pt x="7937" y="2577"/>
                  <a:pt x="7423" y="2254"/>
                  <a:pt x="6852" y="2197"/>
                </a:cubicBezTo>
                <a:cubicBezTo>
                  <a:pt x="6185" y="2159"/>
                  <a:pt x="3767" y="1245"/>
                  <a:pt x="3767" y="1245"/>
                </a:cubicBezTo>
                <a:cubicBezTo>
                  <a:pt x="3920" y="826"/>
                  <a:pt x="3729" y="350"/>
                  <a:pt x="3330" y="122"/>
                </a:cubicBezTo>
                <a:cubicBezTo>
                  <a:pt x="3172" y="43"/>
                  <a:pt x="2987" y="0"/>
                  <a:pt x="280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769;p141"/>
          <p:cNvSpPr/>
          <p:nvPr/>
        </p:nvSpPr>
        <p:spPr>
          <a:xfrm>
            <a:off x="6176659" y="4642509"/>
            <a:ext cx="28100" cy="17275"/>
          </a:xfrm>
          <a:custGeom>
            <a:avLst/>
            <a:gdLst/>
            <a:ahLst/>
            <a:cxnLst/>
            <a:rect l="l" t="t" r="r" b="b"/>
            <a:pathLst>
              <a:path w="1124" h="691" extrusionOk="0">
                <a:moveTo>
                  <a:pt x="499" y="1"/>
                </a:moveTo>
                <a:cubicBezTo>
                  <a:pt x="252" y="1"/>
                  <a:pt x="55" y="94"/>
                  <a:pt x="39" y="256"/>
                </a:cubicBezTo>
                <a:cubicBezTo>
                  <a:pt x="1" y="447"/>
                  <a:pt x="210" y="637"/>
                  <a:pt x="515" y="675"/>
                </a:cubicBezTo>
                <a:cubicBezTo>
                  <a:pt x="565" y="685"/>
                  <a:pt x="615" y="690"/>
                  <a:pt x="664" y="690"/>
                </a:cubicBezTo>
                <a:cubicBezTo>
                  <a:pt x="888" y="690"/>
                  <a:pt x="1074" y="588"/>
                  <a:pt x="1105" y="447"/>
                </a:cubicBezTo>
                <a:cubicBezTo>
                  <a:pt x="1124" y="256"/>
                  <a:pt x="915" y="66"/>
                  <a:pt x="629" y="9"/>
                </a:cubicBezTo>
                <a:cubicBezTo>
                  <a:pt x="585" y="3"/>
                  <a:pt x="541"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770;p141"/>
          <p:cNvSpPr/>
          <p:nvPr/>
        </p:nvSpPr>
        <p:spPr>
          <a:xfrm>
            <a:off x="6120034" y="4679784"/>
            <a:ext cx="204200" cy="58625"/>
          </a:xfrm>
          <a:custGeom>
            <a:avLst/>
            <a:gdLst/>
            <a:ahLst/>
            <a:cxnLst/>
            <a:rect l="l" t="t" r="r" b="b"/>
            <a:pathLst>
              <a:path w="8168" h="2345" extrusionOk="0">
                <a:moveTo>
                  <a:pt x="323" y="1"/>
                </a:moveTo>
                <a:cubicBezTo>
                  <a:pt x="216" y="1"/>
                  <a:pt x="108" y="14"/>
                  <a:pt x="0" y="41"/>
                </a:cubicBezTo>
                <a:cubicBezTo>
                  <a:pt x="115" y="1126"/>
                  <a:pt x="229" y="2345"/>
                  <a:pt x="229" y="2345"/>
                </a:cubicBezTo>
                <a:lnTo>
                  <a:pt x="8167" y="2345"/>
                </a:lnTo>
                <a:cubicBezTo>
                  <a:pt x="8148" y="2173"/>
                  <a:pt x="8129" y="2021"/>
                  <a:pt x="8072" y="1888"/>
                </a:cubicBezTo>
                <a:lnTo>
                  <a:pt x="5369" y="1888"/>
                </a:lnTo>
                <a:cubicBezTo>
                  <a:pt x="5102" y="1583"/>
                  <a:pt x="4798" y="1317"/>
                  <a:pt x="4436" y="1145"/>
                </a:cubicBezTo>
                <a:cubicBezTo>
                  <a:pt x="4201" y="1019"/>
                  <a:pt x="3993" y="972"/>
                  <a:pt x="3798" y="972"/>
                </a:cubicBezTo>
                <a:cubicBezTo>
                  <a:pt x="3346" y="972"/>
                  <a:pt x="2962" y="1223"/>
                  <a:pt x="2456" y="1317"/>
                </a:cubicBezTo>
                <a:cubicBezTo>
                  <a:pt x="2383" y="1328"/>
                  <a:pt x="2318" y="1334"/>
                  <a:pt x="2259" y="1334"/>
                </a:cubicBezTo>
                <a:cubicBezTo>
                  <a:pt x="1761" y="1334"/>
                  <a:pt x="1768" y="914"/>
                  <a:pt x="1257" y="403"/>
                </a:cubicBezTo>
                <a:cubicBezTo>
                  <a:pt x="1009" y="141"/>
                  <a:pt x="672"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771;p141"/>
          <p:cNvSpPr/>
          <p:nvPr/>
        </p:nvSpPr>
        <p:spPr>
          <a:xfrm>
            <a:off x="5405634" y="3875009"/>
            <a:ext cx="683950" cy="782500"/>
          </a:xfrm>
          <a:custGeom>
            <a:avLst/>
            <a:gdLst/>
            <a:ahLst/>
            <a:cxnLst/>
            <a:rect l="l" t="t" r="r" b="b"/>
            <a:pathLst>
              <a:path w="27358" h="31300" extrusionOk="0">
                <a:moveTo>
                  <a:pt x="11804" y="1"/>
                </a:moveTo>
                <a:lnTo>
                  <a:pt x="1866" y="629"/>
                </a:lnTo>
                <a:cubicBezTo>
                  <a:pt x="1866" y="629"/>
                  <a:pt x="1" y="6036"/>
                  <a:pt x="3332" y="7654"/>
                </a:cubicBezTo>
                <a:cubicBezTo>
                  <a:pt x="5169" y="8549"/>
                  <a:pt x="7727" y="8839"/>
                  <a:pt x="10274" y="8839"/>
                </a:cubicBezTo>
                <a:cubicBezTo>
                  <a:pt x="14988" y="8839"/>
                  <a:pt x="19666" y="7845"/>
                  <a:pt x="19667" y="7844"/>
                </a:cubicBezTo>
                <a:lnTo>
                  <a:pt x="19667" y="7844"/>
                </a:lnTo>
                <a:cubicBezTo>
                  <a:pt x="19667" y="7845"/>
                  <a:pt x="18943" y="10300"/>
                  <a:pt x="17630" y="16488"/>
                </a:cubicBezTo>
                <a:cubicBezTo>
                  <a:pt x="16316" y="22694"/>
                  <a:pt x="15764" y="31185"/>
                  <a:pt x="15764" y="31185"/>
                </a:cubicBezTo>
                <a:lnTo>
                  <a:pt x="17744" y="31299"/>
                </a:lnTo>
                <a:cubicBezTo>
                  <a:pt x="17744" y="31299"/>
                  <a:pt x="27148" y="7768"/>
                  <a:pt x="27263" y="4151"/>
                </a:cubicBezTo>
                <a:cubicBezTo>
                  <a:pt x="27358" y="534"/>
                  <a:pt x="11804" y="1"/>
                  <a:pt x="1180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772;p141"/>
          <p:cNvSpPr/>
          <p:nvPr/>
        </p:nvSpPr>
        <p:spPr>
          <a:xfrm>
            <a:off x="5983134" y="4102834"/>
            <a:ext cx="73425" cy="204050"/>
          </a:xfrm>
          <a:custGeom>
            <a:avLst/>
            <a:gdLst/>
            <a:ahLst/>
            <a:cxnLst/>
            <a:rect l="l" t="t" r="r" b="b"/>
            <a:pathLst>
              <a:path w="2937" h="8162" extrusionOk="0">
                <a:moveTo>
                  <a:pt x="2835" y="1"/>
                </a:moveTo>
                <a:cubicBezTo>
                  <a:pt x="2802" y="1"/>
                  <a:pt x="2769" y="19"/>
                  <a:pt x="2754" y="64"/>
                </a:cubicBezTo>
                <a:cubicBezTo>
                  <a:pt x="1992" y="2787"/>
                  <a:pt x="945" y="5395"/>
                  <a:pt x="12" y="8060"/>
                </a:cubicBezTo>
                <a:cubicBezTo>
                  <a:pt x="1" y="8118"/>
                  <a:pt x="52" y="8161"/>
                  <a:pt x="103" y="8161"/>
                </a:cubicBezTo>
                <a:cubicBezTo>
                  <a:pt x="136" y="8161"/>
                  <a:pt x="169" y="8143"/>
                  <a:pt x="184" y="8098"/>
                </a:cubicBezTo>
                <a:cubicBezTo>
                  <a:pt x="1117" y="5433"/>
                  <a:pt x="2164" y="2825"/>
                  <a:pt x="2925" y="102"/>
                </a:cubicBezTo>
                <a:cubicBezTo>
                  <a:pt x="2937" y="44"/>
                  <a:pt x="2885" y="1"/>
                  <a:pt x="2835"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773;p141"/>
          <p:cNvSpPr/>
          <p:nvPr/>
        </p:nvSpPr>
        <p:spPr>
          <a:xfrm>
            <a:off x="5433334" y="3419534"/>
            <a:ext cx="403050" cy="510450"/>
          </a:xfrm>
          <a:custGeom>
            <a:avLst/>
            <a:gdLst/>
            <a:ahLst/>
            <a:cxnLst/>
            <a:rect l="l" t="t" r="r" b="b"/>
            <a:pathLst>
              <a:path w="16122" h="20418" extrusionOk="0">
                <a:moveTo>
                  <a:pt x="9973" y="1"/>
                </a:moveTo>
                <a:cubicBezTo>
                  <a:pt x="9973" y="1"/>
                  <a:pt x="8316" y="1"/>
                  <a:pt x="7212" y="629"/>
                </a:cubicBezTo>
                <a:cubicBezTo>
                  <a:pt x="5251" y="1752"/>
                  <a:pt x="1234" y="13118"/>
                  <a:pt x="416" y="17496"/>
                </a:cubicBezTo>
                <a:cubicBezTo>
                  <a:pt x="1" y="19717"/>
                  <a:pt x="1667" y="20418"/>
                  <a:pt x="3934" y="20418"/>
                </a:cubicBezTo>
                <a:cubicBezTo>
                  <a:pt x="7808" y="20418"/>
                  <a:pt x="13437" y="18372"/>
                  <a:pt x="13437" y="18372"/>
                </a:cubicBezTo>
                <a:cubicBezTo>
                  <a:pt x="13437" y="18372"/>
                  <a:pt x="10715" y="16773"/>
                  <a:pt x="12828" y="12775"/>
                </a:cubicBezTo>
                <a:cubicBezTo>
                  <a:pt x="13951" y="10624"/>
                  <a:pt x="15684" y="10852"/>
                  <a:pt x="15684" y="8701"/>
                </a:cubicBezTo>
                <a:cubicBezTo>
                  <a:pt x="15684" y="6816"/>
                  <a:pt x="14523" y="5978"/>
                  <a:pt x="15322" y="4132"/>
                </a:cubicBezTo>
                <a:cubicBezTo>
                  <a:pt x="16122" y="2304"/>
                  <a:pt x="15132" y="705"/>
                  <a:pt x="12790" y="343"/>
                </a:cubicBezTo>
                <a:cubicBezTo>
                  <a:pt x="11020" y="96"/>
                  <a:pt x="9973" y="1"/>
                  <a:pt x="9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774;p141"/>
          <p:cNvSpPr/>
          <p:nvPr/>
        </p:nvSpPr>
        <p:spPr>
          <a:xfrm>
            <a:off x="5764034" y="3482359"/>
            <a:ext cx="57600" cy="127100"/>
          </a:xfrm>
          <a:custGeom>
            <a:avLst/>
            <a:gdLst/>
            <a:ahLst/>
            <a:cxnLst/>
            <a:rect l="l" t="t" r="r" b="b"/>
            <a:pathLst>
              <a:path w="2304" h="5084" extrusionOk="0">
                <a:moveTo>
                  <a:pt x="2246" y="1"/>
                </a:moveTo>
                <a:cubicBezTo>
                  <a:pt x="1790" y="134"/>
                  <a:pt x="1352" y="343"/>
                  <a:pt x="952" y="629"/>
                </a:cubicBezTo>
                <a:cubicBezTo>
                  <a:pt x="343" y="1086"/>
                  <a:pt x="0" y="1828"/>
                  <a:pt x="76" y="2590"/>
                </a:cubicBezTo>
                <a:cubicBezTo>
                  <a:pt x="228" y="3865"/>
                  <a:pt x="1199" y="4608"/>
                  <a:pt x="2304" y="5084"/>
                </a:cubicBezTo>
                <a:cubicBezTo>
                  <a:pt x="2285" y="4989"/>
                  <a:pt x="2266" y="4893"/>
                  <a:pt x="2246" y="4817"/>
                </a:cubicBezTo>
                <a:cubicBezTo>
                  <a:pt x="1314" y="4379"/>
                  <a:pt x="495" y="3751"/>
                  <a:pt x="305" y="2666"/>
                </a:cubicBezTo>
                <a:cubicBezTo>
                  <a:pt x="76" y="1314"/>
                  <a:pt x="1142" y="629"/>
                  <a:pt x="2285" y="248"/>
                </a:cubicBezTo>
                <a:cubicBezTo>
                  <a:pt x="2285" y="172"/>
                  <a:pt x="2266" y="77"/>
                  <a:pt x="2246"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775;p141"/>
          <p:cNvSpPr/>
          <p:nvPr/>
        </p:nvSpPr>
        <p:spPr>
          <a:xfrm>
            <a:off x="5518434" y="3589959"/>
            <a:ext cx="104250" cy="132300"/>
          </a:xfrm>
          <a:custGeom>
            <a:avLst/>
            <a:gdLst/>
            <a:ahLst/>
            <a:cxnLst/>
            <a:rect l="l" t="t" r="r" b="b"/>
            <a:pathLst>
              <a:path w="4170" h="5292" extrusionOk="0">
                <a:moveTo>
                  <a:pt x="2610" y="1"/>
                </a:moveTo>
                <a:cubicBezTo>
                  <a:pt x="2516" y="1"/>
                  <a:pt x="2440" y="145"/>
                  <a:pt x="2552" y="209"/>
                </a:cubicBezTo>
                <a:cubicBezTo>
                  <a:pt x="3675" y="837"/>
                  <a:pt x="3941" y="2284"/>
                  <a:pt x="3351" y="3369"/>
                </a:cubicBezTo>
                <a:cubicBezTo>
                  <a:pt x="2723" y="4549"/>
                  <a:pt x="1428" y="5082"/>
                  <a:pt x="153" y="5082"/>
                </a:cubicBezTo>
                <a:cubicBezTo>
                  <a:pt x="1" y="5082"/>
                  <a:pt x="1" y="5292"/>
                  <a:pt x="153" y="5292"/>
                </a:cubicBezTo>
                <a:cubicBezTo>
                  <a:pt x="1581" y="5292"/>
                  <a:pt x="3028" y="4644"/>
                  <a:pt x="3637" y="3293"/>
                </a:cubicBezTo>
                <a:cubicBezTo>
                  <a:pt x="4170" y="2112"/>
                  <a:pt x="3808" y="665"/>
                  <a:pt x="2666" y="18"/>
                </a:cubicBezTo>
                <a:cubicBezTo>
                  <a:pt x="2647" y="6"/>
                  <a:pt x="2628" y="1"/>
                  <a:pt x="2610"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776;p141"/>
          <p:cNvSpPr/>
          <p:nvPr/>
        </p:nvSpPr>
        <p:spPr>
          <a:xfrm>
            <a:off x="5606859" y="3541384"/>
            <a:ext cx="218100" cy="106625"/>
          </a:xfrm>
          <a:custGeom>
            <a:avLst/>
            <a:gdLst/>
            <a:ahLst/>
            <a:cxnLst/>
            <a:rect l="l" t="t" r="r" b="b"/>
            <a:pathLst>
              <a:path w="8724" h="4265" extrusionOk="0">
                <a:moveTo>
                  <a:pt x="141" y="1"/>
                </a:moveTo>
                <a:cubicBezTo>
                  <a:pt x="75" y="1"/>
                  <a:pt x="1" y="53"/>
                  <a:pt x="24" y="134"/>
                </a:cubicBezTo>
                <a:cubicBezTo>
                  <a:pt x="290" y="2133"/>
                  <a:pt x="2651" y="2342"/>
                  <a:pt x="4231" y="2494"/>
                </a:cubicBezTo>
                <a:cubicBezTo>
                  <a:pt x="5849" y="2628"/>
                  <a:pt x="7563" y="3103"/>
                  <a:pt x="8705" y="4265"/>
                </a:cubicBezTo>
                <a:cubicBezTo>
                  <a:pt x="8724" y="4170"/>
                  <a:pt x="8724" y="4074"/>
                  <a:pt x="8724" y="3979"/>
                </a:cubicBezTo>
                <a:cubicBezTo>
                  <a:pt x="7810" y="3123"/>
                  <a:pt x="6573" y="2628"/>
                  <a:pt x="5316" y="2399"/>
                </a:cubicBezTo>
                <a:cubicBezTo>
                  <a:pt x="4288" y="2228"/>
                  <a:pt x="3203" y="2266"/>
                  <a:pt x="2194" y="1980"/>
                </a:cubicBezTo>
                <a:cubicBezTo>
                  <a:pt x="1261" y="1733"/>
                  <a:pt x="366" y="1085"/>
                  <a:pt x="233" y="76"/>
                </a:cubicBezTo>
                <a:cubicBezTo>
                  <a:pt x="225" y="23"/>
                  <a:pt x="185" y="1"/>
                  <a:pt x="141"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777;p141"/>
          <p:cNvSpPr/>
          <p:nvPr/>
        </p:nvSpPr>
        <p:spPr>
          <a:xfrm>
            <a:off x="5693884" y="3696934"/>
            <a:ext cx="94900" cy="115750"/>
          </a:xfrm>
          <a:custGeom>
            <a:avLst/>
            <a:gdLst/>
            <a:ahLst/>
            <a:cxnLst/>
            <a:rect l="l" t="t" r="r" b="b"/>
            <a:pathLst>
              <a:path w="3796" h="4630" extrusionOk="0">
                <a:moveTo>
                  <a:pt x="3656" y="0"/>
                </a:moveTo>
                <a:cubicBezTo>
                  <a:pt x="1289" y="0"/>
                  <a:pt x="1" y="2837"/>
                  <a:pt x="1607" y="4630"/>
                </a:cubicBezTo>
                <a:lnTo>
                  <a:pt x="1607" y="4268"/>
                </a:lnTo>
                <a:cubicBezTo>
                  <a:pt x="1131" y="3602"/>
                  <a:pt x="997" y="2745"/>
                  <a:pt x="1264" y="1984"/>
                </a:cubicBezTo>
                <a:cubicBezTo>
                  <a:pt x="1588" y="994"/>
                  <a:pt x="2501" y="308"/>
                  <a:pt x="3529" y="251"/>
                </a:cubicBezTo>
                <a:cubicBezTo>
                  <a:pt x="3625" y="175"/>
                  <a:pt x="3701" y="80"/>
                  <a:pt x="3796" y="4"/>
                </a:cubicBezTo>
                <a:cubicBezTo>
                  <a:pt x="3749" y="1"/>
                  <a:pt x="3702" y="0"/>
                  <a:pt x="3656" y="0"/>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778;p141"/>
          <p:cNvSpPr/>
          <p:nvPr/>
        </p:nvSpPr>
        <p:spPr>
          <a:xfrm>
            <a:off x="5490984" y="3756834"/>
            <a:ext cx="233650" cy="112500"/>
          </a:xfrm>
          <a:custGeom>
            <a:avLst/>
            <a:gdLst/>
            <a:ahLst/>
            <a:cxnLst/>
            <a:rect l="l" t="t" r="r" b="b"/>
            <a:pathLst>
              <a:path w="9346" h="4500" extrusionOk="0">
                <a:moveTo>
                  <a:pt x="4839" y="1"/>
                </a:moveTo>
                <a:cubicBezTo>
                  <a:pt x="4325" y="1"/>
                  <a:pt x="3815" y="122"/>
                  <a:pt x="3345" y="368"/>
                </a:cubicBezTo>
                <a:cubicBezTo>
                  <a:pt x="2439" y="796"/>
                  <a:pt x="1579" y="1561"/>
                  <a:pt x="544" y="1561"/>
                </a:cubicBezTo>
                <a:cubicBezTo>
                  <a:pt x="427" y="1561"/>
                  <a:pt x="307" y="1551"/>
                  <a:pt x="185" y="1529"/>
                </a:cubicBezTo>
                <a:cubicBezTo>
                  <a:pt x="179" y="1529"/>
                  <a:pt x="173" y="1528"/>
                  <a:pt x="168" y="1528"/>
                </a:cubicBezTo>
                <a:cubicBezTo>
                  <a:pt x="47" y="1528"/>
                  <a:pt x="0" y="1722"/>
                  <a:pt x="128" y="1758"/>
                </a:cubicBezTo>
                <a:cubicBezTo>
                  <a:pt x="256" y="1780"/>
                  <a:pt x="382" y="1790"/>
                  <a:pt x="506" y="1790"/>
                </a:cubicBezTo>
                <a:cubicBezTo>
                  <a:pt x="1251" y="1790"/>
                  <a:pt x="1931" y="1429"/>
                  <a:pt x="2583" y="1054"/>
                </a:cubicBezTo>
                <a:cubicBezTo>
                  <a:pt x="3310" y="611"/>
                  <a:pt x="4037" y="221"/>
                  <a:pt x="4873" y="221"/>
                </a:cubicBezTo>
                <a:cubicBezTo>
                  <a:pt x="5044" y="221"/>
                  <a:pt x="5220" y="237"/>
                  <a:pt x="5401" y="273"/>
                </a:cubicBezTo>
                <a:cubicBezTo>
                  <a:pt x="7438" y="673"/>
                  <a:pt x="8485" y="2634"/>
                  <a:pt x="9094" y="4423"/>
                </a:cubicBezTo>
                <a:cubicBezTo>
                  <a:pt x="9117" y="4476"/>
                  <a:pt x="9164" y="4499"/>
                  <a:pt x="9210" y="4499"/>
                </a:cubicBezTo>
                <a:cubicBezTo>
                  <a:pt x="9279" y="4499"/>
                  <a:pt x="9346" y="4446"/>
                  <a:pt x="9323" y="4366"/>
                </a:cubicBezTo>
                <a:cubicBezTo>
                  <a:pt x="8714" y="2615"/>
                  <a:pt x="7762" y="806"/>
                  <a:pt x="5915" y="178"/>
                </a:cubicBezTo>
                <a:cubicBezTo>
                  <a:pt x="5562" y="60"/>
                  <a:pt x="5200" y="1"/>
                  <a:pt x="4839"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779;p141"/>
          <p:cNvSpPr/>
          <p:nvPr/>
        </p:nvSpPr>
        <p:spPr>
          <a:xfrm>
            <a:off x="5554984" y="3747309"/>
            <a:ext cx="149100" cy="56700"/>
          </a:xfrm>
          <a:custGeom>
            <a:avLst/>
            <a:gdLst/>
            <a:ahLst/>
            <a:cxnLst/>
            <a:rect l="l" t="t" r="r" b="b"/>
            <a:pathLst>
              <a:path w="5964" h="2268" extrusionOk="0">
                <a:moveTo>
                  <a:pt x="109" y="0"/>
                </a:moveTo>
                <a:cubicBezTo>
                  <a:pt x="54" y="0"/>
                  <a:pt x="0" y="44"/>
                  <a:pt x="23" y="102"/>
                </a:cubicBezTo>
                <a:cubicBezTo>
                  <a:pt x="685" y="1862"/>
                  <a:pt x="2429" y="2268"/>
                  <a:pt x="4124" y="2268"/>
                </a:cubicBezTo>
                <a:cubicBezTo>
                  <a:pt x="4722" y="2268"/>
                  <a:pt x="5313" y="2218"/>
                  <a:pt x="5849" y="2158"/>
                </a:cubicBezTo>
                <a:cubicBezTo>
                  <a:pt x="5958" y="2158"/>
                  <a:pt x="5963" y="1985"/>
                  <a:pt x="5865" y="1985"/>
                </a:cubicBezTo>
                <a:cubicBezTo>
                  <a:pt x="5860" y="1985"/>
                  <a:pt x="5854" y="1986"/>
                  <a:pt x="5849" y="1987"/>
                </a:cubicBezTo>
                <a:cubicBezTo>
                  <a:pt x="5321" y="2043"/>
                  <a:pt x="4730" y="2094"/>
                  <a:pt x="4130" y="2094"/>
                </a:cubicBezTo>
                <a:cubicBezTo>
                  <a:pt x="2504" y="2094"/>
                  <a:pt x="821" y="1719"/>
                  <a:pt x="195" y="64"/>
                </a:cubicBezTo>
                <a:cubicBezTo>
                  <a:pt x="180" y="19"/>
                  <a:pt x="144" y="0"/>
                  <a:pt x="109"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780;p141"/>
          <p:cNvSpPr/>
          <p:nvPr/>
        </p:nvSpPr>
        <p:spPr>
          <a:xfrm>
            <a:off x="5702309" y="3473634"/>
            <a:ext cx="81175" cy="24600"/>
          </a:xfrm>
          <a:custGeom>
            <a:avLst/>
            <a:gdLst/>
            <a:ahLst/>
            <a:cxnLst/>
            <a:rect l="l" t="t" r="r" b="b"/>
            <a:pathLst>
              <a:path w="3247" h="984" extrusionOk="0">
                <a:moveTo>
                  <a:pt x="3109" y="1"/>
                </a:moveTo>
                <a:cubicBezTo>
                  <a:pt x="3086" y="1"/>
                  <a:pt x="3062" y="8"/>
                  <a:pt x="3040" y="26"/>
                </a:cubicBezTo>
                <a:cubicBezTo>
                  <a:pt x="2458" y="537"/>
                  <a:pt x="1705" y="805"/>
                  <a:pt x="942" y="805"/>
                </a:cubicBezTo>
                <a:cubicBezTo>
                  <a:pt x="682" y="805"/>
                  <a:pt x="421" y="774"/>
                  <a:pt x="165" y="711"/>
                </a:cubicBezTo>
                <a:cubicBezTo>
                  <a:pt x="159" y="710"/>
                  <a:pt x="154" y="710"/>
                  <a:pt x="148" y="710"/>
                </a:cubicBezTo>
                <a:cubicBezTo>
                  <a:pt x="46" y="710"/>
                  <a:pt x="0" y="865"/>
                  <a:pt x="108" y="883"/>
                </a:cubicBezTo>
                <a:cubicBezTo>
                  <a:pt x="383" y="950"/>
                  <a:pt x="662" y="984"/>
                  <a:pt x="939" y="984"/>
                </a:cubicBezTo>
                <a:cubicBezTo>
                  <a:pt x="1753" y="984"/>
                  <a:pt x="2548" y="694"/>
                  <a:pt x="3173" y="140"/>
                </a:cubicBezTo>
                <a:cubicBezTo>
                  <a:pt x="3246" y="82"/>
                  <a:pt x="3185" y="1"/>
                  <a:pt x="3109"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781;p141"/>
          <p:cNvSpPr/>
          <p:nvPr/>
        </p:nvSpPr>
        <p:spPr>
          <a:xfrm>
            <a:off x="5479109" y="3545784"/>
            <a:ext cx="126925" cy="303000"/>
          </a:xfrm>
          <a:custGeom>
            <a:avLst/>
            <a:gdLst/>
            <a:ahLst/>
            <a:cxnLst/>
            <a:rect l="l" t="t" r="r" b="b"/>
            <a:pathLst>
              <a:path w="5077" h="12120" extrusionOk="0">
                <a:moveTo>
                  <a:pt x="4962" y="1"/>
                </a:moveTo>
                <a:cubicBezTo>
                  <a:pt x="4933" y="1"/>
                  <a:pt x="4905" y="16"/>
                  <a:pt x="4886" y="53"/>
                </a:cubicBezTo>
                <a:cubicBezTo>
                  <a:pt x="3782" y="1918"/>
                  <a:pt x="2811" y="3879"/>
                  <a:pt x="1973" y="5897"/>
                </a:cubicBezTo>
                <a:cubicBezTo>
                  <a:pt x="1212" y="7896"/>
                  <a:pt x="546" y="9933"/>
                  <a:pt x="12" y="12009"/>
                </a:cubicBezTo>
                <a:cubicBezTo>
                  <a:pt x="1" y="12078"/>
                  <a:pt x="53" y="12120"/>
                  <a:pt x="104" y="12120"/>
                </a:cubicBezTo>
                <a:cubicBezTo>
                  <a:pt x="137" y="12120"/>
                  <a:pt x="169" y="12103"/>
                  <a:pt x="184" y="12066"/>
                </a:cubicBezTo>
                <a:cubicBezTo>
                  <a:pt x="717" y="10029"/>
                  <a:pt x="1364" y="8030"/>
                  <a:pt x="2107" y="6069"/>
                </a:cubicBezTo>
                <a:cubicBezTo>
                  <a:pt x="2944" y="4013"/>
                  <a:pt x="3915" y="2033"/>
                  <a:pt x="5038" y="129"/>
                </a:cubicBezTo>
                <a:cubicBezTo>
                  <a:pt x="5077" y="65"/>
                  <a:pt x="5020" y="1"/>
                  <a:pt x="4962"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782;p141"/>
          <p:cNvSpPr/>
          <p:nvPr/>
        </p:nvSpPr>
        <p:spPr>
          <a:xfrm>
            <a:off x="5803059" y="3344384"/>
            <a:ext cx="46375" cy="39500"/>
          </a:xfrm>
          <a:custGeom>
            <a:avLst/>
            <a:gdLst/>
            <a:ahLst/>
            <a:cxnLst/>
            <a:rect l="l" t="t" r="r" b="b"/>
            <a:pathLst>
              <a:path w="1855" h="1580" extrusionOk="0">
                <a:moveTo>
                  <a:pt x="1039" y="187"/>
                </a:moveTo>
                <a:cubicBezTo>
                  <a:pt x="1054" y="187"/>
                  <a:pt x="1070" y="188"/>
                  <a:pt x="1085" y="189"/>
                </a:cubicBezTo>
                <a:cubicBezTo>
                  <a:pt x="1428" y="208"/>
                  <a:pt x="1675" y="494"/>
                  <a:pt x="1656" y="836"/>
                </a:cubicBezTo>
                <a:cubicBezTo>
                  <a:pt x="1644" y="1183"/>
                  <a:pt x="1349" y="1409"/>
                  <a:pt x="1045" y="1409"/>
                </a:cubicBezTo>
                <a:cubicBezTo>
                  <a:pt x="882" y="1409"/>
                  <a:pt x="717" y="1344"/>
                  <a:pt x="590" y="1198"/>
                </a:cubicBezTo>
                <a:cubicBezTo>
                  <a:pt x="239" y="810"/>
                  <a:pt x="516" y="187"/>
                  <a:pt x="1039" y="187"/>
                </a:cubicBezTo>
                <a:close/>
                <a:moveTo>
                  <a:pt x="1043" y="1"/>
                </a:moveTo>
                <a:cubicBezTo>
                  <a:pt x="861" y="1"/>
                  <a:pt x="675" y="65"/>
                  <a:pt x="514" y="208"/>
                </a:cubicBezTo>
                <a:cubicBezTo>
                  <a:pt x="0" y="684"/>
                  <a:pt x="305" y="1541"/>
                  <a:pt x="1009" y="1579"/>
                </a:cubicBezTo>
                <a:cubicBezTo>
                  <a:pt x="1021" y="1579"/>
                  <a:pt x="1034" y="1580"/>
                  <a:pt x="1046" y="1580"/>
                </a:cubicBezTo>
                <a:cubicBezTo>
                  <a:pt x="1467" y="1580"/>
                  <a:pt x="1809" y="1262"/>
                  <a:pt x="1828" y="836"/>
                </a:cubicBezTo>
                <a:cubicBezTo>
                  <a:pt x="1854" y="344"/>
                  <a:pt x="1463" y="1"/>
                  <a:pt x="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783;p141"/>
          <p:cNvSpPr/>
          <p:nvPr/>
        </p:nvSpPr>
        <p:spPr>
          <a:xfrm>
            <a:off x="5648834" y="3185034"/>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784;p141"/>
          <p:cNvSpPr/>
          <p:nvPr/>
        </p:nvSpPr>
        <p:spPr>
          <a:xfrm>
            <a:off x="5682634" y="3323859"/>
            <a:ext cx="91400" cy="139450"/>
          </a:xfrm>
          <a:custGeom>
            <a:avLst/>
            <a:gdLst/>
            <a:ahLst/>
            <a:cxnLst/>
            <a:rect l="l" t="t" r="r" b="b"/>
            <a:pathLst>
              <a:path w="3656" h="5578" extrusionOk="0">
                <a:moveTo>
                  <a:pt x="1428" y="1"/>
                </a:moveTo>
                <a:lnTo>
                  <a:pt x="1" y="3828"/>
                </a:lnTo>
                <a:cubicBezTo>
                  <a:pt x="1" y="3828"/>
                  <a:pt x="935" y="5577"/>
                  <a:pt x="2485" y="5577"/>
                </a:cubicBezTo>
                <a:cubicBezTo>
                  <a:pt x="2800" y="5577"/>
                  <a:pt x="3140" y="5505"/>
                  <a:pt x="3504" y="5332"/>
                </a:cubicBezTo>
                <a:lnTo>
                  <a:pt x="3561" y="4170"/>
                </a:lnTo>
                <a:lnTo>
                  <a:pt x="3618" y="2933"/>
                </a:lnTo>
                <a:lnTo>
                  <a:pt x="3656" y="2057"/>
                </a:lnTo>
                <a:lnTo>
                  <a:pt x="1428" y="1"/>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785;p141"/>
          <p:cNvSpPr/>
          <p:nvPr/>
        </p:nvSpPr>
        <p:spPr>
          <a:xfrm>
            <a:off x="5724509" y="3361459"/>
            <a:ext cx="48575" cy="66675"/>
          </a:xfrm>
          <a:custGeom>
            <a:avLst/>
            <a:gdLst/>
            <a:ahLst/>
            <a:cxnLst/>
            <a:rect l="l" t="t" r="r" b="b"/>
            <a:pathLst>
              <a:path w="1943" h="2667" extrusionOk="0">
                <a:moveTo>
                  <a:pt x="1" y="1"/>
                </a:moveTo>
                <a:lnTo>
                  <a:pt x="1" y="1"/>
                </a:lnTo>
                <a:cubicBezTo>
                  <a:pt x="610" y="2324"/>
                  <a:pt x="1524" y="2647"/>
                  <a:pt x="1886" y="2666"/>
                </a:cubicBezTo>
                <a:lnTo>
                  <a:pt x="1943" y="1429"/>
                </a:lnTo>
                <a:lnTo>
                  <a:pt x="1"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786;p141"/>
          <p:cNvSpPr/>
          <p:nvPr/>
        </p:nvSpPr>
        <p:spPr>
          <a:xfrm>
            <a:off x="5671734" y="3218759"/>
            <a:ext cx="174175" cy="178400"/>
          </a:xfrm>
          <a:custGeom>
            <a:avLst/>
            <a:gdLst/>
            <a:ahLst/>
            <a:cxnLst/>
            <a:rect l="l" t="t" r="r" b="b"/>
            <a:pathLst>
              <a:path w="6967" h="7136" extrusionOk="0">
                <a:moveTo>
                  <a:pt x="3497" y="0"/>
                </a:moveTo>
                <a:cubicBezTo>
                  <a:pt x="0" y="0"/>
                  <a:pt x="700" y="2514"/>
                  <a:pt x="932" y="3691"/>
                </a:cubicBezTo>
                <a:cubicBezTo>
                  <a:pt x="1122" y="4567"/>
                  <a:pt x="1350" y="4890"/>
                  <a:pt x="1922" y="5747"/>
                </a:cubicBezTo>
                <a:cubicBezTo>
                  <a:pt x="2378" y="6413"/>
                  <a:pt x="3064" y="6889"/>
                  <a:pt x="3844" y="7080"/>
                </a:cubicBezTo>
                <a:cubicBezTo>
                  <a:pt x="4089" y="7116"/>
                  <a:pt x="4316" y="7135"/>
                  <a:pt x="4527" y="7135"/>
                </a:cubicBezTo>
                <a:cubicBezTo>
                  <a:pt x="5861" y="7135"/>
                  <a:pt x="6526" y="6361"/>
                  <a:pt x="6510" y="4224"/>
                </a:cubicBezTo>
                <a:cubicBezTo>
                  <a:pt x="6491" y="2701"/>
                  <a:pt x="6967" y="1882"/>
                  <a:pt x="6624" y="1273"/>
                </a:cubicBezTo>
                <a:lnTo>
                  <a:pt x="6567" y="1197"/>
                </a:lnTo>
                <a:cubicBezTo>
                  <a:pt x="5977" y="531"/>
                  <a:pt x="5158" y="112"/>
                  <a:pt x="4263" y="36"/>
                </a:cubicBezTo>
                <a:cubicBezTo>
                  <a:pt x="3988" y="12"/>
                  <a:pt x="3733" y="0"/>
                  <a:pt x="349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787;p141"/>
          <p:cNvSpPr/>
          <p:nvPr/>
        </p:nvSpPr>
        <p:spPr>
          <a:xfrm>
            <a:off x="5770334" y="3302409"/>
            <a:ext cx="20850" cy="12450"/>
          </a:xfrm>
          <a:custGeom>
            <a:avLst/>
            <a:gdLst/>
            <a:ahLst/>
            <a:cxnLst/>
            <a:rect l="l" t="t" r="r" b="b"/>
            <a:pathLst>
              <a:path w="834" h="498" extrusionOk="0">
                <a:moveTo>
                  <a:pt x="97" y="1"/>
                </a:moveTo>
                <a:cubicBezTo>
                  <a:pt x="13" y="1"/>
                  <a:pt x="0" y="174"/>
                  <a:pt x="91" y="174"/>
                </a:cubicBezTo>
                <a:cubicBezTo>
                  <a:pt x="319" y="212"/>
                  <a:pt x="510" y="307"/>
                  <a:pt x="681" y="459"/>
                </a:cubicBezTo>
                <a:cubicBezTo>
                  <a:pt x="700" y="478"/>
                  <a:pt x="719" y="497"/>
                  <a:pt x="738" y="497"/>
                </a:cubicBezTo>
                <a:cubicBezTo>
                  <a:pt x="757" y="497"/>
                  <a:pt x="795" y="478"/>
                  <a:pt x="795" y="459"/>
                </a:cubicBezTo>
                <a:cubicBezTo>
                  <a:pt x="833" y="421"/>
                  <a:pt x="833" y="364"/>
                  <a:pt x="795" y="345"/>
                </a:cubicBezTo>
                <a:cubicBezTo>
                  <a:pt x="624" y="155"/>
                  <a:pt x="376" y="40"/>
                  <a:pt x="110" y="2"/>
                </a:cubicBezTo>
                <a:cubicBezTo>
                  <a:pt x="105" y="1"/>
                  <a:pt x="101" y="1"/>
                  <a:pt x="9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788;p141"/>
          <p:cNvSpPr/>
          <p:nvPr/>
        </p:nvSpPr>
        <p:spPr>
          <a:xfrm>
            <a:off x="5808284" y="3304784"/>
            <a:ext cx="17150" cy="10075"/>
          </a:xfrm>
          <a:custGeom>
            <a:avLst/>
            <a:gdLst/>
            <a:ahLst/>
            <a:cxnLst/>
            <a:rect l="l" t="t" r="r" b="b"/>
            <a:pathLst>
              <a:path w="686" h="403" extrusionOk="0">
                <a:moveTo>
                  <a:pt x="552" y="0"/>
                </a:moveTo>
                <a:cubicBezTo>
                  <a:pt x="346" y="0"/>
                  <a:pt x="161" y="93"/>
                  <a:pt x="39" y="250"/>
                </a:cubicBezTo>
                <a:cubicBezTo>
                  <a:pt x="1" y="269"/>
                  <a:pt x="1" y="326"/>
                  <a:pt x="39" y="364"/>
                </a:cubicBezTo>
                <a:cubicBezTo>
                  <a:pt x="58" y="383"/>
                  <a:pt x="77" y="402"/>
                  <a:pt x="96" y="402"/>
                </a:cubicBezTo>
                <a:cubicBezTo>
                  <a:pt x="115" y="402"/>
                  <a:pt x="134" y="383"/>
                  <a:pt x="153" y="383"/>
                </a:cubicBezTo>
                <a:cubicBezTo>
                  <a:pt x="349" y="187"/>
                  <a:pt x="503" y="173"/>
                  <a:pt x="542" y="173"/>
                </a:cubicBezTo>
                <a:cubicBezTo>
                  <a:pt x="549" y="173"/>
                  <a:pt x="553" y="174"/>
                  <a:pt x="553" y="174"/>
                </a:cubicBezTo>
                <a:cubicBezTo>
                  <a:pt x="563" y="177"/>
                  <a:pt x="574" y="179"/>
                  <a:pt x="584" y="179"/>
                </a:cubicBezTo>
                <a:cubicBezTo>
                  <a:pt x="629" y="179"/>
                  <a:pt x="667" y="148"/>
                  <a:pt x="667" y="117"/>
                </a:cubicBezTo>
                <a:cubicBezTo>
                  <a:pt x="686" y="60"/>
                  <a:pt x="648" y="21"/>
                  <a:pt x="610" y="2"/>
                </a:cubicBezTo>
                <a:cubicBezTo>
                  <a:pt x="590" y="1"/>
                  <a:pt x="571" y="0"/>
                  <a:pt x="55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789;p141"/>
          <p:cNvSpPr/>
          <p:nvPr/>
        </p:nvSpPr>
        <p:spPr>
          <a:xfrm>
            <a:off x="5778309" y="3231434"/>
            <a:ext cx="69025" cy="53825"/>
          </a:xfrm>
          <a:custGeom>
            <a:avLst/>
            <a:gdLst/>
            <a:ahLst/>
            <a:cxnLst/>
            <a:rect l="l" t="t" r="r" b="b"/>
            <a:pathLst>
              <a:path w="2761" h="2153" extrusionOk="0">
                <a:moveTo>
                  <a:pt x="702" y="1"/>
                </a:moveTo>
                <a:cubicBezTo>
                  <a:pt x="272" y="1"/>
                  <a:pt x="0" y="157"/>
                  <a:pt x="0" y="157"/>
                </a:cubicBezTo>
                <a:cubicBezTo>
                  <a:pt x="0" y="157"/>
                  <a:pt x="990" y="2153"/>
                  <a:pt x="2341" y="2153"/>
                </a:cubicBezTo>
                <a:cubicBezTo>
                  <a:pt x="2465" y="2153"/>
                  <a:pt x="2593" y="2136"/>
                  <a:pt x="2723" y="2099"/>
                </a:cubicBezTo>
                <a:cubicBezTo>
                  <a:pt x="2723" y="2099"/>
                  <a:pt x="2761" y="880"/>
                  <a:pt x="1752" y="309"/>
                </a:cubicBezTo>
                <a:cubicBezTo>
                  <a:pt x="1353" y="72"/>
                  <a:pt x="992" y="1"/>
                  <a:pt x="702"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790;p141"/>
          <p:cNvSpPr/>
          <p:nvPr/>
        </p:nvSpPr>
        <p:spPr>
          <a:xfrm>
            <a:off x="5774484" y="3337209"/>
            <a:ext cx="39525" cy="27175"/>
          </a:xfrm>
          <a:custGeom>
            <a:avLst/>
            <a:gdLst/>
            <a:ahLst/>
            <a:cxnLst/>
            <a:rect l="l" t="t" r="r" b="b"/>
            <a:pathLst>
              <a:path w="1581" h="1087" extrusionOk="0">
                <a:moveTo>
                  <a:pt x="1" y="0"/>
                </a:moveTo>
                <a:cubicBezTo>
                  <a:pt x="1" y="0"/>
                  <a:pt x="111" y="1086"/>
                  <a:pt x="839" y="1086"/>
                </a:cubicBezTo>
                <a:cubicBezTo>
                  <a:pt x="851" y="1086"/>
                  <a:pt x="864" y="1086"/>
                  <a:pt x="877" y="1085"/>
                </a:cubicBezTo>
                <a:cubicBezTo>
                  <a:pt x="1524" y="1066"/>
                  <a:pt x="1581" y="114"/>
                  <a:pt x="1581" y="114"/>
                </a:cubicBezTo>
                <a:cubicBezTo>
                  <a:pt x="1581" y="114"/>
                  <a:pt x="1048" y="5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791;p141"/>
          <p:cNvSpPr/>
          <p:nvPr/>
        </p:nvSpPr>
        <p:spPr>
          <a:xfrm>
            <a:off x="5675509" y="3207609"/>
            <a:ext cx="173250" cy="97400"/>
          </a:xfrm>
          <a:custGeom>
            <a:avLst/>
            <a:gdLst/>
            <a:ahLst/>
            <a:cxnLst/>
            <a:rect l="l" t="t" r="r" b="b"/>
            <a:pathLst>
              <a:path w="6930" h="3896" extrusionOk="0">
                <a:moveTo>
                  <a:pt x="3723" y="0"/>
                </a:moveTo>
                <a:cubicBezTo>
                  <a:pt x="2137" y="0"/>
                  <a:pt x="954" y="828"/>
                  <a:pt x="609" y="1491"/>
                </a:cubicBezTo>
                <a:cubicBezTo>
                  <a:pt x="148" y="2378"/>
                  <a:pt x="1" y="3895"/>
                  <a:pt x="461" y="3895"/>
                </a:cubicBezTo>
                <a:cubicBezTo>
                  <a:pt x="495" y="3895"/>
                  <a:pt x="531" y="3887"/>
                  <a:pt x="571" y="3870"/>
                </a:cubicBezTo>
                <a:cubicBezTo>
                  <a:pt x="1142" y="3642"/>
                  <a:pt x="1771" y="3623"/>
                  <a:pt x="2170" y="3490"/>
                </a:cubicBezTo>
                <a:cubicBezTo>
                  <a:pt x="2570" y="3337"/>
                  <a:pt x="2646" y="2290"/>
                  <a:pt x="2646" y="2290"/>
                </a:cubicBezTo>
                <a:cubicBezTo>
                  <a:pt x="3345" y="1510"/>
                  <a:pt x="4008" y="1239"/>
                  <a:pt x="4592" y="1239"/>
                </a:cubicBezTo>
                <a:cubicBezTo>
                  <a:pt x="5917" y="1239"/>
                  <a:pt x="6835" y="2633"/>
                  <a:pt x="6835" y="2633"/>
                </a:cubicBezTo>
                <a:cubicBezTo>
                  <a:pt x="6930" y="1776"/>
                  <a:pt x="5997" y="558"/>
                  <a:pt x="5997" y="558"/>
                </a:cubicBezTo>
                <a:cubicBezTo>
                  <a:pt x="5186" y="158"/>
                  <a:pt x="4416" y="0"/>
                  <a:pt x="3723"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792;p141"/>
          <p:cNvSpPr/>
          <p:nvPr/>
        </p:nvSpPr>
        <p:spPr>
          <a:xfrm>
            <a:off x="5784359" y="3366559"/>
            <a:ext cx="16075" cy="6525"/>
          </a:xfrm>
          <a:custGeom>
            <a:avLst/>
            <a:gdLst/>
            <a:ahLst/>
            <a:cxnLst/>
            <a:rect l="l" t="t" r="r" b="b"/>
            <a:pathLst>
              <a:path w="643" h="261" extrusionOk="0">
                <a:moveTo>
                  <a:pt x="111" y="0"/>
                </a:moveTo>
                <a:cubicBezTo>
                  <a:pt x="56" y="0"/>
                  <a:pt x="0" y="77"/>
                  <a:pt x="44" y="121"/>
                </a:cubicBezTo>
                <a:cubicBezTo>
                  <a:pt x="137" y="214"/>
                  <a:pt x="268" y="261"/>
                  <a:pt x="396" y="261"/>
                </a:cubicBezTo>
                <a:cubicBezTo>
                  <a:pt x="452" y="261"/>
                  <a:pt x="506" y="252"/>
                  <a:pt x="558" y="235"/>
                </a:cubicBezTo>
                <a:cubicBezTo>
                  <a:pt x="643" y="201"/>
                  <a:pt x="622" y="76"/>
                  <a:pt x="549" y="76"/>
                </a:cubicBezTo>
                <a:cubicBezTo>
                  <a:pt x="540" y="76"/>
                  <a:pt x="530" y="78"/>
                  <a:pt x="520" y="83"/>
                </a:cubicBezTo>
                <a:cubicBezTo>
                  <a:pt x="482" y="95"/>
                  <a:pt x="441" y="102"/>
                  <a:pt x="401" y="102"/>
                </a:cubicBezTo>
                <a:cubicBezTo>
                  <a:pt x="319" y="102"/>
                  <a:pt x="234" y="76"/>
                  <a:pt x="158" y="25"/>
                </a:cubicBezTo>
                <a:cubicBezTo>
                  <a:pt x="144" y="7"/>
                  <a:pt x="128" y="0"/>
                  <a:pt x="11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793;p141"/>
          <p:cNvSpPr/>
          <p:nvPr/>
        </p:nvSpPr>
        <p:spPr>
          <a:xfrm>
            <a:off x="5750684" y="3315734"/>
            <a:ext cx="23350" cy="12025"/>
          </a:xfrm>
          <a:custGeom>
            <a:avLst/>
            <a:gdLst/>
            <a:ahLst/>
            <a:cxnLst/>
            <a:rect l="l" t="t" r="r" b="b"/>
            <a:pathLst>
              <a:path w="934" h="481" extrusionOk="0">
                <a:moveTo>
                  <a:pt x="423" y="0"/>
                </a:moveTo>
                <a:cubicBezTo>
                  <a:pt x="199" y="0"/>
                  <a:pt x="19" y="106"/>
                  <a:pt x="1" y="212"/>
                </a:cubicBezTo>
                <a:cubicBezTo>
                  <a:pt x="1" y="345"/>
                  <a:pt x="191" y="459"/>
                  <a:pt x="458" y="478"/>
                </a:cubicBezTo>
                <a:cubicBezTo>
                  <a:pt x="479" y="480"/>
                  <a:pt x="500" y="481"/>
                  <a:pt x="521" y="481"/>
                </a:cubicBezTo>
                <a:cubicBezTo>
                  <a:pt x="740" y="481"/>
                  <a:pt x="916" y="391"/>
                  <a:pt x="934" y="269"/>
                </a:cubicBezTo>
                <a:cubicBezTo>
                  <a:pt x="934" y="136"/>
                  <a:pt x="724" y="21"/>
                  <a:pt x="477" y="2"/>
                </a:cubicBezTo>
                <a:cubicBezTo>
                  <a:pt x="459" y="1"/>
                  <a:pt x="440" y="0"/>
                  <a:pt x="423"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794;p141"/>
          <p:cNvSpPr/>
          <p:nvPr/>
        </p:nvSpPr>
        <p:spPr>
          <a:xfrm>
            <a:off x="5815434" y="3322384"/>
            <a:ext cx="19050" cy="12175"/>
          </a:xfrm>
          <a:custGeom>
            <a:avLst/>
            <a:gdLst/>
            <a:ahLst/>
            <a:cxnLst/>
            <a:rect l="l" t="t" r="r" b="b"/>
            <a:pathLst>
              <a:path w="762" h="487" extrusionOk="0">
                <a:moveTo>
                  <a:pt x="399" y="0"/>
                </a:moveTo>
                <a:cubicBezTo>
                  <a:pt x="194" y="0"/>
                  <a:pt x="18" y="92"/>
                  <a:pt x="0" y="231"/>
                </a:cubicBezTo>
                <a:cubicBezTo>
                  <a:pt x="0" y="346"/>
                  <a:pt x="190" y="460"/>
                  <a:pt x="438" y="479"/>
                </a:cubicBezTo>
                <a:cubicBezTo>
                  <a:pt x="469" y="484"/>
                  <a:pt x="498" y="486"/>
                  <a:pt x="526" y="486"/>
                </a:cubicBezTo>
                <a:cubicBezTo>
                  <a:pt x="605" y="486"/>
                  <a:pt x="678" y="469"/>
                  <a:pt x="762" y="441"/>
                </a:cubicBezTo>
                <a:lnTo>
                  <a:pt x="762" y="98"/>
                </a:lnTo>
                <a:lnTo>
                  <a:pt x="762" y="79"/>
                </a:lnTo>
                <a:cubicBezTo>
                  <a:pt x="666" y="41"/>
                  <a:pt x="571" y="3"/>
                  <a:pt x="457" y="3"/>
                </a:cubicBezTo>
                <a:cubicBezTo>
                  <a:pt x="438" y="1"/>
                  <a:pt x="418" y="0"/>
                  <a:pt x="39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795;p141"/>
          <p:cNvSpPr/>
          <p:nvPr/>
        </p:nvSpPr>
        <p:spPr>
          <a:xfrm>
            <a:off x="5759959" y="3280984"/>
            <a:ext cx="27425" cy="14700"/>
          </a:xfrm>
          <a:custGeom>
            <a:avLst/>
            <a:gdLst/>
            <a:ahLst/>
            <a:cxnLst/>
            <a:rect l="l" t="t" r="r" b="b"/>
            <a:pathLst>
              <a:path w="1097" h="588" extrusionOk="0">
                <a:moveTo>
                  <a:pt x="667" y="1"/>
                </a:moveTo>
                <a:cubicBezTo>
                  <a:pt x="408" y="1"/>
                  <a:pt x="161" y="150"/>
                  <a:pt x="49" y="402"/>
                </a:cubicBezTo>
                <a:cubicBezTo>
                  <a:pt x="1" y="510"/>
                  <a:pt x="96" y="588"/>
                  <a:pt x="197" y="588"/>
                </a:cubicBezTo>
                <a:cubicBezTo>
                  <a:pt x="257" y="588"/>
                  <a:pt x="318" y="561"/>
                  <a:pt x="353" y="498"/>
                </a:cubicBezTo>
                <a:cubicBezTo>
                  <a:pt x="416" y="373"/>
                  <a:pt x="527" y="306"/>
                  <a:pt x="649" y="306"/>
                </a:cubicBezTo>
                <a:cubicBezTo>
                  <a:pt x="714" y="306"/>
                  <a:pt x="782" y="325"/>
                  <a:pt x="848" y="364"/>
                </a:cubicBezTo>
                <a:cubicBezTo>
                  <a:pt x="867" y="373"/>
                  <a:pt x="885" y="376"/>
                  <a:pt x="902" y="376"/>
                </a:cubicBezTo>
                <a:cubicBezTo>
                  <a:pt x="1037" y="376"/>
                  <a:pt x="1096" y="127"/>
                  <a:pt x="944" y="60"/>
                </a:cubicBezTo>
                <a:cubicBezTo>
                  <a:pt x="853" y="20"/>
                  <a:pt x="759" y="1"/>
                  <a:pt x="66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796;p141"/>
          <p:cNvSpPr/>
          <p:nvPr/>
        </p:nvSpPr>
        <p:spPr>
          <a:xfrm>
            <a:off x="5807609" y="3281634"/>
            <a:ext cx="26125" cy="17675"/>
          </a:xfrm>
          <a:custGeom>
            <a:avLst/>
            <a:gdLst/>
            <a:ahLst/>
            <a:cxnLst/>
            <a:rect l="l" t="t" r="r" b="b"/>
            <a:pathLst>
              <a:path w="1045" h="707" extrusionOk="0">
                <a:moveTo>
                  <a:pt x="304" y="1"/>
                </a:moveTo>
                <a:cubicBezTo>
                  <a:pt x="264" y="1"/>
                  <a:pt x="223" y="5"/>
                  <a:pt x="180" y="15"/>
                </a:cubicBezTo>
                <a:cubicBezTo>
                  <a:pt x="1" y="50"/>
                  <a:pt x="24" y="323"/>
                  <a:pt x="218" y="323"/>
                </a:cubicBezTo>
                <a:cubicBezTo>
                  <a:pt x="230" y="323"/>
                  <a:pt x="243" y="321"/>
                  <a:pt x="256" y="319"/>
                </a:cubicBezTo>
                <a:cubicBezTo>
                  <a:pt x="278" y="313"/>
                  <a:pt x="300" y="310"/>
                  <a:pt x="321" y="310"/>
                </a:cubicBezTo>
                <a:cubicBezTo>
                  <a:pt x="498" y="310"/>
                  <a:pt x="630" y="507"/>
                  <a:pt x="732" y="643"/>
                </a:cubicBezTo>
                <a:lnTo>
                  <a:pt x="713" y="643"/>
                </a:lnTo>
                <a:cubicBezTo>
                  <a:pt x="748" y="688"/>
                  <a:pt x="790" y="707"/>
                  <a:pt x="830" y="707"/>
                </a:cubicBezTo>
                <a:cubicBezTo>
                  <a:pt x="943" y="707"/>
                  <a:pt x="1045" y="560"/>
                  <a:pt x="960" y="433"/>
                </a:cubicBezTo>
                <a:cubicBezTo>
                  <a:pt x="794" y="217"/>
                  <a:pt x="584" y="1"/>
                  <a:pt x="3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797;p141"/>
          <p:cNvSpPr/>
          <p:nvPr/>
        </p:nvSpPr>
        <p:spPr>
          <a:xfrm>
            <a:off x="5691209" y="3283834"/>
            <a:ext cx="49050" cy="60175"/>
          </a:xfrm>
          <a:custGeom>
            <a:avLst/>
            <a:gdLst/>
            <a:ahLst/>
            <a:cxnLst/>
            <a:rect l="l" t="t" r="r" b="b"/>
            <a:pathLst>
              <a:path w="1962" h="2407" extrusionOk="0">
                <a:moveTo>
                  <a:pt x="745" y="1"/>
                </a:moveTo>
                <a:cubicBezTo>
                  <a:pt x="731" y="1"/>
                  <a:pt x="718" y="2"/>
                  <a:pt x="705" y="3"/>
                </a:cubicBezTo>
                <a:cubicBezTo>
                  <a:pt x="76" y="60"/>
                  <a:pt x="0" y="593"/>
                  <a:pt x="19" y="1164"/>
                </a:cubicBezTo>
                <a:cubicBezTo>
                  <a:pt x="37" y="1708"/>
                  <a:pt x="349" y="2407"/>
                  <a:pt x="1036" y="2407"/>
                </a:cubicBezTo>
                <a:cubicBezTo>
                  <a:pt x="1071" y="2407"/>
                  <a:pt x="1106" y="2405"/>
                  <a:pt x="1143" y="2402"/>
                </a:cubicBezTo>
                <a:cubicBezTo>
                  <a:pt x="1466" y="2363"/>
                  <a:pt x="1733" y="2173"/>
                  <a:pt x="1847" y="1869"/>
                </a:cubicBezTo>
                <a:cubicBezTo>
                  <a:pt x="1961" y="1564"/>
                  <a:pt x="1923" y="1202"/>
                  <a:pt x="1752" y="917"/>
                </a:cubicBezTo>
                <a:cubicBezTo>
                  <a:pt x="1549" y="548"/>
                  <a:pt x="1150" y="1"/>
                  <a:pt x="745"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798;p141"/>
          <p:cNvSpPr/>
          <p:nvPr/>
        </p:nvSpPr>
        <p:spPr>
          <a:xfrm>
            <a:off x="5673109" y="3332484"/>
            <a:ext cx="46875" cy="39500"/>
          </a:xfrm>
          <a:custGeom>
            <a:avLst/>
            <a:gdLst/>
            <a:ahLst/>
            <a:cxnLst/>
            <a:rect l="l" t="t" r="r" b="b"/>
            <a:pathLst>
              <a:path w="1875" h="1580" extrusionOk="0">
                <a:moveTo>
                  <a:pt x="1041" y="187"/>
                </a:moveTo>
                <a:cubicBezTo>
                  <a:pt x="1056" y="187"/>
                  <a:pt x="1071" y="188"/>
                  <a:pt x="1086" y="189"/>
                </a:cubicBezTo>
                <a:lnTo>
                  <a:pt x="1105" y="189"/>
                </a:lnTo>
                <a:cubicBezTo>
                  <a:pt x="1429" y="208"/>
                  <a:pt x="1676" y="494"/>
                  <a:pt x="1657" y="836"/>
                </a:cubicBezTo>
                <a:cubicBezTo>
                  <a:pt x="1645" y="1183"/>
                  <a:pt x="1350" y="1409"/>
                  <a:pt x="1046" y="1409"/>
                </a:cubicBezTo>
                <a:cubicBezTo>
                  <a:pt x="883" y="1409"/>
                  <a:pt x="717" y="1344"/>
                  <a:pt x="591" y="1198"/>
                </a:cubicBezTo>
                <a:cubicBezTo>
                  <a:pt x="240" y="810"/>
                  <a:pt x="535" y="187"/>
                  <a:pt x="1041" y="187"/>
                </a:cubicBezTo>
                <a:close/>
                <a:moveTo>
                  <a:pt x="1054" y="1"/>
                </a:moveTo>
                <a:cubicBezTo>
                  <a:pt x="873" y="1"/>
                  <a:pt x="689" y="65"/>
                  <a:pt x="534" y="208"/>
                </a:cubicBezTo>
                <a:cubicBezTo>
                  <a:pt x="1" y="684"/>
                  <a:pt x="305" y="1541"/>
                  <a:pt x="1010" y="1579"/>
                </a:cubicBezTo>
                <a:cubicBezTo>
                  <a:pt x="1022" y="1579"/>
                  <a:pt x="1034" y="1580"/>
                  <a:pt x="1046" y="1580"/>
                </a:cubicBezTo>
                <a:cubicBezTo>
                  <a:pt x="1468" y="1580"/>
                  <a:pt x="1810" y="1262"/>
                  <a:pt x="1847" y="836"/>
                </a:cubicBezTo>
                <a:cubicBezTo>
                  <a:pt x="1874" y="344"/>
                  <a:pt x="1473"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799;p141"/>
          <p:cNvSpPr/>
          <p:nvPr/>
        </p:nvSpPr>
        <p:spPr>
          <a:xfrm>
            <a:off x="5700884" y="3295134"/>
            <a:ext cx="21750" cy="33750"/>
          </a:xfrm>
          <a:custGeom>
            <a:avLst/>
            <a:gdLst/>
            <a:ahLst/>
            <a:cxnLst/>
            <a:rect l="l" t="t" r="r" b="b"/>
            <a:pathLst>
              <a:path w="870" h="1350" extrusionOk="0">
                <a:moveTo>
                  <a:pt x="177" y="0"/>
                </a:moveTo>
                <a:cubicBezTo>
                  <a:pt x="148" y="0"/>
                  <a:pt x="118" y="3"/>
                  <a:pt x="89" y="8"/>
                </a:cubicBezTo>
                <a:cubicBezTo>
                  <a:pt x="0" y="25"/>
                  <a:pt x="44" y="143"/>
                  <a:pt x="112" y="143"/>
                </a:cubicBezTo>
                <a:cubicBezTo>
                  <a:pt x="117" y="143"/>
                  <a:pt x="122" y="142"/>
                  <a:pt x="127" y="141"/>
                </a:cubicBezTo>
                <a:cubicBezTo>
                  <a:pt x="151" y="136"/>
                  <a:pt x="174" y="134"/>
                  <a:pt x="196" y="134"/>
                </a:cubicBezTo>
                <a:cubicBezTo>
                  <a:pt x="426" y="134"/>
                  <a:pt x="589" y="388"/>
                  <a:pt x="641" y="579"/>
                </a:cubicBezTo>
                <a:cubicBezTo>
                  <a:pt x="698" y="807"/>
                  <a:pt x="698" y="1036"/>
                  <a:pt x="641" y="1264"/>
                </a:cubicBezTo>
                <a:cubicBezTo>
                  <a:pt x="630" y="1320"/>
                  <a:pt x="671" y="1349"/>
                  <a:pt x="710" y="1349"/>
                </a:cubicBezTo>
                <a:cubicBezTo>
                  <a:pt x="739" y="1349"/>
                  <a:pt x="767" y="1334"/>
                  <a:pt x="775" y="1302"/>
                </a:cubicBezTo>
                <a:cubicBezTo>
                  <a:pt x="870" y="960"/>
                  <a:pt x="832" y="617"/>
                  <a:pt x="679" y="312"/>
                </a:cubicBezTo>
                <a:cubicBezTo>
                  <a:pt x="580" y="113"/>
                  <a:pt x="378" y="0"/>
                  <a:pt x="177"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800;p141"/>
          <p:cNvSpPr/>
          <p:nvPr/>
        </p:nvSpPr>
        <p:spPr>
          <a:xfrm>
            <a:off x="5796084" y="3311259"/>
            <a:ext cx="14450" cy="22650"/>
          </a:xfrm>
          <a:custGeom>
            <a:avLst/>
            <a:gdLst/>
            <a:ahLst/>
            <a:cxnLst/>
            <a:rect l="l" t="t" r="r" b="b"/>
            <a:pathLst>
              <a:path w="578" h="906" extrusionOk="0">
                <a:moveTo>
                  <a:pt x="73" y="1"/>
                </a:moveTo>
                <a:cubicBezTo>
                  <a:pt x="36" y="1"/>
                  <a:pt x="0" y="30"/>
                  <a:pt x="13" y="67"/>
                </a:cubicBezTo>
                <a:lnTo>
                  <a:pt x="89" y="372"/>
                </a:lnTo>
                <a:cubicBezTo>
                  <a:pt x="108" y="391"/>
                  <a:pt x="127" y="410"/>
                  <a:pt x="146" y="410"/>
                </a:cubicBezTo>
                <a:cubicBezTo>
                  <a:pt x="146" y="410"/>
                  <a:pt x="355" y="448"/>
                  <a:pt x="355" y="619"/>
                </a:cubicBezTo>
                <a:cubicBezTo>
                  <a:pt x="336" y="791"/>
                  <a:pt x="146" y="791"/>
                  <a:pt x="127" y="791"/>
                </a:cubicBezTo>
                <a:cubicBezTo>
                  <a:pt x="108" y="791"/>
                  <a:pt x="70" y="810"/>
                  <a:pt x="70" y="848"/>
                </a:cubicBezTo>
                <a:cubicBezTo>
                  <a:pt x="70" y="886"/>
                  <a:pt x="108" y="905"/>
                  <a:pt x="146" y="905"/>
                </a:cubicBezTo>
                <a:cubicBezTo>
                  <a:pt x="152" y="905"/>
                  <a:pt x="158" y="905"/>
                  <a:pt x="164" y="905"/>
                </a:cubicBezTo>
                <a:cubicBezTo>
                  <a:pt x="510" y="905"/>
                  <a:pt x="577" y="370"/>
                  <a:pt x="203" y="296"/>
                </a:cubicBezTo>
                <a:lnTo>
                  <a:pt x="127" y="29"/>
                </a:lnTo>
                <a:cubicBezTo>
                  <a:pt x="114" y="9"/>
                  <a:pt x="93" y="1"/>
                  <a:pt x="7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801;p141"/>
          <p:cNvSpPr/>
          <p:nvPr/>
        </p:nvSpPr>
        <p:spPr>
          <a:xfrm>
            <a:off x="5395634" y="3811234"/>
            <a:ext cx="659700" cy="392200"/>
          </a:xfrm>
          <a:custGeom>
            <a:avLst/>
            <a:gdLst/>
            <a:ahLst/>
            <a:cxnLst/>
            <a:rect l="l" t="t" r="r" b="b"/>
            <a:pathLst>
              <a:path w="26388" h="15688" extrusionOk="0">
                <a:moveTo>
                  <a:pt x="2381" y="1"/>
                </a:moveTo>
                <a:cubicBezTo>
                  <a:pt x="2381" y="1"/>
                  <a:pt x="1" y="5331"/>
                  <a:pt x="1866" y="10205"/>
                </a:cubicBezTo>
                <a:cubicBezTo>
                  <a:pt x="3123" y="13537"/>
                  <a:pt x="14298" y="13594"/>
                  <a:pt x="16392" y="15536"/>
                </a:cubicBezTo>
                <a:cubicBezTo>
                  <a:pt x="16430" y="15574"/>
                  <a:pt x="16488" y="15631"/>
                  <a:pt x="16545" y="15688"/>
                </a:cubicBezTo>
                <a:lnTo>
                  <a:pt x="16564" y="15650"/>
                </a:lnTo>
                <a:cubicBezTo>
                  <a:pt x="18525" y="13784"/>
                  <a:pt x="20390" y="11804"/>
                  <a:pt x="22104" y="9710"/>
                </a:cubicBezTo>
                <a:cubicBezTo>
                  <a:pt x="23531" y="7940"/>
                  <a:pt x="24883" y="6112"/>
                  <a:pt x="26387" y="4399"/>
                </a:cubicBezTo>
                <a:cubicBezTo>
                  <a:pt x="23779" y="2914"/>
                  <a:pt x="18677" y="2590"/>
                  <a:pt x="16735" y="2533"/>
                </a:cubicBezTo>
                <a:cubicBezTo>
                  <a:pt x="14165" y="2457"/>
                  <a:pt x="13860" y="1429"/>
                  <a:pt x="13860" y="1429"/>
                </a:cubicBezTo>
                <a:cubicBezTo>
                  <a:pt x="12431" y="1834"/>
                  <a:pt x="10805" y="2044"/>
                  <a:pt x="9214" y="2044"/>
                </a:cubicBezTo>
                <a:cubicBezTo>
                  <a:pt x="6399" y="2044"/>
                  <a:pt x="3694" y="1388"/>
                  <a:pt x="2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802;p141"/>
          <p:cNvSpPr/>
          <p:nvPr/>
        </p:nvSpPr>
        <p:spPr>
          <a:xfrm>
            <a:off x="5467509" y="3866284"/>
            <a:ext cx="407350" cy="275250"/>
          </a:xfrm>
          <a:custGeom>
            <a:avLst/>
            <a:gdLst/>
            <a:ahLst/>
            <a:cxnLst/>
            <a:rect l="l" t="t" r="r" b="b"/>
            <a:pathLst>
              <a:path w="16294" h="11010" extrusionOk="0">
                <a:moveTo>
                  <a:pt x="298" y="0"/>
                </a:moveTo>
                <a:cubicBezTo>
                  <a:pt x="255" y="0"/>
                  <a:pt x="217" y="25"/>
                  <a:pt x="210" y="83"/>
                </a:cubicBezTo>
                <a:cubicBezTo>
                  <a:pt x="1" y="1568"/>
                  <a:pt x="39" y="3167"/>
                  <a:pt x="800" y="4500"/>
                </a:cubicBezTo>
                <a:cubicBezTo>
                  <a:pt x="2247" y="7013"/>
                  <a:pt x="5483" y="7165"/>
                  <a:pt x="8034" y="7242"/>
                </a:cubicBezTo>
                <a:cubicBezTo>
                  <a:pt x="9691" y="7280"/>
                  <a:pt x="11328" y="7394"/>
                  <a:pt x="12832" y="8136"/>
                </a:cubicBezTo>
                <a:cubicBezTo>
                  <a:pt x="14127" y="8765"/>
                  <a:pt x="15231" y="9736"/>
                  <a:pt x="16030" y="10935"/>
                </a:cubicBezTo>
                <a:lnTo>
                  <a:pt x="16030" y="10954"/>
                </a:lnTo>
                <a:cubicBezTo>
                  <a:pt x="16053" y="10994"/>
                  <a:pt x="16087" y="11010"/>
                  <a:pt x="16123" y="11010"/>
                </a:cubicBezTo>
                <a:cubicBezTo>
                  <a:pt x="16206" y="11010"/>
                  <a:pt x="16293" y="10920"/>
                  <a:pt x="16240" y="10840"/>
                </a:cubicBezTo>
                <a:cubicBezTo>
                  <a:pt x="15440" y="9621"/>
                  <a:pt x="14355" y="8650"/>
                  <a:pt x="13079" y="7984"/>
                </a:cubicBezTo>
                <a:cubicBezTo>
                  <a:pt x="10357" y="6613"/>
                  <a:pt x="7292" y="7356"/>
                  <a:pt x="4436" y="6651"/>
                </a:cubicBezTo>
                <a:cubicBezTo>
                  <a:pt x="3085" y="6347"/>
                  <a:pt x="1771" y="5661"/>
                  <a:pt x="1048" y="4443"/>
                </a:cubicBezTo>
                <a:cubicBezTo>
                  <a:pt x="286" y="3148"/>
                  <a:pt x="229" y="1587"/>
                  <a:pt x="438" y="159"/>
                </a:cubicBezTo>
                <a:cubicBezTo>
                  <a:pt x="450" y="65"/>
                  <a:pt x="367" y="0"/>
                  <a:pt x="29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803;p141"/>
          <p:cNvSpPr/>
          <p:nvPr/>
        </p:nvSpPr>
        <p:spPr>
          <a:xfrm>
            <a:off x="5574109" y="3458159"/>
            <a:ext cx="386975" cy="322025"/>
          </a:xfrm>
          <a:custGeom>
            <a:avLst/>
            <a:gdLst/>
            <a:ahLst/>
            <a:cxnLst/>
            <a:rect l="l" t="t" r="r" b="b"/>
            <a:pathLst>
              <a:path w="15479" h="12881" extrusionOk="0">
                <a:moveTo>
                  <a:pt x="2071" y="1"/>
                </a:moveTo>
                <a:cubicBezTo>
                  <a:pt x="1922" y="1"/>
                  <a:pt x="1770" y="18"/>
                  <a:pt x="1619" y="55"/>
                </a:cubicBezTo>
                <a:cubicBezTo>
                  <a:pt x="629" y="283"/>
                  <a:pt x="1" y="1273"/>
                  <a:pt x="191" y="2282"/>
                </a:cubicBezTo>
                <a:cubicBezTo>
                  <a:pt x="743" y="5081"/>
                  <a:pt x="1848" y="10316"/>
                  <a:pt x="2647" y="11858"/>
                </a:cubicBezTo>
                <a:cubicBezTo>
                  <a:pt x="3031" y="12598"/>
                  <a:pt x="3953" y="12881"/>
                  <a:pt x="5137" y="12881"/>
                </a:cubicBezTo>
                <a:cubicBezTo>
                  <a:pt x="8951" y="12881"/>
                  <a:pt x="15479" y="9954"/>
                  <a:pt x="15479" y="9954"/>
                </a:cubicBezTo>
                <a:lnTo>
                  <a:pt x="14869" y="8374"/>
                </a:lnTo>
                <a:lnTo>
                  <a:pt x="5750" y="8812"/>
                </a:lnTo>
                <a:lnTo>
                  <a:pt x="3923" y="1464"/>
                </a:lnTo>
                <a:cubicBezTo>
                  <a:pt x="3712" y="587"/>
                  <a:pt x="2933" y="1"/>
                  <a:pt x="2071"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804;p141"/>
          <p:cNvSpPr/>
          <p:nvPr/>
        </p:nvSpPr>
        <p:spPr>
          <a:xfrm>
            <a:off x="5688859" y="3677109"/>
            <a:ext cx="31900" cy="24775"/>
          </a:xfrm>
          <a:custGeom>
            <a:avLst/>
            <a:gdLst/>
            <a:ahLst/>
            <a:cxnLst/>
            <a:rect l="l" t="t" r="r" b="b"/>
            <a:pathLst>
              <a:path w="1276" h="991" extrusionOk="0">
                <a:moveTo>
                  <a:pt x="1121" y="1"/>
                </a:moveTo>
                <a:cubicBezTo>
                  <a:pt x="1102" y="1"/>
                  <a:pt x="1083" y="5"/>
                  <a:pt x="1065" y="16"/>
                </a:cubicBezTo>
                <a:lnTo>
                  <a:pt x="75" y="854"/>
                </a:lnTo>
                <a:cubicBezTo>
                  <a:pt x="0" y="899"/>
                  <a:pt x="67" y="991"/>
                  <a:pt x="136" y="991"/>
                </a:cubicBezTo>
                <a:cubicBezTo>
                  <a:pt x="154" y="991"/>
                  <a:pt x="173" y="984"/>
                  <a:pt x="189" y="968"/>
                </a:cubicBezTo>
                <a:lnTo>
                  <a:pt x="1198" y="149"/>
                </a:lnTo>
                <a:cubicBezTo>
                  <a:pt x="1276" y="88"/>
                  <a:pt x="1202" y="1"/>
                  <a:pt x="1121"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805;p141"/>
          <p:cNvSpPr/>
          <p:nvPr/>
        </p:nvSpPr>
        <p:spPr>
          <a:xfrm>
            <a:off x="5693384" y="3678784"/>
            <a:ext cx="20075" cy="7350"/>
          </a:xfrm>
          <a:custGeom>
            <a:avLst/>
            <a:gdLst/>
            <a:ahLst/>
            <a:cxnLst/>
            <a:rect l="l" t="t" r="r" b="b"/>
            <a:pathLst>
              <a:path w="803" h="294" extrusionOk="0">
                <a:moveTo>
                  <a:pt x="110" y="1"/>
                </a:moveTo>
                <a:cubicBezTo>
                  <a:pt x="21" y="1"/>
                  <a:pt x="1" y="143"/>
                  <a:pt x="104" y="178"/>
                </a:cubicBezTo>
                <a:lnTo>
                  <a:pt x="656" y="292"/>
                </a:lnTo>
                <a:cubicBezTo>
                  <a:pt x="662" y="293"/>
                  <a:pt x="668" y="293"/>
                  <a:pt x="673" y="293"/>
                </a:cubicBezTo>
                <a:cubicBezTo>
                  <a:pt x="774" y="293"/>
                  <a:pt x="802" y="139"/>
                  <a:pt x="694" y="120"/>
                </a:cubicBezTo>
                <a:lnTo>
                  <a:pt x="142" y="6"/>
                </a:lnTo>
                <a:cubicBezTo>
                  <a:pt x="130" y="2"/>
                  <a:pt x="120" y="1"/>
                  <a:pt x="110"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806;p141"/>
          <p:cNvSpPr/>
          <p:nvPr/>
        </p:nvSpPr>
        <p:spPr>
          <a:xfrm>
            <a:off x="5919184" y="3659409"/>
            <a:ext cx="169450" cy="90050"/>
          </a:xfrm>
          <a:custGeom>
            <a:avLst/>
            <a:gdLst/>
            <a:ahLst/>
            <a:cxnLst/>
            <a:rect l="l" t="t" r="r" b="b"/>
            <a:pathLst>
              <a:path w="6778" h="3602" extrusionOk="0">
                <a:moveTo>
                  <a:pt x="3166" y="1"/>
                </a:moveTo>
                <a:cubicBezTo>
                  <a:pt x="2972" y="1"/>
                  <a:pt x="2780" y="7"/>
                  <a:pt x="2589" y="20"/>
                </a:cubicBezTo>
                <a:cubicBezTo>
                  <a:pt x="2171" y="58"/>
                  <a:pt x="686" y="58"/>
                  <a:pt x="248" y="496"/>
                </a:cubicBezTo>
                <a:cubicBezTo>
                  <a:pt x="134" y="610"/>
                  <a:pt x="76" y="762"/>
                  <a:pt x="57" y="934"/>
                </a:cubicBezTo>
                <a:cubicBezTo>
                  <a:pt x="0" y="1581"/>
                  <a:pt x="457" y="2152"/>
                  <a:pt x="1105" y="2247"/>
                </a:cubicBezTo>
                <a:cubicBezTo>
                  <a:pt x="1447" y="2285"/>
                  <a:pt x="1771" y="2380"/>
                  <a:pt x="2075" y="2533"/>
                </a:cubicBezTo>
                <a:cubicBezTo>
                  <a:pt x="2704" y="2894"/>
                  <a:pt x="3351" y="3485"/>
                  <a:pt x="3713" y="3580"/>
                </a:cubicBezTo>
                <a:cubicBezTo>
                  <a:pt x="3774" y="3595"/>
                  <a:pt x="3824" y="3601"/>
                  <a:pt x="3866" y="3601"/>
                </a:cubicBezTo>
                <a:cubicBezTo>
                  <a:pt x="4201" y="3601"/>
                  <a:pt x="3956" y="3174"/>
                  <a:pt x="3922" y="3123"/>
                </a:cubicBezTo>
                <a:cubicBezTo>
                  <a:pt x="3675" y="2818"/>
                  <a:pt x="3427" y="2533"/>
                  <a:pt x="3142" y="2266"/>
                </a:cubicBezTo>
                <a:lnTo>
                  <a:pt x="3142" y="2266"/>
                </a:lnTo>
                <a:cubicBezTo>
                  <a:pt x="3142" y="2266"/>
                  <a:pt x="4208" y="2875"/>
                  <a:pt x="4512" y="3256"/>
                </a:cubicBezTo>
                <a:cubicBezTo>
                  <a:pt x="4647" y="3436"/>
                  <a:pt x="4817" y="3536"/>
                  <a:pt x="4951" y="3536"/>
                </a:cubicBezTo>
                <a:cubicBezTo>
                  <a:pt x="5101" y="3536"/>
                  <a:pt x="5209" y="3413"/>
                  <a:pt x="5179" y="3142"/>
                </a:cubicBezTo>
                <a:cubicBezTo>
                  <a:pt x="5102" y="2609"/>
                  <a:pt x="4055" y="1714"/>
                  <a:pt x="3694" y="1543"/>
                </a:cubicBezTo>
                <a:lnTo>
                  <a:pt x="3694" y="1543"/>
                </a:lnTo>
                <a:cubicBezTo>
                  <a:pt x="4151" y="1657"/>
                  <a:pt x="4550" y="1904"/>
                  <a:pt x="4874" y="2247"/>
                </a:cubicBezTo>
                <a:cubicBezTo>
                  <a:pt x="5293" y="2761"/>
                  <a:pt x="5502" y="2875"/>
                  <a:pt x="5750" y="2971"/>
                </a:cubicBezTo>
                <a:cubicBezTo>
                  <a:pt x="5771" y="2978"/>
                  <a:pt x="5792" y="2982"/>
                  <a:pt x="5811" y="2982"/>
                </a:cubicBezTo>
                <a:cubicBezTo>
                  <a:pt x="6033" y="2982"/>
                  <a:pt x="6101" y="2497"/>
                  <a:pt x="5540" y="1866"/>
                </a:cubicBezTo>
                <a:cubicBezTo>
                  <a:pt x="5179" y="1390"/>
                  <a:pt x="4684" y="1067"/>
                  <a:pt x="4112" y="895"/>
                </a:cubicBezTo>
                <a:cubicBezTo>
                  <a:pt x="4436" y="895"/>
                  <a:pt x="4760" y="934"/>
                  <a:pt x="5064" y="1010"/>
                </a:cubicBezTo>
                <a:cubicBezTo>
                  <a:pt x="5621" y="1117"/>
                  <a:pt x="6042" y="1682"/>
                  <a:pt x="6376" y="1682"/>
                </a:cubicBezTo>
                <a:cubicBezTo>
                  <a:pt x="6396" y="1682"/>
                  <a:pt x="6416" y="1680"/>
                  <a:pt x="6435" y="1676"/>
                </a:cubicBezTo>
                <a:cubicBezTo>
                  <a:pt x="6778" y="1581"/>
                  <a:pt x="6245" y="876"/>
                  <a:pt x="5788" y="629"/>
                </a:cubicBezTo>
                <a:cubicBezTo>
                  <a:pt x="5312" y="381"/>
                  <a:pt x="5007" y="153"/>
                  <a:pt x="4322" y="77"/>
                </a:cubicBezTo>
                <a:cubicBezTo>
                  <a:pt x="3941" y="26"/>
                  <a:pt x="3552" y="1"/>
                  <a:pt x="3166"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807;p141"/>
          <p:cNvSpPr/>
          <p:nvPr/>
        </p:nvSpPr>
        <p:spPr>
          <a:xfrm>
            <a:off x="5955359" y="3647509"/>
            <a:ext cx="66650" cy="16700"/>
          </a:xfrm>
          <a:custGeom>
            <a:avLst/>
            <a:gdLst/>
            <a:ahLst/>
            <a:cxnLst/>
            <a:rect l="l" t="t" r="r" b="b"/>
            <a:pathLst>
              <a:path w="2666" h="668" extrusionOk="0">
                <a:moveTo>
                  <a:pt x="2363" y="0"/>
                </a:moveTo>
                <a:cubicBezTo>
                  <a:pt x="2164" y="0"/>
                  <a:pt x="1901" y="44"/>
                  <a:pt x="1678" y="44"/>
                </a:cubicBezTo>
                <a:cubicBezTo>
                  <a:pt x="1638" y="44"/>
                  <a:pt x="1598" y="42"/>
                  <a:pt x="1561" y="39"/>
                </a:cubicBezTo>
                <a:cubicBezTo>
                  <a:pt x="1554" y="39"/>
                  <a:pt x="1547" y="38"/>
                  <a:pt x="1540" y="38"/>
                </a:cubicBezTo>
                <a:cubicBezTo>
                  <a:pt x="1088" y="38"/>
                  <a:pt x="0" y="610"/>
                  <a:pt x="0" y="610"/>
                </a:cubicBezTo>
                <a:lnTo>
                  <a:pt x="1847" y="667"/>
                </a:lnTo>
                <a:cubicBezTo>
                  <a:pt x="1847" y="667"/>
                  <a:pt x="2665" y="458"/>
                  <a:pt x="2665" y="153"/>
                </a:cubicBezTo>
                <a:cubicBezTo>
                  <a:pt x="2657" y="33"/>
                  <a:pt x="2534" y="0"/>
                  <a:pt x="2363"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808;p141"/>
          <p:cNvSpPr/>
          <p:nvPr/>
        </p:nvSpPr>
        <p:spPr>
          <a:xfrm>
            <a:off x="5784559" y="4634984"/>
            <a:ext cx="207950" cy="103425"/>
          </a:xfrm>
          <a:custGeom>
            <a:avLst/>
            <a:gdLst/>
            <a:ahLst/>
            <a:cxnLst/>
            <a:rect l="l" t="t" r="r" b="b"/>
            <a:pathLst>
              <a:path w="8318" h="4137" extrusionOk="0">
                <a:moveTo>
                  <a:pt x="3190" y="0"/>
                </a:moveTo>
                <a:cubicBezTo>
                  <a:pt x="3008" y="0"/>
                  <a:pt x="2839" y="51"/>
                  <a:pt x="2739" y="82"/>
                </a:cubicBezTo>
                <a:cubicBezTo>
                  <a:pt x="2454" y="196"/>
                  <a:pt x="2206" y="405"/>
                  <a:pt x="2054" y="691"/>
                </a:cubicBezTo>
                <a:lnTo>
                  <a:pt x="740" y="405"/>
                </a:lnTo>
                <a:cubicBezTo>
                  <a:pt x="740" y="405"/>
                  <a:pt x="337" y="42"/>
                  <a:pt x="132" y="42"/>
                </a:cubicBezTo>
                <a:cubicBezTo>
                  <a:pt x="51" y="42"/>
                  <a:pt x="1" y="97"/>
                  <a:pt x="17" y="253"/>
                </a:cubicBezTo>
                <a:cubicBezTo>
                  <a:pt x="36" y="481"/>
                  <a:pt x="93" y="1129"/>
                  <a:pt x="150" y="1833"/>
                </a:cubicBezTo>
                <a:cubicBezTo>
                  <a:pt x="264" y="2918"/>
                  <a:pt x="378" y="4137"/>
                  <a:pt x="378" y="4137"/>
                </a:cubicBezTo>
                <a:lnTo>
                  <a:pt x="8317" y="4137"/>
                </a:lnTo>
                <a:cubicBezTo>
                  <a:pt x="8298" y="3965"/>
                  <a:pt x="8260" y="3813"/>
                  <a:pt x="8222" y="3680"/>
                </a:cubicBezTo>
                <a:cubicBezTo>
                  <a:pt x="7936" y="2575"/>
                  <a:pt x="7422" y="2252"/>
                  <a:pt x="6851" y="2195"/>
                </a:cubicBezTo>
                <a:cubicBezTo>
                  <a:pt x="6185" y="2157"/>
                  <a:pt x="3748" y="1243"/>
                  <a:pt x="3748" y="1243"/>
                </a:cubicBezTo>
                <a:cubicBezTo>
                  <a:pt x="4053" y="938"/>
                  <a:pt x="3996" y="424"/>
                  <a:pt x="3672" y="177"/>
                </a:cubicBezTo>
                <a:cubicBezTo>
                  <a:pt x="3528" y="42"/>
                  <a:pt x="3354" y="0"/>
                  <a:pt x="319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809;p141"/>
          <p:cNvSpPr/>
          <p:nvPr/>
        </p:nvSpPr>
        <p:spPr>
          <a:xfrm>
            <a:off x="5849684" y="4643684"/>
            <a:ext cx="26675" cy="16675"/>
          </a:xfrm>
          <a:custGeom>
            <a:avLst/>
            <a:gdLst/>
            <a:ahLst/>
            <a:cxnLst/>
            <a:rect l="l" t="t" r="r" b="b"/>
            <a:pathLst>
              <a:path w="1067" h="667" extrusionOk="0">
                <a:moveTo>
                  <a:pt x="534" y="0"/>
                </a:moveTo>
                <a:cubicBezTo>
                  <a:pt x="229" y="0"/>
                  <a:pt x="1" y="152"/>
                  <a:pt x="1" y="343"/>
                </a:cubicBezTo>
                <a:cubicBezTo>
                  <a:pt x="1" y="514"/>
                  <a:pt x="229" y="666"/>
                  <a:pt x="534" y="666"/>
                </a:cubicBezTo>
                <a:cubicBezTo>
                  <a:pt x="819" y="666"/>
                  <a:pt x="1067" y="514"/>
                  <a:pt x="1067" y="343"/>
                </a:cubicBezTo>
                <a:cubicBezTo>
                  <a:pt x="1067" y="152"/>
                  <a:pt x="81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810;p141"/>
          <p:cNvSpPr/>
          <p:nvPr/>
        </p:nvSpPr>
        <p:spPr>
          <a:xfrm>
            <a:off x="5788284" y="4679784"/>
            <a:ext cx="204225" cy="58625"/>
          </a:xfrm>
          <a:custGeom>
            <a:avLst/>
            <a:gdLst/>
            <a:ahLst/>
            <a:cxnLst/>
            <a:rect l="l" t="t" r="r" b="b"/>
            <a:pathLst>
              <a:path w="8169" h="2345" extrusionOk="0">
                <a:moveTo>
                  <a:pt x="324" y="1"/>
                </a:moveTo>
                <a:cubicBezTo>
                  <a:pt x="217" y="1"/>
                  <a:pt x="108" y="14"/>
                  <a:pt x="1" y="41"/>
                </a:cubicBezTo>
                <a:cubicBezTo>
                  <a:pt x="115" y="1126"/>
                  <a:pt x="229" y="2345"/>
                  <a:pt x="229" y="2345"/>
                </a:cubicBezTo>
                <a:lnTo>
                  <a:pt x="8168" y="2345"/>
                </a:lnTo>
                <a:cubicBezTo>
                  <a:pt x="8149" y="2173"/>
                  <a:pt x="8111" y="2021"/>
                  <a:pt x="8073" y="1888"/>
                </a:cubicBezTo>
                <a:lnTo>
                  <a:pt x="5370" y="1888"/>
                </a:lnTo>
                <a:cubicBezTo>
                  <a:pt x="5103" y="1583"/>
                  <a:pt x="4798" y="1317"/>
                  <a:pt x="4437" y="1145"/>
                </a:cubicBezTo>
                <a:cubicBezTo>
                  <a:pt x="4202" y="1019"/>
                  <a:pt x="3994" y="972"/>
                  <a:pt x="3800" y="972"/>
                </a:cubicBezTo>
                <a:cubicBezTo>
                  <a:pt x="3349" y="972"/>
                  <a:pt x="2968" y="1223"/>
                  <a:pt x="2476" y="1317"/>
                </a:cubicBezTo>
                <a:cubicBezTo>
                  <a:pt x="2400" y="1328"/>
                  <a:pt x="2334" y="1334"/>
                  <a:pt x="2274" y="1334"/>
                </a:cubicBezTo>
                <a:cubicBezTo>
                  <a:pt x="1761" y="1334"/>
                  <a:pt x="1769" y="914"/>
                  <a:pt x="1257" y="403"/>
                </a:cubicBezTo>
                <a:cubicBezTo>
                  <a:pt x="1010" y="141"/>
                  <a:pt x="673" y="1"/>
                  <a:pt x="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811;p141"/>
          <p:cNvSpPr/>
          <p:nvPr/>
        </p:nvSpPr>
        <p:spPr>
          <a:xfrm>
            <a:off x="5680209" y="3415209"/>
            <a:ext cx="112875" cy="108225"/>
          </a:xfrm>
          <a:custGeom>
            <a:avLst/>
            <a:gdLst/>
            <a:ahLst/>
            <a:cxnLst/>
            <a:rect l="l" t="t" r="r" b="b"/>
            <a:pathLst>
              <a:path w="4515" h="4329" extrusionOk="0">
                <a:moveTo>
                  <a:pt x="126" y="1"/>
                </a:moveTo>
                <a:cubicBezTo>
                  <a:pt x="64" y="1"/>
                  <a:pt x="0" y="68"/>
                  <a:pt x="40" y="136"/>
                </a:cubicBezTo>
                <a:cubicBezTo>
                  <a:pt x="440" y="992"/>
                  <a:pt x="935" y="1792"/>
                  <a:pt x="1506" y="2553"/>
                </a:cubicBezTo>
                <a:cubicBezTo>
                  <a:pt x="1982" y="3201"/>
                  <a:pt x="2534" y="3905"/>
                  <a:pt x="3296" y="4229"/>
                </a:cubicBezTo>
                <a:cubicBezTo>
                  <a:pt x="3429" y="4295"/>
                  <a:pt x="3577" y="4329"/>
                  <a:pt x="3727" y="4329"/>
                </a:cubicBezTo>
                <a:cubicBezTo>
                  <a:pt x="3877" y="4329"/>
                  <a:pt x="4029" y="4295"/>
                  <a:pt x="4172" y="4229"/>
                </a:cubicBezTo>
                <a:cubicBezTo>
                  <a:pt x="4400" y="4019"/>
                  <a:pt x="4514" y="3715"/>
                  <a:pt x="4476" y="3391"/>
                </a:cubicBezTo>
                <a:cubicBezTo>
                  <a:pt x="4438" y="2496"/>
                  <a:pt x="4210" y="1601"/>
                  <a:pt x="3791" y="802"/>
                </a:cubicBezTo>
                <a:cubicBezTo>
                  <a:pt x="3772" y="765"/>
                  <a:pt x="3744" y="750"/>
                  <a:pt x="3715" y="750"/>
                </a:cubicBezTo>
                <a:cubicBezTo>
                  <a:pt x="3657" y="750"/>
                  <a:pt x="3600" y="814"/>
                  <a:pt x="3639" y="878"/>
                </a:cubicBezTo>
                <a:cubicBezTo>
                  <a:pt x="4000" y="1601"/>
                  <a:pt x="4229" y="2401"/>
                  <a:pt x="4286" y="3201"/>
                </a:cubicBezTo>
                <a:cubicBezTo>
                  <a:pt x="4304" y="3606"/>
                  <a:pt x="4269" y="4154"/>
                  <a:pt x="3749" y="4154"/>
                </a:cubicBezTo>
                <a:cubicBezTo>
                  <a:pt x="3732" y="4154"/>
                  <a:pt x="3714" y="4154"/>
                  <a:pt x="3696" y="4153"/>
                </a:cubicBezTo>
                <a:cubicBezTo>
                  <a:pt x="3315" y="4076"/>
                  <a:pt x="2972" y="3886"/>
                  <a:pt x="2687" y="3619"/>
                </a:cubicBezTo>
                <a:cubicBezTo>
                  <a:pt x="2173" y="3144"/>
                  <a:pt x="1716" y="2591"/>
                  <a:pt x="1335" y="2001"/>
                </a:cubicBezTo>
                <a:cubicBezTo>
                  <a:pt x="897" y="1373"/>
                  <a:pt x="516" y="726"/>
                  <a:pt x="193" y="40"/>
                </a:cubicBezTo>
                <a:cubicBezTo>
                  <a:pt x="176" y="12"/>
                  <a:pt x="151"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812;p141"/>
          <p:cNvSpPr/>
          <p:nvPr/>
        </p:nvSpPr>
        <p:spPr>
          <a:xfrm>
            <a:off x="5861109" y="3744609"/>
            <a:ext cx="1658225" cy="48575"/>
          </a:xfrm>
          <a:custGeom>
            <a:avLst/>
            <a:gdLst/>
            <a:ahLst/>
            <a:cxnLst/>
            <a:rect l="l" t="t" r="r" b="b"/>
            <a:pathLst>
              <a:path w="66329" h="1943" extrusionOk="0">
                <a:moveTo>
                  <a:pt x="1" y="0"/>
                </a:moveTo>
                <a:lnTo>
                  <a:pt x="1" y="1942"/>
                </a:lnTo>
                <a:lnTo>
                  <a:pt x="66328" y="1942"/>
                </a:lnTo>
                <a:lnTo>
                  <a:pt x="66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813;p141"/>
          <p:cNvSpPr/>
          <p:nvPr/>
        </p:nvSpPr>
        <p:spPr>
          <a:xfrm>
            <a:off x="5922034" y="3793159"/>
            <a:ext cx="1537800" cy="42375"/>
          </a:xfrm>
          <a:custGeom>
            <a:avLst/>
            <a:gdLst/>
            <a:ahLst/>
            <a:cxnLst/>
            <a:rect l="l" t="t" r="r" b="b"/>
            <a:pathLst>
              <a:path w="61512" h="1695" extrusionOk="0">
                <a:moveTo>
                  <a:pt x="1" y="0"/>
                </a:moveTo>
                <a:lnTo>
                  <a:pt x="1" y="1695"/>
                </a:lnTo>
                <a:lnTo>
                  <a:pt x="61512" y="1695"/>
                </a:lnTo>
                <a:lnTo>
                  <a:pt x="61512"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814;p141"/>
          <p:cNvSpPr/>
          <p:nvPr/>
        </p:nvSpPr>
        <p:spPr>
          <a:xfrm>
            <a:off x="5922034" y="3793159"/>
            <a:ext cx="1537800" cy="5725"/>
          </a:xfrm>
          <a:custGeom>
            <a:avLst/>
            <a:gdLst/>
            <a:ahLst/>
            <a:cxnLst/>
            <a:rect l="l" t="t" r="r" b="b"/>
            <a:pathLst>
              <a:path w="61512" h="229" extrusionOk="0">
                <a:moveTo>
                  <a:pt x="20" y="0"/>
                </a:moveTo>
                <a:cubicBezTo>
                  <a:pt x="1" y="0"/>
                  <a:pt x="1" y="0"/>
                  <a:pt x="1" y="19"/>
                </a:cubicBezTo>
                <a:lnTo>
                  <a:pt x="1" y="210"/>
                </a:lnTo>
                <a:cubicBezTo>
                  <a:pt x="1" y="210"/>
                  <a:pt x="1" y="229"/>
                  <a:pt x="20" y="229"/>
                </a:cubicBezTo>
                <a:lnTo>
                  <a:pt x="34154" y="229"/>
                </a:lnTo>
                <a:cubicBezTo>
                  <a:pt x="34154" y="229"/>
                  <a:pt x="34154" y="210"/>
                  <a:pt x="61512" y="210"/>
                </a:cubicBezTo>
                <a:lnTo>
                  <a:pt x="61512" y="19"/>
                </a:lnTo>
                <a:cubicBezTo>
                  <a:pt x="34154" y="0"/>
                  <a:pt x="34154" y="0"/>
                  <a:pt x="34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815;p141"/>
          <p:cNvSpPr/>
          <p:nvPr/>
        </p:nvSpPr>
        <p:spPr>
          <a:xfrm>
            <a:off x="7277534" y="3835509"/>
            <a:ext cx="277025" cy="898150"/>
          </a:xfrm>
          <a:custGeom>
            <a:avLst/>
            <a:gdLst/>
            <a:ahLst/>
            <a:cxnLst/>
            <a:rect l="l" t="t" r="r" b="b"/>
            <a:pathLst>
              <a:path w="11081" h="35926" extrusionOk="0">
                <a:moveTo>
                  <a:pt x="0" y="1"/>
                </a:moveTo>
                <a:lnTo>
                  <a:pt x="9443" y="35925"/>
                </a:lnTo>
                <a:lnTo>
                  <a:pt x="11080" y="35925"/>
                </a:lnTo>
                <a:lnTo>
                  <a:pt x="3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816;p141"/>
          <p:cNvSpPr/>
          <p:nvPr/>
        </p:nvSpPr>
        <p:spPr>
          <a:xfrm>
            <a:off x="5893484" y="3835509"/>
            <a:ext cx="275125" cy="898150"/>
          </a:xfrm>
          <a:custGeom>
            <a:avLst/>
            <a:gdLst/>
            <a:ahLst/>
            <a:cxnLst/>
            <a:rect l="l" t="t" r="r" b="b"/>
            <a:pathLst>
              <a:path w="11005" h="35926" extrusionOk="0">
                <a:moveTo>
                  <a:pt x="7996" y="1"/>
                </a:moveTo>
                <a:lnTo>
                  <a:pt x="0" y="35925"/>
                </a:lnTo>
                <a:lnTo>
                  <a:pt x="1657" y="35925"/>
                </a:lnTo>
                <a:lnTo>
                  <a:pt x="11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817;p141"/>
          <p:cNvSpPr/>
          <p:nvPr/>
        </p:nvSpPr>
        <p:spPr>
          <a:xfrm>
            <a:off x="5998659" y="3698909"/>
            <a:ext cx="448375" cy="46675"/>
          </a:xfrm>
          <a:custGeom>
            <a:avLst/>
            <a:gdLst/>
            <a:ahLst/>
            <a:cxnLst/>
            <a:rect l="l" t="t" r="r" b="b"/>
            <a:pathLst>
              <a:path w="17935" h="1867" extrusionOk="0">
                <a:moveTo>
                  <a:pt x="17934" y="1"/>
                </a:moveTo>
                <a:lnTo>
                  <a:pt x="496" y="39"/>
                </a:lnTo>
                <a:lnTo>
                  <a:pt x="1" y="1867"/>
                </a:lnTo>
                <a:lnTo>
                  <a:pt x="17439" y="1828"/>
                </a:lnTo>
                <a:lnTo>
                  <a:pt x="17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818;p141"/>
          <p:cNvSpPr/>
          <p:nvPr/>
        </p:nvSpPr>
        <p:spPr>
          <a:xfrm>
            <a:off x="6135259" y="3479034"/>
            <a:ext cx="342225" cy="242750"/>
          </a:xfrm>
          <a:custGeom>
            <a:avLst/>
            <a:gdLst/>
            <a:ahLst/>
            <a:cxnLst/>
            <a:rect l="l" t="t" r="r" b="b"/>
            <a:pathLst>
              <a:path w="13689" h="9710" extrusionOk="0">
                <a:moveTo>
                  <a:pt x="12813" y="0"/>
                </a:moveTo>
                <a:lnTo>
                  <a:pt x="2932" y="19"/>
                </a:lnTo>
                <a:cubicBezTo>
                  <a:pt x="2475" y="19"/>
                  <a:pt x="2076" y="362"/>
                  <a:pt x="1980" y="819"/>
                </a:cubicBezTo>
                <a:lnTo>
                  <a:pt x="172" y="8358"/>
                </a:lnTo>
                <a:cubicBezTo>
                  <a:pt x="0" y="9043"/>
                  <a:pt x="476" y="9710"/>
                  <a:pt x="1124" y="9710"/>
                </a:cubicBezTo>
                <a:lnTo>
                  <a:pt x="10871" y="9672"/>
                </a:lnTo>
                <a:cubicBezTo>
                  <a:pt x="11233" y="9672"/>
                  <a:pt x="11537" y="9405"/>
                  <a:pt x="11614" y="9062"/>
                </a:cubicBezTo>
                <a:lnTo>
                  <a:pt x="13536" y="1028"/>
                </a:lnTo>
                <a:cubicBezTo>
                  <a:pt x="13689" y="533"/>
                  <a:pt x="13327" y="19"/>
                  <a:pt x="12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819;p141"/>
          <p:cNvSpPr/>
          <p:nvPr/>
        </p:nvSpPr>
        <p:spPr>
          <a:xfrm>
            <a:off x="6155309" y="3479034"/>
            <a:ext cx="342175" cy="242300"/>
          </a:xfrm>
          <a:custGeom>
            <a:avLst/>
            <a:gdLst/>
            <a:ahLst/>
            <a:cxnLst/>
            <a:rect l="l" t="t" r="r" b="b"/>
            <a:pathLst>
              <a:path w="13687" h="9692" extrusionOk="0">
                <a:moveTo>
                  <a:pt x="12810" y="0"/>
                </a:moveTo>
                <a:lnTo>
                  <a:pt x="2930" y="19"/>
                </a:lnTo>
                <a:cubicBezTo>
                  <a:pt x="2473" y="19"/>
                  <a:pt x="2073" y="362"/>
                  <a:pt x="1978" y="819"/>
                </a:cubicBezTo>
                <a:lnTo>
                  <a:pt x="169" y="8358"/>
                </a:lnTo>
                <a:cubicBezTo>
                  <a:pt x="0" y="9034"/>
                  <a:pt x="461" y="9691"/>
                  <a:pt x="1094" y="9691"/>
                </a:cubicBezTo>
                <a:cubicBezTo>
                  <a:pt x="1103" y="9691"/>
                  <a:pt x="1112" y="9691"/>
                  <a:pt x="1121" y="9691"/>
                </a:cubicBezTo>
                <a:lnTo>
                  <a:pt x="10888" y="9672"/>
                </a:lnTo>
                <a:cubicBezTo>
                  <a:pt x="11230" y="9672"/>
                  <a:pt x="11535" y="9405"/>
                  <a:pt x="11611" y="9062"/>
                </a:cubicBezTo>
                <a:lnTo>
                  <a:pt x="13534" y="1028"/>
                </a:lnTo>
                <a:cubicBezTo>
                  <a:pt x="13686" y="533"/>
                  <a:pt x="13325" y="19"/>
                  <a:pt x="1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820;p141"/>
          <p:cNvSpPr/>
          <p:nvPr/>
        </p:nvSpPr>
        <p:spPr>
          <a:xfrm>
            <a:off x="6297559" y="3585159"/>
            <a:ext cx="57600" cy="59525"/>
          </a:xfrm>
          <a:custGeom>
            <a:avLst/>
            <a:gdLst/>
            <a:ahLst/>
            <a:cxnLst/>
            <a:rect l="l" t="t" r="r" b="b"/>
            <a:pathLst>
              <a:path w="2304" h="2381" extrusionOk="0">
                <a:moveTo>
                  <a:pt x="1333" y="1"/>
                </a:moveTo>
                <a:cubicBezTo>
                  <a:pt x="762" y="1"/>
                  <a:pt x="210" y="553"/>
                  <a:pt x="115" y="1200"/>
                </a:cubicBezTo>
                <a:cubicBezTo>
                  <a:pt x="0" y="1847"/>
                  <a:pt x="400" y="2381"/>
                  <a:pt x="971" y="2381"/>
                </a:cubicBezTo>
                <a:cubicBezTo>
                  <a:pt x="1542" y="2381"/>
                  <a:pt x="2095" y="1847"/>
                  <a:pt x="2190" y="1200"/>
                </a:cubicBezTo>
                <a:cubicBezTo>
                  <a:pt x="2304" y="534"/>
                  <a:pt x="1923" y="1"/>
                  <a:pt x="133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821;p141"/>
          <p:cNvSpPr/>
          <p:nvPr/>
        </p:nvSpPr>
        <p:spPr>
          <a:xfrm>
            <a:off x="6155434" y="3495884"/>
            <a:ext cx="52500" cy="206050"/>
          </a:xfrm>
          <a:custGeom>
            <a:avLst/>
            <a:gdLst/>
            <a:ahLst/>
            <a:cxnLst/>
            <a:rect l="l" t="t" r="r" b="b"/>
            <a:pathLst>
              <a:path w="2100" h="8242" extrusionOk="0">
                <a:moveTo>
                  <a:pt x="1980" y="1"/>
                </a:moveTo>
                <a:cubicBezTo>
                  <a:pt x="1950" y="1"/>
                  <a:pt x="1923" y="15"/>
                  <a:pt x="1916" y="50"/>
                </a:cubicBezTo>
                <a:cubicBezTo>
                  <a:pt x="1288" y="2753"/>
                  <a:pt x="640" y="5437"/>
                  <a:pt x="12" y="8122"/>
                </a:cubicBezTo>
                <a:cubicBezTo>
                  <a:pt x="0" y="8192"/>
                  <a:pt x="54" y="8241"/>
                  <a:pt x="106" y="8241"/>
                </a:cubicBezTo>
                <a:cubicBezTo>
                  <a:pt x="138" y="8241"/>
                  <a:pt x="169" y="8223"/>
                  <a:pt x="183" y="8179"/>
                </a:cubicBezTo>
                <a:cubicBezTo>
                  <a:pt x="812" y="5495"/>
                  <a:pt x="1440" y="2791"/>
                  <a:pt x="2087" y="107"/>
                </a:cubicBezTo>
                <a:cubicBezTo>
                  <a:pt x="2099" y="46"/>
                  <a:pt x="2034" y="1"/>
                  <a:pt x="19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822;p141"/>
          <p:cNvSpPr/>
          <p:nvPr/>
        </p:nvSpPr>
        <p:spPr>
          <a:xfrm>
            <a:off x="6468884" y="3680359"/>
            <a:ext cx="120925" cy="278925"/>
          </a:xfrm>
          <a:custGeom>
            <a:avLst/>
            <a:gdLst/>
            <a:ahLst/>
            <a:cxnLst/>
            <a:rect l="l" t="t" r="r" b="b"/>
            <a:pathLst>
              <a:path w="4837" h="11157" extrusionOk="0">
                <a:moveTo>
                  <a:pt x="4837" y="0"/>
                </a:moveTo>
                <a:lnTo>
                  <a:pt x="1" y="819"/>
                </a:lnTo>
                <a:cubicBezTo>
                  <a:pt x="1" y="819"/>
                  <a:pt x="648" y="7844"/>
                  <a:pt x="2914" y="11157"/>
                </a:cubicBezTo>
                <a:lnTo>
                  <a:pt x="483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823;p141"/>
          <p:cNvSpPr/>
          <p:nvPr/>
        </p:nvSpPr>
        <p:spPr>
          <a:xfrm>
            <a:off x="6456034" y="3520909"/>
            <a:ext cx="97600" cy="241800"/>
          </a:xfrm>
          <a:custGeom>
            <a:avLst/>
            <a:gdLst/>
            <a:ahLst/>
            <a:cxnLst/>
            <a:rect l="l" t="t" r="r" b="b"/>
            <a:pathLst>
              <a:path w="3904" h="9672" extrusionOk="0">
                <a:moveTo>
                  <a:pt x="2971" y="1"/>
                </a:moveTo>
                <a:cubicBezTo>
                  <a:pt x="2971" y="1"/>
                  <a:pt x="724" y="3542"/>
                  <a:pt x="1" y="7578"/>
                </a:cubicBezTo>
                <a:lnTo>
                  <a:pt x="3904" y="9672"/>
                </a:lnTo>
                <a:lnTo>
                  <a:pt x="2971"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824;p141"/>
          <p:cNvSpPr/>
          <p:nvPr/>
        </p:nvSpPr>
        <p:spPr>
          <a:xfrm>
            <a:off x="6456834" y="3694484"/>
            <a:ext cx="67975" cy="33175"/>
          </a:xfrm>
          <a:custGeom>
            <a:avLst/>
            <a:gdLst/>
            <a:ahLst/>
            <a:cxnLst/>
            <a:rect l="l" t="t" r="r" b="b"/>
            <a:pathLst>
              <a:path w="2719" h="1327" extrusionOk="0">
                <a:moveTo>
                  <a:pt x="147" y="0"/>
                </a:moveTo>
                <a:cubicBezTo>
                  <a:pt x="65" y="0"/>
                  <a:pt x="0" y="125"/>
                  <a:pt x="102" y="159"/>
                </a:cubicBezTo>
                <a:lnTo>
                  <a:pt x="2539" y="1320"/>
                </a:lnTo>
                <a:cubicBezTo>
                  <a:pt x="2549" y="1324"/>
                  <a:pt x="2560" y="1326"/>
                  <a:pt x="2570" y="1326"/>
                </a:cubicBezTo>
                <a:cubicBezTo>
                  <a:pt x="2653" y="1326"/>
                  <a:pt x="2719" y="1202"/>
                  <a:pt x="2634" y="1168"/>
                </a:cubicBezTo>
                <a:lnTo>
                  <a:pt x="178" y="6"/>
                </a:lnTo>
                <a:cubicBezTo>
                  <a:pt x="168" y="2"/>
                  <a:pt x="157"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825;p141"/>
          <p:cNvSpPr/>
          <p:nvPr/>
        </p:nvSpPr>
        <p:spPr>
          <a:xfrm>
            <a:off x="6652134" y="3375759"/>
            <a:ext cx="111400" cy="115575"/>
          </a:xfrm>
          <a:custGeom>
            <a:avLst/>
            <a:gdLst/>
            <a:ahLst/>
            <a:cxnLst/>
            <a:rect l="l" t="t" r="r" b="b"/>
            <a:pathLst>
              <a:path w="4456" h="4623" extrusionOk="0">
                <a:moveTo>
                  <a:pt x="324" y="0"/>
                </a:moveTo>
                <a:lnTo>
                  <a:pt x="324" y="0"/>
                </a:lnTo>
                <a:cubicBezTo>
                  <a:pt x="438" y="1504"/>
                  <a:pt x="324" y="3027"/>
                  <a:pt x="0" y="4493"/>
                </a:cubicBezTo>
                <a:cubicBezTo>
                  <a:pt x="0" y="4493"/>
                  <a:pt x="383" y="4622"/>
                  <a:pt x="1096" y="4622"/>
                </a:cubicBezTo>
                <a:cubicBezTo>
                  <a:pt x="1859" y="4622"/>
                  <a:pt x="3000" y="4475"/>
                  <a:pt x="4455" y="3865"/>
                </a:cubicBezTo>
                <a:lnTo>
                  <a:pt x="4189" y="2723"/>
                </a:lnTo>
                <a:lnTo>
                  <a:pt x="4151" y="2532"/>
                </a:lnTo>
                <a:lnTo>
                  <a:pt x="4037" y="1618"/>
                </a:lnTo>
                <a:lnTo>
                  <a:pt x="4017" y="1504"/>
                </a:lnTo>
                <a:lnTo>
                  <a:pt x="3770" y="628"/>
                </a:lnTo>
                <a:lnTo>
                  <a:pt x="324"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826;p141"/>
          <p:cNvSpPr/>
          <p:nvPr/>
        </p:nvSpPr>
        <p:spPr>
          <a:xfrm>
            <a:off x="6727909" y="3414534"/>
            <a:ext cx="28000" cy="24550"/>
          </a:xfrm>
          <a:custGeom>
            <a:avLst/>
            <a:gdLst/>
            <a:ahLst/>
            <a:cxnLst/>
            <a:rect l="l" t="t" r="r" b="b"/>
            <a:pathLst>
              <a:path w="1120" h="982" extrusionOk="0">
                <a:moveTo>
                  <a:pt x="473" y="0"/>
                </a:moveTo>
                <a:cubicBezTo>
                  <a:pt x="199" y="0"/>
                  <a:pt x="0" y="82"/>
                  <a:pt x="130" y="353"/>
                </a:cubicBezTo>
                <a:cubicBezTo>
                  <a:pt x="320" y="772"/>
                  <a:pt x="796" y="924"/>
                  <a:pt x="1120" y="981"/>
                </a:cubicBezTo>
                <a:lnTo>
                  <a:pt x="1006" y="67"/>
                </a:lnTo>
                <a:cubicBezTo>
                  <a:pt x="839" y="31"/>
                  <a:pt x="642" y="0"/>
                  <a:pt x="47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827;p141"/>
          <p:cNvSpPr/>
          <p:nvPr/>
        </p:nvSpPr>
        <p:spPr>
          <a:xfrm>
            <a:off x="6645959" y="3236784"/>
            <a:ext cx="151350" cy="193250"/>
          </a:xfrm>
          <a:custGeom>
            <a:avLst/>
            <a:gdLst/>
            <a:ahLst/>
            <a:cxnLst/>
            <a:rect l="l" t="t" r="r" b="b"/>
            <a:pathLst>
              <a:path w="6054" h="7730" extrusionOk="0">
                <a:moveTo>
                  <a:pt x="2551" y="0"/>
                </a:moveTo>
                <a:lnTo>
                  <a:pt x="2361" y="19"/>
                </a:lnTo>
                <a:cubicBezTo>
                  <a:pt x="552" y="248"/>
                  <a:pt x="95" y="1371"/>
                  <a:pt x="38" y="2456"/>
                </a:cubicBezTo>
                <a:cubicBezTo>
                  <a:pt x="0" y="3236"/>
                  <a:pt x="133" y="3960"/>
                  <a:pt x="152" y="4417"/>
                </a:cubicBezTo>
                <a:cubicBezTo>
                  <a:pt x="152" y="4550"/>
                  <a:pt x="152" y="4683"/>
                  <a:pt x="171" y="4817"/>
                </a:cubicBezTo>
                <a:cubicBezTo>
                  <a:pt x="209" y="5083"/>
                  <a:pt x="286" y="5350"/>
                  <a:pt x="419" y="5597"/>
                </a:cubicBezTo>
                <a:cubicBezTo>
                  <a:pt x="628" y="5997"/>
                  <a:pt x="876" y="6378"/>
                  <a:pt x="1161" y="6739"/>
                </a:cubicBezTo>
                <a:cubicBezTo>
                  <a:pt x="1694" y="7444"/>
                  <a:pt x="2589" y="7729"/>
                  <a:pt x="3446" y="7729"/>
                </a:cubicBezTo>
                <a:cubicBezTo>
                  <a:pt x="5730" y="7729"/>
                  <a:pt x="5940" y="6187"/>
                  <a:pt x="5749" y="3846"/>
                </a:cubicBezTo>
                <a:cubicBezTo>
                  <a:pt x="5635" y="2399"/>
                  <a:pt x="6054" y="1580"/>
                  <a:pt x="5692" y="1028"/>
                </a:cubicBezTo>
                <a:cubicBezTo>
                  <a:pt x="5654" y="990"/>
                  <a:pt x="5635" y="971"/>
                  <a:pt x="5616" y="952"/>
                </a:cubicBezTo>
                <a:cubicBezTo>
                  <a:pt x="5007" y="343"/>
                  <a:pt x="4207" y="0"/>
                  <a:pt x="335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828;p141"/>
          <p:cNvSpPr/>
          <p:nvPr/>
        </p:nvSpPr>
        <p:spPr>
          <a:xfrm>
            <a:off x="6616909" y="3190909"/>
            <a:ext cx="224800" cy="230675"/>
          </a:xfrm>
          <a:custGeom>
            <a:avLst/>
            <a:gdLst/>
            <a:ahLst/>
            <a:cxnLst/>
            <a:rect l="l" t="t" r="r" b="b"/>
            <a:pathLst>
              <a:path w="8992" h="9227" extrusionOk="0">
                <a:moveTo>
                  <a:pt x="5829" y="0"/>
                </a:moveTo>
                <a:cubicBezTo>
                  <a:pt x="4535" y="0"/>
                  <a:pt x="2266" y="1607"/>
                  <a:pt x="2266" y="1607"/>
                </a:cubicBezTo>
                <a:cubicBezTo>
                  <a:pt x="2266" y="1607"/>
                  <a:pt x="1888" y="1339"/>
                  <a:pt x="1494" y="1339"/>
                </a:cubicBezTo>
                <a:cubicBezTo>
                  <a:pt x="1395" y="1339"/>
                  <a:pt x="1295" y="1355"/>
                  <a:pt x="1200" y="1397"/>
                </a:cubicBezTo>
                <a:cubicBezTo>
                  <a:pt x="724" y="1607"/>
                  <a:pt x="1200" y="2406"/>
                  <a:pt x="1200" y="2406"/>
                </a:cubicBezTo>
                <a:cubicBezTo>
                  <a:pt x="1200" y="2406"/>
                  <a:pt x="439" y="2406"/>
                  <a:pt x="229" y="2692"/>
                </a:cubicBezTo>
                <a:cubicBezTo>
                  <a:pt x="20" y="2996"/>
                  <a:pt x="515" y="3682"/>
                  <a:pt x="515" y="3682"/>
                </a:cubicBezTo>
                <a:cubicBezTo>
                  <a:pt x="1" y="6404"/>
                  <a:pt x="1657" y="7680"/>
                  <a:pt x="1600" y="8365"/>
                </a:cubicBezTo>
                <a:cubicBezTo>
                  <a:pt x="1575" y="8808"/>
                  <a:pt x="2440" y="9227"/>
                  <a:pt x="3246" y="9227"/>
                </a:cubicBezTo>
                <a:cubicBezTo>
                  <a:pt x="3687" y="9227"/>
                  <a:pt x="4111" y="9101"/>
                  <a:pt x="4360" y="8784"/>
                </a:cubicBezTo>
                <a:cubicBezTo>
                  <a:pt x="5065" y="7889"/>
                  <a:pt x="5807" y="4995"/>
                  <a:pt x="6359" y="4748"/>
                </a:cubicBezTo>
                <a:cubicBezTo>
                  <a:pt x="6930" y="4519"/>
                  <a:pt x="6359" y="4177"/>
                  <a:pt x="6359" y="4177"/>
                </a:cubicBezTo>
                <a:lnTo>
                  <a:pt x="6359" y="4177"/>
                </a:lnTo>
                <a:cubicBezTo>
                  <a:pt x="6359" y="4177"/>
                  <a:pt x="6368" y="4177"/>
                  <a:pt x="6383" y="4177"/>
                </a:cubicBezTo>
                <a:cubicBezTo>
                  <a:pt x="6581" y="4177"/>
                  <a:pt x="7939" y="4144"/>
                  <a:pt x="7939" y="3244"/>
                </a:cubicBezTo>
                <a:cubicBezTo>
                  <a:pt x="8035" y="3130"/>
                  <a:pt x="8625" y="3187"/>
                  <a:pt x="8777" y="2692"/>
                </a:cubicBezTo>
                <a:cubicBezTo>
                  <a:pt x="8991" y="2115"/>
                  <a:pt x="8406" y="1937"/>
                  <a:pt x="8171" y="1937"/>
                </a:cubicBezTo>
                <a:cubicBezTo>
                  <a:pt x="8135" y="1937"/>
                  <a:pt x="8107" y="1942"/>
                  <a:pt x="8092" y="1949"/>
                </a:cubicBezTo>
                <a:cubicBezTo>
                  <a:pt x="8225" y="1873"/>
                  <a:pt x="8396" y="1131"/>
                  <a:pt x="7920" y="902"/>
                </a:cubicBezTo>
                <a:cubicBezTo>
                  <a:pt x="7816" y="848"/>
                  <a:pt x="7684" y="826"/>
                  <a:pt x="7542" y="826"/>
                </a:cubicBezTo>
                <a:cubicBezTo>
                  <a:pt x="7041" y="826"/>
                  <a:pt x="6416" y="1093"/>
                  <a:pt x="6416" y="1093"/>
                </a:cubicBezTo>
                <a:cubicBezTo>
                  <a:pt x="6416" y="1093"/>
                  <a:pt x="7311" y="293"/>
                  <a:pt x="6093" y="26"/>
                </a:cubicBezTo>
                <a:cubicBezTo>
                  <a:pt x="6011" y="9"/>
                  <a:pt x="5922"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829;p141"/>
          <p:cNvSpPr/>
          <p:nvPr/>
        </p:nvSpPr>
        <p:spPr>
          <a:xfrm>
            <a:off x="6740659" y="3311459"/>
            <a:ext cx="52850" cy="63950"/>
          </a:xfrm>
          <a:custGeom>
            <a:avLst/>
            <a:gdLst/>
            <a:ahLst/>
            <a:cxnLst/>
            <a:rect l="l" t="t" r="r" b="b"/>
            <a:pathLst>
              <a:path w="2114" h="2558" extrusionOk="0">
                <a:moveTo>
                  <a:pt x="978" y="0"/>
                </a:moveTo>
                <a:cubicBezTo>
                  <a:pt x="892" y="0"/>
                  <a:pt x="801" y="13"/>
                  <a:pt x="705" y="40"/>
                </a:cubicBezTo>
                <a:cubicBezTo>
                  <a:pt x="267" y="154"/>
                  <a:pt x="1" y="630"/>
                  <a:pt x="39" y="1163"/>
                </a:cubicBezTo>
                <a:cubicBezTo>
                  <a:pt x="39" y="1563"/>
                  <a:pt x="191" y="1925"/>
                  <a:pt x="438" y="2229"/>
                </a:cubicBezTo>
                <a:cubicBezTo>
                  <a:pt x="605" y="2442"/>
                  <a:pt x="856" y="2557"/>
                  <a:pt x="1115" y="2557"/>
                </a:cubicBezTo>
                <a:cubicBezTo>
                  <a:pt x="1181" y="2557"/>
                  <a:pt x="1248" y="2550"/>
                  <a:pt x="1314" y="2534"/>
                </a:cubicBezTo>
                <a:cubicBezTo>
                  <a:pt x="2095" y="2344"/>
                  <a:pt x="2114" y="1468"/>
                  <a:pt x="1904" y="878"/>
                </a:cubicBezTo>
                <a:cubicBezTo>
                  <a:pt x="1744" y="365"/>
                  <a:pt x="1435" y="0"/>
                  <a:pt x="978"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830;p141"/>
          <p:cNvSpPr/>
          <p:nvPr/>
        </p:nvSpPr>
        <p:spPr>
          <a:xfrm>
            <a:off x="6788734" y="3318159"/>
            <a:ext cx="20950" cy="46675"/>
          </a:xfrm>
          <a:custGeom>
            <a:avLst/>
            <a:gdLst/>
            <a:ahLst/>
            <a:cxnLst/>
            <a:rect l="l" t="t" r="r" b="b"/>
            <a:pathLst>
              <a:path w="838" h="1867" extrusionOk="0">
                <a:moveTo>
                  <a:pt x="19" y="1"/>
                </a:moveTo>
                <a:lnTo>
                  <a:pt x="0" y="1866"/>
                </a:lnTo>
                <a:cubicBezTo>
                  <a:pt x="0" y="1866"/>
                  <a:pt x="838" y="1733"/>
                  <a:pt x="476" y="1390"/>
                </a:cubicBezTo>
                <a:cubicBezTo>
                  <a:pt x="115" y="1048"/>
                  <a:pt x="19" y="1"/>
                  <a:pt x="19" y="1"/>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831;p141"/>
          <p:cNvSpPr/>
          <p:nvPr/>
        </p:nvSpPr>
        <p:spPr>
          <a:xfrm>
            <a:off x="6753984" y="3321434"/>
            <a:ext cx="15900" cy="38125"/>
          </a:xfrm>
          <a:custGeom>
            <a:avLst/>
            <a:gdLst/>
            <a:ahLst/>
            <a:cxnLst/>
            <a:rect l="l" t="t" r="r" b="b"/>
            <a:pathLst>
              <a:path w="636" h="1525" extrusionOk="0">
                <a:moveTo>
                  <a:pt x="380" y="1"/>
                </a:moveTo>
                <a:cubicBezTo>
                  <a:pt x="375" y="1"/>
                  <a:pt x="369" y="2"/>
                  <a:pt x="362" y="3"/>
                </a:cubicBezTo>
                <a:cubicBezTo>
                  <a:pt x="134" y="98"/>
                  <a:pt x="1" y="345"/>
                  <a:pt x="39" y="593"/>
                </a:cubicBezTo>
                <a:cubicBezTo>
                  <a:pt x="77" y="936"/>
                  <a:pt x="229" y="1259"/>
                  <a:pt x="496" y="1507"/>
                </a:cubicBezTo>
                <a:cubicBezTo>
                  <a:pt x="508" y="1519"/>
                  <a:pt x="522" y="1524"/>
                  <a:pt x="536" y="1524"/>
                </a:cubicBezTo>
                <a:cubicBezTo>
                  <a:pt x="587" y="1524"/>
                  <a:pt x="635" y="1456"/>
                  <a:pt x="591" y="1412"/>
                </a:cubicBezTo>
                <a:cubicBezTo>
                  <a:pt x="419" y="1240"/>
                  <a:pt x="286" y="1031"/>
                  <a:pt x="210" y="802"/>
                </a:cubicBezTo>
                <a:cubicBezTo>
                  <a:pt x="153" y="593"/>
                  <a:pt x="153" y="231"/>
                  <a:pt x="400" y="155"/>
                </a:cubicBezTo>
                <a:cubicBezTo>
                  <a:pt x="471" y="120"/>
                  <a:pt x="460" y="1"/>
                  <a:pt x="3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832;p141"/>
          <p:cNvSpPr/>
          <p:nvPr/>
        </p:nvSpPr>
        <p:spPr>
          <a:xfrm>
            <a:off x="6505059" y="3459584"/>
            <a:ext cx="436950" cy="311700"/>
          </a:xfrm>
          <a:custGeom>
            <a:avLst/>
            <a:gdLst/>
            <a:ahLst/>
            <a:cxnLst/>
            <a:rect l="l" t="t" r="r" b="b"/>
            <a:pathLst>
              <a:path w="17478" h="12468" extrusionOk="0">
                <a:moveTo>
                  <a:pt x="7764" y="0"/>
                </a:moveTo>
                <a:cubicBezTo>
                  <a:pt x="6178" y="0"/>
                  <a:pt x="5674" y="550"/>
                  <a:pt x="5674" y="550"/>
                </a:cubicBezTo>
                <a:cubicBezTo>
                  <a:pt x="5674" y="550"/>
                  <a:pt x="4303" y="931"/>
                  <a:pt x="2799" y="1273"/>
                </a:cubicBezTo>
                <a:cubicBezTo>
                  <a:pt x="1048" y="1692"/>
                  <a:pt x="1" y="3482"/>
                  <a:pt x="477" y="5214"/>
                </a:cubicBezTo>
                <a:cubicBezTo>
                  <a:pt x="1029" y="7194"/>
                  <a:pt x="1162" y="12201"/>
                  <a:pt x="3808" y="12449"/>
                </a:cubicBezTo>
                <a:cubicBezTo>
                  <a:pt x="3948" y="12462"/>
                  <a:pt x="4109" y="12468"/>
                  <a:pt x="4289" y="12468"/>
                </a:cubicBezTo>
                <a:cubicBezTo>
                  <a:pt x="7502" y="12468"/>
                  <a:pt x="16754" y="10488"/>
                  <a:pt x="16754" y="10488"/>
                </a:cubicBezTo>
                <a:cubicBezTo>
                  <a:pt x="16735" y="8470"/>
                  <a:pt x="17477" y="3425"/>
                  <a:pt x="15707" y="2358"/>
                </a:cubicBezTo>
                <a:cubicBezTo>
                  <a:pt x="13727" y="1159"/>
                  <a:pt x="10548" y="417"/>
                  <a:pt x="10548" y="417"/>
                </a:cubicBezTo>
                <a:cubicBezTo>
                  <a:pt x="9375" y="107"/>
                  <a:pt x="8464" y="0"/>
                  <a:pt x="7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833;p141"/>
          <p:cNvSpPr/>
          <p:nvPr/>
        </p:nvSpPr>
        <p:spPr>
          <a:xfrm>
            <a:off x="6505059" y="3558509"/>
            <a:ext cx="515950" cy="623225"/>
          </a:xfrm>
          <a:custGeom>
            <a:avLst/>
            <a:gdLst/>
            <a:ahLst/>
            <a:cxnLst/>
            <a:rect l="l" t="t" r="r" b="b"/>
            <a:pathLst>
              <a:path w="20638" h="24929" extrusionOk="0">
                <a:moveTo>
                  <a:pt x="763" y="1"/>
                </a:moveTo>
                <a:cubicBezTo>
                  <a:pt x="618" y="1"/>
                  <a:pt x="526" y="25"/>
                  <a:pt x="496" y="77"/>
                </a:cubicBezTo>
                <a:cubicBezTo>
                  <a:pt x="20" y="895"/>
                  <a:pt x="1" y="3789"/>
                  <a:pt x="934" y="7406"/>
                </a:cubicBezTo>
                <a:cubicBezTo>
                  <a:pt x="1867" y="11024"/>
                  <a:pt x="915" y="20619"/>
                  <a:pt x="2095" y="24160"/>
                </a:cubicBezTo>
                <a:cubicBezTo>
                  <a:pt x="2279" y="24708"/>
                  <a:pt x="3151" y="24929"/>
                  <a:pt x="4417" y="24929"/>
                </a:cubicBezTo>
                <a:cubicBezTo>
                  <a:pt x="9035" y="24929"/>
                  <a:pt x="18890" y="21997"/>
                  <a:pt x="19667" y="21399"/>
                </a:cubicBezTo>
                <a:cubicBezTo>
                  <a:pt x="20638" y="20638"/>
                  <a:pt x="18943" y="17477"/>
                  <a:pt x="18163" y="15364"/>
                </a:cubicBezTo>
                <a:cubicBezTo>
                  <a:pt x="17192" y="12642"/>
                  <a:pt x="16792" y="5312"/>
                  <a:pt x="16792" y="5312"/>
                </a:cubicBezTo>
                <a:cubicBezTo>
                  <a:pt x="16792" y="5312"/>
                  <a:pt x="2912"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834;p141"/>
          <p:cNvSpPr/>
          <p:nvPr/>
        </p:nvSpPr>
        <p:spPr>
          <a:xfrm>
            <a:off x="6538384" y="3829334"/>
            <a:ext cx="70000" cy="251325"/>
          </a:xfrm>
          <a:custGeom>
            <a:avLst/>
            <a:gdLst/>
            <a:ahLst/>
            <a:cxnLst/>
            <a:rect l="l" t="t" r="r" b="b"/>
            <a:pathLst>
              <a:path w="2800" h="10053" extrusionOk="0">
                <a:moveTo>
                  <a:pt x="0" y="0"/>
                </a:moveTo>
                <a:lnTo>
                  <a:pt x="0" y="210"/>
                </a:lnTo>
                <a:cubicBezTo>
                  <a:pt x="267" y="419"/>
                  <a:pt x="514" y="648"/>
                  <a:pt x="743" y="914"/>
                </a:cubicBezTo>
                <a:cubicBezTo>
                  <a:pt x="1999" y="2209"/>
                  <a:pt x="2552" y="4036"/>
                  <a:pt x="2247" y="5807"/>
                </a:cubicBezTo>
                <a:cubicBezTo>
                  <a:pt x="1980" y="7311"/>
                  <a:pt x="1200" y="8662"/>
                  <a:pt x="210" y="9805"/>
                </a:cubicBezTo>
                <a:cubicBezTo>
                  <a:pt x="229" y="9881"/>
                  <a:pt x="229" y="9957"/>
                  <a:pt x="229" y="10052"/>
                </a:cubicBezTo>
                <a:cubicBezTo>
                  <a:pt x="781" y="9443"/>
                  <a:pt x="1257" y="8758"/>
                  <a:pt x="1638" y="8053"/>
                </a:cubicBezTo>
                <a:cubicBezTo>
                  <a:pt x="2513" y="6397"/>
                  <a:pt x="2799" y="4474"/>
                  <a:pt x="2114" y="2723"/>
                </a:cubicBezTo>
                <a:cubicBezTo>
                  <a:pt x="1771" y="1847"/>
                  <a:pt x="1219" y="1066"/>
                  <a:pt x="514" y="438"/>
                </a:cubicBezTo>
                <a:cubicBezTo>
                  <a:pt x="362" y="286"/>
                  <a:pt x="172" y="133"/>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835;p141"/>
          <p:cNvSpPr/>
          <p:nvPr/>
        </p:nvSpPr>
        <p:spPr>
          <a:xfrm>
            <a:off x="6761609" y="3837884"/>
            <a:ext cx="144225" cy="324150"/>
          </a:xfrm>
          <a:custGeom>
            <a:avLst/>
            <a:gdLst/>
            <a:ahLst/>
            <a:cxnLst/>
            <a:rect l="l" t="t" r="r" b="b"/>
            <a:pathLst>
              <a:path w="5769" h="12966" extrusionOk="0">
                <a:moveTo>
                  <a:pt x="5635" y="1"/>
                </a:moveTo>
                <a:cubicBezTo>
                  <a:pt x="3617" y="172"/>
                  <a:pt x="2209" y="2133"/>
                  <a:pt x="2723" y="4113"/>
                </a:cubicBezTo>
                <a:cubicBezTo>
                  <a:pt x="2913" y="4741"/>
                  <a:pt x="3141" y="5351"/>
                  <a:pt x="3408" y="5960"/>
                </a:cubicBezTo>
                <a:cubicBezTo>
                  <a:pt x="3694" y="6569"/>
                  <a:pt x="3789" y="7273"/>
                  <a:pt x="3694" y="7940"/>
                </a:cubicBezTo>
                <a:cubicBezTo>
                  <a:pt x="3541" y="8549"/>
                  <a:pt x="3237" y="9120"/>
                  <a:pt x="2818" y="9596"/>
                </a:cubicBezTo>
                <a:cubicBezTo>
                  <a:pt x="1980" y="10548"/>
                  <a:pt x="628" y="11119"/>
                  <a:pt x="133" y="12356"/>
                </a:cubicBezTo>
                <a:cubicBezTo>
                  <a:pt x="57" y="12547"/>
                  <a:pt x="19" y="12756"/>
                  <a:pt x="0" y="12966"/>
                </a:cubicBezTo>
                <a:lnTo>
                  <a:pt x="172" y="12928"/>
                </a:lnTo>
                <a:cubicBezTo>
                  <a:pt x="172" y="12928"/>
                  <a:pt x="172" y="12909"/>
                  <a:pt x="172" y="12909"/>
                </a:cubicBezTo>
                <a:cubicBezTo>
                  <a:pt x="248" y="12166"/>
                  <a:pt x="762" y="11595"/>
                  <a:pt x="1314" y="11138"/>
                </a:cubicBezTo>
                <a:cubicBezTo>
                  <a:pt x="2151" y="10434"/>
                  <a:pt x="3027" y="9824"/>
                  <a:pt x="3541" y="8815"/>
                </a:cubicBezTo>
                <a:cubicBezTo>
                  <a:pt x="4074" y="7825"/>
                  <a:pt x="3941" y="6816"/>
                  <a:pt x="3541" y="5807"/>
                </a:cubicBezTo>
                <a:cubicBezTo>
                  <a:pt x="3275" y="5236"/>
                  <a:pt x="3065" y="4665"/>
                  <a:pt x="2875" y="4094"/>
                </a:cubicBezTo>
                <a:cubicBezTo>
                  <a:pt x="2723" y="3485"/>
                  <a:pt x="2761" y="2838"/>
                  <a:pt x="2970" y="2247"/>
                </a:cubicBezTo>
                <a:cubicBezTo>
                  <a:pt x="3389" y="1086"/>
                  <a:pt x="4436" y="286"/>
                  <a:pt x="5673" y="172"/>
                </a:cubicBezTo>
                <a:cubicBezTo>
                  <a:pt x="5769" y="172"/>
                  <a:pt x="5750" y="1"/>
                  <a:pt x="5635"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836;p141"/>
          <p:cNvSpPr/>
          <p:nvPr/>
        </p:nvSpPr>
        <p:spPr>
          <a:xfrm>
            <a:off x="6873459" y="3933334"/>
            <a:ext cx="50450" cy="191100"/>
          </a:xfrm>
          <a:custGeom>
            <a:avLst/>
            <a:gdLst/>
            <a:ahLst/>
            <a:cxnLst/>
            <a:rect l="l" t="t" r="r" b="b"/>
            <a:pathLst>
              <a:path w="2018" h="7644" extrusionOk="0">
                <a:moveTo>
                  <a:pt x="1893" y="1"/>
                </a:moveTo>
                <a:cubicBezTo>
                  <a:pt x="1870" y="1"/>
                  <a:pt x="1847" y="9"/>
                  <a:pt x="1828" y="29"/>
                </a:cubicBezTo>
                <a:cubicBezTo>
                  <a:pt x="133" y="2256"/>
                  <a:pt x="0" y="5283"/>
                  <a:pt x="1485" y="7644"/>
                </a:cubicBezTo>
                <a:lnTo>
                  <a:pt x="1637" y="7587"/>
                </a:lnTo>
                <a:cubicBezTo>
                  <a:pt x="1199" y="6920"/>
                  <a:pt x="895" y="6178"/>
                  <a:pt x="743" y="5397"/>
                </a:cubicBezTo>
                <a:cubicBezTo>
                  <a:pt x="381" y="3551"/>
                  <a:pt x="838" y="1628"/>
                  <a:pt x="1961" y="143"/>
                </a:cubicBezTo>
                <a:cubicBezTo>
                  <a:pt x="2018" y="72"/>
                  <a:pt x="1958" y="1"/>
                  <a:pt x="1893"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837;p141"/>
          <p:cNvSpPr/>
          <p:nvPr/>
        </p:nvSpPr>
        <p:spPr>
          <a:xfrm>
            <a:off x="6556459" y="3995859"/>
            <a:ext cx="210875" cy="178075"/>
          </a:xfrm>
          <a:custGeom>
            <a:avLst/>
            <a:gdLst/>
            <a:ahLst/>
            <a:cxnLst/>
            <a:rect l="l" t="t" r="r" b="b"/>
            <a:pathLst>
              <a:path w="8435" h="7123" extrusionOk="0">
                <a:moveTo>
                  <a:pt x="6388" y="1"/>
                </a:moveTo>
                <a:cubicBezTo>
                  <a:pt x="5475" y="1"/>
                  <a:pt x="4581" y="677"/>
                  <a:pt x="3923" y="1278"/>
                </a:cubicBezTo>
                <a:cubicBezTo>
                  <a:pt x="2304" y="2763"/>
                  <a:pt x="972" y="4533"/>
                  <a:pt x="1" y="6513"/>
                </a:cubicBezTo>
                <a:cubicBezTo>
                  <a:pt x="1" y="6552"/>
                  <a:pt x="20" y="6609"/>
                  <a:pt x="39" y="6666"/>
                </a:cubicBezTo>
                <a:cubicBezTo>
                  <a:pt x="39" y="6685"/>
                  <a:pt x="58" y="6704"/>
                  <a:pt x="77" y="6742"/>
                </a:cubicBezTo>
                <a:cubicBezTo>
                  <a:pt x="1029" y="4743"/>
                  <a:pt x="2343" y="2953"/>
                  <a:pt x="3961" y="1468"/>
                </a:cubicBezTo>
                <a:cubicBezTo>
                  <a:pt x="4437" y="1011"/>
                  <a:pt x="4970" y="555"/>
                  <a:pt x="5598" y="326"/>
                </a:cubicBezTo>
                <a:cubicBezTo>
                  <a:pt x="5842" y="239"/>
                  <a:pt x="6110" y="189"/>
                  <a:pt x="6373" y="189"/>
                </a:cubicBezTo>
                <a:cubicBezTo>
                  <a:pt x="6745" y="189"/>
                  <a:pt x="7109" y="290"/>
                  <a:pt x="7388" y="536"/>
                </a:cubicBezTo>
                <a:cubicBezTo>
                  <a:pt x="7921" y="992"/>
                  <a:pt x="7921" y="1773"/>
                  <a:pt x="7806" y="2401"/>
                </a:cubicBezTo>
                <a:cubicBezTo>
                  <a:pt x="7692" y="3049"/>
                  <a:pt x="7502" y="3677"/>
                  <a:pt x="7254" y="4286"/>
                </a:cubicBezTo>
                <a:cubicBezTo>
                  <a:pt x="6855" y="5295"/>
                  <a:pt x="6321" y="6247"/>
                  <a:pt x="5674" y="7123"/>
                </a:cubicBezTo>
                <a:lnTo>
                  <a:pt x="5922" y="7085"/>
                </a:lnTo>
                <a:cubicBezTo>
                  <a:pt x="6702" y="5999"/>
                  <a:pt x="7292" y="4800"/>
                  <a:pt x="7692" y="3524"/>
                </a:cubicBezTo>
                <a:cubicBezTo>
                  <a:pt x="8016" y="2515"/>
                  <a:pt x="8435" y="935"/>
                  <a:pt x="7292" y="250"/>
                </a:cubicBezTo>
                <a:cubicBezTo>
                  <a:pt x="6994" y="75"/>
                  <a:pt x="6690" y="1"/>
                  <a:pt x="6388"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838;p141"/>
          <p:cNvSpPr/>
          <p:nvPr/>
        </p:nvSpPr>
        <p:spPr>
          <a:xfrm>
            <a:off x="6532684" y="3766034"/>
            <a:ext cx="362325" cy="172300"/>
          </a:xfrm>
          <a:custGeom>
            <a:avLst/>
            <a:gdLst/>
            <a:ahLst/>
            <a:cxnLst/>
            <a:rect l="l" t="t" r="r" b="b"/>
            <a:pathLst>
              <a:path w="14493" h="6892" extrusionOk="0">
                <a:moveTo>
                  <a:pt x="0" y="0"/>
                </a:moveTo>
                <a:cubicBezTo>
                  <a:pt x="0" y="57"/>
                  <a:pt x="19" y="114"/>
                  <a:pt x="19" y="191"/>
                </a:cubicBezTo>
                <a:cubicBezTo>
                  <a:pt x="1257" y="438"/>
                  <a:pt x="2342" y="1295"/>
                  <a:pt x="3122" y="2266"/>
                </a:cubicBezTo>
                <a:cubicBezTo>
                  <a:pt x="3617" y="2894"/>
                  <a:pt x="4055" y="3579"/>
                  <a:pt x="4436" y="4284"/>
                </a:cubicBezTo>
                <a:cubicBezTo>
                  <a:pt x="4759" y="4950"/>
                  <a:pt x="5140" y="5597"/>
                  <a:pt x="5578" y="6226"/>
                </a:cubicBezTo>
                <a:cubicBezTo>
                  <a:pt x="5874" y="6637"/>
                  <a:pt x="6370" y="6892"/>
                  <a:pt x="6880" y="6892"/>
                </a:cubicBezTo>
                <a:cubicBezTo>
                  <a:pt x="6960" y="6892"/>
                  <a:pt x="7040" y="6886"/>
                  <a:pt x="7120" y="6873"/>
                </a:cubicBezTo>
                <a:cubicBezTo>
                  <a:pt x="7806" y="6778"/>
                  <a:pt x="8472" y="6492"/>
                  <a:pt x="9043" y="6073"/>
                </a:cubicBezTo>
                <a:cubicBezTo>
                  <a:pt x="10128" y="5293"/>
                  <a:pt x="10661" y="4093"/>
                  <a:pt x="11270" y="2932"/>
                </a:cubicBezTo>
                <a:cubicBezTo>
                  <a:pt x="11556" y="2323"/>
                  <a:pt x="11937" y="1771"/>
                  <a:pt x="12394" y="1295"/>
                </a:cubicBezTo>
                <a:cubicBezTo>
                  <a:pt x="12760" y="928"/>
                  <a:pt x="13283" y="582"/>
                  <a:pt x="13809" y="582"/>
                </a:cubicBezTo>
                <a:cubicBezTo>
                  <a:pt x="13993" y="582"/>
                  <a:pt x="14177" y="625"/>
                  <a:pt x="14354" y="724"/>
                </a:cubicBezTo>
                <a:cubicBezTo>
                  <a:pt x="14369" y="732"/>
                  <a:pt x="14383" y="736"/>
                  <a:pt x="14395" y="736"/>
                </a:cubicBezTo>
                <a:cubicBezTo>
                  <a:pt x="14464" y="736"/>
                  <a:pt x="14492" y="620"/>
                  <a:pt x="14412" y="571"/>
                </a:cubicBezTo>
                <a:cubicBezTo>
                  <a:pt x="14220" y="460"/>
                  <a:pt x="14015" y="413"/>
                  <a:pt x="13808" y="413"/>
                </a:cubicBezTo>
                <a:cubicBezTo>
                  <a:pt x="13375" y="413"/>
                  <a:pt x="12932" y="618"/>
                  <a:pt x="12584" y="876"/>
                </a:cubicBezTo>
                <a:cubicBezTo>
                  <a:pt x="12070" y="1333"/>
                  <a:pt x="11632" y="1885"/>
                  <a:pt x="11308" y="2494"/>
                </a:cubicBezTo>
                <a:cubicBezTo>
                  <a:pt x="10623" y="3732"/>
                  <a:pt x="10128" y="5083"/>
                  <a:pt x="8929" y="5940"/>
                </a:cubicBezTo>
                <a:cubicBezTo>
                  <a:pt x="8377" y="6350"/>
                  <a:pt x="7624" y="6726"/>
                  <a:pt x="6906" y="6726"/>
                </a:cubicBezTo>
                <a:cubicBezTo>
                  <a:pt x="6857" y="6726"/>
                  <a:pt x="6807" y="6724"/>
                  <a:pt x="6758" y="6721"/>
                </a:cubicBezTo>
                <a:cubicBezTo>
                  <a:pt x="5864" y="6663"/>
                  <a:pt x="5483" y="5788"/>
                  <a:pt x="5083" y="5102"/>
                </a:cubicBezTo>
                <a:cubicBezTo>
                  <a:pt x="4341" y="3770"/>
                  <a:pt x="3617" y="2361"/>
                  <a:pt x="2475" y="1314"/>
                </a:cubicBezTo>
                <a:cubicBezTo>
                  <a:pt x="1790" y="666"/>
                  <a:pt x="933" y="210"/>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839;p141"/>
          <p:cNvSpPr/>
          <p:nvPr/>
        </p:nvSpPr>
        <p:spPr>
          <a:xfrm>
            <a:off x="6513159" y="3622184"/>
            <a:ext cx="305575" cy="100925"/>
          </a:xfrm>
          <a:custGeom>
            <a:avLst/>
            <a:gdLst/>
            <a:ahLst/>
            <a:cxnLst/>
            <a:rect l="l" t="t" r="r" b="b"/>
            <a:pathLst>
              <a:path w="12223" h="4037" extrusionOk="0">
                <a:moveTo>
                  <a:pt x="12097" y="1"/>
                </a:moveTo>
                <a:cubicBezTo>
                  <a:pt x="12049" y="1"/>
                  <a:pt x="11994" y="35"/>
                  <a:pt x="11994" y="100"/>
                </a:cubicBezTo>
                <a:cubicBezTo>
                  <a:pt x="12070" y="1280"/>
                  <a:pt x="11004" y="2061"/>
                  <a:pt x="10090" y="2632"/>
                </a:cubicBezTo>
                <a:cubicBezTo>
                  <a:pt x="8951" y="3339"/>
                  <a:pt x="7596" y="3866"/>
                  <a:pt x="6241" y="3866"/>
                </a:cubicBezTo>
                <a:cubicBezTo>
                  <a:pt x="5626" y="3866"/>
                  <a:pt x="5012" y="3757"/>
                  <a:pt x="4417" y="3508"/>
                </a:cubicBezTo>
                <a:cubicBezTo>
                  <a:pt x="2837" y="2841"/>
                  <a:pt x="1961" y="823"/>
                  <a:pt x="134" y="709"/>
                </a:cubicBezTo>
                <a:cubicBezTo>
                  <a:pt x="20" y="709"/>
                  <a:pt x="0" y="880"/>
                  <a:pt x="115" y="880"/>
                </a:cubicBezTo>
                <a:cubicBezTo>
                  <a:pt x="1295" y="957"/>
                  <a:pt x="2095" y="1909"/>
                  <a:pt x="2894" y="2670"/>
                </a:cubicBezTo>
                <a:cubicBezTo>
                  <a:pt x="3561" y="3336"/>
                  <a:pt x="4417" y="3774"/>
                  <a:pt x="5350" y="3965"/>
                </a:cubicBezTo>
                <a:cubicBezTo>
                  <a:pt x="5644" y="4013"/>
                  <a:pt x="5942" y="4036"/>
                  <a:pt x="6241" y="4036"/>
                </a:cubicBezTo>
                <a:cubicBezTo>
                  <a:pt x="6890" y="4036"/>
                  <a:pt x="7542" y="3926"/>
                  <a:pt x="8168" y="3717"/>
                </a:cubicBezTo>
                <a:cubicBezTo>
                  <a:pt x="9177" y="3393"/>
                  <a:pt x="10110" y="2898"/>
                  <a:pt x="10966" y="2251"/>
                </a:cubicBezTo>
                <a:cubicBezTo>
                  <a:pt x="11652" y="1718"/>
                  <a:pt x="12223" y="976"/>
                  <a:pt x="12185" y="62"/>
                </a:cubicBezTo>
                <a:lnTo>
                  <a:pt x="12166" y="62"/>
                </a:lnTo>
                <a:cubicBezTo>
                  <a:pt x="12166" y="21"/>
                  <a:pt x="12134" y="1"/>
                  <a:pt x="120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840;p141"/>
          <p:cNvSpPr/>
          <p:nvPr/>
        </p:nvSpPr>
        <p:spPr>
          <a:xfrm>
            <a:off x="6513634" y="3474259"/>
            <a:ext cx="277500" cy="143575"/>
          </a:xfrm>
          <a:custGeom>
            <a:avLst/>
            <a:gdLst/>
            <a:ahLst/>
            <a:cxnLst/>
            <a:rect l="l" t="t" r="r" b="b"/>
            <a:pathLst>
              <a:path w="11100" h="5743" extrusionOk="0">
                <a:moveTo>
                  <a:pt x="10947" y="1"/>
                </a:moveTo>
                <a:cubicBezTo>
                  <a:pt x="10757" y="724"/>
                  <a:pt x="10471" y="1410"/>
                  <a:pt x="10110" y="2057"/>
                </a:cubicBezTo>
                <a:cubicBezTo>
                  <a:pt x="9424" y="3275"/>
                  <a:pt x="8282" y="4589"/>
                  <a:pt x="6930" y="5198"/>
                </a:cubicBezTo>
                <a:cubicBezTo>
                  <a:pt x="6433" y="5433"/>
                  <a:pt x="5897" y="5557"/>
                  <a:pt x="5349" y="5557"/>
                </a:cubicBezTo>
                <a:cubicBezTo>
                  <a:pt x="5141" y="5557"/>
                  <a:pt x="4931" y="5540"/>
                  <a:pt x="4722" y="5503"/>
                </a:cubicBezTo>
                <a:cubicBezTo>
                  <a:pt x="3104" y="5198"/>
                  <a:pt x="1714" y="3866"/>
                  <a:pt x="115" y="3466"/>
                </a:cubicBezTo>
                <a:lnTo>
                  <a:pt x="20" y="3447"/>
                </a:lnTo>
                <a:cubicBezTo>
                  <a:pt x="20" y="3523"/>
                  <a:pt x="20" y="3580"/>
                  <a:pt x="1" y="3637"/>
                </a:cubicBezTo>
                <a:lnTo>
                  <a:pt x="58" y="3637"/>
                </a:lnTo>
                <a:cubicBezTo>
                  <a:pt x="914" y="3866"/>
                  <a:pt x="1733" y="4342"/>
                  <a:pt x="2513" y="4779"/>
                </a:cubicBezTo>
                <a:cubicBezTo>
                  <a:pt x="3388" y="5269"/>
                  <a:pt x="4327" y="5743"/>
                  <a:pt x="5344" y="5743"/>
                </a:cubicBezTo>
                <a:cubicBezTo>
                  <a:pt x="5435" y="5743"/>
                  <a:pt x="5525" y="5739"/>
                  <a:pt x="5617" y="5731"/>
                </a:cubicBezTo>
                <a:cubicBezTo>
                  <a:pt x="6150" y="5674"/>
                  <a:pt x="6683" y="5522"/>
                  <a:pt x="7159" y="5274"/>
                </a:cubicBezTo>
                <a:cubicBezTo>
                  <a:pt x="7673" y="4989"/>
                  <a:pt x="8168" y="4646"/>
                  <a:pt x="8587" y="4246"/>
                </a:cubicBezTo>
                <a:cubicBezTo>
                  <a:pt x="9824" y="3123"/>
                  <a:pt x="10700" y="1657"/>
                  <a:pt x="11100" y="39"/>
                </a:cubicBezTo>
                <a:lnTo>
                  <a:pt x="10947" y="1"/>
                </a:ln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841;p141"/>
          <p:cNvSpPr/>
          <p:nvPr/>
        </p:nvSpPr>
        <p:spPr>
          <a:xfrm>
            <a:off x="6541234" y="3459984"/>
            <a:ext cx="173750" cy="80425"/>
          </a:xfrm>
          <a:custGeom>
            <a:avLst/>
            <a:gdLst/>
            <a:ahLst/>
            <a:cxnLst/>
            <a:rect l="l" t="t" r="r" b="b"/>
            <a:pathLst>
              <a:path w="6950" h="3217" extrusionOk="0">
                <a:moveTo>
                  <a:pt x="6778" y="1"/>
                </a:moveTo>
                <a:cubicBezTo>
                  <a:pt x="6207" y="1505"/>
                  <a:pt x="4951" y="2761"/>
                  <a:pt x="3294" y="3009"/>
                </a:cubicBezTo>
                <a:cubicBezTo>
                  <a:pt x="3120" y="3034"/>
                  <a:pt x="2946" y="3046"/>
                  <a:pt x="2773" y="3046"/>
                </a:cubicBezTo>
                <a:cubicBezTo>
                  <a:pt x="1770" y="3046"/>
                  <a:pt x="800" y="2630"/>
                  <a:pt x="134" y="1867"/>
                </a:cubicBezTo>
                <a:lnTo>
                  <a:pt x="1" y="1981"/>
                </a:lnTo>
                <a:cubicBezTo>
                  <a:pt x="77" y="2076"/>
                  <a:pt x="172" y="2171"/>
                  <a:pt x="286" y="2266"/>
                </a:cubicBezTo>
                <a:cubicBezTo>
                  <a:pt x="957" y="2914"/>
                  <a:pt x="1845" y="3216"/>
                  <a:pt x="2744" y="3216"/>
                </a:cubicBezTo>
                <a:cubicBezTo>
                  <a:pt x="3350" y="3216"/>
                  <a:pt x="3961" y="3079"/>
                  <a:pt x="4513" y="2818"/>
                </a:cubicBezTo>
                <a:cubicBezTo>
                  <a:pt x="5655" y="2228"/>
                  <a:pt x="6531" y="1219"/>
                  <a:pt x="6949"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842;p141"/>
          <p:cNvSpPr/>
          <p:nvPr/>
        </p:nvSpPr>
        <p:spPr>
          <a:xfrm>
            <a:off x="6676409" y="3750634"/>
            <a:ext cx="111400" cy="122500"/>
          </a:xfrm>
          <a:custGeom>
            <a:avLst/>
            <a:gdLst/>
            <a:ahLst/>
            <a:cxnLst/>
            <a:rect l="l" t="t" r="r" b="b"/>
            <a:pathLst>
              <a:path w="4456" h="4900" extrusionOk="0">
                <a:moveTo>
                  <a:pt x="2642" y="165"/>
                </a:moveTo>
                <a:cubicBezTo>
                  <a:pt x="3264" y="165"/>
                  <a:pt x="3855" y="585"/>
                  <a:pt x="3998" y="1263"/>
                </a:cubicBezTo>
                <a:cubicBezTo>
                  <a:pt x="4189" y="2139"/>
                  <a:pt x="3713" y="2977"/>
                  <a:pt x="3161" y="3586"/>
                </a:cubicBezTo>
                <a:cubicBezTo>
                  <a:pt x="2729" y="4079"/>
                  <a:pt x="2061" y="4734"/>
                  <a:pt x="1348" y="4734"/>
                </a:cubicBezTo>
                <a:cubicBezTo>
                  <a:pt x="1180" y="4734"/>
                  <a:pt x="1009" y="4698"/>
                  <a:pt x="838" y="4614"/>
                </a:cubicBezTo>
                <a:cubicBezTo>
                  <a:pt x="38" y="4214"/>
                  <a:pt x="191" y="2996"/>
                  <a:pt x="419" y="2311"/>
                </a:cubicBezTo>
                <a:cubicBezTo>
                  <a:pt x="667" y="1549"/>
                  <a:pt x="1162" y="902"/>
                  <a:pt x="1809" y="445"/>
                </a:cubicBezTo>
                <a:cubicBezTo>
                  <a:pt x="2066" y="253"/>
                  <a:pt x="2357" y="165"/>
                  <a:pt x="2642" y="165"/>
                </a:cubicBezTo>
                <a:close/>
                <a:moveTo>
                  <a:pt x="2676" y="1"/>
                </a:moveTo>
                <a:cubicBezTo>
                  <a:pt x="2331" y="1"/>
                  <a:pt x="1981" y="107"/>
                  <a:pt x="1695" y="312"/>
                </a:cubicBezTo>
                <a:cubicBezTo>
                  <a:pt x="800" y="940"/>
                  <a:pt x="229" y="1930"/>
                  <a:pt x="96" y="3015"/>
                </a:cubicBezTo>
                <a:cubicBezTo>
                  <a:pt x="0" y="3853"/>
                  <a:pt x="286" y="4862"/>
                  <a:pt x="1295" y="4900"/>
                </a:cubicBezTo>
                <a:cubicBezTo>
                  <a:pt x="1790" y="4881"/>
                  <a:pt x="2247" y="4690"/>
                  <a:pt x="2609" y="4367"/>
                </a:cubicBezTo>
                <a:cubicBezTo>
                  <a:pt x="3027" y="4024"/>
                  <a:pt x="3389" y="3643"/>
                  <a:pt x="3694" y="3205"/>
                </a:cubicBezTo>
                <a:cubicBezTo>
                  <a:pt x="4208" y="2444"/>
                  <a:pt x="4455" y="1378"/>
                  <a:pt x="3865" y="578"/>
                </a:cubicBezTo>
                <a:cubicBezTo>
                  <a:pt x="3583" y="187"/>
                  <a:pt x="3134" y="1"/>
                  <a:pt x="2676"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843;p141"/>
          <p:cNvSpPr/>
          <p:nvPr/>
        </p:nvSpPr>
        <p:spPr>
          <a:xfrm>
            <a:off x="6897709" y="3755784"/>
            <a:ext cx="83375" cy="333950"/>
          </a:xfrm>
          <a:custGeom>
            <a:avLst/>
            <a:gdLst/>
            <a:ahLst/>
            <a:cxnLst/>
            <a:rect l="l" t="t" r="r" b="b"/>
            <a:pathLst>
              <a:path w="3335" h="13358" extrusionOk="0">
                <a:moveTo>
                  <a:pt x="201" y="1"/>
                </a:moveTo>
                <a:cubicBezTo>
                  <a:pt x="158" y="1"/>
                  <a:pt x="115" y="29"/>
                  <a:pt x="115" y="87"/>
                </a:cubicBezTo>
                <a:cubicBezTo>
                  <a:pt x="1" y="3704"/>
                  <a:pt x="610" y="7302"/>
                  <a:pt x="1924" y="10672"/>
                </a:cubicBezTo>
                <a:cubicBezTo>
                  <a:pt x="2266" y="11585"/>
                  <a:pt x="2685" y="12461"/>
                  <a:pt x="3142" y="13318"/>
                </a:cubicBezTo>
                <a:cubicBezTo>
                  <a:pt x="3153" y="13346"/>
                  <a:pt x="3176" y="13357"/>
                  <a:pt x="3201" y="13357"/>
                </a:cubicBezTo>
                <a:cubicBezTo>
                  <a:pt x="3261" y="13357"/>
                  <a:pt x="3335" y="13290"/>
                  <a:pt x="3295" y="13223"/>
                </a:cubicBezTo>
                <a:cubicBezTo>
                  <a:pt x="1638" y="10081"/>
                  <a:pt x="648" y="6655"/>
                  <a:pt x="363" y="3114"/>
                </a:cubicBezTo>
                <a:cubicBezTo>
                  <a:pt x="287" y="2105"/>
                  <a:pt x="268" y="1096"/>
                  <a:pt x="287" y="87"/>
                </a:cubicBezTo>
                <a:cubicBezTo>
                  <a:pt x="287" y="29"/>
                  <a:pt x="244" y="1"/>
                  <a:pt x="201"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844;p141"/>
          <p:cNvSpPr/>
          <p:nvPr/>
        </p:nvSpPr>
        <p:spPr>
          <a:xfrm>
            <a:off x="6848709" y="3590409"/>
            <a:ext cx="353650" cy="356550"/>
          </a:xfrm>
          <a:custGeom>
            <a:avLst/>
            <a:gdLst/>
            <a:ahLst/>
            <a:cxnLst/>
            <a:rect l="l" t="t" r="r" b="b"/>
            <a:pathLst>
              <a:path w="14146" h="14262" extrusionOk="0">
                <a:moveTo>
                  <a:pt x="12451" y="0"/>
                </a:moveTo>
                <a:cubicBezTo>
                  <a:pt x="12451" y="0"/>
                  <a:pt x="7710" y="7425"/>
                  <a:pt x="7558" y="7539"/>
                </a:cubicBezTo>
                <a:cubicBezTo>
                  <a:pt x="7557" y="7540"/>
                  <a:pt x="7555" y="7541"/>
                  <a:pt x="7553" y="7541"/>
                </a:cubicBezTo>
                <a:cubicBezTo>
                  <a:pt x="7353" y="7541"/>
                  <a:pt x="4760" y="2056"/>
                  <a:pt x="4760" y="2056"/>
                </a:cubicBezTo>
                <a:lnTo>
                  <a:pt x="0" y="4493"/>
                </a:lnTo>
                <a:cubicBezTo>
                  <a:pt x="0" y="4493"/>
                  <a:pt x="3825" y="14261"/>
                  <a:pt x="7828" y="14261"/>
                </a:cubicBezTo>
                <a:cubicBezTo>
                  <a:pt x="7858" y="14261"/>
                  <a:pt x="7889" y="14261"/>
                  <a:pt x="7920" y="14260"/>
                </a:cubicBezTo>
                <a:cubicBezTo>
                  <a:pt x="11956" y="14088"/>
                  <a:pt x="14145" y="286"/>
                  <a:pt x="14145" y="286"/>
                </a:cubicBezTo>
                <a:lnTo>
                  <a:pt x="12451"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845;p141"/>
          <p:cNvSpPr/>
          <p:nvPr/>
        </p:nvSpPr>
        <p:spPr>
          <a:xfrm>
            <a:off x="7143309" y="3597059"/>
            <a:ext cx="56650" cy="48225"/>
          </a:xfrm>
          <a:custGeom>
            <a:avLst/>
            <a:gdLst/>
            <a:ahLst/>
            <a:cxnLst/>
            <a:rect l="l" t="t" r="r" b="b"/>
            <a:pathLst>
              <a:path w="2266" h="1929" extrusionOk="0">
                <a:moveTo>
                  <a:pt x="419" y="1"/>
                </a:moveTo>
                <a:cubicBezTo>
                  <a:pt x="419" y="1"/>
                  <a:pt x="0" y="248"/>
                  <a:pt x="0" y="648"/>
                </a:cubicBezTo>
                <a:cubicBezTo>
                  <a:pt x="0" y="648"/>
                  <a:pt x="1133" y="1928"/>
                  <a:pt x="1996" y="1928"/>
                </a:cubicBezTo>
                <a:cubicBezTo>
                  <a:pt x="2062" y="1928"/>
                  <a:pt x="2127" y="1921"/>
                  <a:pt x="2190" y="1905"/>
                </a:cubicBezTo>
                <a:lnTo>
                  <a:pt x="2266" y="1219"/>
                </a:lnTo>
                <a:cubicBezTo>
                  <a:pt x="2266" y="1219"/>
                  <a:pt x="971" y="972"/>
                  <a:pt x="41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846;p141"/>
          <p:cNvSpPr/>
          <p:nvPr/>
        </p:nvSpPr>
        <p:spPr>
          <a:xfrm>
            <a:off x="7142359" y="3597534"/>
            <a:ext cx="36675" cy="39400"/>
          </a:xfrm>
          <a:custGeom>
            <a:avLst/>
            <a:gdLst/>
            <a:ahLst/>
            <a:cxnLst/>
            <a:rect l="l" t="t" r="r" b="b"/>
            <a:pathLst>
              <a:path w="1467" h="1576" extrusionOk="0">
                <a:moveTo>
                  <a:pt x="914" y="1"/>
                </a:moveTo>
                <a:lnTo>
                  <a:pt x="838" y="115"/>
                </a:lnTo>
                <a:lnTo>
                  <a:pt x="96" y="1143"/>
                </a:lnTo>
                <a:lnTo>
                  <a:pt x="0" y="1276"/>
                </a:lnTo>
                <a:lnTo>
                  <a:pt x="305" y="1505"/>
                </a:lnTo>
                <a:cubicBezTo>
                  <a:pt x="379" y="1552"/>
                  <a:pt x="465" y="1575"/>
                  <a:pt x="556" y="1575"/>
                </a:cubicBezTo>
                <a:cubicBezTo>
                  <a:pt x="791" y="1575"/>
                  <a:pt x="1059" y="1423"/>
                  <a:pt x="1238" y="1162"/>
                </a:cubicBezTo>
                <a:cubicBezTo>
                  <a:pt x="1466" y="781"/>
                  <a:pt x="1447" y="343"/>
                  <a:pt x="1181" y="172"/>
                </a:cubicBezTo>
                <a:lnTo>
                  <a:pt x="914"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847;p141"/>
          <p:cNvSpPr/>
          <p:nvPr/>
        </p:nvSpPr>
        <p:spPr>
          <a:xfrm>
            <a:off x="7136159" y="3595784"/>
            <a:ext cx="36200" cy="36850"/>
          </a:xfrm>
          <a:custGeom>
            <a:avLst/>
            <a:gdLst/>
            <a:ahLst/>
            <a:cxnLst/>
            <a:rect l="l" t="t" r="r" b="b"/>
            <a:pathLst>
              <a:path w="1448" h="1474" extrusionOk="0">
                <a:moveTo>
                  <a:pt x="912" y="0"/>
                </a:moveTo>
                <a:cubicBezTo>
                  <a:pt x="677" y="0"/>
                  <a:pt x="413" y="152"/>
                  <a:pt x="248" y="413"/>
                </a:cubicBezTo>
                <a:cubicBezTo>
                  <a:pt x="1" y="775"/>
                  <a:pt x="20" y="1213"/>
                  <a:pt x="286" y="1403"/>
                </a:cubicBezTo>
                <a:cubicBezTo>
                  <a:pt x="361" y="1451"/>
                  <a:pt x="447" y="1474"/>
                  <a:pt x="537" y="1474"/>
                </a:cubicBezTo>
                <a:cubicBezTo>
                  <a:pt x="773" y="1474"/>
                  <a:pt x="1041" y="1322"/>
                  <a:pt x="1219" y="1061"/>
                </a:cubicBezTo>
                <a:cubicBezTo>
                  <a:pt x="1448" y="680"/>
                  <a:pt x="1429" y="242"/>
                  <a:pt x="1162" y="71"/>
                </a:cubicBezTo>
                <a:cubicBezTo>
                  <a:pt x="1088" y="23"/>
                  <a:pt x="1002" y="0"/>
                  <a:pt x="91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848;p141"/>
          <p:cNvSpPr/>
          <p:nvPr/>
        </p:nvSpPr>
        <p:spPr>
          <a:xfrm>
            <a:off x="7139084" y="3601459"/>
            <a:ext cx="34700" cy="27550"/>
          </a:xfrm>
          <a:custGeom>
            <a:avLst/>
            <a:gdLst/>
            <a:ahLst/>
            <a:cxnLst/>
            <a:rect l="l" t="t" r="r" b="b"/>
            <a:pathLst>
              <a:path w="1388" h="1102" extrusionOk="0">
                <a:moveTo>
                  <a:pt x="667" y="0"/>
                </a:moveTo>
                <a:cubicBezTo>
                  <a:pt x="489" y="0"/>
                  <a:pt x="318" y="108"/>
                  <a:pt x="246" y="282"/>
                </a:cubicBezTo>
                <a:cubicBezTo>
                  <a:pt x="1" y="657"/>
                  <a:pt x="301" y="1102"/>
                  <a:pt x="692" y="1102"/>
                </a:cubicBezTo>
                <a:cubicBezTo>
                  <a:pt x="757" y="1102"/>
                  <a:pt x="825" y="1089"/>
                  <a:pt x="893" y="1062"/>
                </a:cubicBezTo>
                <a:cubicBezTo>
                  <a:pt x="1388" y="872"/>
                  <a:pt x="1350" y="167"/>
                  <a:pt x="836" y="34"/>
                </a:cubicBezTo>
                <a:cubicBezTo>
                  <a:pt x="781" y="11"/>
                  <a:pt x="724"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849;p141"/>
          <p:cNvSpPr/>
          <p:nvPr/>
        </p:nvSpPr>
        <p:spPr>
          <a:xfrm>
            <a:off x="7029559" y="3776984"/>
            <a:ext cx="9825" cy="43925"/>
          </a:xfrm>
          <a:custGeom>
            <a:avLst/>
            <a:gdLst/>
            <a:ahLst/>
            <a:cxnLst/>
            <a:rect l="l" t="t" r="r" b="b"/>
            <a:pathLst>
              <a:path w="393" h="1757" extrusionOk="0">
                <a:moveTo>
                  <a:pt x="271" y="0"/>
                </a:moveTo>
                <a:cubicBezTo>
                  <a:pt x="233" y="0"/>
                  <a:pt x="198" y="23"/>
                  <a:pt x="191" y="76"/>
                </a:cubicBezTo>
                <a:cubicBezTo>
                  <a:pt x="96" y="590"/>
                  <a:pt x="19" y="1123"/>
                  <a:pt x="0" y="1656"/>
                </a:cubicBezTo>
                <a:cubicBezTo>
                  <a:pt x="0" y="1723"/>
                  <a:pt x="48" y="1756"/>
                  <a:pt x="96" y="1756"/>
                </a:cubicBezTo>
                <a:cubicBezTo>
                  <a:pt x="143" y="1756"/>
                  <a:pt x="191" y="1723"/>
                  <a:pt x="191" y="1656"/>
                </a:cubicBezTo>
                <a:cubicBezTo>
                  <a:pt x="210" y="1142"/>
                  <a:pt x="286" y="628"/>
                  <a:pt x="381" y="133"/>
                </a:cubicBezTo>
                <a:cubicBezTo>
                  <a:pt x="393" y="53"/>
                  <a:pt x="328" y="0"/>
                  <a:pt x="271"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850;p141"/>
          <p:cNvSpPr/>
          <p:nvPr/>
        </p:nvSpPr>
        <p:spPr>
          <a:xfrm>
            <a:off x="7031759" y="3787584"/>
            <a:ext cx="17900" cy="27900"/>
          </a:xfrm>
          <a:custGeom>
            <a:avLst/>
            <a:gdLst/>
            <a:ahLst/>
            <a:cxnLst/>
            <a:rect l="l" t="t" r="r" b="b"/>
            <a:pathLst>
              <a:path w="716" h="1116" extrusionOk="0">
                <a:moveTo>
                  <a:pt x="132" y="0"/>
                </a:moveTo>
                <a:cubicBezTo>
                  <a:pt x="72" y="0"/>
                  <a:pt x="1" y="69"/>
                  <a:pt x="27" y="147"/>
                </a:cubicBezTo>
                <a:cubicBezTo>
                  <a:pt x="160" y="471"/>
                  <a:pt x="312" y="794"/>
                  <a:pt x="522" y="1080"/>
                </a:cubicBezTo>
                <a:cubicBezTo>
                  <a:pt x="542" y="1105"/>
                  <a:pt x="566" y="1116"/>
                  <a:pt x="590" y="1116"/>
                </a:cubicBezTo>
                <a:cubicBezTo>
                  <a:pt x="655" y="1116"/>
                  <a:pt x="716" y="1036"/>
                  <a:pt x="674" y="966"/>
                </a:cubicBezTo>
                <a:cubicBezTo>
                  <a:pt x="465" y="680"/>
                  <a:pt x="312" y="376"/>
                  <a:pt x="198" y="52"/>
                </a:cubicBezTo>
                <a:cubicBezTo>
                  <a:pt x="186" y="16"/>
                  <a:pt x="160" y="0"/>
                  <a:pt x="132"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851;p141"/>
          <p:cNvSpPr/>
          <p:nvPr/>
        </p:nvSpPr>
        <p:spPr>
          <a:xfrm>
            <a:off x="7145209" y="3459259"/>
            <a:ext cx="112350" cy="140675"/>
          </a:xfrm>
          <a:custGeom>
            <a:avLst/>
            <a:gdLst/>
            <a:ahLst/>
            <a:cxnLst/>
            <a:rect l="l" t="t" r="r" b="b"/>
            <a:pathLst>
              <a:path w="4494" h="5627" extrusionOk="0">
                <a:moveTo>
                  <a:pt x="2791" y="0"/>
                </a:moveTo>
                <a:cubicBezTo>
                  <a:pt x="2764" y="0"/>
                  <a:pt x="2735" y="15"/>
                  <a:pt x="2704" y="49"/>
                </a:cubicBezTo>
                <a:cubicBezTo>
                  <a:pt x="2495" y="258"/>
                  <a:pt x="172" y="1705"/>
                  <a:pt x="96" y="2029"/>
                </a:cubicBezTo>
                <a:cubicBezTo>
                  <a:pt x="1" y="2371"/>
                  <a:pt x="591" y="5246"/>
                  <a:pt x="591" y="5246"/>
                </a:cubicBezTo>
                <a:cubicBezTo>
                  <a:pt x="591" y="5246"/>
                  <a:pt x="1482" y="5627"/>
                  <a:pt x="1988" y="5627"/>
                </a:cubicBezTo>
                <a:cubicBezTo>
                  <a:pt x="2122" y="5627"/>
                  <a:pt x="2229" y="5600"/>
                  <a:pt x="2285" y="5532"/>
                </a:cubicBezTo>
                <a:cubicBezTo>
                  <a:pt x="2552" y="5208"/>
                  <a:pt x="2552" y="4275"/>
                  <a:pt x="2856" y="4028"/>
                </a:cubicBezTo>
                <a:cubicBezTo>
                  <a:pt x="3047" y="3895"/>
                  <a:pt x="3199" y="3723"/>
                  <a:pt x="3332" y="3552"/>
                </a:cubicBezTo>
                <a:cubicBezTo>
                  <a:pt x="3332" y="3552"/>
                  <a:pt x="3468" y="4112"/>
                  <a:pt x="3606" y="4112"/>
                </a:cubicBezTo>
                <a:cubicBezTo>
                  <a:pt x="3623" y="4112"/>
                  <a:pt x="3639" y="4103"/>
                  <a:pt x="3656" y="4085"/>
                </a:cubicBezTo>
                <a:cubicBezTo>
                  <a:pt x="3827" y="3914"/>
                  <a:pt x="4494" y="3457"/>
                  <a:pt x="4303" y="2790"/>
                </a:cubicBezTo>
                <a:cubicBezTo>
                  <a:pt x="4113" y="2143"/>
                  <a:pt x="2780" y="1343"/>
                  <a:pt x="2533" y="1267"/>
                </a:cubicBezTo>
                <a:cubicBezTo>
                  <a:pt x="2516" y="1262"/>
                  <a:pt x="2498" y="1259"/>
                  <a:pt x="2477" y="1259"/>
                </a:cubicBezTo>
                <a:cubicBezTo>
                  <a:pt x="2210" y="1259"/>
                  <a:pt x="1619" y="1686"/>
                  <a:pt x="1619" y="1686"/>
                </a:cubicBezTo>
                <a:cubicBezTo>
                  <a:pt x="1619" y="1686"/>
                  <a:pt x="2266" y="1001"/>
                  <a:pt x="2647" y="677"/>
                </a:cubicBezTo>
                <a:cubicBezTo>
                  <a:pt x="2982" y="406"/>
                  <a:pt x="2929" y="0"/>
                  <a:pt x="279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852;p141"/>
          <p:cNvSpPr/>
          <p:nvPr/>
        </p:nvSpPr>
        <p:spPr>
          <a:xfrm>
            <a:off x="7169309" y="3499784"/>
            <a:ext cx="18075" cy="13500"/>
          </a:xfrm>
          <a:custGeom>
            <a:avLst/>
            <a:gdLst/>
            <a:ahLst/>
            <a:cxnLst/>
            <a:rect l="l" t="t" r="r" b="b"/>
            <a:pathLst>
              <a:path w="723" h="540" extrusionOk="0">
                <a:moveTo>
                  <a:pt x="640" y="0"/>
                </a:moveTo>
                <a:cubicBezTo>
                  <a:pt x="633" y="0"/>
                  <a:pt x="625" y="3"/>
                  <a:pt x="617" y="8"/>
                </a:cubicBezTo>
                <a:cubicBezTo>
                  <a:pt x="407" y="122"/>
                  <a:pt x="217" y="255"/>
                  <a:pt x="46" y="427"/>
                </a:cubicBezTo>
                <a:cubicBezTo>
                  <a:pt x="1" y="472"/>
                  <a:pt x="50" y="540"/>
                  <a:pt x="100" y="540"/>
                </a:cubicBezTo>
                <a:cubicBezTo>
                  <a:pt x="114" y="540"/>
                  <a:pt x="128" y="534"/>
                  <a:pt x="141" y="522"/>
                </a:cubicBezTo>
                <a:cubicBezTo>
                  <a:pt x="293" y="370"/>
                  <a:pt x="464" y="236"/>
                  <a:pt x="674" y="122"/>
                </a:cubicBezTo>
                <a:cubicBezTo>
                  <a:pt x="723" y="89"/>
                  <a:pt x="688" y="0"/>
                  <a:pt x="640"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853;p141"/>
          <p:cNvSpPr/>
          <p:nvPr/>
        </p:nvSpPr>
        <p:spPr>
          <a:xfrm>
            <a:off x="7190359" y="3496109"/>
            <a:ext cx="30000" cy="20175"/>
          </a:xfrm>
          <a:custGeom>
            <a:avLst/>
            <a:gdLst/>
            <a:ahLst/>
            <a:cxnLst/>
            <a:rect l="l" t="t" r="r" b="b"/>
            <a:pathLst>
              <a:path w="1200" h="807" extrusionOk="0">
                <a:moveTo>
                  <a:pt x="1125" y="1"/>
                </a:moveTo>
                <a:cubicBezTo>
                  <a:pt x="1120" y="1"/>
                  <a:pt x="1114" y="1"/>
                  <a:pt x="1107" y="3"/>
                </a:cubicBezTo>
                <a:cubicBezTo>
                  <a:pt x="631" y="22"/>
                  <a:pt x="327" y="364"/>
                  <a:pt x="41" y="707"/>
                </a:cubicBezTo>
                <a:cubicBezTo>
                  <a:pt x="0" y="762"/>
                  <a:pt x="47" y="806"/>
                  <a:pt x="98" y="806"/>
                </a:cubicBezTo>
                <a:cubicBezTo>
                  <a:pt x="119" y="806"/>
                  <a:pt x="139" y="799"/>
                  <a:pt x="156" y="783"/>
                </a:cubicBezTo>
                <a:cubicBezTo>
                  <a:pt x="403" y="479"/>
                  <a:pt x="689" y="155"/>
                  <a:pt x="1107" y="117"/>
                </a:cubicBezTo>
                <a:cubicBezTo>
                  <a:pt x="1178" y="117"/>
                  <a:pt x="1200" y="1"/>
                  <a:pt x="112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854;p141"/>
          <p:cNvSpPr/>
          <p:nvPr/>
        </p:nvSpPr>
        <p:spPr>
          <a:xfrm>
            <a:off x="7205934" y="3506634"/>
            <a:ext cx="28775" cy="16800"/>
          </a:xfrm>
          <a:custGeom>
            <a:avLst/>
            <a:gdLst/>
            <a:ahLst/>
            <a:cxnLst/>
            <a:rect l="l" t="t" r="r" b="b"/>
            <a:pathLst>
              <a:path w="1151" h="672" extrusionOk="0">
                <a:moveTo>
                  <a:pt x="1075" y="1"/>
                </a:moveTo>
                <a:cubicBezTo>
                  <a:pt x="637" y="1"/>
                  <a:pt x="256" y="229"/>
                  <a:pt x="27" y="591"/>
                </a:cubicBezTo>
                <a:cubicBezTo>
                  <a:pt x="1" y="631"/>
                  <a:pt x="40" y="671"/>
                  <a:pt x="86" y="671"/>
                </a:cubicBezTo>
                <a:cubicBezTo>
                  <a:pt x="105" y="671"/>
                  <a:pt x="125" y="665"/>
                  <a:pt x="142" y="648"/>
                </a:cubicBezTo>
                <a:cubicBezTo>
                  <a:pt x="332" y="324"/>
                  <a:pt x="694" y="134"/>
                  <a:pt x="1075" y="115"/>
                </a:cubicBezTo>
                <a:cubicBezTo>
                  <a:pt x="1151" y="115"/>
                  <a:pt x="1151" y="1"/>
                  <a:pt x="107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855;p141"/>
          <p:cNvSpPr/>
          <p:nvPr/>
        </p:nvSpPr>
        <p:spPr>
          <a:xfrm>
            <a:off x="7226409" y="3527959"/>
            <a:ext cx="7350" cy="22325"/>
          </a:xfrm>
          <a:custGeom>
            <a:avLst/>
            <a:gdLst/>
            <a:ahLst/>
            <a:cxnLst/>
            <a:rect l="l" t="t" r="r" b="b"/>
            <a:pathLst>
              <a:path w="294" h="893" extrusionOk="0">
                <a:moveTo>
                  <a:pt x="143" y="1"/>
                </a:moveTo>
                <a:cubicBezTo>
                  <a:pt x="103" y="1"/>
                  <a:pt x="61" y="33"/>
                  <a:pt x="84" y="80"/>
                </a:cubicBezTo>
                <a:cubicBezTo>
                  <a:pt x="160" y="309"/>
                  <a:pt x="141" y="575"/>
                  <a:pt x="27" y="785"/>
                </a:cubicBezTo>
                <a:cubicBezTo>
                  <a:pt x="0" y="839"/>
                  <a:pt x="40" y="892"/>
                  <a:pt x="79" y="892"/>
                </a:cubicBezTo>
                <a:cubicBezTo>
                  <a:pt x="95" y="892"/>
                  <a:pt x="111" y="883"/>
                  <a:pt x="122" y="861"/>
                </a:cubicBezTo>
                <a:cubicBezTo>
                  <a:pt x="256" y="613"/>
                  <a:pt x="294" y="309"/>
                  <a:pt x="198" y="42"/>
                </a:cubicBezTo>
                <a:cubicBezTo>
                  <a:pt x="191" y="13"/>
                  <a:pt x="167" y="1"/>
                  <a:pt x="143"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856;p141"/>
          <p:cNvSpPr/>
          <p:nvPr/>
        </p:nvSpPr>
        <p:spPr>
          <a:xfrm>
            <a:off x="7229809" y="3531859"/>
            <a:ext cx="15675" cy="7200"/>
          </a:xfrm>
          <a:custGeom>
            <a:avLst/>
            <a:gdLst/>
            <a:ahLst/>
            <a:cxnLst/>
            <a:rect l="l" t="t" r="r" b="b"/>
            <a:pathLst>
              <a:path w="627" h="288" extrusionOk="0">
                <a:moveTo>
                  <a:pt x="411" y="1"/>
                </a:moveTo>
                <a:cubicBezTo>
                  <a:pt x="266" y="1"/>
                  <a:pt x="132" y="73"/>
                  <a:pt x="43" y="191"/>
                </a:cubicBezTo>
                <a:cubicBezTo>
                  <a:pt x="1" y="234"/>
                  <a:pt x="43" y="287"/>
                  <a:pt x="92" y="287"/>
                </a:cubicBezTo>
                <a:cubicBezTo>
                  <a:pt x="108" y="287"/>
                  <a:pt x="124" y="281"/>
                  <a:pt x="139" y="267"/>
                </a:cubicBezTo>
                <a:cubicBezTo>
                  <a:pt x="208" y="183"/>
                  <a:pt x="298" y="130"/>
                  <a:pt x="394" y="130"/>
                </a:cubicBezTo>
                <a:cubicBezTo>
                  <a:pt x="429" y="130"/>
                  <a:pt x="465" y="138"/>
                  <a:pt x="500" y="153"/>
                </a:cubicBezTo>
                <a:cubicBezTo>
                  <a:pt x="508" y="154"/>
                  <a:pt x="514" y="155"/>
                  <a:pt x="521" y="155"/>
                </a:cubicBezTo>
                <a:cubicBezTo>
                  <a:pt x="601" y="155"/>
                  <a:pt x="626" y="55"/>
                  <a:pt x="538" y="20"/>
                </a:cubicBezTo>
                <a:cubicBezTo>
                  <a:pt x="496" y="7"/>
                  <a:pt x="453" y="1"/>
                  <a:pt x="411"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857;p141"/>
          <p:cNvSpPr/>
          <p:nvPr/>
        </p:nvSpPr>
        <p:spPr>
          <a:xfrm>
            <a:off x="6765409" y="3513459"/>
            <a:ext cx="240375" cy="236400"/>
          </a:xfrm>
          <a:custGeom>
            <a:avLst/>
            <a:gdLst/>
            <a:ahLst/>
            <a:cxnLst/>
            <a:rect l="l" t="t" r="r" b="b"/>
            <a:pathLst>
              <a:path w="9615" h="9456" extrusionOk="0">
                <a:moveTo>
                  <a:pt x="4477" y="1"/>
                </a:moveTo>
                <a:cubicBezTo>
                  <a:pt x="2625" y="1"/>
                  <a:pt x="1181" y="2202"/>
                  <a:pt x="1181" y="2202"/>
                </a:cubicBezTo>
                <a:cubicBezTo>
                  <a:pt x="1181" y="2202"/>
                  <a:pt x="0" y="4639"/>
                  <a:pt x="3256" y="9456"/>
                </a:cubicBezTo>
                <a:lnTo>
                  <a:pt x="9615" y="5915"/>
                </a:lnTo>
                <a:cubicBezTo>
                  <a:pt x="8853" y="4220"/>
                  <a:pt x="7882" y="2640"/>
                  <a:pt x="6721" y="1212"/>
                </a:cubicBezTo>
                <a:cubicBezTo>
                  <a:pt x="5952" y="323"/>
                  <a:pt x="5185"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858;p141"/>
          <p:cNvSpPr/>
          <p:nvPr/>
        </p:nvSpPr>
        <p:spPr>
          <a:xfrm>
            <a:off x="6828134" y="3632434"/>
            <a:ext cx="162050" cy="87300"/>
          </a:xfrm>
          <a:custGeom>
            <a:avLst/>
            <a:gdLst/>
            <a:ahLst/>
            <a:cxnLst/>
            <a:rect l="l" t="t" r="r" b="b"/>
            <a:pathLst>
              <a:path w="6482" h="3492" extrusionOk="0">
                <a:moveTo>
                  <a:pt x="6355" y="1"/>
                </a:moveTo>
                <a:cubicBezTo>
                  <a:pt x="6340" y="1"/>
                  <a:pt x="6324" y="5"/>
                  <a:pt x="6306" y="14"/>
                </a:cubicBezTo>
                <a:cubicBezTo>
                  <a:pt x="4174" y="984"/>
                  <a:pt x="2099" y="2089"/>
                  <a:pt x="81" y="3326"/>
                </a:cubicBezTo>
                <a:cubicBezTo>
                  <a:pt x="0" y="3375"/>
                  <a:pt x="56" y="3491"/>
                  <a:pt x="133" y="3491"/>
                </a:cubicBezTo>
                <a:cubicBezTo>
                  <a:pt x="147" y="3491"/>
                  <a:pt x="161" y="3487"/>
                  <a:pt x="176" y="3478"/>
                </a:cubicBezTo>
                <a:cubicBezTo>
                  <a:pt x="2175" y="2241"/>
                  <a:pt x="4250" y="1137"/>
                  <a:pt x="6401" y="166"/>
                </a:cubicBezTo>
                <a:cubicBezTo>
                  <a:pt x="6482" y="118"/>
                  <a:pt x="6440" y="1"/>
                  <a:pt x="6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859;p141"/>
          <p:cNvSpPr/>
          <p:nvPr/>
        </p:nvSpPr>
        <p:spPr>
          <a:xfrm>
            <a:off x="6779384" y="3507534"/>
            <a:ext cx="90750" cy="71600"/>
          </a:xfrm>
          <a:custGeom>
            <a:avLst/>
            <a:gdLst/>
            <a:ahLst/>
            <a:cxnLst/>
            <a:rect l="l" t="t" r="r" b="b"/>
            <a:pathLst>
              <a:path w="3630" h="2864" extrusionOk="0">
                <a:moveTo>
                  <a:pt x="3397" y="1"/>
                </a:moveTo>
                <a:cubicBezTo>
                  <a:pt x="1771" y="1"/>
                  <a:pt x="347" y="1145"/>
                  <a:pt x="13" y="2744"/>
                </a:cubicBezTo>
                <a:cubicBezTo>
                  <a:pt x="1" y="2815"/>
                  <a:pt x="62" y="2863"/>
                  <a:pt x="115" y="2863"/>
                </a:cubicBezTo>
                <a:cubicBezTo>
                  <a:pt x="147" y="2863"/>
                  <a:pt x="177" y="2845"/>
                  <a:pt x="184" y="2801"/>
                </a:cubicBezTo>
                <a:cubicBezTo>
                  <a:pt x="500" y="1260"/>
                  <a:pt x="1847" y="172"/>
                  <a:pt x="3397" y="172"/>
                </a:cubicBezTo>
                <a:cubicBezTo>
                  <a:pt x="3436" y="172"/>
                  <a:pt x="3476" y="173"/>
                  <a:pt x="3516" y="174"/>
                </a:cubicBezTo>
                <a:cubicBezTo>
                  <a:pt x="3630" y="174"/>
                  <a:pt x="3630" y="3"/>
                  <a:pt x="3516" y="3"/>
                </a:cubicBezTo>
                <a:cubicBezTo>
                  <a:pt x="3476" y="1"/>
                  <a:pt x="3437" y="1"/>
                  <a:pt x="33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860;p141"/>
          <p:cNvSpPr/>
          <p:nvPr/>
        </p:nvSpPr>
        <p:spPr>
          <a:xfrm>
            <a:off x="6789409" y="3632159"/>
            <a:ext cx="61300" cy="119575"/>
          </a:xfrm>
          <a:custGeom>
            <a:avLst/>
            <a:gdLst/>
            <a:ahLst/>
            <a:cxnLst/>
            <a:rect l="l" t="t" r="r" b="b"/>
            <a:pathLst>
              <a:path w="2452" h="4783" extrusionOk="0">
                <a:moveTo>
                  <a:pt x="96" y="0"/>
                </a:moveTo>
                <a:cubicBezTo>
                  <a:pt x="48" y="0"/>
                  <a:pt x="1" y="29"/>
                  <a:pt x="11" y="82"/>
                </a:cubicBezTo>
                <a:cubicBezTo>
                  <a:pt x="411" y="1795"/>
                  <a:pt x="1192" y="3375"/>
                  <a:pt x="2277" y="4746"/>
                </a:cubicBezTo>
                <a:cubicBezTo>
                  <a:pt x="2292" y="4772"/>
                  <a:pt x="2313" y="4782"/>
                  <a:pt x="2335" y="4782"/>
                </a:cubicBezTo>
                <a:cubicBezTo>
                  <a:pt x="2392" y="4782"/>
                  <a:pt x="2452" y="4706"/>
                  <a:pt x="2410" y="4651"/>
                </a:cubicBezTo>
                <a:cubicBezTo>
                  <a:pt x="1344" y="3299"/>
                  <a:pt x="583" y="1738"/>
                  <a:pt x="183" y="63"/>
                </a:cubicBezTo>
                <a:cubicBezTo>
                  <a:pt x="174" y="20"/>
                  <a:pt x="135" y="0"/>
                  <a:pt x="96"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861;p141"/>
          <p:cNvSpPr/>
          <p:nvPr/>
        </p:nvSpPr>
        <p:spPr>
          <a:xfrm>
            <a:off x="6718759" y="4506134"/>
            <a:ext cx="153275" cy="142325"/>
          </a:xfrm>
          <a:custGeom>
            <a:avLst/>
            <a:gdLst/>
            <a:ahLst/>
            <a:cxnLst/>
            <a:rect l="l" t="t" r="r" b="b"/>
            <a:pathLst>
              <a:path w="6131"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862;p141"/>
          <p:cNvSpPr/>
          <p:nvPr/>
        </p:nvSpPr>
        <p:spPr>
          <a:xfrm>
            <a:off x="6690209" y="4628209"/>
            <a:ext cx="176600" cy="105450"/>
          </a:xfrm>
          <a:custGeom>
            <a:avLst/>
            <a:gdLst/>
            <a:ahLst/>
            <a:cxnLst/>
            <a:rect l="l" t="t" r="r" b="b"/>
            <a:pathLst>
              <a:path w="7064" h="4218" extrusionOk="0">
                <a:moveTo>
                  <a:pt x="4139" y="0"/>
                </a:moveTo>
                <a:cubicBezTo>
                  <a:pt x="4089" y="0"/>
                  <a:pt x="4037" y="29"/>
                  <a:pt x="3998" y="86"/>
                </a:cubicBezTo>
                <a:cubicBezTo>
                  <a:pt x="3846" y="295"/>
                  <a:pt x="3713" y="543"/>
                  <a:pt x="3618" y="790"/>
                </a:cubicBezTo>
                <a:cubicBezTo>
                  <a:pt x="3294" y="238"/>
                  <a:pt x="2909" y="0"/>
                  <a:pt x="2475" y="0"/>
                </a:cubicBezTo>
                <a:cubicBezTo>
                  <a:pt x="2042" y="0"/>
                  <a:pt x="1562" y="238"/>
                  <a:pt x="1048" y="638"/>
                </a:cubicBezTo>
                <a:cubicBezTo>
                  <a:pt x="629" y="1342"/>
                  <a:pt x="1" y="4217"/>
                  <a:pt x="1" y="4217"/>
                </a:cubicBezTo>
                <a:lnTo>
                  <a:pt x="6511" y="4217"/>
                </a:lnTo>
                <a:cubicBezTo>
                  <a:pt x="7064" y="3170"/>
                  <a:pt x="6492" y="2561"/>
                  <a:pt x="5864" y="2466"/>
                </a:cubicBezTo>
                <a:cubicBezTo>
                  <a:pt x="5579" y="2428"/>
                  <a:pt x="4665" y="2028"/>
                  <a:pt x="4474" y="1780"/>
                </a:cubicBezTo>
                <a:cubicBezTo>
                  <a:pt x="4474" y="1742"/>
                  <a:pt x="4474" y="162"/>
                  <a:pt x="4265" y="86"/>
                </a:cubicBezTo>
                <a:cubicBezTo>
                  <a:pt x="4236"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863;p141"/>
          <p:cNvSpPr/>
          <p:nvPr/>
        </p:nvSpPr>
        <p:spPr>
          <a:xfrm>
            <a:off x="6706884" y="4656734"/>
            <a:ext cx="53925" cy="14575"/>
          </a:xfrm>
          <a:custGeom>
            <a:avLst/>
            <a:gdLst/>
            <a:ahLst/>
            <a:cxnLst/>
            <a:rect l="l" t="t" r="r" b="b"/>
            <a:pathLst>
              <a:path w="2157" h="583" extrusionOk="0">
                <a:moveTo>
                  <a:pt x="898" y="1"/>
                </a:moveTo>
                <a:cubicBezTo>
                  <a:pt x="635" y="1"/>
                  <a:pt x="369" y="54"/>
                  <a:pt x="114" y="163"/>
                </a:cubicBezTo>
                <a:cubicBezTo>
                  <a:pt x="11" y="198"/>
                  <a:pt x="1" y="340"/>
                  <a:pt x="97" y="340"/>
                </a:cubicBezTo>
                <a:cubicBezTo>
                  <a:pt x="108" y="340"/>
                  <a:pt x="120" y="339"/>
                  <a:pt x="133" y="335"/>
                </a:cubicBezTo>
                <a:cubicBezTo>
                  <a:pt x="366" y="240"/>
                  <a:pt x="613" y="193"/>
                  <a:pt x="858" y="193"/>
                </a:cubicBezTo>
                <a:cubicBezTo>
                  <a:pt x="1253" y="193"/>
                  <a:pt x="1643" y="316"/>
                  <a:pt x="1961" y="563"/>
                </a:cubicBezTo>
                <a:cubicBezTo>
                  <a:pt x="1978" y="577"/>
                  <a:pt x="1995" y="582"/>
                  <a:pt x="2012" y="582"/>
                </a:cubicBezTo>
                <a:cubicBezTo>
                  <a:pt x="2090" y="582"/>
                  <a:pt x="2157" y="458"/>
                  <a:pt x="2094" y="411"/>
                </a:cubicBezTo>
                <a:cubicBezTo>
                  <a:pt x="1741" y="140"/>
                  <a:pt x="1323" y="1"/>
                  <a:pt x="8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864;p141"/>
          <p:cNvSpPr/>
          <p:nvPr/>
        </p:nvSpPr>
        <p:spPr>
          <a:xfrm>
            <a:off x="6692109" y="4718384"/>
            <a:ext cx="166125" cy="4800"/>
          </a:xfrm>
          <a:custGeom>
            <a:avLst/>
            <a:gdLst/>
            <a:ahLst/>
            <a:cxnLst/>
            <a:rect l="l" t="t" r="r" b="b"/>
            <a:pathLst>
              <a:path w="6645" h="192" extrusionOk="0">
                <a:moveTo>
                  <a:pt x="134" y="1"/>
                </a:moveTo>
                <a:cubicBezTo>
                  <a:pt x="77" y="1"/>
                  <a:pt x="20" y="39"/>
                  <a:pt x="20" y="96"/>
                </a:cubicBezTo>
                <a:cubicBezTo>
                  <a:pt x="1" y="134"/>
                  <a:pt x="39" y="191"/>
                  <a:pt x="96" y="191"/>
                </a:cubicBezTo>
                <a:lnTo>
                  <a:pt x="6531" y="191"/>
                </a:lnTo>
                <a:cubicBezTo>
                  <a:pt x="6588"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865;p141"/>
          <p:cNvSpPr/>
          <p:nvPr/>
        </p:nvSpPr>
        <p:spPr>
          <a:xfrm>
            <a:off x="6528859" y="3967784"/>
            <a:ext cx="661600" cy="589775"/>
          </a:xfrm>
          <a:custGeom>
            <a:avLst/>
            <a:gdLst/>
            <a:ahLst/>
            <a:cxnLst/>
            <a:rect l="l" t="t" r="r" b="b"/>
            <a:pathLst>
              <a:path w="26464" h="23591" extrusionOk="0">
                <a:moveTo>
                  <a:pt x="15737" y="0"/>
                </a:moveTo>
                <a:cubicBezTo>
                  <a:pt x="8791" y="0"/>
                  <a:pt x="496" y="1297"/>
                  <a:pt x="496" y="1297"/>
                </a:cubicBezTo>
                <a:cubicBezTo>
                  <a:pt x="496" y="1297"/>
                  <a:pt x="1" y="6570"/>
                  <a:pt x="3656" y="9312"/>
                </a:cubicBezTo>
                <a:cubicBezTo>
                  <a:pt x="4700" y="10080"/>
                  <a:pt x="6049" y="10343"/>
                  <a:pt x="7407" y="10343"/>
                </a:cubicBezTo>
                <a:cubicBezTo>
                  <a:pt x="10356" y="10343"/>
                  <a:pt x="13346" y="9102"/>
                  <a:pt x="13346" y="9102"/>
                </a:cubicBezTo>
                <a:lnTo>
                  <a:pt x="13346" y="9102"/>
                </a:lnTo>
                <a:lnTo>
                  <a:pt x="7920" y="23267"/>
                </a:lnTo>
                <a:lnTo>
                  <a:pt x="14146" y="23590"/>
                </a:lnTo>
                <a:cubicBezTo>
                  <a:pt x="14146" y="23590"/>
                  <a:pt x="26463" y="5599"/>
                  <a:pt x="24883" y="2268"/>
                </a:cubicBezTo>
                <a:cubicBezTo>
                  <a:pt x="24066" y="530"/>
                  <a:pt x="20177" y="0"/>
                  <a:pt x="15737" y="0"/>
                </a:cubicBezTo>
                <a:close/>
              </a:path>
            </a:pathLst>
          </a:custGeom>
          <a:solidFill>
            <a:srgbClr val="A7A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866;p141"/>
          <p:cNvSpPr/>
          <p:nvPr/>
        </p:nvSpPr>
        <p:spPr>
          <a:xfrm>
            <a:off x="6713059" y="4522784"/>
            <a:ext cx="194200" cy="53800"/>
          </a:xfrm>
          <a:custGeom>
            <a:avLst/>
            <a:gdLst/>
            <a:ahLst/>
            <a:cxnLst/>
            <a:rect l="l" t="t" r="r" b="b"/>
            <a:pathLst>
              <a:path w="7768" h="2152" extrusionOk="0">
                <a:moveTo>
                  <a:pt x="457" y="0"/>
                </a:moveTo>
                <a:lnTo>
                  <a:pt x="0" y="1923"/>
                </a:lnTo>
                <a:lnTo>
                  <a:pt x="7006" y="2152"/>
                </a:lnTo>
                <a:lnTo>
                  <a:pt x="7768" y="248"/>
                </a:lnTo>
                <a:lnTo>
                  <a:pt x="457"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867;p141"/>
          <p:cNvSpPr/>
          <p:nvPr/>
        </p:nvSpPr>
        <p:spPr>
          <a:xfrm>
            <a:off x="6948159" y="4506134"/>
            <a:ext cx="153300" cy="142325"/>
          </a:xfrm>
          <a:custGeom>
            <a:avLst/>
            <a:gdLst/>
            <a:ahLst/>
            <a:cxnLst/>
            <a:rect l="l" t="t" r="r" b="b"/>
            <a:pathLst>
              <a:path w="6132"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868;p141"/>
          <p:cNvSpPr/>
          <p:nvPr/>
        </p:nvSpPr>
        <p:spPr>
          <a:xfrm>
            <a:off x="6919609" y="4628209"/>
            <a:ext cx="176600" cy="105450"/>
          </a:xfrm>
          <a:custGeom>
            <a:avLst/>
            <a:gdLst/>
            <a:ahLst/>
            <a:cxnLst/>
            <a:rect l="l" t="t" r="r" b="b"/>
            <a:pathLst>
              <a:path w="7064" h="4218" extrusionOk="0">
                <a:moveTo>
                  <a:pt x="4139" y="0"/>
                </a:moveTo>
                <a:cubicBezTo>
                  <a:pt x="4089" y="0"/>
                  <a:pt x="4037" y="29"/>
                  <a:pt x="3999" y="86"/>
                </a:cubicBezTo>
                <a:cubicBezTo>
                  <a:pt x="3846" y="295"/>
                  <a:pt x="3713" y="543"/>
                  <a:pt x="3618" y="790"/>
                </a:cubicBezTo>
                <a:cubicBezTo>
                  <a:pt x="3294" y="238"/>
                  <a:pt x="2909" y="0"/>
                  <a:pt x="2476" y="0"/>
                </a:cubicBezTo>
                <a:cubicBezTo>
                  <a:pt x="2043" y="0"/>
                  <a:pt x="1562" y="238"/>
                  <a:pt x="1048" y="638"/>
                </a:cubicBezTo>
                <a:cubicBezTo>
                  <a:pt x="629" y="1342"/>
                  <a:pt x="1" y="4217"/>
                  <a:pt x="1" y="4217"/>
                </a:cubicBezTo>
                <a:lnTo>
                  <a:pt x="6512" y="4217"/>
                </a:lnTo>
                <a:cubicBezTo>
                  <a:pt x="7064" y="3170"/>
                  <a:pt x="6493" y="2561"/>
                  <a:pt x="5864" y="2466"/>
                </a:cubicBezTo>
                <a:cubicBezTo>
                  <a:pt x="5579" y="2428"/>
                  <a:pt x="4665" y="2028"/>
                  <a:pt x="4475" y="1780"/>
                </a:cubicBezTo>
                <a:cubicBezTo>
                  <a:pt x="4475" y="1742"/>
                  <a:pt x="4475" y="162"/>
                  <a:pt x="4265" y="86"/>
                </a:cubicBezTo>
                <a:cubicBezTo>
                  <a:pt x="4237"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869;p141"/>
          <p:cNvSpPr/>
          <p:nvPr/>
        </p:nvSpPr>
        <p:spPr>
          <a:xfrm>
            <a:off x="6936634" y="4656634"/>
            <a:ext cx="53575" cy="14675"/>
          </a:xfrm>
          <a:custGeom>
            <a:avLst/>
            <a:gdLst/>
            <a:ahLst/>
            <a:cxnLst/>
            <a:rect l="l" t="t" r="r" b="b"/>
            <a:pathLst>
              <a:path w="2143" h="587" extrusionOk="0">
                <a:moveTo>
                  <a:pt x="863" y="0"/>
                </a:moveTo>
                <a:cubicBezTo>
                  <a:pt x="607" y="0"/>
                  <a:pt x="348" y="49"/>
                  <a:pt x="100" y="148"/>
                </a:cubicBezTo>
                <a:cubicBezTo>
                  <a:pt x="1" y="182"/>
                  <a:pt x="2" y="330"/>
                  <a:pt x="80" y="330"/>
                </a:cubicBezTo>
                <a:cubicBezTo>
                  <a:pt x="91" y="330"/>
                  <a:pt x="105" y="327"/>
                  <a:pt x="119" y="320"/>
                </a:cubicBezTo>
                <a:lnTo>
                  <a:pt x="119" y="339"/>
                </a:lnTo>
                <a:cubicBezTo>
                  <a:pt x="352" y="244"/>
                  <a:pt x="596" y="197"/>
                  <a:pt x="839" y="197"/>
                </a:cubicBezTo>
                <a:cubicBezTo>
                  <a:pt x="1230" y="197"/>
                  <a:pt x="1618" y="320"/>
                  <a:pt x="1947" y="567"/>
                </a:cubicBezTo>
                <a:cubicBezTo>
                  <a:pt x="1964" y="581"/>
                  <a:pt x="1981" y="586"/>
                  <a:pt x="1998" y="586"/>
                </a:cubicBezTo>
                <a:cubicBezTo>
                  <a:pt x="2077" y="586"/>
                  <a:pt x="2143" y="462"/>
                  <a:pt x="2080" y="415"/>
                </a:cubicBezTo>
                <a:cubicBezTo>
                  <a:pt x="1722" y="140"/>
                  <a:pt x="1295"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870;p141"/>
          <p:cNvSpPr/>
          <p:nvPr/>
        </p:nvSpPr>
        <p:spPr>
          <a:xfrm>
            <a:off x="6921509" y="4718384"/>
            <a:ext cx="166150" cy="4800"/>
          </a:xfrm>
          <a:custGeom>
            <a:avLst/>
            <a:gdLst/>
            <a:ahLst/>
            <a:cxnLst/>
            <a:rect l="l" t="t" r="r" b="b"/>
            <a:pathLst>
              <a:path w="6646" h="192" extrusionOk="0">
                <a:moveTo>
                  <a:pt x="115" y="1"/>
                </a:moveTo>
                <a:cubicBezTo>
                  <a:pt x="77" y="1"/>
                  <a:pt x="20" y="39"/>
                  <a:pt x="20" y="96"/>
                </a:cubicBezTo>
                <a:cubicBezTo>
                  <a:pt x="1" y="134"/>
                  <a:pt x="39" y="191"/>
                  <a:pt x="77" y="191"/>
                </a:cubicBezTo>
                <a:lnTo>
                  <a:pt x="6531" y="191"/>
                </a:lnTo>
                <a:cubicBezTo>
                  <a:pt x="6569"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871;p141"/>
          <p:cNvSpPr/>
          <p:nvPr/>
        </p:nvSpPr>
        <p:spPr>
          <a:xfrm>
            <a:off x="6616434" y="3953009"/>
            <a:ext cx="698250" cy="604550"/>
          </a:xfrm>
          <a:custGeom>
            <a:avLst/>
            <a:gdLst/>
            <a:ahLst/>
            <a:cxnLst/>
            <a:rect l="l" t="t" r="r" b="b"/>
            <a:pathLst>
              <a:path w="27930" h="24182" extrusionOk="0">
                <a:moveTo>
                  <a:pt x="20482" y="1"/>
                </a:moveTo>
                <a:cubicBezTo>
                  <a:pt x="12387" y="1"/>
                  <a:pt x="172" y="3468"/>
                  <a:pt x="172" y="3468"/>
                </a:cubicBezTo>
                <a:cubicBezTo>
                  <a:pt x="172" y="3468"/>
                  <a:pt x="1" y="6838"/>
                  <a:pt x="3675" y="9560"/>
                </a:cubicBezTo>
                <a:cubicBezTo>
                  <a:pt x="4814" y="10409"/>
                  <a:pt x="6969" y="10687"/>
                  <a:pt x="9300" y="10687"/>
                </a:cubicBezTo>
                <a:cubicBezTo>
                  <a:pt x="13710" y="10687"/>
                  <a:pt x="18753" y="9693"/>
                  <a:pt x="18753" y="9693"/>
                </a:cubicBezTo>
                <a:lnTo>
                  <a:pt x="18753" y="9693"/>
                </a:lnTo>
                <a:lnTo>
                  <a:pt x="13308" y="23858"/>
                </a:lnTo>
                <a:lnTo>
                  <a:pt x="19514" y="24181"/>
                </a:lnTo>
                <a:cubicBezTo>
                  <a:pt x="19514" y="24181"/>
                  <a:pt x="27929" y="6685"/>
                  <a:pt x="27472" y="3030"/>
                </a:cubicBezTo>
                <a:cubicBezTo>
                  <a:pt x="27192" y="769"/>
                  <a:pt x="24294" y="1"/>
                  <a:pt x="20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872;p141"/>
          <p:cNvSpPr/>
          <p:nvPr/>
        </p:nvSpPr>
        <p:spPr>
          <a:xfrm>
            <a:off x="6872509" y="4191859"/>
            <a:ext cx="207725" cy="30825"/>
          </a:xfrm>
          <a:custGeom>
            <a:avLst/>
            <a:gdLst/>
            <a:ahLst/>
            <a:cxnLst/>
            <a:rect l="l" t="t" r="r" b="b"/>
            <a:pathLst>
              <a:path w="8309" h="1233" extrusionOk="0">
                <a:moveTo>
                  <a:pt x="8180" y="1"/>
                </a:moveTo>
                <a:cubicBezTo>
                  <a:pt x="8170" y="1"/>
                  <a:pt x="8159" y="2"/>
                  <a:pt x="8148" y="6"/>
                </a:cubicBezTo>
                <a:cubicBezTo>
                  <a:pt x="6225" y="704"/>
                  <a:pt x="4196" y="1061"/>
                  <a:pt x="2164" y="1061"/>
                </a:cubicBezTo>
                <a:cubicBezTo>
                  <a:pt x="1480" y="1061"/>
                  <a:pt x="795" y="1020"/>
                  <a:pt x="114" y="939"/>
                </a:cubicBezTo>
                <a:cubicBezTo>
                  <a:pt x="108" y="938"/>
                  <a:pt x="103" y="937"/>
                  <a:pt x="97" y="937"/>
                </a:cubicBezTo>
                <a:cubicBezTo>
                  <a:pt x="0" y="937"/>
                  <a:pt x="6" y="1092"/>
                  <a:pt x="114" y="1110"/>
                </a:cubicBezTo>
                <a:cubicBezTo>
                  <a:pt x="800" y="1192"/>
                  <a:pt x="1489" y="1232"/>
                  <a:pt x="2178" y="1232"/>
                </a:cubicBezTo>
                <a:cubicBezTo>
                  <a:pt x="4225" y="1232"/>
                  <a:pt x="6268" y="875"/>
                  <a:pt x="8205" y="177"/>
                </a:cubicBezTo>
                <a:cubicBezTo>
                  <a:pt x="8308" y="143"/>
                  <a:pt x="8272" y="1"/>
                  <a:pt x="8180"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873;p141"/>
          <p:cNvSpPr/>
          <p:nvPr/>
        </p:nvSpPr>
        <p:spPr>
          <a:xfrm>
            <a:off x="6682484" y="4018834"/>
            <a:ext cx="555550" cy="527925"/>
          </a:xfrm>
          <a:custGeom>
            <a:avLst/>
            <a:gdLst/>
            <a:ahLst/>
            <a:cxnLst/>
            <a:rect l="l" t="t" r="r" b="b"/>
            <a:pathLst>
              <a:path w="22222" h="21117" extrusionOk="0">
                <a:moveTo>
                  <a:pt x="110" y="0"/>
                </a:moveTo>
                <a:cubicBezTo>
                  <a:pt x="55" y="0"/>
                  <a:pt x="1" y="42"/>
                  <a:pt x="24" y="112"/>
                </a:cubicBezTo>
                <a:cubicBezTo>
                  <a:pt x="500" y="2320"/>
                  <a:pt x="2385" y="3938"/>
                  <a:pt x="4460" y="4662"/>
                </a:cubicBezTo>
                <a:cubicBezTo>
                  <a:pt x="5343" y="4966"/>
                  <a:pt x="6236" y="5090"/>
                  <a:pt x="7130" y="5090"/>
                </a:cubicBezTo>
                <a:cubicBezTo>
                  <a:pt x="9028" y="5090"/>
                  <a:pt x="10929" y="4533"/>
                  <a:pt x="12741" y="3976"/>
                </a:cubicBezTo>
                <a:cubicBezTo>
                  <a:pt x="14207" y="3500"/>
                  <a:pt x="15673" y="3062"/>
                  <a:pt x="17177" y="2701"/>
                </a:cubicBezTo>
                <a:cubicBezTo>
                  <a:pt x="17938" y="2529"/>
                  <a:pt x="18700" y="2377"/>
                  <a:pt x="19462" y="2263"/>
                </a:cubicBezTo>
                <a:cubicBezTo>
                  <a:pt x="19842" y="2206"/>
                  <a:pt x="20204" y="2168"/>
                  <a:pt x="20585" y="2130"/>
                </a:cubicBezTo>
                <a:cubicBezTo>
                  <a:pt x="20744" y="2113"/>
                  <a:pt x="20928" y="2085"/>
                  <a:pt x="21112" y="2085"/>
                </a:cubicBezTo>
                <a:cubicBezTo>
                  <a:pt x="21345" y="2085"/>
                  <a:pt x="21575" y="2130"/>
                  <a:pt x="21746" y="2301"/>
                </a:cubicBezTo>
                <a:cubicBezTo>
                  <a:pt x="22222" y="2739"/>
                  <a:pt x="21841" y="3595"/>
                  <a:pt x="21651" y="4090"/>
                </a:cubicBezTo>
                <a:lnTo>
                  <a:pt x="20851" y="6337"/>
                </a:lnTo>
                <a:lnTo>
                  <a:pt x="19271" y="10811"/>
                </a:lnTo>
                <a:cubicBezTo>
                  <a:pt x="18053" y="14219"/>
                  <a:pt x="16834" y="17607"/>
                  <a:pt x="15635" y="21015"/>
                </a:cubicBezTo>
                <a:cubicBezTo>
                  <a:pt x="15612" y="21073"/>
                  <a:pt x="15666" y="21117"/>
                  <a:pt x="15720" y="21117"/>
                </a:cubicBezTo>
                <a:cubicBezTo>
                  <a:pt x="15756" y="21117"/>
                  <a:pt x="15791" y="21098"/>
                  <a:pt x="15806" y="21053"/>
                </a:cubicBezTo>
                <a:cubicBezTo>
                  <a:pt x="16891" y="17988"/>
                  <a:pt x="17996" y="14923"/>
                  <a:pt x="19081" y="11858"/>
                </a:cubicBezTo>
                <a:lnTo>
                  <a:pt x="20680" y="7384"/>
                </a:lnTo>
                <a:lnTo>
                  <a:pt x="21499" y="5080"/>
                </a:lnTo>
                <a:cubicBezTo>
                  <a:pt x="21708" y="4452"/>
                  <a:pt x="22032" y="3805"/>
                  <a:pt x="22127" y="3139"/>
                </a:cubicBezTo>
                <a:cubicBezTo>
                  <a:pt x="22184" y="2701"/>
                  <a:pt x="22089" y="2225"/>
                  <a:pt x="21651" y="2015"/>
                </a:cubicBezTo>
                <a:cubicBezTo>
                  <a:pt x="21467" y="1945"/>
                  <a:pt x="21273" y="1906"/>
                  <a:pt x="21084" y="1906"/>
                </a:cubicBezTo>
                <a:cubicBezTo>
                  <a:pt x="21018" y="1906"/>
                  <a:pt x="20953" y="1910"/>
                  <a:pt x="20889" y="1920"/>
                </a:cubicBezTo>
                <a:cubicBezTo>
                  <a:pt x="20509" y="1939"/>
                  <a:pt x="20147" y="1996"/>
                  <a:pt x="19766" y="2034"/>
                </a:cubicBezTo>
                <a:cubicBezTo>
                  <a:pt x="18262" y="2263"/>
                  <a:pt x="16758" y="2586"/>
                  <a:pt x="15292" y="3005"/>
                </a:cubicBezTo>
                <a:cubicBezTo>
                  <a:pt x="12678" y="3740"/>
                  <a:pt x="9972" y="4920"/>
                  <a:pt x="7201" y="4920"/>
                </a:cubicBezTo>
                <a:cubicBezTo>
                  <a:pt x="6884" y="4920"/>
                  <a:pt x="6567" y="4904"/>
                  <a:pt x="6249" y="4871"/>
                </a:cubicBezTo>
                <a:cubicBezTo>
                  <a:pt x="3565" y="4604"/>
                  <a:pt x="785" y="2834"/>
                  <a:pt x="195" y="54"/>
                </a:cubicBezTo>
                <a:cubicBezTo>
                  <a:pt x="180" y="17"/>
                  <a:pt x="145" y="0"/>
                  <a:pt x="110"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874;p141"/>
          <p:cNvSpPr/>
          <p:nvPr/>
        </p:nvSpPr>
        <p:spPr>
          <a:xfrm>
            <a:off x="6935309" y="4522784"/>
            <a:ext cx="194225" cy="53800"/>
          </a:xfrm>
          <a:custGeom>
            <a:avLst/>
            <a:gdLst/>
            <a:ahLst/>
            <a:cxnLst/>
            <a:rect l="l" t="t" r="r" b="b"/>
            <a:pathLst>
              <a:path w="7769" h="2152" extrusionOk="0">
                <a:moveTo>
                  <a:pt x="458" y="0"/>
                </a:moveTo>
                <a:lnTo>
                  <a:pt x="1" y="1923"/>
                </a:lnTo>
                <a:lnTo>
                  <a:pt x="7007" y="2152"/>
                </a:lnTo>
                <a:lnTo>
                  <a:pt x="7768" y="248"/>
                </a:lnTo>
                <a:lnTo>
                  <a:pt x="458"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875;p141"/>
          <p:cNvSpPr/>
          <p:nvPr/>
        </p:nvSpPr>
        <p:spPr>
          <a:xfrm>
            <a:off x="6869959" y="4200434"/>
            <a:ext cx="192150" cy="328700"/>
          </a:xfrm>
          <a:custGeom>
            <a:avLst/>
            <a:gdLst/>
            <a:ahLst/>
            <a:cxnLst/>
            <a:rect l="l" t="t" r="r" b="b"/>
            <a:pathLst>
              <a:path w="7686" h="13148" extrusionOk="0">
                <a:moveTo>
                  <a:pt x="7585" y="1"/>
                </a:moveTo>
                <a:cubicBezTo>
                  <a:pt x="7560" y="1"/>
                  <a:pt x="7532" y="14"/>
                  <a:pt x="7508" y="44"/>
                </a:cubicBezTo>
                <a:cubicBezTo>
                  <a:pt x="5014" y="4365"/>
                  <a:pt x="2520" y="8687"/>
                  <a:pt x="26" y="13028"/>
                </a:cubicBezTo>
                <a:cubicBezTo>
                  <a:pt x="0" y="13092"/>
                  <a:pt x="53" y="13148"/>
                  <a:pt x="107" y="13148"/>
                </a:cubicBezTo>
                <a:cubicBezTo>
                  <a:pt x="133" y="13148"/>
                  <a:pt x="160" y="13135"/>
                  <a:pt x="178" y="13104"/>
                </a:cubicBezTo>
                <a:lnTo>
                  <a:pt x="7660" y="139"/>
                </a:lnTo>
                <a:cubicBezTo>
                  <a:pt x="7686" y="61"/>
                  <a:pt x="7641" y="1"/>
                  <a:pt x="7585"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876;p141"/>
          <p:cNvSpPr/>
          <p:nvPr/>
        </p:nvSpPr>
        <p:spPr>
          <a:xfrm>
            <a:off x="6510434" y="4343059"/>
            <a:ext cx="498400" cy="184200"/>
          </a:xfrm>
          <a:custGeom>
            <a:avLst/>
            <a:gdLst/>
            <a:ahLst/>
            <a:cxnLst/>
            <a:rect l="l" t="t" r="r" b="b"/>
            <a:pathLst>
              <a:path w="19936" h="7368" extrusionOk="0">
                <a:moveTo>
                  <a:pt x="695" y="0"/>
                </a:moveTo>
                <a:cubicBezTo>
                  <a:pt x="206" y="0"/>
                  <a:pt x="0" y="757"/>
                  <a:pt x="547" y="945"/>
                </a:cubicBezTo>
                <a:lnTo>
                  <a:pt x="19014" y="7323"/>
                </a:lnTo>
                <a:cubicBezTo>
                  <a:pt x="19071" y="7342"/>
                  <a:pt x="19128" y="7342"/>
                  <a:pt x="19185" y="7342"/>
                </a:cubicBezTo>
                <a:lnTo>
                  <a:pt x="19185" y="7361"/>
                </a:lnTo>
                <a:cubicBezTo>
                  <a:pt x="19215" y="7365"/>
                  <a:pt x="19244" y="7367"/>
                  <a:pt x="19272" y="7367"/>
                </a:cubicBezTo>
                <a:cubicBezTo>
                  <a:pt x="19826" y="7367"/>
                  <a:pt x="19936" y="6500"/>
                  <a:pt x="19338" y="6409"/>
                </a:cubicBezTo>
                <a:lnTo>
                  <a:pt x="871" y="31"/>
                </a:lnTo>
                <a:cubicBezTo>
                  <a:pt x="809" y="10"/>
                  <a:pt x="750" y="0"/>
                  <a:pt x="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877;p141"/>
          <p:cNvSpPr/>
          <p:nvPr/>
        </p:nvSpPr>
        <p:spPr>
          <a:xfrm>
            <a:off x="6439809" y="4343059"/>
            <a:ext cx="498275" cy="183800"/>
          </a:xfrm>
          <a:custGeom>
            <a:avLst/>
            <a:gdLst/>
            <a:ahLst/>
            <a:cxnLst/>
            <a:rect l="l" t="t" r="r" b="b"/>
            <a:pathLst>
              <a:path w="19931" h="7352" extrusionOk="0">
                <a:moveTo>
                  <a:pt x="19236" y="0"/>
                </a:moveTo>
                <a:cubicBezTo>
                  <a:pt x="19180" y="0"/>
                  <a:pt x="19121" y="10"/>
                  <a:pt x="19059" y="31"/>
                </a:cubicBezTo>
                <a:lnTo>
                  <a:pt x="593" y="6390"/>
                </a:lnTo>
                <a:cubicBezTo>
                  <a:pt x="0" y="6498"/>
                  <a:pt x="102" y="7351"/>
                  <a:pt x="643" y="7351"/>
                </a:cubicBezTo>
                <a:cubicBezTo>
                  <a:pt x="676" y="7351"/>
                  <a:pt x="710" y="7348"/>
                  <a:pt x="745" y="7342"/>
                </a:cubicBezTo>
                <a:cubicBezTo>
                  <a:pt x="802" y="7342"/>
                  <a:pt x="859" y="7342"/>
                  <a:pt x="897" y="7304"/>
                </a:cubicBezTo>
                <a:lnTo>
                  <a:pt x="19383" y="945"/>
                </a:lnTo>
                <a:cubicBezTo>
                  <a:pt x="19930" y="757"/>
                  <a:pt x="19725" y="0"/>
                  <a:pt x="19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878;p141"/>
          <p:cNvSpPr/>
          <p:nvPr/>
        </p:nvSpPr>
        <p:spPr>
          <a:xfrm>
            <a:off x="6352284" y="4207459"/>
            <a:ext cx="251525" cy="526200"/>
          </a:xfrm>
          <a:custGeom>
            <a:avLst/>
            <a:gdLst/>
            <a:ahLst/>
            <a:cxnLst/>
            <a:rect l="l" t="t" r="r" b="b"/>
            <a:pathLst>
              <a:path w="10061" h="21048" extrusionOk="0">
                <a:moveTo>
                  <a:pt x="9439" y="0"/>
                </a:moveTo>
                <a:cubicBezTo>
                  <a:pt x="9269" y="0"/>
                  <a:pt x="9100" y="88"/>
                  <a:pt x="9006" y="296"/>
                </a:cubicBezTo>
                <a:lnTo>
                  <a:pt x="115" y="20362"/>
                </a:lnTo>
                <a:cubicBezTo>
                  <a:pt x="1" y="20609"/>
                  <a:pt x="115" y="20895"/>
                  <a:pt x="362" y="21009"/>
                </a:cubicBezTo>
                <a:cubicBezTo>
                  <a:pt x="420" y="21028"/>
                  <a:pt x="477" y="21047"/>
                  <a:pt x="553" y="21047"/>
                </a:cubicBezTo>
                <a:cubicBezTo>
                  <a:pt x="743" y="21047"/>
                  <a:pt x="915" y="20933"/>
                  <a:pt x="1010" y="20762"/>
                </a:cubicBezTo>
                <a:lnTo>
                  <a:pt x="9900" y="677"/>
                </a:lnTo>
                <a:cubicBezTo>
                  <a:pt x="10061" y="295"/>
                  <a:pt x="9750" y="0"/>
                  <a:pt x="9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879;p141"/>
          <p:cNvSpPr/>
          <p:nvPr/>
        </p:nvSpPr>
        <p:spPr>
          <a:xfrm>
            <a:off x="6849934" y="4207459"/>
            <a:ext cx="251525" cy="526200"/>
          </a:xfrm>
          <a:custGeom>
            <a:avLst/>
            <a:gdLst/>
            <a:ahLst/>
            <a:cxnLst/>
            <a:rect l="l" t="t" r="r" b="b"/>
            <a:pathLst>
              <a:path w="10061" h="21048" extrusionOk="0">
                <a:moveTo>
                  <a:pt x="622" y="0"/>
                </a:moveTo>
                <a:cubicBezTo>
                  <a:pt x="311" y="0"/>
                  <a:pt x="0" y="295"/>
                  <a:pt x="161" y="677"/>
                </a:cubicBezTo>
                <a:lnTo>
                  <a:pt x="9051" y="20762"/>
                </a:lnTo>
                <a:cubicBezTo>
                  <a:pt x="9127" y="20933"/>
                  <a:pt x="9299" y="21047"/>
                  <a:pt x="9489" y="21047"/>
                </a:cubicBezTo>
                <a:cubicBezTo>
                  <a:pt x="9565" y="21047"/>
                  <a:pt x="9641" y="21028"/>
                  <a:pt x="9698" y="21009"/>
                </a:cubicBezTo>
                <a:cubicBezTo>
                  <a:pt x="9946" y="20895"/>
                  <a:pt x="10060" y="20609"/>
                  <a:pt x="9946" y="20362"/>
                </a:cubicBezTo>
                <a:lnTo>
                  <a:pt x="1055" y="296"/>
                </a:lnTo>
                <a:cubicBezTo>
                  <a:pt x="961" y="88"/>
                  <a:pt x="791"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880;p141"/>
          <p:cNvSpPr/>
          <p:nvPr/>
        </p:nvSpPr>
        <p:spPr>
          <a:xfrm>
            <a:off x="6291359" y="3716059"/>
            <a:ext cx="811525" cy="575275"/>
          </a:xfrm>
          <a:custGeom>
            <a:avLst/>
            <a:gdLst/>
            <a:ahLst/>
            <a:cxnLst/>
            <a:rect l="l" t="t" r="r" b="b"/>
            <a:pathLst>
              <a:path w="32461" h="23011" extrusionOk="0">
                <a:moveTo>
                  <a:pt x="15225" y="0"/>
                </a:moveTo>
                <a:cubicBezTo>
                  <a:pt x="10723" y="0"/>
                  <a:pt x="8511" y="3560"/>
                  <a:pt x="8511" y="3560"/>
                </a:cubicBezTo>
                <a:cubicBezTo>
                  <a:pt x="1" y="18219"/>
                  <a:pt x="5788" y="21266"/>
                  <a:pt x="5788" y="21266"/>
                </a:cubicBezTo>
                <a:cubicBezTo>
                  <a:pt x="8245" y="22370"/>
                  <a:pt x="12838" y="23011"/>
                  <a:pt x="17495" y="23011"/>
                </a:cubicBezTo>
                <a:cubicBezTo>
                  <a:pt x="22548" y="23011"/>
                  <a:pt x="27677" y="22257"/>
                  <a:pt x="30233" y="20523"/>
                </a:cubicBezTo>
                <a:cubicBezTo>
                  <a:pt x="32460" y="19000"/>
                  <a:pt x="32213" y="17439"/>
                  <a:pt x="29719" y="12146"/>
                </a:cubicBezTo>
                <a:cubicBezTo>
                  <a:pt x="27206" y="6854"/>
                  <a:pt x="23113" y="1504"/>
                  <a:pt x="17249" y="229"/>
                </a:cubicBezTo>
                <a:cubicBezTo>
                  <a:pt x="16529" y="70"/>
                  <a:pt x="15855" y="0"/>
                  <a:pt x="15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881;p141"/>
          <p:cNvSpPr/>
          <p:nvPr/>
        </p:nvSpPr>
        <p:spPr>
          <a:xfrm>
            <a:off x="7660184" y="4684609"/>
            <a:ext cx="159475" cy="44175"/>
          </a:xfrm>
          <a:custGeom>
            <a:avLst/>
            <a:gdLst/>
            <a:ahLst/>
            <a:cxnLst/>
            <a:rect l="l" t="t" r="r" b="b"/>
            <a:pathLst>
              <a:path w="6379" h="1767" extrusionOk="0">
                <a:moveTo>
                  <a:pt x="0" y="0"/>
                </a:moveTo>
                <a:lnTo>
                  <a:pt x="0" y="1638"/>
                </a:lnTo>
                <a:cubicBezTo>
                  <a:pt x="1067" y="1723"/>
                  <a:pt x="2133" y="1766"/>
                  <a:pt x="3196" y="1766"/>
                </a:cubicBezTo>
                <a:cubicBezTo>
                  <a:pt x="4260" y="1766"/>
                  <a:pt x="5322" y="1723"/>
                  <a:pt x="6378" y="1638"/>
                </a:cubicBezTo>
                <a:lnTo>
                  <a:pt x="6378"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882;p141"/>
          <p:cNvSpPr/>
          <p:nvPr/>
        </p:nvSpPr>
        <p:spPr>
          <a:xfrm>
            <a:off x="7542634" y="4572759"/>
            <a:ext cx="400750" cy="122825"/>
          </a:xfrm>
          <a:custGeom>
            <a:avLst/>
            <a:gdLst/>
            <a:ahLst/>
            <a:cxnLst/>
            <a:rect l="l" t="t" r="r" b="b"/>
            <a:pathLst>
              <a:path w="16030" h="4913" extrusionOk="0">
                <a:moveTo>
                  <a:pt x="0" y="0"/>
                </a:moveTo>
                <a:lnTo>
                  <a:pt x="1714" y="3046"/>
                </a:lnTo>
                <a:lnTo>
                  <a:pt x="1790" y="3199"/>
                </a:lnTo>
                <a:lnTo>
                  <a:pt x="2018" y="3599"/>
                </a:lnTo>
                <a:cubicBezTo>
                  <a:pt x="2132" y="3827"/>
                  <a:pt x="2304" y="4017"/>
                  <a:pt x="2494" y="4208"/>
                </a:cubicBezTo>
                <a:cubicBezTo>
                  <a:pt x="2551" y="4246"/>
                  <a:pt x="2589" y="4303"/>
                  <a:pt x="2646" y="4341"/>
                </a:cubicBezTo>
                <a:cubicBezTo>
                  <a:pt x="3103" y="4703"/>
                  <a:pt x="3674" y="4912"/>
                  <a:pt x="4265" y="4912"/>
                </a:cubicBezTo>
                <a:lnTo>
                  <a:pt x="11785" y="4912"/>
                </a:lnTo>
                <a:cubicBezTo>
                  <a:pt x="12260" y="4912"/>
                  <a:pt x="12736" y="4779"/>
                  <a:pt x="13155" y="4512"/>
                </a:cubicBezTo>
                <a:cubicBezTo>
                  <a:pt x="13212" y="4474"/>
                  <a:pt x="13269" y="4436"/>
                  <a:pt x="13327" y="4379"/>
                </a:cubicBezTo>
                <a:cubicBezTo>
                  <a:pt x="13612" y="4170"/>
                  <a:pt x="13841" y="3903"/>
                  <a:pt x="14012" y="3599"/>
                </a:cubicBezTo>
                <a:lnTo>
                  <a:pt x="14050" y="3522"/>
                </a:lnTo>
                <a:lnTo>
                  <a:pt x="14145" y="3351"/>
                </a:lnTo>
                <a:lnTo>
                  <a:pt x="16030"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883;p141"/>
          <p:cNvSpPr/>
          <p:nvPr/>
        </p:nvSpPr>
        <p:spPr>
          <a:xfrm>
            <a:off x="7585459" y="4572759"/>
            <a:ext cx="26675" cy="79975"/>
          </a:xfrm>
          <a:custGeom>
            <a:avLst/>
            <a:gdLst/>
            <a:ahLst/>
            <a:cxnLst/>
            <a:rect l="l" t="t" r="r" b="b"/>
            <a:pathLst>
              <a:path w="1067" h="3199" extrusionOk="0">
                <a:moveTo>
                  <a:pt x="629" y="0"/>
                </a:moveTo>
                <a:cubicBezTo>
                  <a:pt x="762" y="324"/>
                  <a:pt x="838" y="686"/>
                  <a:pt x="857" y="1047"/>
                </a:cubicBezTo>
                <a:cubicBezTo>
                  <a:pt x="895" y="1809"/>
                  <a:pt x="591" y="2551"/>
                  <a:pt x="1" y="3046"/>
                </a:cubicBezTo>
                <a:lnTo>
                  <a:pt x="96" y="3199"/>
                </a:lnTo>
                <a:cubicBezTo>
                  <a:pt x="686" y="2723"/>
                  <a:pt x="1029" y="2018"/>
                  <a:pt x="1048" y="1257"/>
                </a:cubicBezTo>
                <a:cubicBezTo>
                  <a:pt x="1067" y="819"/>
                  <a:pt x="991" y="400"/>
                  <a:pt x="819"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884;p141"/>
          <p:cNvSpPr/>
          <p:nvPr/>
        </p:nvSpPr>
        <p:spPr>
          <a:xfrm>
            <a:off x="7629259" y="4572284"/>
            <a:ext cx="199900" cy="51500"/>
          </a:xfrm>
          <a:custGeom>
            <a:avLst/>
            <a:gdLst/>
            <a:ahLst/>
            <a:cxnLst/>
            <a:rect l="l" t="t" r="r" b="b"/>
            <a:pathLst>
              <a:path w="7996" h="2060" extrusionOk="0">
                <a:moveTo>
                  <a:pt x="7710" y="0"/>
                </a:moveTo>
                <a:cubicBezTo>
                  <a:pt x="6505" y="1036"/>
                  <a:pt x="5096" y="1866"/>
                  <a:pt x="3445" y="1866"/>
                </a:cubicBezTo>
                <a:cubicBezTo>
                  <a:pt x="3426" y="1866"/>
                  <a:pt x="3407" y="1866"/>
                  <a:pt x="3389" y="1866"/>
                </a:cubicBezTo>
                <a:cubicBezTo>
                  <a:pt x="3365" y="1867"/>
                  <a:pt x="3342" y="1867"/>
                  <a:pt x="3318" y="1867"/>
                </a:cubicBezTo>
                <a:cubicBezTo>
                  <a:pt x="2354" y="1867"/>
                  <a:pt x="1431" y="1488"/>
                  <a:pt x="762" y="800"/>
                </a:cubicBezTo>
                <a:cubicBezTo>
                  <a:pt x="533" y="571"/>
                  <a:pt x="343" y="305"/>
                  <a:pt x="209" y="19"/>
                </a:cubicBezTo>
                <a:lnTo>
                  <a:pt x="0" y="19"/>
                </a:lnTo>
                <a:cubicBezTo>
                  <a:pt x="343" y="762"/>
                  <a:pt x="933" y="1352"/>
                  <a:pt x="1675" y="1676"/>
                </a:cubicBezTo>
                <a:cubicBezTo>
                  <a:pt x="2237" y="1943"/>
                  <a:pt x="2834" y="2060"/>
                  <a:pt x="3434" y="2060"/>
                </a:cubicBezTo>
                <a:cubicBezTo>
                  <a:pt x="4501" y="2060"/>
                  <a:pt x="5578" y="1691"/>
                  <a:pt x="6492" y="1143"/>
                </a:cubicBezTo>
                <a:cubicBezTo>
                  <a:pt x="7025" y="819"/>
                  <a:pt x="7539" y="438"/>
                  <a:pt x="7996" y="19"/>
                </a:cubicBezTo>
                <a:lnTo>
                  <a:pt x="7710" y="0"/>
                </a:ln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885;p141"/>
          <p:cNvSpPr/>
          <p:nvPr/>
        </p:nvSpPr>
        <p:spPr>
          <a:xfrm>
            <a:off x="7868159" y="4572759"/>
            <a:ext cx="28125" cy="88075"/>
          </a:xfrm>
          <a:custGeom>
            <a:avLst/>
            <a:gdLst/>
            <a:ahLst/>
            <a:cxnLst/>
            <a:rect l="l" t="t" r="r" b="b"/>
            <a:pathLst>
              <a:path w="1125" h="3523" extrusionOk="0">
                <a:moveTo>
                  <a:pt x="382" y="0"/>
                </a:moveTo>
                <a:cubicBezTo>
                  <a:pt x="96" y="495"/>
                  <a:pt x="1" y="1067"/>
                  <a:pt x="77" y="1619"/>
                </a:cubicBezTo>
                <a:cubicBezTo>
                  <a:pt x="210" y="2342"/>
                  <a:pt x="534" y="2989"/>
                  <a:pt x="1029" y="3522"/>
                </a:cubicBezTo>
                <a:lnTo>
                  <a:pt x="1124" y="3351"/>
                </a:lnTo>
                <a:cubicBezTo>
                  <a:pt x="724" y="2894"/>
                  <a:pt x="439" y="2361"/>
                  <a:pt x="306" y="1771"/>
                </a:cubicBezTo>
                <a:cubicBezTo>
                  <a:pt x="153" y="1162"/>
                  <a:pt x="268" y="514"/>
                  <a:pt x="591"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886;p141"/>
          <p:cNvSpPr/>
          <p:nvPr/>
        </p:nvSpPr>
        <p:spPr>
          <a:xfrm>
            <a:off x="7604984" y="4649684"/>
            <a:ext cx="270825" cy="35900"/>
          </a:xfrm>
          <a:custGeom>
            <a:avLst/>
            <a:gdLst/>
            <a:ahLst/>
            <a:cxnLst/>
            <a:rect l="l" t="t" r="r" b="b"/>
            <a:pathLst>
              <a:path w="10833" h="1436" extrusionOk="0">
                <a:moveTo>
                  <a:pt x="4609" y="1"/>
                </a:moveTo>
                <a:cubicBezTo>
                  <a:pt x="3436" y="1"/>
                  <a:pt x="2268" y="181"/>
                  <a:pt x="1123" y="617"/>
                </a:cubicBezTo>
                <a:cubicBezTo>
                  <a:pt x="743" y="750"/>
                  <a:pt x="362" y="921"/>
                  <a:pt x="0" y="1131"/>
                </a:cubicBezTo>
                <a:cubicBezTo>
                  <a:pt x="38" y="1169"/>
                  <a:pt x="95" y="1226"/>
                  <a:pt x="152" y="1264"/>
                </a:cubicBezTo>
                <a:lnTo>
                  <a:pt x="286" y="1188"/>
                </a:lnTo>
                <a:cubicBezTo>
                  <a:pt x="800" y="921"/>
                  <a:pt x="1352" y="693"/>
                  <a:pt x="1942" y="541"/>
                </a:cubicBezTo>
                <a:cubicBezTo>
                  <a:pt x="2807" y="302"/>
                  <a:pt x="3706" y="192"/>
                  <a:pt x="4604" y="192"/>
                </a:cubicBezTo>
                <a:cubicBezTo>
                  <a:pt x="4853" y="192"/>
                  <a:pt x="5102" y="200"/>
                  <a:pt x="5350" y="217"/>
                </a:cubicBezTo>
                <a:cubicBezTo>
                  <a:pt x="7177" y="312"/>
                  <a:pt x="8948" y="807"/>
                  <a:pt x="10642" y="1435"/>
                </a:cubicBezTo>
                <a:cubicBezTo>
                  <a:pt x="10718" y="1397"/>
                  <a:pt x="10775" y="1359"/>
                  <a:pt x="10833" y="1302"/>
                </a:cubicBezTo>
                <a:cubicBezTo>
                  <a:pt x="8828" y="581"/>
                  <a:pt x="6713" y="1"/>
                  <a:pt x="4609"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887;p141"/>
          <p:cNvSpPr/>
          <p:nvPr/>
        </p:nvSpPr>
        <p:spPr>
          <a:xfrm>
            <a:off x="7545484" y="4560384"/>
            <a:ext cx="397900" cy="24775"/>
          </a:xfrm>
          <a:custGeom>
            <a:avLst/>
            <a:gdLst/>
            <a:ahLst/>
            <a:cxnLst/>
            <a:rect l="l" t="t" r="r" b="b"/>
            <a:pathLst>
              <a:path w="15916" h="991" extrusionOk="0">
                <a:moveTo>
                  <a:pt x="7958" y="0"/>
                </a:moveTo>
                <a:cubicBezTo>
                  <a:pt x="3560" y="0"/>
                  <a:pt x="0" y="210"/>
                  <a:pt x="0" y="495"/>
                </a:cubicBezTo>
                <a:cubicBezTo>
                  <a:pt x="0" y="762"/>
                  <a:pt x="3560" y="990"/>
                  <a:pt x="7958" y="990"/>
                </a:cubicBezTo>
                <a:cubicBezTo>
                  <a:pt x="12356" y="990"/>
                  <a:pt x="15916" y="762"/>
                  <a:pt x="15916" y="495"/>
                </a:cubicBezTo>
                <a:cubicBezTo>
                  <a:pt x="15916" y="210"/>
                  <a:pt x="12356" y="0"/>
                  <a:pt x="7958"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888;p141"/>
          <p:cNvSpPr/>
          <p:nvPr/>
        </p:nvSpPr>
        <p:spPr>
          <a:xfrm>
            <a:off x="7747284" y="4154409"/>
            <a:ext cx="210875" cy="347925"/>
          </a:xfrm>
          <a:custGeom>
            <a:avLst/>
            <a:gdLst/>
            <a:ahLst/>
            <a:cxnLst/>
            <a:rect l="l" t="t" r="r" b="b"/>
            <a:pathLst>
              <a:path w="8435" h="13917" extrusionOk="0">
                <a:moveTo>
                  <a:pt x="8320" y="0"/>
                </a:moveTo>
                <a:lnTo>
                  <a:pt x="8320" y="0"/>
                </a:lnTo>
                <a:cubicBezTo>
                  <a:pt x="8320" y="0"/>
                  <a:pt x="6625" y="362"/>
                  <a:pt x="4779" y="1942"/>
                </a:cubicBezTo>
                <a:lnTo>
                  <a:pt x="4722" y="3313"/>
                </a:lnTo>
                <a:lnTo>
                  <a:pt x="4284" y="2399"/>
                </a:lnTo>
                <a:cubicBezTo>
                  <a:pt x="2266" y="4341"/>
                  <a:pt x="210" y="7825"/>
                  <a:pt x="0" y="13917"/>
                </a:cubicBezTo>
                <a:cubicBezTo>
                  <a:pt x="1923" y="13174"/>
                  <a:pt x="3637" y="12032"/>
                  <a:pt x="5026" y="10528"/>
                </a:cubicBezTo>
                <a:lnTo>
                  <a:pt x="5026" y="10528"/>
                </a:lnTo>
                <a:lnTo>
                  <a:pt x="1352" y="11194"/>
                </a:lnTo>
                <a:lnTo>
                  <a:pt x="1352" y="11194"/>
                </a:lnTo>
                <a:lnTo>
                  <a:pt x="6492" y="8643"/>
                </a:lnTo>
                <a:cubicBezTo>
                  <a:pt x="7216" y="7482"/>
                  <a:pt x="7730" y="6206"/>
                  <a:pt x="8034" y="4893"/>
                </a:cubicBezTo>
                <a:lnTo>
                  <a:pt x="8034" y="4893"/>
                </a:lnTo>
                <a:lnTo>
                  <a:pt x="4855" y="5445"/>
                </a:lnTo>
                <a:lnTo>
                  <a:pt x="8244" y="3789"/>
                </a:lnTo>
                <a:cubicBezTo>
                  <a:pt x="8415" y="2532"/>
                  <a:pt x="8434" y="1257"/>
                  <a:pt x="8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889;p141"/>
          <p:cNvSpPr/>
          <p:nvPr/>
        </p:nvSpPr>
        <p:spPr>
          <a:xfrm>
            <a:off x="7715384" y="3994009"/>
            <a:ext cx="151375" cy="250375"/>
          </a:xfrm>
          <a:custGeom>
            <a:avLst/>
            <a:gdLst/>
            <a:ahLst/>
            <a:cxnLst/>
            <a:rect l="l" t="t" r="r" b="b"/>
            <a:pathLst>
              <a:path w="6055" h="10015" extrusionOk="0">
                <a:moveTo>
                  <a:pt x="5960" y="0"/>
                </a:moveTo>
                <a:cubicBezTo>
                  <a:pt x="5008" y="267"/>
                  <a:pt x="4132" y="743"/>
                  <a:pt x="3409" y="1409"/>
                </a:cubicBezTo>
                <a:lnTo>
                  <a:pt x="3371" y="2380"/>
                </a:lnTo>
                <a:lnTo>
                  <a:pt x="3066" y="1714"/>
                </a:lnTo>
                <a:cubicBezTo>
                  <a:pt x="1600" y="3123"/>
                  <a:pt x="115" y="5636"/>
                  <a:pt x="1" y="10014"/>
                </a:cubicBezTo>
                <a:cubicBezTo>
                  <a:pt x="1353" y="9481"/>
                  <a:pt x="2590" y="8663"/>
                  <a:pt x="3599" y="7577"/>
                </a:cubicBezTo>
                <a:lnTo>
                  <a:pt x="3599" y="7577"/>
                </a:lnTo>
                <a:lnTo>
                  <a:pt x="934" y="8053"/>
                </a:lnTo>
                <a:lnTo>
                  <a:pt x="4646" y="6226"/>
                </a:lnTo>
                <a:cubicBezTo>
                  <a:pt x="5160" y="5388"/>
                  <a:pt x="5541" y="4474"/>
                  <a:pt x="5750" y="3522"/>
                </a:cubicBezTo>
                <a:lnTo>
                  <a:pt x="5750" y="3522"/>
                </a:lnTo>
                <a:lnTo>
                  <a:pt x="3466" y="3922"/>
                </a:lnTo>
                <a:lnTo>
                  <a:pt x="3466" y="3922"/>
                </a:lnTo>
                <a:lnTo>
                  <a:pt x="5903" y="2723"/>
                </a:lnTo>
                <a:cubicBezTo>
                  <a:pt x="6036" y="1828"/>
                  <a:pt x="6055" y="914"/>
                  <a:pt x="5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890;p141"/>
          <p:cNvSpPr/>
          <p:nvPr/>
        </p:nvSpPr>
        <p:spPr>
          <a:xfrm>
            <a:off x="7500734" y="4119184"/>
            <a:ext cx="247050" cy="357925"/>
          </a:xfrm>
          <a:custGeom>
            <a:avLst/>
            <a:gdLst/>
            <a:ahLst/>
            <a:cxnLst/>
            <a:rect l="l" t="t" r="r" b="b"/>
            <a:pathLst>
              <a:path w="9882" h="14317" extrusionOk="0">
                <a:moveTo>
                  <a:pt x="39" y="0"/>
                </a:moveTo>
                <a:cubicBezTo>
                  <a:pt x="1" y="1352"/>
                  <a:pt x="115" y="2723"/>
                  <a:pt x="382" y="4055"/>
                </a:cubicBezTo>
                <a:lnTo>
                  <a:pt x="4113" y="5597"/>
                </a:lnTo>
                <a:lnTo>
                  <a:pt x="686" y="5198"/>
                </a:lnTo>
                <a:lnTo>
                  <a:pt x="686" y="5198"/>
                </a:lnTo>
                <a:cubicBezTo>
                  <a:pt x="1086" y="6606"/>
                  <a:pt x="1733" y="7939"/>
                  <a:pt x="2590" y="9119"/>
                </a:cubicBezTo>
                <a:lnTo>
                  <a:pt x="8263" y="11499"/>
                </a:lnTo>
                <a:lnTo>
                  <a:pt x="4284" y="11042"/>
                </a:lnTo>
                <a:lnTo>
                  <a:pt x="4284" y="11042"/>
                </a:lnTo>
                <a:cubicBezTo>
                  <a:pt x="5864" y="12546"/>
                  <a:pt x="7787" y="13669"/>
                  <a:pt x="9881" y="14317"/>
                </a:cubicBezTo>
                <a:cubicBezTo>
                  <a:pt x="9253" y="7806"/>
                  <a:pt x="6816" y="4227"/>
                  <a:pt x="4513" y="2285"/>
                </a:cubicBezTo>
                <a:lnTo>
                  <a:pt x="4113" y="3275"/>
                </a:lnTo>
                <a:lnTo>
                  <a:pt x="3961" y="1847"/>
                </a:lnTo>
                <a:cubicBezTo>
                  <a:pt x="1867" y="267"/>
                  <a:pt x="39" y="0"/>
                  <a:pt x="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891;p141"/>
          <p:cNvSpPr/>
          <p:nvPr/>
        </p:nvSpPr>
        <p:spPr>
          <a:xfrm>
            <a:off x="7679234" y="4085534"/>
            <a:ext cx="92350" cy="490575"/>
          </a:xfrm>
          <a:custGeom>
            <a:avLst/>
            <a:gdLst/>
            <a:ahLst/>
            <a:cxnLst/>
            <a:rect l="l" t="t" r="r" b="b"/>
            <a:pathLst>
              <a:path w="3694" h="19623" extrusionOk="0">
                <a:moveTo>
                  <a:pt x="258" y="1"/>
                </a:moveTo>
                <a:cubicBezTo>
                  <a:pt x="126" y="1"/>
                  <a:pt x="0" y="110"/>
                  <a:pt x="57" y="280"/>
                </a:cubicBezTo>
                <a:cubicBezTo>
                  <a:pt x="76" y="413"/>
                  <a:pt x="3693" y="13112"/>
                  <a:pt x="2151" y="19356"/>
                </a:cubicBezTo>
                <a:cubicBezTo>
                  <a:pt x="2113" y="19470"/>
                  <a:pt x="2189" y="19604"/>
                  <a:pt x="2304" y="19623"/>
                </a:cubicBezTo>
                <a:lnTo>
                  <a:pt x="2361" y="19623"/>
                </a:lnTo>
                <a:cubicBezTo>
                  <a:pt x="2456" y="19623"/>
                  <a:pt x="2551" y="19566"/>
                  <a:pt x="2570" y="19470"/>
                </a:cubicBezTo>
                <a:cubicBezTo>
                  <a:pt x="3236" y="16786"/>
                  <a:pt x="3065" y="12731"/>
                  <a:pt x="2113" y="7381"/>
                </a:cubicBezTo>
                <a:cubicBezTo>
                  <a:pt x="1409" y="3421"/>
                  <a:pt x="476" y="185"/>
                  <a:pt x="476" y="166"/>
                </a:cubicBezTo>
                <a:cubicBezTo>
                  <a:pt x="438" y="51"/>
                  <a:pt x="346" y="1"/>
                  <a:pt x="258"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892;p141"/>
          <p:cNvSpPr/>
          <p:nvPr/>
        </p:nvSpPr>
        <p:spPr>
          <a:xfrm>
            <a:off x="8195822" y="3667459"/>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893;p141"/>
          <p:cNvSpPr/>
          <p:nvPr/>
        </p:nvSpPr>
        <p:spPr>
          <a:xfrm>
            <a:off x="8159172" y="2903084"/>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894;p141"/>
          <p:cNvSpPr/>
          <p:nvPr/>
        </p:nvSpPr>
        <p:spPr>
          <a:xfrm>
            <a:off x="8200597" y="2774984"/>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895;p141"/>
          <p:cNvSpPr/>
          <p:nvPr/>
        </p:nvSpPr>
        <p:spPr>
          <a:xfrm>
            <a:off x="5662372" y="3184984"/>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692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29957" y="1352459"/>
            <a:ext cx="7280030" cy="2315700"/>
          </a:xfrm>
        </p:spPr>
        <p:txBody>
          <a:bodyPr/>
          <a:lstStyle/>
          <a:p>
            <a:pPr>
              <a:lnSpc>
                <a:spcPct val="200000"/>
              </a:lnSpc>
            </a:pPr>
            <a:r>
              <a:rPr lang="en-US" dirty="0"/>
              <a:t>Database Management System (DBMS): Interaction for data storage</a:t>
            </a:r>
          </a:p>
          <a:p>
            <a:pPr>
              <a:lnSpc>
                <a:spcPct val="200000"/>
              </a:lnSpc>
            </a:pPr>
            <a:r>
              <a:rPr lang="en-US" dirty="0" smtClean="0"/>
              <a:t>Web </a:t>
            </a:r>
            <a:r>
              <a:rPr lang="en-US" dirty="0"/>
              <a:t>Browsers: Compatibility with major </a:t>
            </a:r>
            <a:r>
              <a:rPr lang="en-US" dirty="0" smtClean="0"/>
              <a:t>browsers.</a:t>
            </a:r>
          </a:p>
          <a:p>
            <a:pPr>
              <a:lnSpc>
                <a:spcPct val="200000"/>
              </a:lnSpc>
            </a:pPr>
            <a:r>
              <a:rPr lang="en-US" dirty="0" smtClean="0"/>
              <a:t>Third-Party </a:t>
            </a:r>
            <a:r>
              <a:rPr lang="en-US" dirty="0"/>
              <a:t>Integrations: Integration with financial systems</a:t>
            </a:r>
          </a:p>
          <a:p>
            <a:pPr marL="114300" indent="0">
              <a:buNone/>
            </a:pPr>
            <a:endParaRPr lang="en-US" dirty="0"/>
          </a:p>
        </p:txBody>
      </p:sp>
      <p:sp>
        <p:nvSpPr>
          <p:cNvPr id="3" name="Title 2"/>
          <p:cNvSpPr>
            <a:spLocks noGrp="1"/>
          </p:cNvSpPr>
          <p:nvPr>
            <p:ph type="title"/>
          </p:nvPr>
        </p:nvSpPr>
        <p:spPr/>
        <p:txBody>
          <a:bodyPr/>
          <a:lstStyle/>
          <a:p>
            <a:r>
              <a:rPr lang="en-US" dirty="0" smtClean="0"/>
              <a:t>5.2 Software </a:t>
            </a:r>
            <a:r>
              <a:rPr lang="en-US" dirty="0"/>
              <a:t>Interfaces</a:t>
            </a:r>
            <a:br>
              <a:rPr lang="en-US" dirty="0"/>
            </a:br>
            <a:endParaRPr lang="en-US" dirty="0"/>
          </a:p>
        </p:txBody>
      </p:sp>
      <p:grpSp>
        <p:nvGrpSpPr>
          <p:cNvPr id="4" name="Google Shape;2892;p120"/>
          <p:cNvGrpSpPr/>
          <p:nvPr/>
        </p:nvGrpSpPr>
        <p:grpSpPr>
          <a:xfrm>
            <a:off x="7710600" y="2909020"/>
            <a:ext cx="523363" cy="532762"/>
            <a:chOff x="-3852025" y="2764950"/>
            <a:chExt cx="291450" cy="293000"/>
          </a:xfrm>
        </p:grpSpPr>
        <p:sp>
          <p:nvSpPr>
            <p:cNvPr id="5" name="Google Shape;2893;p120"/>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94;p120"/>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016;p140"/>
          <p:cNvGrpSpPr/>
          <p:nvPr/>
        </p:nvGrpSpPr>
        <p:grpSpPr>
          <a:xfrm>
            <a:off x="6265465" y="3500744"/>
            <a:ext cx="1968498" cy="1345843"/>
            <a:chOff x="548975" y="1345025"/>
            <a:chExt cx="2034623" cy="1411649"/>
          </a:xfrm>
        </p:grpSpPr>
        <p:sp>
          <p:nvSpPr>
            <p:cNvPr id="8" name="Google Shape;4017;p140"/>
            <p:cNvSpPr/>
            <p:nvPr/>
          </p:nvSpPr>
          <p:spPr>
            <a:xfrm>
              <a:off x="1351598" y="1616887"/>
              <a:ext cx="207376" cy="275091"/>
            </a:xfrm>
            <a:custGeom>
              <a:avLst/>
              <a:gdLst/>
              <a:ahLst/>
              <a:cxnLst/>
              <a:rect l="l" t="t" r="r" b="b"/>
              <a:pathLst>
                <a:path w="7108" h="9429" extrusionOk="0">
                  <a:moveTo>
                    <a:pt x="0" y="1"/>
                  </a:moveTo>
                  <a:lnTo>
                    <a:pt x="0" y="9429"/>
                  </a:lnTo>
                  <a:lnTo>
                    <a:pt x="7107" y="9429"/>
                  </a:lnTo>
                  <a:lnTo>
                    <a:pt x="71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18;p140"/>
            <p:cNvSpPr/>
            <p:nvPr/>
          </p:nvSpPr>
          <p:spPr>
            <a:xfrm>
              <a:off x="1375231" y="1665202"/>
              <a:ext cx="40582" cy="29"/>
            </a:xfrm>
            <a:custGeom>
              <a:avLst/>
              <a:gdLst/>
              <a:ahLst/>
              <a:cxnLst/>
              <a:rect l="l" t="t" r="r" b="b"/>
              <a:pathLst>
                <a:path w="1391" h="1" fill="none" extrusionOk="0">
                  <a:moveTo>
                    <a:pt x="0" y="1"/>
                  </a:moveTo>
                  <a:lnTo>
                    <a:pt x="1390"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19;p140"/>
            <p:cNvSpPr/>
            <p:nvPr/>
          </p:nvSpPr>
          <p:spPr>
            <a:xfrm>
              <a:off x="1375231" y="1705757"/>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20;p140"/>
            <p:cNvSpPr/>
            <p:nvPr/>
          </p:nvSpPr>
          <p:spPr>
            <a:xfrm>
              <a:off x="1375231" y="174666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21;p140"/>
            <p:cNvSpPr/>
            <p:nvPr/>
          </p:nvSpPr>
          <p:spPr>
            <a:xfrm>
              <a:off x="1375231" y="1787216"/>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22;p140"/>
            <p:cNvSpPr/>
            <p:nvPr/>
          </p:nvSpPr>
          <p:spPr>
            <a:xfrm>
              <a:off x="1375231" y="182777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23;p140"/>
            <p:cNvSpPr/>
            <p:nvPr/>
          </p:nvSpPr>
          <p:spPr>
            <a:xfrm>
              <a:off x="654445" y="1562911"/>
              <a:ext cx="95227" cy="229636"/>
            </a:xfrm>
            <a:custGeom>
              <a:avLst/>
              <a:gdLst/>
              <a:ahLst/>
              <a:cxnLst/>
              <a:rect l="l" t="t" r="r" b="b"/>
              <a:pathLst>
                <a:path w="3264" h="7871" extrusionOk="0">
                  <a:moveTo>
                    <a:pt x="1662" y="1"/>
                  </a:moveTo>
                  <a:cubicBezTo>
                    <a:pt x="477" y="1"/>
                    <a:pt x="0" y="1795"/>
                    <a:pt x="12" y="3483"/>
                  </a:cubicBezTo>
                  <a:cubicBezTo>
                    <a:pt x="24" y="5271"/>
                    <a:pt x="1208" y="7870"/>
                    <a:pt x="1208" y="7870"/>
                  </a:cubicBezTo>
                  <a:cubicBezTo>
                    <a:pt x="1208" y="7870"/>
                    <a:pt x="2200" y="4873"/>
                    <a:pt x="2598" y="3748"/>
                  </a:cubicBezTo>
                  <a:cubicBezTo>
                    <a:pt x="2997" y="2612"/>
                    <a:pt x="3263" y="292"/>
                    <a:pt x="1909" y="26"/>
                  </a:cubicBezTo>
                  <a:cubicBezTo>
                    <a:pt x="1824" y="9"/>
                    <a:pt x="1741"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24;p140"/>
            <p:cNvSpPr/>
            <p:nvPr/>
          </p:nvSpPr>
          <p:spPr>
            <a:xfrm>
              <a:off x="548975" y="1781702"/>
              <a:ext cx="134030" cy="151185"/>
            </a:xfrm>
            <a:custGeom>
              <a:avLst/>
              <a:gdLst/>
              <a:ahLst/>
              <a:cxnLst/>
              <a:rect l="l" t="t" r="r" b="b"/>
              <a:pathLst>
                <a:path w="4594" h="5182" extrusionOk="0">
                  <a:moveTo>
                    <a:pt x="2066" y="0"/>
                  </a:moveTo>
                  <a:cubicBezTo>
                    <a:pt x="1980" y="0"/>
                    <a:pt x="1892" y="15"/>
                    <a:pt x="1802" y="45"/>
                  </a:cubicBezTo>
                  <a:cubicBezTo>
                    <a:pt x="1" y="649"/>
                    <a:pt x="1705" y="4674"/>
                    <a:pt x="4594" y="5182"/>
                  </a:cubicBezTo>
                  <a:cubicBezTo>
                    <a:pt x="4594" y="5182"/>
                    <a:pt x="3699" y="0"/>
                    <a:pt x="20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25;p140"/>
            <p:cNvSpPr/>
            <p:nvPr/>
          </p:nvSpPr>
          <p:spPr>
            <a:xfrm>
              <a:off x="704511" y="1730965"/>
              <a:ext cx="102638" cy="145496"/>
            </a:xfrm>
            <a:custGeom>
              <a:avLst/>
              <a:gdLst/>
              <a:ahLst/>
              <a:cxnLst/>
              <a:rect l="l" t="t" r="r" b="b"/>
              <a:pathLst>
                <a:path w="3518" h="4987" extrusionOk="0">
                  <a:moveTo>
                    <a:pt x="2339" y="1"/>
                  </a:moveTo>
                  <a:cubicBezTo>
                    <a:pt x="1907" y="1"/>
                    <a:pt x="1352" y="367"/>
                    <a:pt x="870" y="1324"/>
                  </a:cubicBezTo>
                  <a:cubicBezTo>
                    <a:pt x="0" y="3029"/>
                    <a:pt x="157" y="4987"/>
                    <a:pt x="157" y="4987"/>
                  </a:cubicBezTo>
                  <a:cubicBezTo>
                    <a:pt x="822" y="3875"/>
                    <a:pt x="3517" y="2267"/>
                    <a:pt x="3034" y="563"/>
                  </a:cubicBezTo>
                  <a:cubicBezTo>
                    <a:pt x="2938" y="224"/>
                    <a:pt x="2676" y="1"/>
                    <a:pt x="2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26;p140"/>
            <p:cNvSpPr/>
            <p:nvPr/>
          </p:nvSpPr>
          <p:spPr>
            <a:xfrm>
              <a:off x="722833" y="1843642"/>
              <a:ext cx="117459" cy="171753"/>
            </a:xfrm>
            <a:custGeom>
              <a:avLst/>
              <a:gdLst/>
              <a:ahLst/>
              <a:cxnLst/>
              <a:rect l="l" t="t" r="r" b="b"/>
              <a:pathLst>
                <a:path w="4026" h="5887" extrusionOk="0">
                  <a:moveTo>
                    <a:pt x="2655" y="1"/>
                  </a:moveTo>
                  <a:cubicBezTo>
                    <a:pt x="1864" y="1"/>
                    <a:pt x="963" y="749"/>
                    <a:pt x="544" y="2164"/>
                  </a:cubicBezTo>
                  <a:cubicBezTo>
                    <a:pt x="182" y="3373"/>
                    <a:pt x="1" y="4618"/>
                    <a:pt x="1" y="5887"/>
                  </a:cubicBezTo>
                  <a:cubicBezTo>
                    <a:pt x="629" y="5271"/>
                    <a:pt x="1306" y="4702"/>
                    <a:pt x="2019" y="4195"/>
                  </a:cubicBezTo>
                  <a:cubicBezTo>
                    <a:pt x="3445" y="3192"/>
                    <a:pt x="4025" y="956"/>
                    <a:pt x="3590" y="448"/>
                  </a:cubicBezTo>
                  <a:cubicBezTo>
                    <a:pt x="3334" y="147"/>
                    <a:pt x="3005" y="1"/>
                    <a:pt x="2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27;p140"/>
            <p:cNvSpPr/>
            <p:nvPr/>
          </p:nvSpPr>
          <p:spPr>
            <a:xfrm>
              <a:off x="584861" y="1954628"/>
              <a:ext cx="125307" cy="104797"/>
            </a:xfrm>
            <a:custGeom>
              <a:avLst/>
              <a:gdLst/>
              <a:ahLst/>
              <a:cxnLst/>
              <a:rect l="l" t="t" r="r" b="b"/>
              <a:pathLst>
                <a:path w="4295" h="3592" extrusionOk="0">
                  <a:moveTo>
                    <a:pt x="971" y="0"/>
                  </a:moveTo>
                  <a:cubicBezTo>
                    <a:pt x="180" y="0"/>
                    <a:pt x="1" y="817"/>
                    <a:pt x="294" y="1648"/>
                  </a:cubicBezTo>
                  <a:cubicBezTo>
                    <a:pt x="647" y="2663"/>
                    <a:pt x="1937" y="3592"/>
                    <a:pt x="3930" y="3592"/>
                  </a:cubicBezTo>
                  <a:cubicBezTo>
                    <a:pt x="4049" y="3592"/>
                    <a:pt x="4170" y="3589"/>
                    <a:pt x="4294" y="3582"/>
                  </a:cubicBezTo>
                  <a:cubicBezTo>
                    <a:pt x="4294" y="3582"/>
                    <a:pt x="3255" y="874"/>
                    <a:pt x="1780" y="210"/>
                  </a:cubicBezTo>
                  <a:cubicBezTo>
                    <a:pt x="1461" y="64"/>
                    <a:pt x="1192" y="0"/>
                    <a:pt x="9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28;p140"/>
            <p:cNvSpPr/>
            <p:nvPr/>
          </p:nvSpPr>
          <p:spPr>
            <a:xfrm>
              <a:off x="652315" y="1568221"/>
              <a:ext cx="86066" cy="556484"/>
            </a:xfrm>
            <a:custGeom>
              <a:avLst/>
              <a:gdLst/>
              <a:ahLst/>
              <a:cxnLst/>
              <a:rect l="l" t="t" r="r" b="b"/>
              <a:pathLst>
                <a:path w="2950" h="19074" fill="none" extrusionOk="0">
                  <a:moveTo>
                    <a:pt x="1837" y="1"/>
                  </a:moveTo>
                  <a:cubicBezTo>
                    <a:pt x="1837" y="1"/>
                    <a:pt x="0" y="8764"/>
                    <a:pt x="2949" y="19074"/>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29;p140"/>
            <p:cNvSpPr/>
            <p:nvPr/>
          </p:nvSpPr>
          <p:spPr>
            <a:xfrm>
              <a:off x="716852" y="1867275"/>
              <a:ext cx="79006" cy="170003"/>
            </a:xfrm>
            <a:custGeom>
              <a:avLst/>
              <a:gdLst/>
              <a:ahLst/>
              <a:cxnLst/>
              <a:rect l="l" t="t" r="r" b="b"/>
              <a:pathLst>
                <a:path w="2708" h="5827" fill="none" extrusionOk="0">
                  <a:moveTo>
                    <a:pt x="2708" y="0"/>
                  </a:moveTo>
                  <a:cubicBezTo>
                    <a:pt x="2659" y="49"/>
                    <a:pt x="532" y="3409"/>
                    <a:pt x="0" y="582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30;p140"/>
            <p:cNvSpPr/>
            <p:nvPr/>
          </p:nvSpPr>
          <p:spPr>
            <a:xfrm>
              <a:off x="608581" y="1974467"/>
              <a:ext cx="114629" cy="92076"/>
            </a:xfrm>
            <a:custGeom>
              <a:avLst/>
              <a:gdLst/>
              <a:ahLst/>
              <a:cxnLst/>
              <a:rect l="l" t="t" r="r" b="b"/>
              <a:pathLst>
                <a:path w="3929" h="3156" fill="none" extrusionOk="0">
                  <a:moveTo>
                    <a:pt x="0" y="1"/>
                  </a:moveTo>
                  <a:cubicBezTo>
                    <a:pt x="0" y="1"/>
                    <a:pt x="726" y="1463"/>
                    <a:pt x="3929" y="315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31;p140"/>
            <p:cNvSpPr/>
            <p:nvPr/>
          </p:nvSpPr>
          <p:spPr>
            <a:xfrm>
              <a:off x="597640" y="1802387"/>
              <a:ext cx="103017" cy="139311"/>
            </a:xfrm>
            <a:custGeom>
              <a:avLst/>
              <a:gdLst/>
              <a:ahLst/>
              <a:cxnLst/>
              <a:rect l="l" t="t" r="r" b="b"/>
              <a:pathLst>
                <a:path w="3531" h="4775" fill="none" extrusionOk="0">
                  <a:moveTo>
                    <a:pt x="1" y="1"/>
                  </a:moveTo>
                  <a:cubicBezTo>
                    <a:pt x="242" y="1596"/>
                    <a:pt x="968" y="3300"/>
                    <a:pt x="3530" y="4775"/>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32;p140"/>
            <p:cNvSpPr/>
            <p:nvPr/>
          </p:nvSpPr>
          <p:spPr>
            <a:xfrm>
              <a:off x="697450" y="1743510"/>
              <a:ext cx="78306" cy="172453"/>
            </a:xfrm>
            <a:custGeom>
              <a:avLst/>
              <a:gdLst/>
              <a:ahLst/>
              <a:cxnLst/>
              <a:rect l="l" t="t" r="r" b="b"/>
              <a:pathLst>
                <a:path w="2684" h="5911" fill="none" extrusionOk="0">
                  <a:moveTo>
                    <a:pt x="2684" y="0"/>
                  </a:moveTo>
                  <a:cubicBezTo>
                    <a:pt x="2684" y="0"/>
                    <a:pt x="1064" y="1813"/>
                    <a:pt x="0" y="5910"/>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33;p140"/>
            <p:cNvSpPr/>
            <p:nvPr/>
          </p:nvSpPr>
          <p:spPr>
            <a:xfrm>
              <a:off x="2483586" y="1934292"/>
              <a:ext cx="57504" cy="144241"/>
            </a:xfrm>
            <a:custGeom>
              <a:avLst/>
              <a:gdLst/>
              <a:ahLst/>
              <a:cxnLst/>
              <a:rect l="l" t="t" r="r" b="b"/>
              <a:pathLst>
                <a:path w="1971" h="4944" extrusionOk="0">
                  <a:moveTo>
                    <a:pt x="991" y="0"/>
                  </a:moveTo>
                  <a:cubicBezTo>
                    <a:pt x="109" y="0"/>
                    <a:pt x="0" y="1463"/>
                    <a:pt x="109" y="2224"/>
                  </a:cubicBezTo>
                  <a:cubicBezTo>
                    <a:pt x="218" y="2973"/>
                    <a:pt x="484" y="4944"/>
                    <a:pt x="484" y="4944"/>
                  </a:cubicBezTo>
                  <a:cubicBezTo>
                    <a:pt x="484" y="4944"/>
                    <a:pt x="1523" y="3481"/>
                    <a:pt x="1753" y="2369"/>
                  </a:cubicBezTo>
                  <a:cubicBezTo>
                    <a:pt x="1970" y="1245"/>
                    <a:pt x="1861" y="0"/>
                    <a:pt x="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34;p140"/>
            <p:cNvSpPr/>
            <p:nvPr/>
          </p:nvSpPr>
          <p:spPr>
            <a:xfrm>
              <a:off x="2485336" y="2080755"/>
              <a:ext cx="98261" cy="85249"/>
            </a:xfrm>
            <a:custGeom>
              <a:avLst/>
              <a:gdLst/>
              <a:ahLst/>
              <a:cxnLst/>
              <a:rect l="l" t="t" r="r" b="b"/>
              <a:pathLst>
                <a:path w="3368" h="2922" extrusionOk="0">
                  <a:moveTo>
                    <a:pt x="2082" y="0"/>
                  </a:moveTo>
                  <a:cubicBezTo>
                    <a:pt x="1097" y="0"/>
                    <a:pt x="1" y="2921"/>
                    <a:pt x="1" y="2921"/>
                  </a:cubicBezTo>
                  <a:cubicBezTo>
                    <a:pt x="10" y="2921"/>
                    <a:pt x="20" y="2921"/>
                    <a:pt x="29" y="2921"/>
                  </a:cubicBezTo>
                  <a:cubicBezTo>
                    <a:pt x="1854" y="2921"/>
                    <a:pt x="3367" y="658"/>
                    <a:pt x="2333" y="69"/>
                  </a:cubicBezTo>
                  <a:cubicBezTo>
                    <a:pt x="2251" y="22"/>
                    <a:pt x="2167" y="0"/>
                    <a:pt x="20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35;p140"/>
            <p:cNvSpPr/>
            <p:nvPr/>
          </p:nvSpPr>
          <p:spPr>
            <a:xfrm>
              <a:off x="2424680" y="2030193"/>
              <a:ext cx="60684" cy="97707"/>
            </a:xfrm>
            <a:custGeom>
              <a:avLst/>
              <a:gdLst/>
              <a:ahLst/>
              <a:cxnLst/>
              <a:rect l="l" t="t" r="r" b="b"/>
              <a:pathLst>
                <a:path w="2080" h="3349" extrusionOk="0">
                  <a:moveTo>
                    <a:pt x="910" y="0"/>
                  </a:moveTo>
                  <a:cubicBezTo>
                    <a:pt x="736" y="0"/>
                    <a:pt x="583" y="105"/>
                    <a:pt x="496" y="279"/>
                  </a:cubicBezTo>
                  <a:cubicBezTo>
                    <a:pt x="1" y="1270"/>
                    <a:pt x="1463" y="2587"/>
                    <a:pt x="1741" y="3349"/>
                  </a:cubicBezTo>
                  <a:cubicBezTo>
                    <a:pt x="1741" y="3349"/>
                    <a:pt x="2080" y="2152"/>
                    <a:pt x="1741" y="1004"/>
                  </a:cubicBezTo>
                  <a:cubicBezTo>
                    <a:pt x="1538" y="283"/>
                    <a:pt x="1195" y="0"/>
                    <a:pt x="9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36;p140"/>
            <p:cNvSpPr/>
            <p:nvPr/>
          </p:nvSpPr>
          <p:spPr>
            <a:xfrm>
              <a:off x="2428210" y="1937443"/>
              <a:ext cx="88896" cy="341027"/>
            </a:xfrm>
            <a:custGeom>
              <a:avLst/>
              <a:gdLst/>
              <a:ahLst/>
              <a:cxnLst/>
              <a:rect l="l" t="t" r="r" b="b"/>
              <a:pathLst>
                <a:path w="3047" h="11689" fill="none" extrusionOk="0">
                  <a:moveTo>
                    <a:pt x="2950" y="1"/>
                  </a:moveTo>
                  <a:cubicBezTo>
                    <a:pt x="2950" y="1"/>
                    <a:pt x="3046" y="5645"/>
                    <a:pt x="0" y="11689"/>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37;p140"/>
            <p:cNvSpPr/>
            <p:nvPr/>
          </p:nvSpPr>
          <p:spPr>
            <a:xfrm>
              <a:off x="2472995" y="2095431"/>
              <a:ext cx="80435" cy="73725"/>
            </a:xfrm>
            <a:custGeom>
              <a:avLst/>
              <a:gdLst/>
              <a:ahLst/>
              <a:cxnLst/>
              <a:rect l="l" t="t" r="r" b="b"/>
              <a:pathLst>
                <a:path w="2757" h="2527" fill="none" extrusionOk="0">
                  <a:moveTo>
                    <a:pt x="2756" y="1"/>
                  </a:moveTo>
                  <a:cubicBezTo>
                    <a:pt x="2418" y="956"/>
                    <a:pt x="1765" y="1923"/>
                    <a:pt x="0" y="252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38;p140"/>
            <p:cNvSpPr/>
            <p:nvPr/>
          </p:nvSpPr>
          <p:spPr>
            <a:xfrm>
              <a:off x="2450413" y="2037954"/>
              <a:ext cx="27541" cy="116058"/>
            </a:xfrm>
            <a:custGeom>
              <a:avLst/>
              <a:gdLst/>
              <a:ahLst/>
              <a:cxnLst/>
              <a:rect l="l" t="t" r="r" b="b"/>
              <a:pathLst>
                <a:path w="944" h="3978" fill="none" extrusionOk="0">
                  <a:moveTo>
                    <a:pt x="1" y="1"/>
                  </a:moveTo>
                  <a:cubicBezTo>
                    <a:pt x="1" y="1"/>
                    <a:pt x="774" y="1306"/>
                    <a:pt x="944" y="397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39;p140"/>
            <p:cNvSpPr/>
            <p:nvPr/>
          </p:nvSpPr>
          <p:spPr>
            <a:xfrm>
              <a:off x="2084696" y="1681774"/>
              <a:ext cx="391849" cy="135635"/>
            </a:xfrm>
            <a:custGeom>
              <a:avLst/>
              <a:gdLst/>
              <a:ahLst/>
              <a:cxnLst/>
              <a:rect l="l" t="t" r="r" b="b"/>
              <a:pathLst>
                <a:path w="13431" h="4649" extrusionOk="0">
                  <a:moveTo>
                    <a:pt x="7091" y="0"/>
                  </a:moveTo>
                  <a:cubicBezTo>
                    <a:pt x="7081" y="0"/>
                    <a:pt x="7071" y="1"/>
                    <a:pt x="7061" y="1"/>
                  </a:cubicBezTo>
                  <a:cubicBezTo>
                    <a:pt x="5912" y="36"/>
                    <a:pt x="5220" y="2565"/>
                    <a:pt x="4611" y="2565"/>
                  </a:cubicBezTo>
                  <a:cubicBezTo>
                    <a:pt x="4585" y="2565"/>
                    <a:pt x="4560" y="2560"/>
                    <a:pt x="4534" y="2551"/>
                  </a:cubicBezTo>
                  <a:cubicBezTo>
                    <a:pt x="4342" y="2482"/>
                    <a:pt x="4099" y="2443"/>
                    <a:pt x="3849" y="2443"/>
                  </a:cubicBezTo>
                  <a:cubicBezTo>
                    <a:pt x="3265" y="2443"/>
                    <a:pt x="2645" y="2658"/>
                    <a:pt x="2552" y="3216"/>
                  </a:cubicBezTo>
                  <a:cubicBezTo>
                    <a:pt x="2419" y="4014"/>
                    <a:pt x="111" y="3615"/>
                    <a:pt x="38" y="4243"/>
                  </a:cubicBezTo>
                  <a:cubicBezTo>
                    <a:pt x="0" y="4570"/>
                    <a:pt x="616" y="4649"/>
                    <a:pt x="1466" y="4649"/>
                  </a:cubicBezTo>
                  <a:cubicBezTo>
                    <a:pt x="2251" y="4649"/>
                    <a:pt x="3234" y="4582"/>
                    <a:pt x="4087" y="4582"/>
                  </a:cubicBezTo>
                  <a:lnTo>
                    <a:pt x="11436" y="4582"/>
                  </a:lnTo>
                  <a:cubicBezTo>
                    <a:pt x="11730" y="4582"/>
                    <a:pt x="12013" y="4590"/>
                    <a:pt x="12267" y="4590"/>
                  </a:cubicBezTo>
                  <a:cubicBezTo>
                    <a:pt x="12872" y="4590"/>
                    <a:pt x="13315" y="4542"/>
                    <a:pt x="13358" y="4219"/>
                  </a:cubicBezTo>
                  <a:cubicBezTo>
                    <a:pt x="13430" y="3748"/>
                    <a:pt x="12717" y="3651"/>
                    <a:pt x="12427" y="3252"/>
                  </a:cubicBezTo>
                  <a:cubicBezTo>
                    <a:pt x="12137" y="2853"/>
                    <a:pt x="12234" y="1463"/>
                    <a:pt x="11001" y="1463"/>
                  </a:cubicBezTo>
                  <a:cubicBezTo>
                    <a:pt x="9877" y="1463"/>
                    <a:pt x="9522" y="2293"/>
                    <a:pt x="9105" y="2293"/>
                  </a:cubicBezTo>
                  <a:cubicBezTo>
                    <a:pt x="9068" y="2293"/>
                    <a:pt x="9032" y="2287"/>
                    <a:pt x="8994" y="2273"/>
                  </a:cubicBezTo>
                  <a:cubicBezTo>
                    <a:pt x="8527" y="2093"/>
                    <a:pt x="8262" y="0"/>
                    <a:pt x="7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40;p140"/>
            <p:cNvSpPr/>
            <p:nvPr/>
          </p:nvSpPr>
          <p:spPr>
            <a:xfrm>
              <a:off x="2006797" y="1866575"/>
              <a:ext cx="223597" cy="342777"/>
            </a:xfrm>
            <a:custGeom>
              <a:avLst/>
              <a:gdLst/>
              <a:ahLst/>
              <a:cxnLst/>
              <a:rect l="l" t="t" r="r" b="b"/>
              <a:pathLst>
                <a:path w="7664" h="11749" extrusionOk="0">
                  <a:moveTo>
                    <a:pt x="3312" y="0"/>
                  </a:moveTo>
                  <a:cubicBezTo>
                    <a:pt x="3216" y="0"/>
                    <a:pt x="3119" y="37"/>
                    <a:pt x="3059" y="109"/>
                  </a:cubicBezTo>
                  <a:cubicBezTo>
                    <a:pt x="2986" y="170"/>
                    <a:pt x="2950" y="266"/>
                    <a:pt x="2950" y="351"/>
                  </a:cubicBezTo>
                  <a:lnTo>
                    <a:pt x="2950" y="1245"/>
                  </a:lnTo>
                  <a:cubicBezTo>
                    <a:pt x="2575" y="1306"/>
                    <a:pt x="2213" y="1414"/>
                    <a:pt x="1874" y="1572"/>
                  </a:cubicBezTo>
                  <a:cubicBezTo>
                    <a:pt x="1560" y="1717"/>
                    <a:pt x="1282" y="1910"/>
                    <a:pt x="1028" y="2152"/>
                  </a:cubicBezTo>
                  <a:cubicBezTo>
                    <a:pt x="811" y="2369"/>
                    <a:pt x="617" y="2635"/>
                    <a:pt x="484" y="2925"/>
                  </a:cubicBezTo>
                  <a:cubicBezTo>
                    <a:pt x="351" y="3228"/>
                    <a:pt x="279" y="3542"/>
                    <a:pt x="279" y="3868"/>
                  </a:cubicBezTo>
                  <a:cubicBezTo>
                    <a:pt x="279" y="4207"/>
                    <a:pt x="327" y="4557"/>
                    <a:pt x="448" y="4883"/>
                  </a:cubicBezTo>
                  <a:cubicBezTo>
                    <a:pt x="545" y="5161"/>
                    <a:pt x="714" y="5415"/>
                    <a:pt x="931" y="5621"/>
                  </a:cubicBezTo>
                  <a:cubicBezTo>
                    <a:pt x="1173" y="5838"/>
                    <a:pt x="1451" y="6020"/>
                    <a:pt x="1753" y="6140"/>
                  </a:cubicBezTo>
                  <a:cubicBezTo>
                    <a:pt x="2128" y="6298"/>
                    <a:pt x="2515" y="6431"/>
                    <a:pt x="2914" y="6515"/>
                  </a:cubicBezTo>
                  <a:cubicBezTo>
                    <a:pt x="3397" y="6636"/>
                    <a:pt x="3820" y="6745"/>
                    <a:pt x="4195" y="6817"/>
                  </a:cubicBezTo>
                  <a:cubicBezTo>
                    <a:pt x="4509" y="6878"/>
                    <a:pt x="4823" y="6962"/>
                    <a:pt x="5126" y="7071"/>
                  </a:cubicBezTo>
                  <a:cubicBezTo>
                    <a:pt x="5343" y="7132"/>
                    <a:pt x="5536" y="7240"/>
                    <a:pt x="5694" y="7385"/>
                  </a:cubicBezTo>
                  <a:cubicBezTo>
                    <a:pt x="5814" y="7506"/>
                    <a:pt x="5887" y="7675"/>
                    <a:pt x="5875" y="7857"/>
                  </a:cubicBezTo>
                  <a:cubicBezTo>
                    <a:pt x="5887" y="8038"/>
                    <a:pt x="5827" y="8207"/>
                    <a:pt x="5706" y="8352"/>
                  </a:cubicBezTo>
                  <a:cubicBezTo>
                    <a:pt x="5585" y="8497"/>
                    <a:pt x="5428" y="8606"/>
                    <a:pt x="5258" y="8691"/>
                  </a:cubicBezTo>
                  <a:cubicBezTo>
                    <a:pt x="5053" y="8787"/>
                    <a:pt x="4835" y="8860"/>
                    <a:pt x="4606" y="8884"/>
                  </a:cubicBezTo>
                  <a:cubicBezTo>
                    <a:pt x="4352" y="8933"/>
                    <a:pt x="4098" y="8945"/>
                    <a:pt x="3832" y="8945"/>
                  </a:cubicBezTo>
                  <a:cubicBezTo>
                    <a:pt x="3796" y="8946"/>
                    <a:pt x="3760" y="8947"/>
                    <a:pt x="3724" y="8947"/>
                  </a:cubicBezTo>
                  <a:cubicBezTo>
                    <a:pt x="3480" y="8947"/>
                    <a:pt x="3230" y="8913"/>
                    <a:pt x="2998" y="8860"/>
                  </a:cubicBezTo>
                  <a:cubicBezTo>
                    <a:pt x="2793" y="8812"/>
                    <a:pt x="2611" y="8739"/>
                    <a:pt x="2430" y="8642"/>
                  </a:cubicBezTo>
                  <a:cubicBezTo>
                    <a:pt x="2297" y="8570"/>
                    <a:pt x="2176" y="8473"/>
                    <a:pt x="2068" y="8340"/>
                  </a:cubicBezTo>
                  <a:cubicBezTo>
                    <a:pt x="1983" y="8244"/>
                    <a:pt x="1910" y="8123"/>
                    <a:pt x="1850" y="8002"/>
                  </a:cubicBezTo>
                  <a:cubicBezTo>
                    <a:pt x="1802" y="7905"/>
                    <a:pt x="1729" y="7833"/>
                    <a:pt x="1645" y="7772"/>
                  </a:cubicBezTo>
                  <a:cubicBezTo>
                    <a:pt x="1548" y="7712"/>
                    <a:pt x="1427" y="7688"/>
                    <a:pt x="1306" y="7688"/>
                  </a:cubicBezTo>
                  <a:lnTo>
                    <a:pt x="375" y="7688"/>
                  </a:lnTo>
                  <a:cubicBezTo>
                    <a:pt x="279" y="7688"/>
                    <a:pt x="182" y="7724"/>
                    <a:pt x="109" y="7796"/>
                  </a:cubicBezTo>
                  <a:cubicBezTo>
                    <a:pt x="37" y="7857"/>
                    <a:pt x="1" y="7953"/>
                    <a:pt x="13" y="8050"/>
                  </a:cubicBezTo>
                  <a:cubicBezTo>
                    <a:pt x="37" y="8364"/>
                    <a:pt x="122" y="8679"/>
                    <a:pt x="279" y="8957"/>
                  </a:cubicBezTo>
                  <a:cubicBezTo>
                    <a:pt x="448" y="9235"/>
                    <a:pt x="653" y="9476"/>
                    <a:pt x="907" y="9670"/>
                  </a:cubicBezTo>
                  <a:cubicBezTo>
                    <a:pt x="1185" y="9887"/>
                    <a:pt x="1487" y="10069"/>
                    <a:pt x="1814" y="10202"/>
                  </a:cubicBezTo>
                  <a:cubicBezTo>
                    <a:pt x="2176" y="10347"/>
                    <a:pt x="2551" y="10455"/>
                    <a:pt x="2938" y="10504"/>
                  </a:cubicBezTo>
                  <a:lnTo>
                    <a:pt x="2938" y="11398"/>
                  </a:lnTo>
                  <a:cubicBezTo>
                    <a:pt x="2938" y="11483"/>
                    <a:pt x="2974" y="11580"/>
                    <a:pt x="3047" y="11640"/>
                  </a:cubicBezTo>
                  <a:cubicBezTo>
                    <a:pt x="3107" y="11712"/>
                    <a:pt x="3204" y="11749"/>
                    <a:pt x="3300" y="11749"/>
                  </a:cubicBezTo>
                  <a:lnTo>
                    <a:pt x="4376" y="11749"/>
                  </a:lnTo>
                  <a:cubicBezTo>
                    <a:pt x="4461" y="11749"/>
                    <a:pt x="4557" y="11712"/>
                    <a:pt x="4618" y="11640"/>
                  </a:cubicBezTo>
                  <a:cubicBezTo>
                    <a:pt x="4690" y="11580"/>
                    <a:pt x="4727" y="11483"/>
                    <a:pt x="4727" y="11398"/>
                  </a:cubicBezTo>
                  <a:lnTo>
                    <a:pt x="4727" y="10504"/>
                  </a:lnTo>
                  <a:cubicBezTo>
                    <a:pt x="5150" y="10455"/>
                    <a:pt x="5573" y="10347"/>
                    <a:pt x="5960" y="10177"/>
                  </a:cubicBezTo>
                  <a:cubicBezTo>
                    <a:pt x="6298" y="10032"/>
                    <a:pt x="6612" y="9839"/>
                    <a:pt x="6890" y="9597"/>
                  </a:cubicBezTo>
                  <a:cubicBezTo>
                    <a:pt x="7132" y="9368"/>
                    <a:pt x="7325" y="9102"/>
                    <a:pt x="7458" y="8800"/>
                  </a:cubicBezTo>
                  <a:cubicBezTo>
                    <a:pt x="7591" y="8497"/>
                    <a:pt x="7664" y="8171"/>
                    <a:pt x="7664" y="7845"/>
                  </a:cubicBezTo>
                  <a:cubicBezTo>
                    <a:pt x="7664" y="7518"/>
                    <a:pt x="7615" y="7192"/>
                    <a:pt x="7507" y="6890"/>
                  </a:cubicBezTo>
                  <a:cubicBezTo>
                    <a:pt x="7398" y="6612"/>
                    <a:pt x="7229" y="6358"/>
                    <a:pt x="6999" y="6153"/>
                  </a:cubicBezTo>
                  <a:cubicBezTo>
                    <a:pt x="6733" y="5923"/>
                    <a:pt x="6431" y="5729"/>
                    <a:pt x="6092" y="5609"/>
                  </a:cubicBezTo>
                  <a:cubicBezTo>
                    <a:pt x="5657" y="5427"/>
                    <a:pt x="5210" y="5294"/>
                    <a:pt x="4751" y="5210"/>
                  </a:cubicBezTo>
                  <a:cubicBezTo>
                    <a:pt x="4267" y="5101"/>
                    <a:pt x="3856" y="5016"/>
                    <a:pt x="3518" y="4932"/>
                  </a:cubicBezTo>
                  <a:cubicBezTo>
                    <a:pt x="3228" y="4871"/>
                    <a:pt x="2950" y="4787"/>
                    <a:pt x="2672" y="4678"/>
                  </a:cubicBezTo>
                  <a:cubicBezTo>
                    <a:pt x="2491" y="4605"/>
                    <a:pt x="2333" y="4497"/>
                    <a:pt x="2201" y="4352"/>
                  </a:cubicBezTo>
                  <a:cubicBezTo>
                    <a:pt x="2104" y="4207"/>
                    <a:pt x="2043" y="4037"/>
                    <a:pt x="2055" y="3868"/>
                  </a:cubicBezTo>
                  <a:cubicBezTo>
                    <a:pt x="2055" y="3699"/>
                    <a:pt x="2092" y="3554"/>
                    <a:pt x="2188" y="3421"/>
                  </a:cubicBezTo>
                  <a:cubicBezTo>
                    <a:pt x="2285" y="3276"/>
                    <a:pt x="2406" y="3167"/>
                    <a:pt x="2551" y="3082"/>
                  </a:cubicBezTo>
                  <a:cubicBezTo>
                    <a:pt x="2720" y="2986"/>
                    <a:pt x="2902" y="2913"/>
                    <a:pt x="3095" y="2877"/>
                  </a:cubicBezTo>
                  <a:cubicBezTo>
                    <a:pt x="3312" y="2829"/>
                    <a:pt x="3530" y="2804"/>
                    <a:pt x="3748" y="2804"/>
                  </a:cubicBezTo>
                  <a:cubicBezTo>
                    <a:pt x="4279" y="2804"/>
                    <a:pt x="4678" y="2889"/>
                    <a:pt x="4956" y="3046"/>
                  </a:cubicBezTo>
                  <a:cubicBezTo>
                    <a:pt x="5198" y="3179"/>
                    <a:pt x="5404" y="3373"/>
                    <a:pt x="5561" y="3614"/>
                  </a:cubicBezTo>
                  <a:cubicBezTo>
                    <a:pt x="5609" y="3699"/>
                    <a:pt x="5682" y="3784"/>
                    <a:pt x="5766" y="3844"/>
                  </a:cubicBezTo>
                  <a:cubicBezTo>
                    <a:pt x="5850" y="3897"/>
                    <a:pt x="5953" y="3931"/>
                    <a:pt x="6058" y="3931"/>
                  </a:cubicBezTo>
                  <a:cubicBezTo>
                    <a:pt x="6073" y="3931"/>
                    <a:pt x="6089" y="3930"/>
                    <a:pt x="6105" y="3929"/>
                  </a:cubicBezTo>
                  <a:lnTo>
                    <a:pt x="7023" y="3929"/>
                  </a:lnTo>
                  <a:cubicBezTo>
                    <a:pt x="7120" y="3929"/>
                    <a:pt x="7217" y="3892"/>
                    <a:pt x="7289" y="3832"/>
                  </a:cubicBezTo>
                  <a:cubicBezTo>
                    <a:pt x="7362" y="3771"/>
                    <a:pt x="7398" y="3675"/>
                    <a:pt x="7386" y="3578"/>
                  </a:cubicBezTo>
                  <a:cubicBezTo>
                    <a:pt x="7362" y="3336"/>
                    <a:pt x="7289" y="3107"/>
                    <a:pt x="7192" y="2901"/>
                  </a:cubicBezTo>
                  <a:cubicBezTo>
                    <a:pt x="7059" y="2647"/>
                    <a:pt x="6890" y="2418"/>
                    <a:pt x="6685" y="2212"/>
                  </a:cubicBezTo>
                  <a:cubicBezTo>
                    <a:pt x="6443" y="1983"/>
                    <a:pt x="6165" y="1789"/>
                    <a:pt x="5863" y="1632"/>
                  </a:cubicBezTo>
                  <a:cubicBezTo>
                    <a:pt x="5500" y="1451"/>
                    <a:pt x="5113" y="1330"/>
                    <a:pt x="4727" y="1269"/>
                  </a:cubicBezTo>
                  <a:lnTo>
                    <a:pt x="4739" y="351"/>
                  </a:lnTo>
                  <a:cubicBezTo>
                    <a:pt x="4739" y="266"/>
                    <a:pt x="4702" y="170"/>
                    <a:pt x="4630" y="109"/>
                  </a:cubicBezTo>
                  <a:cubicBezTo>
                    <a:pt x="4570" y="37"/>
                    <a:pt x="4473" y="0"/>
                    <a:pt x="4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41;p140"/>
            <p:cNvSpPr/>
            <p:nvPr/>
          </p:nvSpPr>
          <p:spPr>
            <a:xfrm>
              <a:off x="1883033" y="1981149"/>
              <a:ext cx="690835" cy="635869"/>
            </a:xfrm>
            <a:custGeom>
              <a:avLst/>
              <a:gdLst/>
              <a:ahLst/>
              <a:cxnLst/>
              <a:rect l="l" t="t" r="r" b="b"/>
              <a:pathLst>
                <a:path w="23679" h="21795" extrusionOk="0">
                  <a:moveTo>
                    <a:pt x="16799" y="0"/>
                  </a:moveTo>
                  <a:cubicBezTo>
                    <a:pt x="13275" y="0"/>
                    <a:pt x="11776" y="8509"/>
                    <a:pt x="10528" y="10009"/>
                  </a:cubicBezTo>
                  <a:cubicBezTo>
                    <a:pt x="10212" y="10390"/>
                    <a:pt x="9859" y="10511"/>
                    <a:pt x="9486" y="10511"/>
                  </a:cubicBezTo>
                  <a:cubicBezTo>
                    <a:pt x="8825" y="10511"/>
                    <a:pt x="8101" y="10129"/>
                    <a:pt x="7410" y="10129"/>
                  </a:cubicBezTo>
                  <a:cubicBezTo>
                    <a:pt x="6942" y="10129"/>
                    <a:pt x="6489" y="10304"/>
                    <a:pt x="6080" y="10892"/>
                  </a:cubicBezTo>
                  <a:cubicBezTo>
                    <a:pt x="4791" y="12745"/>
                    <a:pt x="5069" y="18564"/>
                    <a:pt x="3951" y="18564"/>
                  </a:cubicBezTo>
                  <a:cubicBezTo>
                    <a:pt x="3895" y="18564"/>
                    <a:pt x="3835" y="18549"/>
                    <a:pt x="3771" y="18519"/>
                  </a:cubicBezTo>
                  <a:cubicBezTo>
                    <a:pt x="3525" y="18398"/>
                    <a:pt x="3287" y="18344"/>
                    <a:pt x="3058" y="18344"/>
                  </a:cubicBezTo>
                  <a:cubicBezTo>
                    <a:pt x="1223" y="18344"/>
                    <a:pt x="0" y="21794"/>
                    <a:pt x="0" y="21794"/>
                  </a:cubicBezTo>
                  <a:lnTo>
                    <a:pt x="21104" y="21794"/>
                  </a:lnTo>
                  <a:cubicBezTo>
                    <a:pt x="21104" y="21794"/>
                    <a:pt x="22264" y="21625"/>
                    <a:pt x="21611" y="20428"/>
                  </a:cubicBezTo>
                  <a:cubicBezTo>
                    <a:pt x="20959" y="19232"/>
                    <a:pt x="20608" y="19220"/>
                    <a:pt x="21406" y="16657"/>
                  </a:cubicBezTo>
                  <a:cubicBezTo>
                    <a:pt x="22216" y="14083"/>
                    <a:pt x="23678" y="9345"/>
                    <a:pt x="22518" y="9103"/>
                  </a:cubicBezTo>
                  <a:cubicBezTo>
                    <a:pt x="22479" y="9094"/>
                    <a:pt x="22440" y="9090"/>
                    <a:pt x="22400" y="9090"/>
                  </a:cubicBezTo>
                  <a:cubicBezTo>
                    <a:pt x="21273" y="9090"/>
                    <a:pt x="20051" y="12492"/>
                    <a:pt x="18638" y="12632"/>
                  </a:cubicBezTo>
                  <a:cubicBezTo>
                    <a:pt x="18630" y="12633"/>
                    <a:pt x="18622" y="12634"/>
                    <a:pt x="18614" y="12634"/>
                  </a:cubicBezTo>
                  <a:cubicBezTo>
                    <a:pt x="17213" y="12634"/>
                    <a:pt x="20431" y="110"/>
                    <a:pt x="16873" y="2"/>
                  </a:cubicBezTo>
                  <a:cubicBezTo>
                    <a:pt x="16849" y="1"/>
                    <a:pt x="16824" y="0"/>
                    <a:pt x="1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42;p140"/>
            <p:cNvSpPr/>
            <p:nvPr/>
          </p:nvSpPr>
          <p:spPr>
            <a:xfrm>
              <a:off x="2207117" y="1980828"/>
              <a:ext cx="168223" cy="636190"/>
            </a:xfrm>
            <a:custGeom>
              <a:avLst/>
              <a:gdLst/>
              <a:ahLst/>
              <a:cxnLst/>
              <a:rect l="l" t="t" r="r" b="b"/>
              <a:pathLst>
                <a:path w="5766" h="21806" fill="none" extrusionOk="0">
                  <a:moveTo>
                    <a:pt x="5765" y="0"/>
                  </a:moveTo>
                  <a:cubicBezTo>
                    <a:pt x="5765" y="0"/>
                    <a:pt x="3384" y="14094"/>
                    <a:pt x="0" y="2180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43;p140"/>
            <p:cNvSpPr/>
            <p:nvPr/>
          </p:nvSpPr>
          <p:spPr>
            <a:xfrm>
              <a:off x="2324520" y="2246708"/>
              <a:ext cx="215487" cy="370318"/>
            </a:xfrm>
            <a:custGeom>
              <a:avLst/>
              <a:gdLst/>
              <a:ahLst/>
              <a:cxnLst/>
              <a:rect l="l" t="t" r="r" b="b"/>
              <a:pathLst>
                <a:path w="7386" h="12693" fill="none" extrusionOk="0">
                  <a:moveTo>
                    <a:pt x="7386" y="1"/>
                  </a:moveTo>
                  <a:cubicBezTo>
                    <a:pt x="7386" y="1"/>
                    <a:pt x="4014" y="8704"/>
                    <a:pt x="1" y="12692"/>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44;p140"/>
            <p:cNvSpPr/>
            <p:nvPr/>
          </p:nvSpPr>
          <p:spPr>
            <a:xfrm>
              <a:off x="2082274" y="2279531"/>
              <a:ext cx="61734" cy="337146"/>
            </a:xfrm>
            <a:custGeom>
              <a:avLst/>
              <a:gdLst/>
              <a:ahLst/>
              <a:cxnLst/>
              <a:rect l="l" t="t" r="r" b="b"/>
              <a:pathLst>
                <a:path w="2116" h="11556" fill="none" extrusionOk="0">
                  <a:moveTo>
                    <a:pt x="0" y="0"/>
                  </a:moveTo>
                  <a:cubicBezTo>
                    <a:pt x="0" y="0"/>
                    <a:pt x="2115" y="5802"/>
                    <a:pt x="2043" y="1155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45;p140"/>
            <p:cNvSpPr/>
            <p:nvPr/>
          </p:nvSpPr>
          <p:spPr>
            <a:xfrm>
              <a:off x="1924638" y="2542932"/>
              <a:ext cx="43763" cy="73754"/>
            </a:xfrm>
            <a:custGeom>
              <a:avLst/>
              <a:gdLst/>
              <a:ahLst/>
              <a:cxnLst/>
              <a:rect l="l" t="t" r="r" b="b"/>
              <a:pathLst>
                <a:path w="1500" h="2528" fill="none" extrusionOk="0">
                  <a:moveTo>
                    <a:pt x="0" y="1"/>
                  </a:moveTo>
                  <a:cubicBezTo>
                    <a:pt x="363" y="907"/>
                    <a:pt x="871" y="1766"/>
                    <a:pt x="1499" y="252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46;p140"/>
            <p:cNvSpPr/>
            <p:nvPr/>
          </p:nvSpPr>
          <p:spPr>
            <a:xfrm>
              <a:off x="2049481" y="2320436"/>
              <a:ext cx="55724" cy="34572"/>
            </a:xfrm>
            <a:custGeom>
              <a:avLst/>
              <a:gdLst/>
              <a:ahLst/>
              <a:cxnLst/>
              <a:rect l="l" t="t" r="r" b="b"/>
              <a:pathLst>
                <a:path w="1910" h="1185" fill="none" extrusionOk="0">
                  <a:moveTo>
                    <a:pt x="0" y="0"/>
                  </a:moveTo>
                  <a:cubicBezTo>
                    <a:pt x="617" y="423"/>
                    <a:pt x="1257" y="822"/>
                    <a:pt x="1910" y="118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47;p140"/>
            <p:cNvSpPr/>
            <p:nvPr/>
          </p:nvSpPr>
          <p:spPr>
            <a:xfrm>
              <a:off x="2032909" y="2392005"/>
              <a:ext cx="101587" cy="109698"/>
            </a:xfrm>
            <a:custGeom>
              <a:avLst/>
              <a:gdLst/>
              <a:ahLst/>
              <a:cxnLst/>
              <a:rect l="l" t="t" r="r" b="b"/>
              <a:pathLst>
                <a:path w="3482" h="3760" fill="none" extrusionOk="0">
                  <a:moveTo>
                    <a:pt x="0" y="1"/>
                  </a:moveTo>
                  <a:cubicBezTo>
                    <a:pt x="967" y="1427"/>
                    <a:pt x="2139" y="2696"/>
                    <a:pt x="3481" y="3760"/>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48;p140"/>
            <p:cNvSpPr/>
            <p:nvPr/>
          </p:nvSpPr>
          <p:spPr>
            <a:xfrm>
              <a:off x="2195126" y="2250968"/>
              <a:ext cx="44463" cy="283173"/>
            </a:xfrm>
            <a:custGeom>
              <a:avLst/>
              <a:gdLst/>
              <a:ahLst/>
              <a:cxnLst/>
              <a:rect l="l" t="t" r="r" b="b"/>
              <a:pathLst>
                <a:path w="1524" h="9706" fill="none" extrusionOk="0">
                  <a:moveTo>
                    <a:pt x="266" y="0"/>
                  </a:moveTo>
                  <a:cubicBezTo>
                    <a:pt x="266" y="0"/>
                    <a:pt x="0" y="6092"/>
                    <a:pt x="1523" y="970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49;p140"/>
            <p:cNvSpPr/>
            <p:nvPr/>
          </p:nvSpPr>
          <p:spPr>
            <a:xfrm>
              <a:off x="2260713" y="2087320"/>
              <a:ext cx="32822" cy="267681"/>
            </a:xfrm>
            <a:custGeom>
              <a:avLst/>
              <a:gdLst/>
              <a:ahLst/>
              <a:cxnLst/>
              <a:rect l="l" t="t" r="r" b="b"/>
              <a:pathLst>
                <a:path w="1125" h="9175" fill="none" extrusionOk="0">
                  <a:moveTo>
                    <a:pt x="218" y="1"/>
                  </a:moveTo>
                  <a:cubicBezTo>
                    <a:pt x="218" y="1"/>
                    <a:pt x="0" y="6588"/>
                    <a:pt x="1124" y="917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50;p140"/>
            <p:cNvSpPr/>
            <p:nvPr/>
          </p:nvSpPr>
          <p:spPr>
            <a:xfrm>
              <a:off x="2265643" y="2260129"/>
              <a:ext cx="152002" cy="193985"/>
            </a:xfrm>
            <a:custGeom>
              <a:avLst/>
              <a:gdLst/>
              <a:ahLst/>
              <a:cxnLst/>
              <a:rect l="l" t="t" r="r" b="b"/>
              <a:pathLst>
                <a:path w="5210" h="6649" fill="none" extrusionOk="0">
                  <a:moveTo>
                    <a:pt x="5210" y="0"/>
                  </a:moveTo>
                  <a:cubicBezTo>
                    <a:pt x="5210" y="0"/>
                    <a:pt x="2986" y="4533"/>
                    <a:pt x="0" y="6648"/>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51;p140"/>
            <p:cNvSpPr/>
            <p:nvPr/>
          </p:nvSpPr>
          <p:spPr>
            <a:xfrm>
              <a:off x="2330880" y="2112353"/>
              <a:ext cx="95606" cy="90676"/>
            </a:xfrm>
            <a:custGeom>
              <a:avLst/>
              <a:gdLst/>
              <a:ahLst/>
              <a:cxnLst/>
              <a:rect l="l" t="t" r="r" b="b"/>
              <a:pathLst>
                <a:path w="3277" h="3108" fill="none" extrusionOk="0">
                  <a:moveTo>
                    <a:pt x="3276" y="1"/>
                  </a:moveTo>
                  <a:cubicBezTo>
                    <a:pt x="3276" y="1"/>
                    <a:pt x="1463" y="1802"/>
                    <a:pt x="0" y="310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52;p140"/>
            <p:cNvSpPr/>
            <p:nvPr/>
          </p:nvSpPr>
          <p:spPr>
            <a:xfrm>
              <a:off x="2324520" y="2000930"/>
              <a:ext cx="25791" cy="111449"/>
            </a:xfrm>
            <a:custGeom>
              <a:avLst/>
              <a:gdLst/>
              <a:ahLst/>
              <a:cxnLst/>
              <a:rect l="l" t="t" r="r" b="b"/>
              <a:pathLst>
                <a:path w="884" h="3820" fill="none" extrusionOk="0">
                  <a:moveTo>
                    <a:pt x="1" y="0"/>
                  </a:moveTo>
                  <a:lnTo>
                    <a:pt x="883" y="3820"/>
                  </a:ln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53;p140"/>
            <p:cNvSpPr/>
            <p:nvPr/>
          </p:nvSpPr>
          <p:spPr>
            <a:xfrm>
              <a:off x="2474045" y="2326067"/>
              <a:ext cx="72325" cy="65965"/>
            </a:xfrm>
            <a:custGeom>
              <a:avLst/>
              <a:gdLst/>
              <a:ahLst/>
              <a:cxnLst/>
              <a:rect l="l" t="t" r="r" b="b"/>
              <a:pathLst>
                <a:path w="2479" h="2261" fill="none" extrusionOk="0">
                  <a:moveTo>
                    <a:pt x="2479" y="1"/>
                  </a:moveTo>
                  <a:cubicBezTo>
                    <a:pt x="1741" y="847"/>
                    <a:pt x="919" y="1608"/>
                    <a:pt x="1" y="2261"/>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54;p140"/>
            <p:cNvSpPr/>
            <p:nvPr/>
          </p:nvSpPr>
          <p:spPr>
            <a:xfrm>
              <a:off x="2364724" y="2467133"/>
              <a:ext cx="142841" cy="104038"/>
            </a:xfrm>
            <a:custGeom>
              <a:avLst/>
              <a:gdLst/>
              <a:ahLst/>
              <a:cxnLst/>
              <a:rect l="l" t="t" r="r" b="b"/>
              <a:pathLst>
                <a:path w="4896" h="3566" fill="none" extrusionOk="0">
                  <a:moveTo>
                    <a:pt x="4896" y="0"/>
                  </a:moveTo>
                  <a:cubicBezTo>
                    <a:pt x="4896" y="0"/>
                    <a:pt x="2213" y="2551"/>
                    <a:pt x="1" y="356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55;p140"/>
            <p:cNvSpPr/>
            <p:nvPr/>
          </p:nvSpPr>
          <p:spPr>
            <a:xfrm>
              <a:off x="1827308" y="2616660"/>
              <a:ext cx="733518" cy="29"/>
            </a:xfrm>
            <a:custGeom>
              <a:avLst/>
              <a:gdLst/>
              <a:ahLst/>
              <a:cxnLst/>
              <a:rect l="l" t="t" r="r" b="b"/>
              <a:pathLst>
                <a:path w="25142" h="1" fill="none" extrusionOk="0">
                  <a:moveTo>
                    <a:pt x="25141" y="0"/>
                  </a:moveTo>
                  <a:lnTo>
                    <a:pt x="1" y="0"/>
                  </a:lnTo>
                </a:path>
              </a:pathLst>
            </a:custGeom>
            <a:noFill/>
            <a:ln w="3625" cap="flat" cmpd="sng">
              <a:solidFill>
                <a:srgbClr val="0000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56;p140"/>
            <p:cNvSpPr/>
            <p:nvPr/>
          </p:nvSpPr>
          <p:spPr>
            <a:xfrm>
              <a:off x="571557" y="2161369"/>
              <a:ext cx="251109" cy="251109"/>
            </a:xfrm>
            <a:custGeom>
              <a:avLst/>
              <a:gdLst/>
              <a:ahLst/>
              <a:cxnLst/>
              <a:rect l="l" t="t" r="r" b="b"/>
              <a:pathLst>
                <a:path w="8607" h="8607" extrusionOk="0">
                  <a:moveTo>
                    <a:pt x="4293" y="2711"/>
                  </a:moveTo>
                  <a:cubicBezTo>
                    <a:pt x="5112" y="2711"/>
                    <a:pt x="5899" y="3347"/>
                    <a:pt x="5899" y="4304"/>
                  </a:cubicBezTo>
                  <a:cubicBezTo>
                    <a:pt x="5899" y="5186"/>
                    <a:pt x="5186" y="5899"/>
                    <a:pt x="4303" y="5899"/>
                  </a:cubicBezTo>
                  <a:cubicBezTo>
                    <a:pt x="2877" y="5899"/>
                    <a:pt x="2164" y="4183"/>
                    <a:pt x="3179" y="3180"/>
                  </a:cubicBezTo>
                  <a:cubicBezTo>
                    <a:pt x="3503" y="2856"/>
                    <a:pt x="3902" y="2711"/>
                    <a:pt x="4293" y="2711"/>
                  </a:cubicBezTo>
                  <a:close/>
                  <a:moveTo>
                    <a:pt x="3385" y="1"/>
                  </a:moveTo>
                  <a:lnTo>
                    <a:pt x="3445" y="1161"/>
                  </a:lnTo>
                  <a:cubicBezTo>
                    <a:pt x="3179" y="1234"/>
                    <a:pt x="2913" y="1331"/>
                    <a:pt x="2672" y="1476"/>
                  </a:cubicBezTo>
                  <a:lnTo>
                    <a:pt x="1910" y="617"/>
                  </a:lnTo>
                  <a:lnTo>
                    <a:pt x="617" y="1911"/>
                  </a:lnTo>
                  <a:lnTo>
                    <a:pt x="1475" y="2684"/>
                  </a:lnTo>
                  <a:cubicBezTo>
                    <a:pt x="1330" y="2926"/>
                    <a:pt x="1221" y="3180"/>
                    <a:pt x="1149" y="3458"/>
                  </a:cubicBezTo>
                  <a:lnTo>
                    <a:pt x="0" y="3397"/>
                  </a:lnTo>
                  <a:lnTo>
                    <a:pt x="0" y="5222"/>
                  </a:lnTo>
                  <a:lnTo>
                    <a:pt x="1149" y="5162"/>
                  </a:lnTo>
                  <a:cubicBezTo>
                    <a:pt x="1221" y="5428"/>
                    <a:pt x="1330" y="5694"/>
                    <a:pt x="1475" y="5936"/>
                  </a:cubicBezTo>
                  <a:lnTo>
                    <a:pt x="617" y="6697"/>
                  </a:lnTo>
                  <a:lnTo>
                    <a:pt x="1910" y="7990"/>
                  </a:lnTo>
                  <a:lnTo>
                    <a:pt x="2672" y="7132"/>
                  </a:lnTo>
                  <a:cubicBezTo>
                    <a:pt x="2913" y="7277"/>
                    <a:pt x="3179" y="7386"/>
                    <a:pt x="3445" y="7459"/>
                  </a:cubicBezTo>
                  <a:lnTo>
                    <a:pt x="3385" y="8607"/>
                  </a:lnTo>
                  <a:lnTo>
                    <a:pt x="5210" y="8607"/>
                  </a:lnTo>
                  <a:lnTo>
                    <a:pt x="5161" y="7459"/>
                  </a:lnTo>
                  <a:cubicBezTo>
                    <a:pt x="5427" y="7374"/>
                    <a:pt x="5681" y="7277"/>
                    <a:pt x="5935" y="7132"/>
                  </a:cubicBezTo>
                  <a:lnTo>
                    <a:pt x="6696" y="7990"/>
                  </a:lnTo>
                  <a:lnTo>
                    <a:pt x="7990" y="6697"/>
                  </a:lnTo>
                  <a:lnTo>
                    <a:pt x="7132" y="5924"/>
                  </a:lnTo>
                  <a:cubicBezTo>
                    <a:pt x="7277" y="5682"/>
                    <a:pt x="7385" y="5428"/>
                    <a:pt x="7458" y="5150"/>
                  </a:cubicBezTo>
                  <a:lnTo>
                    <a:pt x="8606" y="5222"/>
                  </a:lnTo>
                  <a:lnTo>
                    <a:pt x="8606" y="3397"/>
                  </a:lnTo>
                  <a:lnTo>
                    <a:pt x="7458" y="3458"/>
                  </a:lnTo>
                  <a:cubicBezTo>
                    <a:pt x="7385" y="3180"/>
                    <a:pt x="7277" y="2926"/>
                    <a:pt x="7132" y="2684"/>
                  </a:cubicBezTo>
                  <a:lnTo>
                    <a:pt x="7990" y="1911"/>
                  </a:lnTo>
                  <a:lnTo>
                    <a:pt x="6696" y="617"/>
                  </a:lnTo>
                  <a:lnTo>
                    <a:pt x="5923" y="1476"/>
                  </a:lnTo>
                  <a:cubicBezTo>
                    <a:pt x="5681" y="1331"/>
                    <a:pt x="5427" y="1222"/>
                    <a:pt x="5149" y="1161"/>
                  </a:cubicBezTo>
                  <a:lnTo>
                    <a:pt x="5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57;p140"/>
            <p:cNvSpPr/>
            <p:nvPr/>
          </p:nvSpPr>
          <p:spPr>
            <a:xfrm>
              <a:off x="968288" y="1789346"/>
              <a:ext cx="286353" cy="286703"/>
            </a:xfrm>
            <a:custGeom>
              <a:avLst/>
              <a:gdLst/>
              <a:ahLst/>
              <a:cxnLst/>
              <a:rect l="l" t="t" r="r" b="b"/>
              <a:pathLst>
                <a:path w="9815" h="9827" extrusionOk="0">
                  <a:moveTo>
                    <a:pt x="4901" y="3088"/>
                  </a:moveTo>
                  <a:cubicBezTo>
                    <a:pt x="5836" y="3088"/>
                    <a:pt x="6732" y="3816"/>
                    <a:pt x="6732" y="4920"/>
                  </a:cubicBezTo>
                  <a:cubicBezTo>
                    <a:pt x="6732" y="5923"/>
                    <a:pt x="5923" y="6733"/>
                    <a:pt x="4907" y="6733"/>
                  </a:cubicBezTo>
                  <a:cubicBezTo>
                    <a:pt x="3288" y="6733"/>
                    <a:pt x="2478" y="4775"/>
                    <a:pt x="3626" y="3626"/>
                  </a:cubicBezTo>
                  <a:cubicBezTo>
                    <a:pt x="3998" y="3255"/>
                    <a:pt x="4454" y="3088"/>
                    <a:pt x="4901" y="3088"/>
                  </a:cubicBezTo>
                  <a:close/>
                  <a:moveTo>
                    <a:pt x="3868" y="0"/>
                  </a:moveTo>
                  <a:lnTo>
                    <a:pt x="3940" y="1318"/>
                  </a:lnTo>
                  <a:cubicBezTo>
                    <a:pt x="3626" y="1402"/>
                    <a:pt x="3336" y="1523"/>
                    <a:pt x="3058" y="1680"/>
                  </a:cubicBezTo>
                  <a:lnTo>
                    <a:pt x="2176" y="713"/>
                  </a:lnTo>
                  <a:lnTo>
                    <a:pt x="701" y="2188"/>
                  </a:lnTo>
                  <a:lnTo>
                    <a:pt x="1680" y="3070"/>
                  </a:lnTo>
                  <a:cubicBezTo>
                    <a:pt x="1523" y="3348"/>
                    <a:pt x="1402" y="3638"/>
                    <a:pt x="1317" y="3953"/>
                  </a:cubicBezTo>
                  <a:lnTo>
                    <a:pt x="0" y="3880"/>
                  </a:lnTo>
                  <a:lnTo>
                    <a:pt x="0" y="5959"/>
                  </a:lnTo>
                  <a:lnTo>
                    <a:pt x="1317" y="5899"/>
                  </a:lnTo>
                  <a:cubicBezTo>
                    <a:pt x="1402" y="6201"/>
                    <a:pt x="1523" y="6503"/>
                    <a:pt x="1680" y="6769"/>
                  </a:cubicBezTo>
                  <a:lnTo>
                    <a:pt x="701" y="7651"/>
                  </a:lnTo>
                  <a:lnTo>
                    <a:pt x="2176" y="9126"/>
                  </a:lnTo>
                  <a:lnTo>
                    <a:pt x="3058" y="8147"/>
                  </a:lnTo>
                  <a:cubicBezTo>
                    <a:pt x="3336" y="8304"/>
                    <a:pt x="3626" y="8437"/>
                    <a:pt x="3940" y="8509"/>
                  </a:cubicBezTo>
                  <a:lnTo>
                    <a:pt x="3868" y="9827"/>
                  </a:lnTo>
                  <a:lnTo>
                    <a:pt x="5959" y="9827"/>
                  </a:lnTo>
                  <a:lnTo>
                    <a:pt x="5886" y="8509"/>
                  </a:lnTo>
                  <a:cubicBezTo>
                    <a:pt x="6188" y="8437"/>
                    <a:pt x="6491" y="8304"/>
                    <a:pt x="6769" y="8147"/>
                  </a:cubicBezTo>
                  <a:lnTo>
                    <a:pt x="7651" y="9126"/>
                  </a:lnTo>
                  <a:lnTo>
                    <a:pt x="9126" y="7651"/>
                  </a:lnTo>
                  <a:lnTo>
                    <a:pt x="8147" y="6769"/>
                  </a:lnTo>
                  <a:cubicBezTo>
                    <a:pt x="8304" y="6503"/>
                    <a:pt x="8425" y="6201"/>
                    <a:pt x="8509" y="5899"/>
                  </a:cubicBezTo>
                  <a:lnTo>
                    <a:pt x="9815" y="5959"/>
                  </a:lnTo>
                  <a:lnTo>
                    <a:pt x="9815" y="3868"/>
                  </a:lnTo>
                  <a:lnTo>
                    <a:pt x="8509" y="3941"/>
                  </a:lnTo>
                  <a:cubicBezTo>
                    <a:pt x="8425" y="3638"/>
                    <a:pt x="8304" y="3336"/>
                    <a:pt x="8134" y="3058"/>
                  </a:cubicBezTo>
                  <a:lnTo>
                    <a:pt x="9113" y="2176"/>
                  </a:lnTo>
                  <a:lnTo>
                    <a:pt x="7639" y="701"/>
                  </a:lnTo>
                  <a:lnTo>
                    <a:pt x="6769" y="1680"/>
                  </a:lnTo>
                  <a:cubicBezTo>
                    <a:pt x="6491" y="1523"/>
                    <a:pt x="6188" y="1402"/>
                    <a:pt x="5886" y="1318"/>
                  </a:cubicBezTo>
                  <a:lnTo>
                    <a:pt x="5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58;p140"/>
            <p:cNvSpPr/>
            <p:nvPr/>
          </p:nvSpPr>
          <p:spPr>
            <a:xfrm>
              <a:off x="694270" y="2197080"/>
              <a:ext cx="1306894" cy="396313"/>
            </a:xfrm>
            <a:custGeom>
              <a:avLst/>
              <a:gdLst/>
              <a:ahLst/>
              <a:cxnLst/>
              <a:rect l="l" t="t" r="r" b="b"/>
              <a:pathLst>
                <a:path w="44795" h="13584" extrusionOk="0">
                  <a:moveTo>
                    <a:pt x="12779" y="0"/>
                  </a:moveTo>
                  <a:cubicBezTo>
                    <a:pt x="9911" y="0"/>
                    <a:pt x="7912" y="2138"/>
                    <a:pt x="7760" y="4929"/>
                  </a:cubicBezTo>
                  <a:cubicBezTo>
                    <a:pt x="7531" y="8918"/>
                    <a:pt x="1" y="7612"/>
                    <a:pt x="980" y="13583"/>
                  </a:cubicBezTo>
                  <a:lnTo>
                    <a:pt x="44794" y="13583"/>
                  </a:lnTo>
                  <a:cubicBezTo>
                    <a:pt x="44794" y="13583"/>
                    <a:pt x="42534" y="10259"/>
                    <a:pt x="39210" y="9389"/>
                  </a:cubicBezTo>
                  <a:cubicBezTo>
                    <a:pt x="35886" y="8519"/>
                    <a:pt x="34895" y="9957"/>
                    <a:pt x="33010" y="6791"/>
                  </a:cubicBezTo>
                  <a:cubicBezTo>
                    <a:pt x="31124" y="3612"/>
                    <a:pt x="29384" y="1654"/>
                    <a:pt x="27123" y="1581"/>
                  </a:cubicBezTo>
                  <a:cubicBezTo>
                    <a:pt x="27084" y="1580"/>
                    <a:pt x="27044" y="1579"/>
                    <a:pt x="27004" y="1579"/>
                  </a:cubicBezTo>
                  <a:cubicBezTo>
                    <a:pt x="25536" y="1579"/>
                    <a:pt x="23496" y="2531"/>
                    <a:pt x="21126" y="2531"/>
                  </a:cubicBezTo>
                  <a:cubicBezTo>
                    <a:pt x="19812" y="2531"/>
                    <a:pt x="18397" y="2238"/>
                    <a:pt x="16922" y="1327"/>
                  </a:cubicBezTo>
                  <a:cubicBezTo>
                    <a:pt x="15431" y="402"/>
                    <a:pt x="14023" y="0"/>
                    <a:pt x="127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59;p140"/>
            <p:cNvSpPr/>
            <p:nvPr/>
          </p:nvSpPr>
          <p:spPr>
            <a:xfrm>
              <a:off x="1543078" y="2357752"/>
              <a:ext cx="403782" cy="235646"/>
            </a:xfrm>
            <a:custGeom>
              <a:avLst/>
              <a:gdLst/>
              <a:ahLst/>
              <a:cxnLst/>
              <a:rect l="l" t="t" r="r" b="b"/>
              <a:pathLst>
                <a:path w="13840" h="8077" extrusionOk="0">
                  <a:moveTo>
                    <a:pt x="11955" y="1"/>
                  </a:moveTo>
                  <a:cubicBezTo>
                    <a:pt x="10382" y="1"/>
                    <a:pt x="9056" y="4002"/>
                    <a:pt x="7797" y="4777"/>
                  </a:cubicBezTo>
                  <a:cubicBezTo>
                    <a:pt x="7711" y="4829"/>
                    <a:pt x="7639" y="4853"/>
                    <a:pt x="7576" y="4853"/>
                  </a:cubicBezTo>
                  <a:cubicBezTo>
                    <a:pt x="6866" y="4853"/>
                    <a:pt x="7462" y="1777"/>
                    <a:pt x="6145" y="1777"/>
                  </a:cubicBezTo>
                  <a:cubicBezTo>
                    <a:pt x="6094" y="1777"/>
                    <a:pt x="6040" y="1782"/>
                    <a:pt x="5984" y="1791"/>
                  </a:cubicBezTo>
                  <a:cubicBezTo>
                    <a:pt x="4340" y="2069"/>
                    <a:pt x="4787" y="5321"/>
                    <a:pt x="3868" y="6263"/>
                  </a:cubicBezTo>
                  <a:cubicBezTo>
                    <a:pt x="3612" y="6523"/>
                    <a:pt x="3387" y="6619"/>
                    <a:pt x="3179" y="6619"/>
                  </a:cubicBezTo>
                  <a:cubicBezTo>
                    <a:pt x="2639" y="6619"/>
                    <a:pt x="2208" y="5974"/>
                    <a:pt x="1632" y="5852"/>
                  </a:cubicBezTo>
                  <a:cubicBezTo>
                    <a:pt x="1605" y="5847"/>
                    <a:pt x="1579" y="5844"/>
                    <a:pt x="1552" y="5844"/>
                  </a:cubicBezTo>
                  <a:cubicBezTo>
                    <a:pt x="790" y="5844"/>
                    <a:pt x="1" y="8076"/>
                    <a:pt x="1" y="8076"/>
                  </a:cubicBezTo>
                  <a:lnTo>
                    <a:pt x="13816" y="8076"/>
                  </a:lnTo>
                  <a:cubicBezTo>
                    <a:pt x="13816" y="8076"/>
                    <a:pt x="13840" y="425"/>
                    <a:pt x="12172" y="27"/>
                  </a:cubicBezTo>
                  <a:cubicBezTo>
                    <a:pt x="12099" y="9"/>
                    <a:pt x="12027" y="1"/>
                    <a:pt x="11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60;p140"/>
            <p:cNvSpPr/>
            <p:nvPr/>
          </p:nvSpPr>
          <p:spPr>
            <a:xfrm>
              <a:off x="1028565" y="1462079"/>
              <a:ext cx="1149962" cy="1131290"/>
            </a:xfrm>
            <a:custGeom>
              <a:avLst/>
              <a:gdLst/>
              <a:ahLst/>
              <a:cxnLst/>
              <a:rect l="l" t="t" r="r" b="b"/>
              <a:pathLst>
                <a:path w="39416" h="38776" extrusionOk="0">
                  <a:moveTo>
                    <a:pt x="39416" y="1"/>
                  </a:moveTo>
                  <a:lnTo>
                    <a:pt x="32623" y="4993"/>
                  </a:lnTo>
                  <a:lnTo>
                    <a:pt x="34896" y="5694"/>
                  </a:lnTo>
                  <a:lnTo>
                    <a:pt x="29191" y="14203"/>
                  </a:lnTo>
                  <a:lnTo>
                    <a:pt x="24211" y="11737"/>
                  </a:lnTo>
                  <a:lnTo>
                    <a:pt x="17660" y="21032"/>
                  </a:lnTo>
                  <a:lnTo>
                    <a:pt x="12269" y="18349"/>
                  </a:lnTo>
                  <a:lnTo>
                    <a:pt x="1" y="38775"/>
                  </a:lnTo>
                  <a:lnTo>
                    <a:pt x="12571" y="38775"/>
                  </a:lnTo>
                  <a:lnTo>
                    <a:pt x="18965" y="26205"/>
                  </a:lnTo>
                  <a:lnTo>
                    <a:pt x="22676" y="27547"/>
                  </a:lnTo>
                  <a:lnTo>
                    <a:pt x="27015" y="17877"/>
                  </a:lnTo>
                  <a:lnTo>
                    <a:pt x="31366" y="19497"/>
                  </a:lnTo>
                  <a:lnTo>
                    <a:pt x="37047" y="6298"/>
                  </a:lnTo>
                  <a:lnTo>
                    <a:pt x="39416" y="7156"/>
                  </a:lnTo>
                  <a:lnTo>
                    <a:pt x="39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61;p140"/>
            <p:cNvSpPr/>
            <p:nvPr/>
          </p:nvSpPr>
          <p:spPr>
            <a:xfrm>
              <a:off x="557086" y="2068210"/>
              <a:ext cx="524742" cy="526580"/>
            </a:xfrm>
            <a:custGeom>
              <a:avLst/>
              <a:gdLst/>
              <a:ahLst/>
              <a:cxnLst/>
              <a:rect l="l" t="t" r="r" b="b"/>
              <a:pathLst>
                <a:path w="17986" h="18049" extrusionOk="0">
                  <a:moveTo>
                    <a:pt x="6350" y="1"/>
                  </a:moveTo>
                  <a:cubicBezTo>
                    <a:pt x="6289" y="1"/>
                    <a:pt x="6227" y="5"/>
                    <a:pt x="6165" y="15"/>
                  </a:cubicBezTo>
                  <a:cubicBezTo>
                    <a:pt x="3059" y="511"/>
                    <a:pt x="5162" y="12332"/>
                    <a:pt x="3856" y="12404"/>
                  </a:cubicBezTo>
                  <a:cubicBezTo>
                    <a:pt x="3828" y="12406"/>
                    <a:pt x="3800" y="12406"/>
                    <a:pt x="3773" y="12406"/>
                  </a:cubicBezTo>
                  <a:cubicBezTo>
                    <a:pt x="2630" y="12406"/>
                    <a:pt x="2658" y="11032"/>
                    <a:pt x="1578" y="11032"/>
                  </a:cubicBezTo>
                  <a:cubicBezTo>
                    <a:pt x="1508" y="11032"/>
                    <a:pt x="1434" y="11038"/>
                    <a:pt x="1354" y="11050"/>
                  </a:cubicBezTo>
                  <a:cubicBezTo>
                    <a:pt x="1" y="11256"/>
                    <a:pt x="1814" y="18049"/>
                    <a:pt x="1814" y="18049"/>
                  </a:cubicBezTo>
                  <a:lnTo>
                    <a:pt x="17986" y="18000"/>
                  </a:lnTo>
                  <a:cubicBezTo>
                    <a:pt x="17753" y="9879"/>
                    <a:pt x="16748" y="7756"/>
                    <a:pt x="15617" y="7756"/>
                  </a:cubicBezTo>
                  <a:cubicBezTo>
                    <a:pt x="14575" y="7756"/>
                    <a:pt x="13428" y="9558"/>
                    <a:pt x="12680" y="10132"/>
                  </a:cubicBezTo>
                  <a:cubicBezTo>
                    <a:pt x="12605" y="10190"/>
                    <a:pt x="12528" y="10217"/>
                    <a:pt x="12452" y="10217"/>
                  </a:cubicBezTo>
                  <a:cubicBezTo>
                    <a:pt x="10970" y="10217"/>
                    <a:pt x="9187" y="1"/>
                    <a:pt x="6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62;p140"/>
            <p:cNvSpPr/>
            <p:nvPr/>
          </p:nvSpPr>
          <p:spPr>
            <a:xfrm>
              <a:off x="736954" y="2068647"/>
              <a:ext cx="94877" cy="526142"/>
            </a:xfrm>
            <a:custGeom>
              <a:avLst/>
              <a:gdLst/>
              <a:ahLst/>
              <a:cxnLst/>
              <a:rect l="l" t="t" r="r" b="b"/>
              <a:pathLst>
                <a:path w="3252" h="18034" fill="none" extrusionOk="0">
                  <a:moveTo>
                    <a:pt x="0" y="0"/>
                  </a:moveTo>
                  <a:cubicBezTo>
                    <a:pt x="0" y="0"/>
                    <a:pt x="629" y="10455"/>
                    <a:pt x="3251" y="18034"/>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3;p140"/>
            <p:cNvSpPr/>
            <p:nvPr/>
          </p:nvSpPr>
          <p:spPr>
            <a:xfrm>
              <a:off x="745765" y="2076029"/>
              <a:ext cx="20131" cy="92776"/>
            </a:xfrm>
            <a:custGeom>
              <a:avLst/>
              <a:gdLst/>
              <a:ahLst/>
              <a:cxnLst/>
              <a:rect l="l" t="t" r="r" b="b"/>
              <a:pathLst>
                <a:path w="690" h="3180" fill="none" extrusionOk="0">
                  <a:moveTo>
                    <a:pt x="689" y="1"/>
                  </a:moveTo>
                  <a:cubicBezTo>
                    <a:pt x="689" y="1"/>
                    <a:pt x="411" y="2068"/>
                    <a:pt x="0" y="3180"/>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64;p140"/>
            <p:cNvSpPr/>
            <p:nvPr/>
          </p:nvSpPr>
          <p:spPr>
            <a:xfrm>
              <a:off x="688989" y="2158218"/>
              <a:ext cx="68795" cy="106168"/>
            </a:xfrm>
            <a:custGeom>
              <a:avLst/>
              <a:gdLst/>
              <a:ahLst/>
              <a:cxnLst/>
              <a:rect l="l" t="t" r="r" b="b"/>
              <a:pathLst>
                <a:path w="2358" h="3639" fill="none" extrusionOk="0">
                  <a:moveTo>
                    <a:pt x="0" y="0"/>
                  </a:moveTo>
                  <a:cubicBezTo>
                    <a:pt x="0" y="0"/>
                    <a:pt x="230" y="967"/>
                    <a:pt x="2357" y="3638"/>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65;p140"/>
            <p:cNvSpPr/>
            <p:nvPr/>
          </p:nvSpPr>
          <p:spPr>
            <a:xfrm>
              <a:off x="796181" y="2208284"/>
              <a:ext cx="46592" cy="261671"/>
            </a:xfrm>
            <a:custGeom>
              <a:avLst/>
              <a:gdLst/>
              <a:ahLst/>
              <a:cxnLst/>
              <a:rect l="l" t="t" r="r" b="b"/>
              <a:pathLst>
                <a:path w="1597" h="8969" fill="none" extrusionOk="0">
                  <a:moveTo>
                    <a:pt x="1596" y="0"/>
                  </a:moveTo>
                  <a:cubicBezTo>
                    <a:pt x="1596" y="0"/>
                    <a:pt x="1173" y="7059"/>
                    <a:pt x="1" y="896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66;p140"/>
            <p:cNvSpPr/>
            <p:nvPr/>
          </p:nvSpPr>
          <p:spPr>
            <a:xfrm>
              <a:off x="596590" y="2390604"/>
              <a:ext cx="126619" cy="204196"/>
            </a:xfrm>
            <a:custGeom>
              <a:avLst/>
              <a:gdLst/>
              <a:ahLst/>
              <a:cxnLst/>
              <a:rect l="l" t="t" r="r" b="b"/>
              <a:pathLst>
                <a:path w="4340" h="6999" fill="none" extrusionOk="0">
                  <a:moveTo>
                    <a:pt x="0" y="0"/>
                  </a:moveTo>
                  <a:cubicBezTo>
                    <a:pt x="0" y="0"/>
                    <a:pt x="955" y="3034"/>
                    <a:pt x="4340" y="699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67;p140"/>
            <p:cNvSpPr/>
            <p:nvPr/>
          </p:nvSpPr>
          <p:spPr>
            <a:xfrm>
              <a:off x="683679" y="2292223"/>
              <a:ext cx="132279" cy="252860"/>
            </a:xfrm>
            <a:custGeom>
              <a:avLst/>
              <a:gdLst/>
              <a:ahLst/>
              <a:cxnLst/>
              <a:rect l="l" t="t" r="r" b="b"/>
              <a:pathLst>
                <a:path w="4534" h="8667" fill="none" extrusionOk="0">
                  <a:moveTo>
                    <a:pt x="1" y="0"/>
                  </a:moveTo>
                  <a:cubicBezTo>
                    <a:pt x="1" y="0"/>
                    <a:pt x="1258" y="4629"/>
                    <a:pt x="4533" y="8666"/>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68;p140"/>
            <p:cNvSpPr/>
            <p:nvPr/>
          </p:nvSpPr>
          <p:spPr>
            <a:xfrm>
              <a:off x="641374" y="2418467"/>
              <a:ext cx="12020" cy="82886"/>
            </a:xfrm>
            <a:custGeom>
              <a:avLst/>
              <a:gdLst/>
              <a:ahLst/>
              <a:cxnLst/>
              <a:rect l="l" t="t" r="r" b="b"/>
              <a:pathLst>
                <a:path w="412" h="2841" fill="none" extrusionOk="0">
                  <a:moveTo>
                    <a:pt x="1" y="0"/>
                  </a:moveTo>
                  <a:cubicBezTo>
                    <a:pt x="194" y="931"/>
                    <a:pt x="339" y="1886"/>
                    <a:pt x="411" y="2841"/>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69;p140"/>
            <p:cNvSpPr/>
            <p:nvPr/>
          </p:nvSpPr>
          <p:spPr>
            <a:xfrm>
              <a:off x="588829" y="2496746"/>
              <a:ext cx="109698" cy="67394"/>
            </a:xfrm>
            <a:custGeom>
              <a:avLst/>
              <a:gdLst/>
              <a:ahLst/>
              <a:cxnLst/>
              <a:rect l="l" t="t" r="r" b="b"/>
              <a:pathLst>
                <a:path w="3760" h="2310" fill="none" extrusionOk="0">
                  <a:moveTo>
                    <a:pt x="1" y="1"/>
                  </a:moveTo>
                  <a:cubicBezTo>
                    <a:pt x="1" y="1"/>
                    <a:pt x="1548" y="1088"/>
                    <a:pt x="3760" y="230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70;p140"/>
            <p:cNvSpPr/>
            <p:nvPr/>
          </p:nvSpPr>
          <p:spPr>
            <a:xfrm>
              <a:off x="596240" y="2593377"/>
              <a:ext cx="1286793" cy="29"/>
            </a:xfrm>
            <a:custGeom>
              <a:avLst/>
              <a:gdLst/>
              <a:ahLst/>
              <a:cxnLst/>
              <a:rect l="l" t="t" r="r" b="b"/>
              <a:pathLst>
                <a:path w="44106" h="1" fill="none" extrusionOk="0">
                  <a:moveTo>
                    <a:pt x="0" y="0"/>
                  </a:moveTo>
                  <a:lnTo>
                    <a:pt x="4410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71;p140"/>
            <p:cNvSpPr/>
            <p:nvPr/>
          </p:nvSpPr>
          <p:spPr>
            <a:xfrm>
              <a:off x="813103" y="1933563"/>
              <a:ext cx="436604" cy="821335"/>
            </a:xfrm>
            <a:custGeom>
              <a:avLst/>
              <a:gdLst/>
              <a:ahLst/>
              <a:cxnLst/>
              <a:rect l="l" t="t" r="r" b="b"/>
              <a:pathLst>
                <a:path w="14965" h="28152" extrusionOk="0">
                  <a:moveTo>
                    <a:pt x="2382" y="1"/>
                  </a:moveTo>
                  <a:cubicBezTo>
                    <a:pt x="1064" y="1"/>
                    <a:pt x="1" y="1064"/>
                    <a:pt x="1" y="2382"/>
                  </a:cubicBezTo>
                  <a:lnTo>
                    <a:pt x="1" y="25782"/>
                  </a:lnTo>
                  <a:cubicBezTo>
                    <a:pt x="1" y="27100"/>
                    <a:pt x="1064" y="28151"/>
                    <a:pt x="2382" y="28151"/>
                  </a:cubicBezTo>
                  <a:lnTo>
                    <a:pt x="12595" y="28151"/>
                  </a:lnTo>
                  <a:cubicBezTo>
                    <a:pt x="13913" y="28151"/>
                    <a:pt x="14964" y="27100"/>
                    <a:pt x="14964" y="25782"/>
                  </a:cubicBezTo>
                  <a:lnTo>
                    <a:pt x="14964" y="2382"/>
                  </a:lnTo>
                  <a:cubicBezTo>
                    <a:pt x="14964" y="1064"/>
                    <a:pt x="13913" y="1"/>
                    <a:pt x="1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72;p140"/>
            <p:cNvSpPr/>
            <p:nvPr/>
          </p:nvSpPr>
          <p:spPr>
            <a:xfrm>
              <a:off x="847326" y="1933563"/>
              <a:ext cx="436575" cy="821335"/>
            </a:xfrm>
            <a:custGeom>
              <a:avLst/>
              <a:gdLst/>
              <a:ahLst/>
              <a:cxnLst/>
              <a:rect l="l" t="t" r="r" b="b"/>
              <a:pathLst>
                <a:path w="14964" h="28152" extrusionOk="0">
                  <a:moveTo>
                    <a:pt x="2369" y="1"/>
                  </a:moveTo>
                  <a:cubicBezTo>
                    <a:pt x="1064" y="1"/>
                    <a:pt x="0" y="1064"/>
                    <a:pt x="0" y="2382"/>
                  </a:cubicBezTo>
                  <a:lnTo>
                    <a:pt x="0" y="25782"/>
                  </a:lnTo>
                  <a:cubicBezTo>
                    <a:pt x="0" y="27087"/>
                    <a:pt x="1064" y="28151"/>
                    <a:pt x="2369" y="28151"/>
                  </a:cubicBezTo>
                  <a:lnTo>
                    <a:pt x="12583" y="28151"/>
                  </a:lnTo>
                  <a:cubicBezTo>
                    <a:pt x="13900" y="28151"/>
                    <a:pt x="14964" y="27087"/>
                    <a:pt x="14964" y="25782"/>
                  </a:cubicBezTo>
                  <a:lnTo>
                    <a:pt x="14964" y="2382"/>
                  </a:lnTo>
                  <a:cubicBezTo>
                    <a:pt x="14964" y="1064"/>
                    <a:pt x="13900" y="1"/>
                    <a:pt x="12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073;p140"/>
            <p:cNvSpPr/>
            <p:nvPr/>
          </p:nvSpPr>
          <p:spPr>
            <a:xfrm>
              <a:off x="868128" y="1954744"/>
              <a:ext cx="394971" cy="779702"/>
            </a:xfrm>
            <a:custGeom>
              <a:avLst/>
              <a:gdLst/>
              <a:ahLst/>
              <a:cxnLst/>
              <a:rect l="l" t="t" r="r" b="b"/>
              <a:pathLst>
                <a:path w="13538" h="26725" extrusionOk="0">
                  <a:moveTo>
                    <a:pt x="1656" y="0"/>
                  </a:moveTo>
                  <a:cubicBezTo>
                    <a:pt x="738" y="0"/>
                    <a:pt x="0" y="737"/>
                    <a:pt x="0" y="1656"/>
                  </a:cubicBezTo>
                  <a:lnTo>
                    <a:pt x="0" y="25056"/>
                  </a:lnTo>
                  <a:cubicBezTo>
                    <a:pt x="0" y="25975"/>
                    <a:pt x="738" y="26724"/>
                    <a:pt x="1656" y="26724"/>
                  </a:cubicBezTo>
                  <a:lnTo>
                    <a:pt x="11870" y="26724"/>
                  </a:lnTo>
                  <a:cubicBezTo>
                    <a:pt x="12788" y="26724"/>
                    <a:pt x="13538" y="25975"/>
                    <a:pt x="13538" y="25056"/>
                  </a:cubicBezTo>
                  <a:lnTo>
                    <a:pt x="13538" y="1656"/>
                  </a:lnTo>
                  <a:cubicBezTo>
                    <a:pt x="13526" y="737"/>
                    <a:pt x="12788" y="0"/>
                    <a:pt x="11870" y="0"/>
                  </a:cubicBezTo>
                  <a:lnTo>
                    <a:pt x="9501" y="0"/>
                  </a:lnTo>
                  <a:cubicBezTo>
                    <a:pt x="9368" y="0"/>
                    <a:pt x="9259" y="85"/>
                    <a:pt x="9223" y="206"/>
                  </a:cubicBezTo>
                  <a:lnTo>
                    <a:pt x="9114" y="556"/>
                  </a:lnTo>
                  <a:cubicBezTo>
                    <a:pt x="9053" y="749"/>
                    <a:pt x="8872" y="882"/>
                    <a:pt x="8667" y="882"/>
                  </a:cubicBezTo>
                  <a:lnTo>
                    <a:pt x="4871" y="882"/>
                  </a:lnTo>
                  <a:cubicBezTo>
                    <a:pt x="4666" y="882"/>
                    <a:pt x="4472" y="749"/>
                    <a:pt x="4412" y="556"/>
                  </a:cubicBezTo>
                  <a:lnTo>
                    <a:pt x="4303" y="206"/>
                  </a:lnTo>
                  <a:cubicBezTo>
                    <a:pt x="4267" y="85"/>
                    <a:pt x="4158" y="0"/>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074;p140"/>
            <p:cNvSpPr/>
            <p:nvPr/>
          </p:nvSpPr>
          <p:spPr>
            <a:xfrm>
              <a:off x="1031395" y="1957545"/>
              <a:ext cx="68094" cy="6739"/>
            </a:xfrm>
            <a:custGeom>
              <a:avLst/>
              <a:gdLst/>
              <a:ahLst/>
              <a:cxnLst/>
              <a:rect l="l" t="t" r="r" b="b"/>
              <a:pathLst>
                <a:path w="2334" h="231" extrusionOk="0">
                  <a:moveTo>
                    <a:pt x="121" y="1"/>
                  </a:moveTo>
                  <a:cubicBezTo>
                    <a:pt x="61" y="1"/>
                    <a:pt x="1" y="49"/>
                    <a:pt x="1" y="110"/>
                  </a:cubicBezTo>
                  <a:cubicBezTo>
                    <a:pt x="1" y="170"/>
                    <a:pt x="61" y="230"/>
                    <a:pt x="121" y="230"/>
                  </a:cubicBezTo>
                  <a:lnTo>
                    <a:pt x="2225" y="230"/>
                  </a:lnTo>
                  <a:cubicBezTo>
                    <a:pt x="2285" y="230"/>
                    <a:pt x="2333" y="170"/>
                    <a:pt x="2333" y="110"/>
                  </a:cubicBezTo>
                  <a:cubicBezTo>
                    <a:pt x="2333" y="49"/>
                    <a:pt x="2285" y="1"/>
                    <a:pt x="2225" y="1"/>
                  </a:cubicBezTo>
                  <a:close/>
                </a:path>
              </a:pathLst>
            </a:custGeom>
            <a:solidFill>
              <a:srgbClr val="292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075;p140"/>
            <p:cNvSpPr/>
            <p:nvPr/>
          </p:nvSpPr>
          <p:spPr>
            <a:xfrm>
              <a:off x="828274" y="2071798"/>
              <a:ext cx="29" cy="101937"/>
            </a:xfrm>
            <a:custGeom>
              <a:avLst/>
              <a:gdLst/>
              <a:ahLst/>
              <a:cxnLst/>
              <a:rect l="l" t="t" r="r" b="b"/>
              <a:pathLst>
                <a:path w="1" h="3494" fill="none" extrusionOk="0">
                  <a:moveTo>
                    <a:pt x="1" y="1"/>
                  </a:moveTo>
                  <a:lnTo>
                    <a:pt x="1" y="3494"/>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076;p140"/>
            <p:cNvSpPr/>
            <p:nvPr/>
          </p:nvSpPr>
          <p:spPr>
            <a:xfrm>
              <a:off x="828274" y="2205453"/>
              <a:ext cx="29" cy="47643"/>
            </a:xfrm>
            <a:custGeom>
              <a:avLst/>
              <a:gdLst/>
              <a:ahLst/>
              <a:cxnLst/>
              <a:rect l="l" t="t" r="r" b="b"/>
              <a:pathLst>
                <a:path w="1" h="1633" fill="none" extrusionOk="0">
                  <a:moveTo>
                    <a:pt x="1" y="1"/>
                  </a:moveTo>
                  <a:lnTo>
                    <a:pt x="1" y="1633"/>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077;p140"/>
            <p:cNvSpPr/>
            <p:nvPr/>
          </p:nvSpPr>
          <p:spPr>
            <a:xfrm>
              <a:off x="1781123" y="2262930"/>
              <a:ext cx="674614" cy="460586"/>
            </a:xfrm>
            <a:custGeom>
              <a:avLst/>
              <a:gdLst/>
              <a:ahLst/>
              <a:cxnLst/>
              <a:rect l="l" t="t" r="r" b="b"/>
              <a:pathLst>
                <a:path w="23123" h="15787" extrusionOk="0">
                  <a:moveTo>
                    <a:pt x="2756" y="1"/>
                  </a:moveTo>
                  <a:lnTo>
                    <a:pt x="0" y="15786"/>
                  </a:lnTo>
                  <a:lnTo>
                    <a:pt x="20366" y="15786"/>
                  </a:lnTo>
                  <a:lnTo>
                    <a:pt x="23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078;p140"/>
            <p:cNvSpPr/>
            <p:nvPr/>
          </p:nvSpPr>
          <p:spPr>
            <a:xfrm>
              <a:off x="1804376" y="2282332"/>
              <a:ext cx="628079" cy="421783"/>
            </a:xfrm>
            <a:custGeom>
              <a:avLst/>
              <a:gdLst/>
              <a:ahLst/>
              <a:cxnLst/>
              <a:rect l="l" t="t" r="r" b="b"/>
              <a:pathLst>
                <a:path w="21528" h="14457" extrusionOk="0">
                  <a:moveTo>
                    <a:pt x="2515" y="1"/>
                  </a:moveTo>
                  <a:lnTo>
                    <a:pt x="1" y="14457"/>
                  </a:lnTo>
                  <a:lnTo>
                    <a:pt x="19013" y="14457"/>
                  </a:lnTo>
                  <a:lnTo>
                    <a:pt x="21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079;p140"/>
            <p:cNvSpPr/>
            <p:nvPr/>
          </p:nvSpPr>
          <p:spPr>
            <a:xfrm>
              <a:off x="1387922" y="2723502"/>
              <a:ext cx="989499" cy="33172"/>
            </a:xfrm>
            <a:custGeom>
              <a:avLst/>
              <a:gdLst/>
              <a:ahLst/>
              <a:cxnLst/>
              <a:rect l="l" t="t" r="r" b="b"/>
              <a:pathLst>
                <a:path w="33916" h="1137" extrusionOk="0">
                  <a:moveTo>
                    <a:pt x="0" y="0"/>
                  </a:moveTo>
                  <a:lnTo>
                    <a:pt x="0" y="1137"/>
                  </a:lnTo>
                  <a:lnTo>
                    <a:pt x="33916" y="1137"/>
                  </a:lnTo>
                  <a:lnTo>
                    <a:pt x="33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080;p140"/>
            <p:cNvSpPr/>
            <p:nvPr/>
          </p:nvSpPr>
          <p:spPr>
            <a:xfrm>
              <a:off x="1387922" y="2723502"/>
              <a:ext cx="454576" cy="33172"/>
            </a:xfrm>
            <a:custGeom>
              <a:avLst/>
              <a:gdLst/>
              <a:ahLst/>
              <a:cxnLst/>
              <a:rect l="l" t="t" r="r" b="b"/>
              <a:pathLst>
                <a:path w="15581" h="1137" extrusionOk="0">
                  <a:moveTo>
                    <a:pt x="0" y="0"/>
                  </a:moveTo>
                  <a:lnTo>
                    <a:pt x="0" y="1137"/>
                  </a:lnTo>
                  <a:lnTo>
                    <a:pt x="15580" y="1137"/>
                  </a:lnTo>
                  <a:lnTo>
                    <a:pt x="15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81;p140"/>
            <p:cNvSpPr/>
            <p:nvPr/>
          </p:nvSpPr>
          <p:spPr>
            <a:xfrm>
              <a:off x="1387922" y="2723502"/>
              <a:ext cx="989499" cy="29"/>
            </a:xfrm>
            <a:custGeom>
              <a:avLst/>
              <a:gdLst/>
              <a:ahLst/>
              <a:cxnLst/>
              <a:rect l="l" t="t" r="r" b="b"/>
              <a:pathLst>
                <a:path w="33916" h="1" fill="none" extrusionOk="0">
                  <a:moveTo>
                    <a:pt x="33916" y="0"/>
                  </a:moveTo>
                  <a:lnTo>
                    <a:pt x="0" y="0"/>
                  </a:lnTo>
                </a:path>
              </a:pathLst>
            </a:custGeom>
            <a:noFill/>
            <a:ln w="36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82;p140"/>
            <p:cNvSpPr/>
            <p:nvPr/>
          </p:nvSpPr>
          <p:spPr>
            <a:xfrm>
              <a:off x="2222259" y="2604522"/>
              <a:ext cx="61384" cy="98553"/>
            </a:xfrm>
            <a:custGeom>
              <a:avLst/>
              <a:gdLst/>
              <a:ahLst/>
              <a:cxnLst/>
              <a:rect l="l" t="t" r="r" b="b"/>
              <a:pathLst>
                <a:path w="2104" h="3378" extrusionOk="0">
                  <a:moveTo>
                    <a:pt x="920" y="0"/>
                  </a:moveTo>
                  <a:cubicBezTo>
                    <a:pt x="554" y="0"/>
                    <a:pt x="182" y="66"/>
                    <a:pt x="182" y="66"/>
                  </a:cubicBezTo>
                  <a:cubicBezTo>
                    <a:pt x="182" y="66"/>
                    <a:pt x="400" y="658"/>
                    <a:pt x="327" y="948"/>
                  </a:cubicBezTo>
                  <a:cubicBezTo>
                    <a:pt x="255" y="1238"/>
                    <a:pt x="25" y="1480"/>
                    <a:pt x="13" y="1915"/>
                  </a:cubicBezTo>
                  <a:cubicBezTo>
                    <a:pt x="1" y="2338"/>
                    <a:pt x="37" y="3099"/>
                    <a:pt x="170" y="3124"/>
                  </a:cubicBezTo>
                  <a:cubicBezTo>
                    <a:pt x="173" y="3124"/>
                    <a:pt x="176" y="3124"/>
                    <a:pt x="178" y="3124"/>
                  </a:cubicBezTo>
                  <a:cubicBezTo>
                    <a:pt x="311" y="3124"/>
                    <a:pt x="221" y="2554"/>
                    <a:pt x="339" y="2507"/>
                  </a:cubicBezTo>
                  <a:cubicBezTo>
                    <a:pt x="342" y="2506"/>
                    <a:pt x="346" y="2505"/>
                    <a:pt x="349" y="2505"/>
                  </a:cubicBezTo>
                  <a:cubicBezTo>
                    <a:pt x="481" y="2505"/>
                    <a:pt x="883" y="3377"/>
                    <a:pt x="883" y="3377"/>
                  </a:cubicBezTo>
                  <a:lnTo>
                    <a:pt x="2104" y="3377"/>
                  </a:lnTo>
                  <a:cubicBezTo>
                    <a:pt x="2104" y="3377"/>
                    <a:pt x="1681" y="730"/>
                    <a:pt x="1620" y="271"/>
                  </a:cubicBezTo>
                  <a:cubicBezTo>
                    <a:pt x="1591" y="56"/>
                    <a:pt x="1258" y="0"/>
                    <a:pt x="920"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83;p140"/>
            <p:cNvSpPr/>
            <p:nvPr/>
          </p:nvSpPr>
          <p:spPr>
            <a:xfrm>
              <a:off x="1490183" y="2389962"/>
              <a:ext cx="128049" cy="62376"/>
            </a:xfrm>
            <a:custGeom>
              <a:avLst/>
              <a:gdLst/>
              <a:ahLst/>
              <a:cxnLst/>
              <a:rect l="l" t="t" r="r" b="b"/>
              <a:pathLst>
                <a:path w="4389" h="2138" extrusionOk="0">
                  <a:moveTo>
                    <a:pt x="1595" y="0"/>
                  </a:moveTo>
                  <a:cubicBezTo>
                    <a:pt x="1002" y="0"/>
                    <a:pt x="1" y="312"/>
                    <a:pt x="1" y="312"/>
                  </a:cubicBezTo>
                  <a:lnTo>
                    <a:pt x="2212" y="2138"/>
                  </a:lnTo>
                  <a:cubicBezTo>
                    <a:pt x="2563" y="1920"/>
                    <a:pt x="2962" y="1775"/>
                    <a:pt x="3373" y="1690"/>
                  </a:cubicBezTo>
                  <a:cubicBezTo>
                    <a:pt x="3655" y="1640"/>
                    <a:pt x="3937" y="1615"/>
                    <a:pt x="4219" y="1615"/>
                  </a:cubicBezTo>
                  <a:cubicBezTo>
                    <a:pt x="4275" y="1615"/>
                    <a:pt x="4332" y="1616"/>
                    <a:pt x="4388" y="1618"/>
                  </a:cubicBezTo>
                  <a:lnTo>
                    <a:pt x="4316" y="312"/>
                  </a:lnTo>
                  <a:cubicBezTo>
                    <a:pt x="4316" y="312"/>
                    <a:pt x="2321" y="155"/>
                    <a:pt x="1826" y="22"/>
                  </a:cubicBezTo>
                  <a:cubicBezTo>
                    <a:pt x="1761" y="7"/>
                    <a:pt x="1682" y="0"/>
                    <a:pt x="1595"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84;p140"/>
            <p:cNvSpPr/>
            <p:nvPr/>
          </p:nvSpPr>
          <p:spPr>
            <a:xfrm>
              <a:off x="1867913" y="2066490"/>
              <a:ext cx="107138" cy="151720"/>
            </a:xfrm>
            <a:custGeom>
              <a:avLst/>
              <a:gdLst/>
              <a:ahLst/>
              <a:cxnLst/>
              <a:rect l="l" t="t" r="r" b="b"/>
              <a:pathLst>
                <a:path w="5114" h="7242" extrusionOk="0">
                  <a:moveTo>
                    <a:pt x="1422" y="0"/>
                  </a:moveTo>
                  <a:cubicBezTo>
                    <a:pt x="1224" y="0"/>
                    <a:pt x="1048" y="24"/>
                    <a:pt x="907" y="74"/>
                  </a:cubicBezTo>
                  <a:cubicBezTo>
                    <a:pt x="1" y="401"/>
                    <a:pt x="847" y="1380"/>
                    <a:pt x="847" y="1380"/>
                  </a:cubicBezTo>
                  <a:cubicBezTo>
                    <a:pt x="823" y="1887"/>
                    <a:pt x="690" y="3132"/>
                    <a:pt x="762" y="3712"/>
                  </a:cubicBezTo>
                  <a:cubicBezTo>
                    <a:pt x="838" y="4224"/>
                    <a:pt x="1091" y="4609"/>
                    <a:pt x="1574" y="4609"/>
                  </a:cubicBezTo>
                  <a:cubicBezTo>
                    <a:pt x="1627" y="4609"/>
                    <a:pt x="1683" y="4604"/>
                    <a:pt x="1741" y="4595"/>
                  </a:cubicBezTo>
                  <a:cubicBezTo>
                    <a:pt x="1751" y="4593"/>
                    <a:pt x="1761" y="4593"/>
                    <a:pt x="1771" y="4593"/>
                  </a:cubicBezTo>
                  <a:cubicBezTo>
                    <a:pt x="2363" y="4593"/>
                    <a:pt x="2877" y="7048"/>
                    <a:pt x="2877" y="7048"/>
                  </a:cubicBezTo>
                  <a:lnTo>
                    <a:pt x="4183" y="7242"/>
                  </a:lnTo>
                  <a:lnTo>
                    <a:pt x="5113" y="5815"/>
                  </a:lnTo>
                  <a:lnTo>
                    <a:pt x="4231" y="4268"/>
                  </a:lnTo>
                  <a:cubicBezTo>
                    <a:pt x="4231" y="4268"/>
                    <a:pt x="4872" y="2540"/>
                    <a:pt x="4533" y="1549"/>
                  </a:cubicBezTo>
                  <a:cubicBezTo>
                    <a:pt x="4257" y="701"/>
                    <a:pt x="2506" y="0"/>
                    <a:pt x="1422"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85;p140"/>
            <p:cNvSpPr/>
            <p:nvPr/>
          </p:nvSpPr>
          <p:spPr>
            <a:xfrm>
              <a:off x="1899592" y="2169129"/>
              <a:ext cx="140363" cy="361478"/>
            </a:xfrm>
            <a:custGeom>
              <a:avLst/>
              <a:gdLst/>
              <a:ahLst/>
              <a:cxnLst/>
              <a:rect l="l" t="t" r="r" b="b"/>
              <a:pathLst>
                <a:path w="7012" h="12390" extrusionOk="0">
                  <a:moveTo>
                    <a:pt x="3748" y="1"/>
                  </a:moveTo>
                  <a:lnTo>
                    <a:pt x="2636" y="1173"/>
                  </a:lnTo>
                  <a:lnTo>
                    <a:pt x="2636" y="2044"/>
                  </a:lnTo>
                  <a:lnTo>
                    <a:pt x="2322" y="1367"/>
                  </a:lnTo>
                  <a:lnTo>
                    <a:pt x="835" y="774"/>
                  </a:lnTo>
                  <a:lnTo>
                    <a:pt x="774" y="1536"/>
                  </a:lnTo>
                  <a:lnTo>
                    <a:pt x="1" y="2044"/>
                  </a:lnTo>
                  <a:lnTo>
                    <a:pt x="2587" y="12390"/>
                  </a:lnTo>
                  <a:lnTo>
                    <a:pt x="7011" y="12390"/>
                  </a:lnTo>
                  <a:lnTo>
                    <a:pt x="4038" y="641"/>
                  </a:lnTo>
                  <a:lnTo>
                    <a:pt x="3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86;p140"/>
            <p:cNvSpPr/>
            <p:nvPr/>
          </p:nvSpPr>
          <p:spPr>
            <a:xfrm>
              <a:off x="1889364" y="2530590"/>
              <a:ext cx="263450" cy="172483"/>
            </a:xfrm>
            <a:custGeom>
              <a:avLst/>
              <a:gdLst/>
              <a:ahLst/>
              <a:cxnLst/>
              <a:rect l="l" t="t" r="r" b="b"/>
              <a:pathLst>
                <a:path w="9030" h="5912" extrusionOk="0">
                  <a:moveTo>
                    <a:pt x="1693" y="1"/>
                  </a:moveTo>
                  <a:lnTo>
                    <a:pt x="1" y="5911"/>
                  </a:lnTo>
                  <a:lnTo>
                    <a:pt x="9030" y="5911"/>
                  </a:lnTo>
                  <a:lnTo>
                    <a:pt x="85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087;p140"/>
            <p:cNvSpPr/>
            <p:nvPr/>
          </p:nvSpPr>
          <p:spPr>
            <a:xfrm>
              <a:off x="1608320" y="2213920"/>
              <a:ext cx="403792" cy="436866"/>
            </a:xfrm>
            <a:custGeom>
              <a:avLst/>
              <a:gdLst/>
              <a:ahLst/>
              <a:cxnLst/>
              <a:rect l="l" t="t" r="r" b="b"/>
              <a:pathLst>
                <a:path w="13212" h="14974" extrusionOk="0">
                  <a:moveTo>
                    <a:pt x="10008" y="1"/>
                  </a:moveTo>
                  <a:cubicBezTo>
                    <a:pt x="9211" y="25"/>
                    <a:pt x="8631" y="1004"/>
                    <a:pt x="8002" y="1753"/>
                  </a:cubicBezTo>
                  <a:cubicBezTo>
                    <a:pt x="7374" y="2515"/>
                    <a:pt x="4775" y="5500"/>
                    <a:pt x="4352" y="5730"/>
                  </a:cubicBezTo>
                  <a:cubicBezTo>
                    <a:pt x="3929" y="5960"/>
                    <a:pt x="1" y="6189"/>
                    <a:pt x="1" y="6189"/>
                  </a:cubicBezTo>
                  <a:lnTo>
                    <a:pt x="1" y="7821"/>
                  </a:lnTo>
                  <a:cubicBezTo>
                    <a:pt x="1" y="7821"/>
                    <a:pt x="3642" y="7962"/>
                    <a:pt x="4815" y="7962"/>
                  </a:cubicBezTo>
                  <a:cubicBezTo>
                    <a:pt x="4971" y="7962"/>
                    <a:pt x="5083" y="7960"/>
                    <a:pt x="5137" y="7954"/>
                  </a:cubicBezTo>
                  <a:cubicBezTo>
                    <a:pt x="5585" y="7894"/>
                    <a:pt x="8558" y="5307"/>
                    <a:pt x="8558" y="5307"/>
                  </a:cubicBezTo>
                  <a:cubicBezTo>
                    <a:pt x="8558" y="5307"/>
                    <a:pt x="10141" y="9610"/>
                    <a:pt x="10166" y="10444"/>
                  </a:cubicBezTo>
                  <a:cubicBezTo>
                    <a:pt x="10190" y="11278"/>
                    <a:pt x="9416" y="14892"/>
                    <a:pt x="10008" y="14952"/>
                  </a:cubicBezTo>
                  <a:cubicBezTo>
                    <a:pt x="10206" y="14968"/>
                    <a:pt x="10628" y="14974"/>
                    <a:pt x="11102" y="14974"/>
                  </a:cubicBezTo>
                  <a:cubicBezTo>
                    <a:pt x="12051" y="14974"/>
                    <a:pt x="13211" y="14952"/>
                    <a:pt x="13211" y="14952"/>
                  </a:cubicBezTo>
                  <a:cubicBezTo>
                    <a:pt x="13211" y="14952"/>
                    <a:pt x="13042" y="11822"/>
                    <a:pt x="12740" y="10698"/>
                  </a:cubicBezTo>
                  <a:cubicBezTo>
                    <a:pt x="12426" y="9562"/>
                    <a:pt x="10444" y="1210"/>
                    <a:pt x="10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088;p140"/>
            <p:cNvSpPr/>
            <p:nvPr/>
          </p:nvSpPr>
          <p:spPr>
            <a:xfrm>
              <a:off x="1770532" y="2314776"/>
              <a:ext cx="87496" cy="124519"/>
            </a:xfrm>
            <a:custGeom>
              <a:avLst/>
              <a:gdLst/>
              <a:ahLst/>
              <a:cxnLst/>
              <a:rect l="l" t="t" r="r" b="b"/>
              <a:pathLst>
                <a:path w="2999" h="4268" extrusionOk="0">
                  <a:moveTo>
                    <a:pt x="2056" y="0"/>
                  </a:moveTo>
                  <a:cubicBezTo>
                    <a:pt x="2052" y="0"/>
                    <a:pt x="2047" y="0"/>
                    <a:pt x="2043" y="1"/>
                  </a:cubicBezTo>
                  <a:cubicBezTo>
                    <a:pt x="1705" y="37"/>
                    <a:pt x="1342" y="2188"/>
                    <a:pt x="907" y="2817"/>
                  </a:cubicBezTo>
                  <a:cubicBezTo>
                    <a:pt x="581" y="3276"/>
                    <a:pt x="279" y="3760"/>
                    <a:pt x="1" y="4267"/>
                  </a:cubicBezTo>
                  <a:cubicBezTo>
                    <a:pt x="955" y="3627"/>
                    <a:pt x="2998" y="1850"/>
                    <a:pt x="2998" y="1850"/>
                  </a:cubicBezTo>
                  <a:cubicBezTo>
                    <a:pt x="2795" y="1396"/>
                    <a:pt x="2392" y="0"/>
                    <a:pt x="2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089;p140"/>
            <p:cNvSpPr/>
            <p:nvPr/>
          </p:nvSpPr>
          <p:spPr>
            <a:xfrm>
              <a:off x="1979350" y="2188030"/>
              <a:ext cx="295454" cy="456472"/>
            </a:xfrm>
            <a:custGeom>
              <a:avLst/>
              <a:gdLst/>
              <a:ahLst/>
              <a:cxnLst/>
              <a:rect l="l" t="t" r="r" b="b"/>
              <a:pathLst>
                <a:path w="9574" h="15646" extrusionOk="0">
                  <a:moveTo>
                    <a:pt x="183" y="1"/>
                  </a:moveTo>
                  <a:cubicBezTo>
                    <a:pt x="121" y="1"/>
                    <a:pt x="60" y="2"/>
                    <a:pt x="1" y="6"/>
                  </a:cubicBezTo>
                  <a:cubicBezTo>
                    <a:pt x="1" y="6"/>
                    <a:pt x="1572" y="9639"/>
                    <a:pt x="1802" y="11150"/>
                  </a:cubicBezTo>
                  <a:cubicBezTo>
                    <a:pt x="2019" y="12660"/>
                    <a:pt x="2962" y="15646"/>
                    <a:pt x="2962" y="15646"/>
                  </a:cubicBezTo>
                  <a:lnTo>
                    <a:pt x="6141" y="15646"/>
                  </a:lnTo>
                  <a:lnTo>
                    <a:pt x="5404" y="11307"/>
                  </a:lnTo>
                  <a:lnTo>
                    <a:pt x="4558" y="7258"/>
                  </a:lnTo>
                  <a:lnTo>
                    <a:pt x="6347" y="9663"/>
                  </a:lnTo>
                  <a:lnTo>
                    <a:pt x="7857" y="14703"/>
                  </a:lnTo>
                  <a:lnTo>
                    <a:pt x="9574" y="14703"/>
                  </a:lnTo>
                  <a:lnTo>
                    <a:pt x="8897" y="10920"/>
                  </a:lnTo>
                  <a:cubicBezTo>
                    <a:pt x="8679" y="9530"/>
                    <a:pt x="8232" y="8176"/>
                    <a:pt x="7579" y="6931"/>
                  </a:cubicBezTo>
                  <a:cubicBezTo>
                    <a:pt x="6455" y="4816"/>
                    <a:pt x="4703" y="1649"/>
                    <a:pt x="3990" y="1093"/>
                  </a:cubicBezTo>
                  <a:cubicBezTo>
                    <a:pt x="3538" y="746"/>
                    <a:pt x="1560"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090;p140"/>
            <p:cNvSpPr/>
            <p:nvPr/>
          </p:nvSpPr>
          <p:spPr>
            <a:xfrm>
              <a:off x="2064273" y="2258408"/>
              <a:ext cx="94906" cy="296185"/>
            </a:xfrm>
            <a:custGeom>
              <a:avLst/>
              <a:gdLst/>
              <a:ahLst/>
              <a:cxnLst/>
              <a:rect l="l" t="t" r="r" b="b"/>
              <a:pathLst>
                <a:path w="3253" h="10152" extrusionOk="0">
                  <a:moveTo>
                    <a:pt x="561" y="0"/>
                  </a:moveTo>
                  <a:cubicBezTo>
                    <a:pt x="464" y="0"/>
                    <a:pt x="276" y="270"/>
                    <a:pt x="170" y="1135"/>
                  </a:cubicBezTo>
                  <a:cubicBezTo>
                    <a:pt x="1" y="2513"/>
                    <a:pt x="1" y="3746"/>
                    <a:pt x="835" y="5099"/>
                  </a:cubicBezTo>
                  <a:cubicBezTo>
                    <a:pt x="1657" y="6465"/>
                    <a:pt x="1077" y="7251"/>
                    <a:pt x="1741" y="8460"/>
                  </a:cubicBezTo>
                  <a:cubicBezTo>
                    <a:pt x="2394" y="9668"/>
                    <a:pt x="3252" y="10152"/>
                    <a:pt x="3252" y="10152"/>
                  </a:cubicBezTo>
                  <a:lnTo>
                    <a:pt x="2189" y="4834"/>
                  </a:lnTo>
                  <a:cubicBezTo>
                    <a:pt x="2189" y="4834"/>
                    <a:pt x="1113" y="3347"/>
                    <a:pt x="871" y="2513"/>
                  </a:cubicBezTo>
                  <a:cubicBezTo>
                    <a:pt x="617" y="1679"/>
                    <a:pt x="484" y="531"/>
                    <a:pt x="605" y="216"/>
                  </a:cubicBezTo>
                  <a:cubicBezTo>
                    <a:pt x="646" y="95"/>
                    <a:pt x="619" y="0"/>
                    <a:pt x="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091;p140"/>
            <p:cNvSpPr/>
            <p:nvPr/>
          </p:nvSpPr>
          <p:spPr>
            <a:xfrm>
              <a:off x="1852724" y="2053584"/>
              <a:ext cx="126622" cy="102341"/>
            </a:xfrm>
            <a:custGeom>
              <a:avLst/>
              <a:gdLst/>
              <a:ahLst/>
              <a:cxnLst/>
              <a:rect l="l" t="t" r="r" b="b"/>
              <a:pathLst>
                <a:path w="6044" h="4885" extrusionOk="0">
                  <a:moveTo>
                    <a:pt x="1346" y="0"/>
                  </a:moveTo>
                  <a:cubicBezTo>
                    <a:pt x="973" y="0"/>
                    <a:pt x="672" y="125"/>
                    <a:pt x="484" y="533"/>
                  </a:cubicBezTo>
                  <a:cubicBezTo>
                    <a:pt x="0" y="1597"/>
                    <a:pt x="1572" y="1996"/>
                    <a:pt x="1572" y="1996"/>
                  </a:cubicBezTo>
                  <a:lnTo>
                    <a:pt x="1620" y="1452"/>
                  </a:lnTo>
                  <a:cubicBezTo>
                    <a:pt x="1926" y="1513"/>
                    <a:pt x="2237" y="1545"/>
                    <a:pt x="2550" y="1545"/>
                  </a:cubicBezTo>
                  <a:cubicBezTo>
                    <a:pt x="2731" y="1545"/>
                    <a:pt x="2913" y="1534"/>
                    <a:pt x="3095" y="1512"/>
                  </a:cubicBezTo>
                  <a:cubicBezTo>
                    <a:pt x="3166" y="1501"/>
                    <a:pt x="3232" y="1496"/>
                    <a:pt x="3292" y="1496"/>
                  </a:cubicBezTo>
                  <a:cubicBezTo>
                    <a:pt x="3838" y="1496"/>
                    <a:pt x="3970" y="1907"/>
                    <a:pt x="4013" y="2201"/>
                  </a:cubicBezTo>
                  <a:cubicBezTo>
                    <a:pt x="4050" y="2515"/>
                    <a:pt x="3904" y="2902"/>
                    <a:pt x="3989" y="2999"/>
                  </a:cubicBezTo>
                  <a:cubicBezTo>
                    <a:pt x="4002" y="3017"/>
                    <a:pt x="4015" y="3025"/>
                    <a:pt x="4027" y="3025"/>
                  </a:cubicBezTo>
                  <a:cubicBezTo>
                    <a:pt x="4080" y="3025"/>
                    <a:pt x="4121" y="2869"/>
                    <a:pt x="4170" y="2721"/>
                  </a:cubicBezTo>
                  <a:cubicBezTo>
                    <a:pt x="4215" y="2618"/>
                    <a:pt x="4348" y="2479"/>
                    <a:pt x="4493" y="2479"/>
                  </a:cubicBezTo>
                  <a:cubicBezTo>
                    <a:pt x="4585" y="2479"/>
                    <a:pt x="4682" y="2536"/>
                    <a:pt x="4763" y="2697"/>
                  </a:cubicBezTo>
                  <a:cubicBezTo>
                    <a:pt x="4968" y="3120"/>
                    <a:pt x="4448" y="3398"/>
                    <a:pt x="4460" y="3821"/>
                  </a:cubicBezTo>
                  <a:cubicBezTo>
                    <a:pt x="4460" y="4256"/>
                    <a:pt x="4968" y="4884"/>
                    <a:pt x="4968" y="4884"/>
                  </a:cubicBezTo>
                  <a:cubicBezTo>
                    <a:pt x="5585" y="3857"/>
                    <a:pt x="6044" y="2201"/>
                    <a:pt x="5669" y="1391"/>
                  </a:cubicBezTo>
                  <a:cubicBezTo>
                    <a:pt x="5307" y="569"/>
                    <a:pt x="4243" y="424"/>
                    <a:pt x="3095" y="291"/>
                  </a:cubicBezTo>
                  <a:cubicBezTo>
                    <a:pt x="2450" y="216"/>
                    <a:pt x="1836" y="0"/>
                    <a:pt x="1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092;p140"/>
            <p:cNvSpPr/>
            <p:nvPr/>
          </p:nvSpPr>
          <p:spPr>
            <a:xfrm>
              <a:off x="759157" y="1345025"/>
              <a:ext cx="745130" cy="213357"/>
            </a:xfrm>
            <a:custGeom>
              <a:avLst/>
              <a:gdLst/>
              <a:ahLst/>
              <a:cxnLst/>
              <a:rect l="l" t="t" r="r" b="b"/>
              <a:pathLst>
                <a:path w="25540" h="7313" extrusionOk="0">
                  <a:moveTo>
                    <a:pt x="11845" y="1"/>
                  </a:moveTo>
                  <a:cubicBezTo>
                    <a:pt x="11389" y="1"/>
                    <a:pt x="10871" y="98"/>
                    <a:pt x="10274" y="326"/>
                  </a:cubicBezTo>
                  <a:cubicBezTo>
                    <a:pt x="7373" y="1426"/>
                    <a:pt x="7241" y="4085"/>
                    <a:pt x="4896" y="4617"/>
                  </a:cubicBezTo>
                  <a:cubicBezTo>
                    <a:pt x="2563" y="5149"/>
                    <a:pt x="1" y="7312"/>
                    <a:pt x="4763" y="7312"/>
                  </a:cubicBezTo>
                  <a:lnTo>
                    <a:pt x="21745" y="7312"/>
                  </a:lnTo>
                  <a:cubicBezTo>
                    <a:pt x="24428" y="7312"/>
                    <a:pt x="25540" y="6974"/>
                    <a:pt x="24150" y="6019"/>
                  </a:cubicBezTo>
                  <a:cubicBezTo>
                    <a:pt x="22772" y="5052"/>
                    <a:pt x="22349" y="5004"/>
                    <a:pt x="21890" y="4037"/>
                  </a:cubicBezTo>
                  <a:cubicBezTo>
                    <a:pt x="21487" y="3188"/>
                    <a:pt x="20617" y="2600"/>
                    <a:pt x="19405" y="2600"/>
                  </a:cubicBezTo>
                  <a:cubicBezTo>
                    <a:pt x="19237" y="2600"/>
                    <a:pt x="19062" y="2611"/>
                    <a:pt x="18880" y="2635"/>
                  </a:cubicBezTo>
                  <a:cubicBezTo>
                    <a:pt x="18117" y="2735"/>
                    <a:pt x="17480" y="2926"/>
                    <a:pt x="16884" y="2926"/>
                  </a:cubicBezTo>
                  <a:cubicBezTo>
                    <a:pt x="16329" y="2926"/>
                    <a:pt x="15808" y="2760"/>
                    <a:pt x="15254" y="2200"/>
                  </a:cubicBezTo>
                  <a:cubicBezTo>
                    <a:pt x="14362" y="1298"/>
                    <a:pt x="13514" y="1"/>
                    <a:pt x="118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093;p140"/>
            <p:cNvSpPr/>
            <p:nvPr/>
          </p:nvSpPr>
          <p:spPr>
            <a:xfrm>
              <a:off x="1308214" y="2094205"/>
              <a:ext cx="221147" cy="171987"/>
            </a:xfrm>
            <a:custGeom>
              <a:avLst/>
              <a:gdLst/>
              <a:ahLst/>
              <a:cxnLst/>
              <a:rect l="l" t="t" r="r" b="b"/>
              <a:pathLst>
                <a:path w="7580" h="5895" extrusionOk="0">
                  <a:moveTo>
                    <a:pt x="4386" y="1"/>
                  </a:moveTo>
                  <a:cubicBezTo>
                    <a:pt x="2727" y="1"/>
                    <a:pt x="1775" y="1148"/>
                    <a:pt x="1403" y="2243"/>
                  </a:cubicBezTo>
                  <a:cubicBezTo>
                    <a:pt x="1209" y="2907"/>
                    <a:pt x="665" y="3415"/>
                    <a:pt x="1" y="3584"/>
                  </a:cubicBezTo>
                  <a:cubicBezTo>
                    <a:pt x="472" y="3645"/>
                    <a:pt x="931" y="3826"/>
                    <a:pt x="1318" y="4104"/>
                  </a:cubicBezTo>
                  <a:cubicBezTo>
                    <a:pt x="1874" y="4539"/>
                    <a:pt x="2756" y="5869"/>
                    <a:pt x="4038" y="5893"/>
                  </a:cubicBezTo>
                  <a:cubicBezTo>
                    <a:pt x="4082" y="5894"/>
                    <a:pt x="4127" y="5894"/>
                    <a:pt x="4173" y="5894"/>
                  </a:cubicBezTo>
                  <a:cubicBezTo>
                    <a:pt x="5448" y="5894"/>
                    <a:pt x="7068" y="5545"/>
                    <a:pt x="7313" y="3584"/>
                  </a:cubicBezTo>
                  <a:cubicBezTo>
                    <a:pt x="7579" y="1566"/>
                    <a:pt x="6624" y="188"/>
                    <a:pt x="4751" y="19"/>
                  </a:cubicBezTo>
                  <a:cubicBezTo>
                    <a:pt x="4626" y="6"/>
                    <a:pt x="4504" y="1"/>
                    <a:pt x="43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094;p140"/>
            <p:cNvSpPr/>
            <p:nvPr/>
          </p:nvSpPr>
          <p:spPr>
            <a:xfrm>
              <a:off x="1396033" y="2138115"/>
              <a:ext cx="84666" cy="84666"/>
            </a:xfrm>
            <a:custGeom>
              <a:avLst/>
              <a:gdLst/>
              <a:ahLst/>
              <a:cxnLst/>
              <a:rect l="l" t="t" r="r" b="b"/>
              <a:pathLst>
                <a:path w="2902" h="2902" extrusionOk="0">
                  <a:moveTo>
                    <a:pt x="1438" y="906"/>
                  </a:moveTo>
                  <a:cubicBezTo>
                    <a:pt x="1716" y="906"/>
                    <a:pt x="1983" y="1123"/>
                    <a:pt x="1983" y="1451"/>
                  </a:cubicBezTo>
                  <a:cubicBezTo>
                    <a:pt x="1983" y="1741"/>
                    <a:pt x="1741" y="1982"/>
                    <a:pt x="1451" y="1982"/>
                  </a:cubicBezTo>
                  <a:cubicBezTo>
                    <a:pt x="967" y="1982"/>
                    <a:pt x="726" y="1402"/>
                    <a:pt x="1064" y="1064"/>
                  </a:cubicBezTo>
                  <a:cubicBezTo>
                    <a:pt x="1173" y="955"/>
                    <a:pt x="1307" y="906"/>
                    <a:pt x="1438" y="906"/>
                  </a:cubicBezTo>
                  <a:close/>
                  <a:moveTo>
                    <a:pt x="1136" y="0"/>
                  </a:moveTo>
                  <a:lnTo>
                    <a:pt x="1161" y="387"/>
                  </a:lnTo>
                  <a:cubicBezTo>
                    <a:pt x="1064" y="411"/>
                    <a:pt x="979" y="447"/>
                    <a:pt x="895" y="496"/>
                  </a:cubicBezTo>
                  <a:lnTo>
                    <a:pt x="641" y="206"/>
                  </a:lnTo>
                  <a:lnTo>
                    <a:pt x="206" y="629"/>
                  </a:lnTo>
                  <a:lnTo>
                    <a:pt x="496" y="895"/>
                  </a:lnTo>
                  <a:cubicBezTo>
                    <a:pt x="448" y="979"/>
                    <a:pt x="411" y="1064"/>
                    <a:pt x="387" y="1161"/>
                  </a:cubicBezTo>
                  <a:lnTo>
                    <a:pt x="0" y="1136"/>
                  </a:lnTo>
                  <a:lnTo>
                    <a:pt x="0" y="1753"/>
                  </a:lnTo>
                  <a:lnTo>
                    <a:pt x="387" y="1729"/>
                  </a:lnTo>
                  <a:cubicBezTo>
                    <a:pt x="411" y="1825"/>
                    <a:pt x="448" y="1910"/>
                    <a:pt x="496" y="1995"/>
                  </a:cubicBezTo>
                  <a:lnTo>
                    <a:pt x="206" y="2248"/>
                  </a:lnTo>
                  <a:lnTo>
                    <a:pt x="641" y="2683"/>
                  </a:lnTo>
                  <a:lnTo>
                    <a:pt x="907" y="2393"/>
                  </a:lnTo>
                  <a:cubicBezTo>
                    <a:pt x="991" y="2442"/>
                    <a:pt x="1076" y="2478"/>
                    <a:pt x="1161" y="2502"/>
                  </a:cubicBezTo>
                  <a:lnTo>
                    <a:pt x="1149" y="2901"/>
                  </a:lnTo>
                  <a:lnTo>
                    <a:pt x="1765" y="2901"/>
                  </a:lnTo>
                  <a:lnTo>
                    <a:pt x="1741" y="2502"/>
                  </a:lnTo>
                  <a:cubicBezTo>
                    <a:pt x="1825" y="2478"/>
                    <a:pt x="1922" y="2442"/>
                    <a:pt x="1995" y="2393"/>
                  </a:cubicBezTo>
                  <a:lnTo>
                    <a:pt x="2261" y="2683"/>
                  </a:lnTo>
                  <a:lnTo>
                    <a:pt x="2696" y="2248"/>
                  </a:lnTo>
                  <a:lnTo>
                    <a:pt x="2406" y="1995"/>
                  </a:lnTo>
                  <a:cubicBezTo>
                    <a:pt x="2454" y="1910"/>
                    <a:pt x="2490" y="1825"/>
                    <a:pt x="2514" y="1729"/>
                  </a:cubicBezTo>
                  <a:lnTo>
                    <a:pt x="2901" y="1753"/>
                  </a:lnTo>
                  <a:lnTo>
                    <a:pt x="2901" y="1136"/>
                  </a:lnTo>
                  <a:lnTo>
                    <a:pt x="2502" y="1161"/>
                  </a:lnTo>
                  <a:cubicBezTo>
                    <a:pt x="2478" y="1064"/>
                    <a:pt x="2442" y="979"/>
                    <a:pt x="2406" y="895"/>
                  </a:cubicBezTo>
                  <a:lnTo>
                    <a:pt x="2684" y="641"/>
                  </a:lnTo>
                  <a:lnTo>
                    <a:pt x="2248" y="206"/>
                  </a:lnTo>
                  <a:lnTo>
                    <a:pt x="1995" y="496"/>
                  </a:lnTo>
                  <a:cubicBezTo>
                    <a:pt x="1910" y="447"/>
                    <a:pt x="1825" y="411"/>
                    <a:pt x="1729" y="387"/>
                  </a:cubicBezTo>
                  <a:lnTo>
                    <a:pt x="1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095;p140"/>
            <p:cNvSpPr/>
            <p:nvPr/>
          </p:nvSpPr>
          <p:spPr>
            <a:xfrm>
              <a:off x="1599504" y="1569651"/>
              <a:ext cx="134380" cy="178113"/>
            </a:xfrm>
            <a:custGeom>
              <a:avLst/>
              <a:gdLst/>
              <a:ahLst/>
              <a:cxnLst/>
              <a:rect l="l" t="t" r="r" b="b"/>
              <a:pathLst>
                <a:path w="4606" h="6105" extrusionOk="0">
                  <a:moveTo>
                    <a:pt x="0" y="0"/>
                  </a:moveTo>
                  <a:lnTo>
                    <a:pt x="0" y="6104"/>
                  </a:lnTo>
                  <a:lnTo>
                    <a:pt x="4606" y="6104"/>
                  </a:lnTo>
                  <a:lnTo>
                    <a:pt x="4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096;p140"/>
            <p:cNvSpPr/>
            <p:nvPr/>
          </p:nvSpPr>
          <p:spPr>
            <a:xfrm>
              <a:off x="1615025" y="1601015"/>
              <a:ext cx="26112" cy="29"/>
            </a:xfrm>
            <a:custGeom>
              <a:avLst/>
              <a:gdLst/>
              <a:ahLst/>
              <a:cxnLst/>
              <a:rect l="l" t="t" r="r" b="b"/>
              <a:pathLst>
                <a:path w="895" h="1" fill="none" extrusionOk="0">
                  <a:moveTo>
                    <a:pt x="0" y="1"/>
                  </a:moveTo>
                  <a:lnTo>
                    <a:pt x="89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097;p140"/>
            <p:cNvSpPr/>
            <p:nvPr/>
          </p:nvSpPr>
          <p:spPr>
            <a:xfrm>
              <a:off x="1615025" y="1627127"/>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098;p140"/>
            <p:cNvSpPr/>
            <p:nvPr/>
          </p:nvSpPr>
          <p:spPr>
            <a:xfrm>
              <a:off x="1615025" y="1653561"/>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099;p140"/>
            <p:cNvSpPr/>
            <p:nvPr/>
          </p:nvSpPr>
          <p:spPr>
            <a:xfrm>
              <a:off x="1615025" y="1679673"/>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00;p140"/>
            <p:cNvSpPr/>
            <p:nvPr/>
          </p:nvSpPr>
          <p:spPr>
            <a:xfrm>
              <a:off x="1615025" y="1706107"/>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01;p140"/>
            <p:cNvSpPr/>
            <p:nvPr/>
          </p:nvSpPr>
          <p:spPr>
            <a:xfrm>
              <a:off x="1566360" y="1926560"/>
              <a:ext cx="263800" cy="179397"/>
            </a:xfrm>
            <a:custGeom>
              <a:avLst/>
              <a:gdLst/>
              <a:ahLst/>
              <a:cxnLst/>
              <a:rect l="l" t="t" r="r" b="b"/>
              <a:pathLst>
                <a:path w="9042" h="6149" extrusionOk="0">
                  <a:moveTo>
                    <a:pt x="3037" y="1"/>
                  </a:moveTo>
                  <a:cubicBezTo>
                    <a:pt x="1761" y="1"/>
                    <a:pt x="664" y="87"/>
                    <a:pt x="423" y="313"/>
                  </a:cubicBezTo>
                  <a:cubicBezTo>
                    <a:pt x="12" y="700"/>
                    <a:pt x="0" y="2489"/>
                    <a:pt x="0" y="3613"/>
                  </a:cubicBezTo>
                  <a:cubicBezTo>
                    <a:pt x="0" y="4725"/>
                    <a:pt x="218" y="5462"/>
                    <a:pt x="955" y="5462"/>
                  </a:cubicBezTo>
                  <a:lnTo>
                    <a:pt x="4617" y="5462"/>
                  </a:lnTo>
                  <a:cubicBezTo>
                    <a:pt x="4955" y="5462"/>
                    <a:pt x="5208" y="5456"/>
                    <a:pt x="5413" y="5456"/>
                  </a:cubicBezTo>
                  <a:cubicBezTo>
                    <a:pt x="5892" y="5456"/>
                    <a:pt x="6109" y="5491"/>
                    <a:pt x="6515" y="5728"/>
                  </a:cubicBezTo>
                  <a:cubicBezTo>
                    <a:pt x="6900" y="5956"/>
                    <a:pt x="7541" y="6149"/>
                    <a:pt x="8145" y="6149"/>
                  </a:cubicBezTo>
                  <a:cubicBezTo>
                    <a:pt x="8470" y="6149"/>
                    <a:pt x="8784" y="6093"/>
                    <a:pt x="9041" y="5958"/>
                  </a:cubicBezTo>
                  <a:cubicBezTo>
                    <a:pt x="8401" y="5897"/>
                    <a:pt x="7893" y="4798"/>
                    <a:pt x="7881" y="4254"/>
                  </a:cubicBezTo>
                  <a:cubicBezTo>
                    <a:pt x="7869" y="3311"/>
                    <a:pt x="8159" y="797"/>
                    <a:pt x="7736" y="434"/>
                  </a:cubicBezTo>
                  <a:cubicBezTo>
                    <a:pt x="7470" y="213"/>
                    <a:pt x="5035" y="1"/>
                    <a:pt x="3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02;p140"/>
            <p:cNvSpPr/>
            <p:nvPr/>
          </p:nvSpPr>
          <p:spPr>
            <a:xfrm>
              <a:off x="1653800" y="1955445"/>
              <a:ext cx="69845" cy="107218"/>
            </a:xfrm>
            <a:custGeom>
              <a:avLst/>
              <a:gdLst/>
              <a:ahLst/>
              <a:cxnLst/>
              <a:rect l="l" t="t" r="r" b="b"/>
              <a:pathLst>
                <a:path w="2394" h="3675" extrusionOk="0">
                  <a:moveTo>
                    <a:pt x="1040" y="0"/>
                  </a:moveTo>
                  <a:cubicBezTo>
                    <a:pt x="1004" y="0"/>
                    <a:pt x="980" y="12"/>
                    <a:pt x="956" y="24"/>
                  </a:cubicBezTo>
                  <a:cubicBezTo>
                    <a:pt x="944" y="49"/>
                    <a:pt x="931" y="73"/>
                    <a:pt x="931" y="109"/>
                  </a:cubicBezTo>
                  <a:lnTo>
                    <a:pt x="931" y="387"/>
                  </a:lnTo>
                  <a:cubicBezTo>
                    <a:pt x="811" y="399"/>
                    <a:pt x="702" y="435"/>
                    <a:pt x="593" y="484"/>
                  </a:cubicBezTo>
                  <a:cubicBezTo>
                    <a:pt x="496" y="532"/>
                    <a:pt x="400" y="592"/>
                    <a:pt x="327" y="665"/>
                  </a:cubicBezTo>
                  <a:cubicBezTo>
                    <a:pt x="255" y="738"/>
                    <a:pt x="194" y="822"/>
                    <a:pt x="158" y="907"/>
                  </a:cubicBezTo>
                  <a:cubicBezTo>
                    <a:pt x="110" y="1003"/>
                    <a:pt x="85" y="1112"/>
                    <a:pt x="97" y="1209"/>
                  </a:cubicBezTo>
                  <a:cubicBezTo>
                    <a:pt x="85" y="1318"/>
                    <a:pt x="110" y="1426"/>
                    <a:pt x="146" y="1535"/>
                  </a:cubicBezTo>
                  <a:cubicBezTo>
                    <a:pt x="170" y="1620"/>
                    <a:pt x="230" y="1692"/>
                    <a:pt x="291" y="1765"/>
                  </a:cubicBezTo>
                  <a:cubicBezTo>
                    <a:pt x="363" y="1825"/>
                    <a:pt x="460" y="1886"/>
                    <a:pt x="545" y="1922"/>
                  </a:cubicBezTo>
                  <a:cubicBezTo>
                    <a:pt x="666" y="1970"/>
                    <a:pt x="786" y="2019"/>
                    <a:pt x="907" y="2043"/>
                  </a:cubicBezTo>
                  <a:cubicBezTo>
                    <a:pt x="1064" y="2079"/>
                    <a:pt x="1197" y="2115"/>
                    <a:pt x="1318" y="2140"/>
                  </a:cubicBezTo>
                  <a:cubicBezTo>
                    <a:pt x="1415" y="2152"/>
                    <a:pt x="1512" y="2188"/>
                    <a:pt x="1608" y="2212"/>
                  </a:cubicBezTo>
                  <a:cubicBezTo>
                    <a:pt x="1669" y="2236"/>
                    <a:pt x="1729" y="2273"/>
                    <a:pt x="1790" y="2309"/>
                  </a:cubicBezTo>
                  <a:cubicBezTo>
                    <a:pt x="1826" y="2357"/>
                    <a:pt x="1838" y="2406"/>
                    <a:pt x="1838" y="2466"/>
                  </a:cubicBezTo>
                  <a:cubicBezTo>
                    <a:pt x="1838" y="2514"/>
                    <a:pt x="1826" y="2575"/>
                    <a:pt x="1790" y="2611"/>
                  </a:cubicBezTo>
                  <a:cubicBezTo>
                    <a:pt x="1753" y="2659"/>
                    <a:pt x="1705" y="2696"/>
                    <a:pt x="1645" y="2720"/>
                  </a:cubicBezTo>
                  <a:cubicBezTo>
                    <a:pt x="1584" y="2756"/>
                    <a:pt x="1512" y="2768"/>
                    <a:pt x="1439" y="2780"/>
                  </a:cubicBezTo>
                  <a:cubicBezTo>
                    <a:pt x="1367" y="2792"/>
                    <a:pt x="1282" y="2804"/>
                    <a:pt x="1197" y="2804"/>
                  </a:cubicBezTo>
                  <a:cubicBezTo>
                    <a:pt x="1113" y="2804"/>
                    <a:pt x="1028" y="2792"/>
                    <a:pt x="944" y="2768"/>
                  </a:cubicBezTo>
                  <a:cubicBezTo>
                    <a:pt x="883" y="2756"/>
                    <a:pt x="823" y="2732"/>
                    <a:pt x="762" y="2708"/>
                  </a:cubicBezTo>
                  <a:cubicBezTo>
                    <a:pt x="714" y="2683"/>
                    <a:pt x="678" y="2647"/>
                    <a:pt x="653" y="2611"/>
                  </a:cubicBezTo>
                  <a:cubicBezTo>
                    <a:pt x="629" y="2575"/>
                    <a:pt x="605" y="2538"/>
                    <a:pt x="581" y="2502"/>
                  </a:cubicBezTo>
                  <a:cubicBezTo>
                    <a:pt x="569" y="2478"/>
                    <a:pt x="545" y="2454"/>
                    <a:pt x="521" y="2430"/>
                  </a:cubicBezTo>
                  <a:cubicBezTo>
                    <a:pt x="484" y="2418"/>
                    <a:pt x="448" y="2406"/>
                    <a:pt x="412" y="2406"/>
                  </a:cubicBezTo>
                  <a:lnTo>
                    <a:pt x="122" y="2406"/>
                  </a:lnTo>
                  <a:cubicBezTo>
                    <a:pt x="85" y="2406"/>
                    <a:pt x="61" y="2418"/>
                    <a:pt x="37" y="2442"/>
                  </a:cubicBezTo>
                  <a:cubicBezTo>
                    <a:pt x="13" y="2454"/>
                    <a:pt x="1" y="2490"/>
                    <a:pt x="13" y="2514"/>
                  </a:cubicBezTo>
                  <a:cubicBezTo>
                    <a:pt x="13" y="2623"/>
                    <a:pt x="37" y="2720"/>
                    <a:pt x="85" y="2804"/>
                  </a:cubicBezTo>
                  <a:cubicBezTo>
                    <a:pt x="146" y="2889"/>
                    <a:pt x="206" y="2961"/>
                    <a:pt x="291" y="3034"/>
                  </a:cubicBezTo>
                  <a:cubicBezTo>
                    <a:pt x="375" y="3094"/>
                    <a:pt x="460" y="3155"/>
                    <a:pt x="569" y="3191"/>
                  </a:cubicBezTo>
                  <a:cubicBezTo>
                    <a:pt x="678" y="3239"/>
                    <a:pt x="799" y="3276"/>
                    <a:pt x="919" y="3288"/>
                  </a:cubicBezTo>
                  <a:lnTo>
                    <a:pt x="919" y="3566"/>
                  </a:lnTo>
                  <a:cubicBezTo>
                    <a:pt x="919" y="3626"/>
                    <a:pt x="968" y="3675"/>
                    <a:pt x="1028" y="3675"/>
                  </a:cubicBezTo>
                  <a:lnTo>
                    <a:pt x="1367" y="3675"/>
                  </a:lnTo>
                  <a:cubicBezTo>
                    <a:pt x="1391" y="3675"/>
                    <a:pt x="1427" y="3663"/>
                    <a:pt x="1439" y="3650"/>
                  </a:cubicBezTo>
                  <a:cubicBezTo>
                    <a:pt x="1463" y="3626"/>
                    <a:pt x="1475" y="3602"/>
                    <a:pt x="1475" y="3566"/>
                  </a:cubicBezTo>
                  <a:lnTo>
                    <a:pt x="1475" y="3288"/>
                  </a:lnTo>
                  <a:cubicBezTo>
                    <a:pt x="1608" y="3276"/>
                    <a:pt x="1741" y="3239"/>
                    <a:pt x="1862" y="3191"/>
                  </a:cubicBezTo>
                  <a:cubicBezTo>
                    <a:pt x="1971" y="3143"/>
                    <a:pt x="2068" y="3082"/>
                    <a:pt x="2152" y="3010"/>
                  </a:cubicBezTo>
                  <a:cubicBezTo>
                    <a:pt x="2225" y="2937"/>
                    <a:pt x="2285" y="2853"/>
                    <a:pt x="2334" y="2756"/>
                  </a:cubicBezTo>
                  <a:cubicBezTo>
                    <a:pt x="2370" y="2659"/>
                    <a:pt x="2394" y="2563"/>
                    <a:pt x="2394" y="2454"/>
                  </a:cubicBezTo>
                  <a:cubicBezTo>
                    <a:pt x="2394" y="2357"/>
                    <a:pt x="2382" y="2248"/>
                    <a:pt x="2346" y="2152"/>
                  </a:cubicBezTo>
                  <a:cubicBezTo>
                    <a:pt x="2309" y="2067"/>
                    <a:pt x="2261" y="1982"/>
                    <a:pt x="2189" y="1922"/>
                  </a:cubicBezTo>
                  <a:cubicBezTo>
                    <a:pt x="2104" y="1850"/>
                    <a:pt x="2007" y="1789"/>
                    <a:pt x="1911" y="1753"/>
                  </a:cubicBezTo>
                  <a:cubicBezTo>
                    <a:pt x="1765" y="1692"/>
                    <a:pt x="1633" y="1656"/>
                    <a:pt x="1487" y="1620"/>
                  </a:cubicBezTo>
                  <a:cubicBezTo>
                    <a:pt x="1330" y="1596"/>
                    <a:pt x="1197" y="1559"/>
                    <a:pt x="1101" y="1535"/>
                  </a:cubicBezTo>
                  <a:cubicBezTo>
                    <a:pt x="1004" y="1523"/>
                    <a:pt x="919" y="1499"/>
                    <a:pt x="835" y="1463"/>
                  </a:cubicBezTo>
                  <a:cubicBezTo>
                    <a:pt x="774" y="1439"/>
                    <a:pt x="726" y="1402"/>
                    <a:pt x="690" y="1354"/>
                  </a:cubicBezTo>
                  <a:cubicBezTo>
                    <a:pt x="653" y="1318"/>
                    <a:pt x="641" y="1257"/>
                    <a:pt x="641" y="1209"/>
                  </a:cubicBezTo>
                  <a:cubicBezTo>
                    <a:pt x="641" y="1161"/>
                    <a:pt x="653" y="1112"/>
                    <a:pt x="678" y="1064"/>
                  </a:cubicBezTo>
                  <a:cubicBezTo>
                    <a:pt x="714" y="1028"/>
                    <a:pt x="750" y="991"/>
                    <a:pt x="799" y="967"/>
                  </a:cubicBezTo>
                  <a:cubicBezTo>
                    <a:pt x="847" y="931"/>
                    <a:pt x="907" y="907"/>
                    <a:pt x="968" y="895"/>
                  </a:cubicBezTo>
                  <a:cubicBezTo>
                    <a:pt x="1028" y="883"/>
                    <a:pt x="1101" y="870"/>
                    <a:pt x="1173" y="870"/>
                  </a:cubicBezTo>
                  <a:cubicBezTo>
                    <a:pt x="1294" y="870"/>
                    <a:pt x="1427" y="895"/>
                    <a:pt x="1548" y="955"/>
                  </a:cubicBezTo>
                  <a:cubicBezTo>
                    <a:pt x="1620" y="991"/>
                    <a:pt x="1681" y="1052"/>
                    <a:pt x="1729" y="1124"/>
                  </a:cubicBezTo>
                  <a:cubicBezTo>
                    <a:pt x="1753" y="1161"/>
                    <a:pt x="1778" y="1185"/>
                    <a:pt x="1802" y="1197"/>
                  </a:cubicBezTo>
                  <a:cubicBezTo>
                    <a:pt x="1819" y="1215"/>
                    <a:pt x="1844" y="1226"/>
                    <a:pt x="1874" y="1226"/>
                  </a:cubicBezTo>
                  <a:cubicBezTo>
                    <a:pt x="1885" y="1226"/>
                    <a:pt x="1898" y="1224"/>
                    <a:pt x="1911" y="1221"/>
                  </a:cubicBezTo>
                  <a:lnTo>
                    <a:pt x="2201" y="1221"/>
                  </a:lnTo>
                  <a:cubicBezTo>
                    <a:pt x="2225" y="1221"/>
                    <a:pt x="2249" y="1221"/>
                    <a:pt x="2273" y="1197"/>
                  </a:cubicBezTo>
                  <a:cubicBezTo>
                    <a:pt x="2297" y="1173"/>
                    <a:pt x="2309" y="1148"/>
                    <a:pt x="2309" y="1112"/>
                  </a:cubicBezTo>
                  <a:cubicBezTo>
                    <a:pt x="2297" y="1040"/>
                    <a:pt x="2273" y="967"/>
                    <a:pt x="2249" y="907"/>
                  </a:cubicBezTo>
                  <a:cubicBezTo>
                    <a:pt x="2201" y="822"/>
                    <a:pt x="2152" y="750"/>
                    <a:pt x="2092" y="689"/>
                  </a:cubicBezTo>
                  <a:cubicBezTo>
                    <a:pt x="2019" y="617"/>
                    <a:pt x="1935" y="556"/>
                    <a:pt x="1838" y="508"/>
                  </a:cubicBezTo>
                  <a:cubicBezTo>
                    <a:pt x="1717" y="447"/>
                    <a:pt x="1608" y="411"/>
                    <a:pt x="1475" y="399"/>
                  </a:cubicBezTo>
                  <a:lnTo>
                    <a:pt x="1487" y="109"/>
                  </a:lnTo>
                  <a:cubicBezTo>
                    <a:pt x="1487" y="73"/>
                    <a:pt x="1475" y="49"/>
                    <a:pt x="1451" y="24"/>
                  </a:cubicBezTo>
                  <a:cubicBezTo>
                    <a:pt x="1427" y="12"/>
                    <a:pt x="1403" y="0"/>
                    <a:pt x="1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03;p140"/>
            <p:cNvSpPr/>
            <p:nvPr/>
          </p:nvSpPr>
          <p:spPr>
            <a:xfrm>
              <a:off x="910783" y="2559154"/>
              <a:ext cx="281451" cy="174962"/>
            </a:xfrm>
            <a:custGeom>
              <a:avLst/>
              <a:gdLst/>
              <a:ahLst/>
              <a:cxnLst/>
              <a:rect l="l" t="t" r="r" b="b"/>
              <a:pathLst>
                <a:path w="9647" h="5997" extrusionOk="0">
                  <a:moveTo>
                    <a:pt x="1536" y="1"/>
                  </a:moveTo>
                  <a:cubicBezTo>
                    <a:pt x="714" y="1016"/>
                    <a:pt x="267" y="2273"/>
                    <a:pt x="255" y="3579"/>
                  </a:cubicBezTo>
                  <a:cubicBezTo>
                    <a:pt x="230" y="4388"/>
                    <a:pt x="146" y="5198"/>
                    <a:pt x="1" y="5996"/>
                  </a:cubicBezTo>
                  <a:lnTo>
                    <a:pt x="9646" y="5996"/>
                  </a:lnTo>
                  <a:lnTo>
                    <a:pt x="9296" y="13"/>
                  </a:lnTo>
                  <a:lnTo>
                    <a:pt x="1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04;p140"/>
            <p:cNvSpPr/>
            <p:nvPr/>
          </p:nvSpPr>
          <p:spPr>
            <a:xfrm>
              <a:off x="1097682" y="2559154"/>
              <a:ext cx="94556" cy="174583"/>
            </a:xfrm>
            <a:custGeom>
              <a:avLst/>
              <a:gdLst/>
              <a:ahLst/>
              <a:cxnLst/>
              <a:rect l="l" t="t" r="r" b="b"/>
              <a:pathLst>
                <a:path w="3241" h="5984" extrusionOk="0">
                  <a:moveTo>
                    <a:pt x="1657" y="1"/>
                  </a:moveTo>
                  <a:lnTo>
                    <a:pt x="1" y="5984"/>
                  </a:lnTo>
                  <a:lnTo>
                    <a:pt x="3240" y="5984"/>
                  </a:lnTo>
                  <a:lnTo>
                    <a:pt x="28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05;p140"/>
            <p:cNvSpPr/>
            <p:nvPr/>
          </p:nvSpPr>
          <p:spPr>
            <a:xfrm>
              <a:off x="1148086" y="2055180"/>
              <a:ext cx="97943" cy="128796"/>
            </a:xfrm>
            <a:custGeom>
              <a:avLst/>
              <a:gdLst/>
              <a:ahLst/>
              <a:cxnLst/>
              <a:rect l="l" t="t" r="r" b="b"/>
              <a:pathLst>
                <a:path w="4292" h="5644" extrusionOk="0">
                  <a:moveTo>
                    <a:pt x="3047" y="0"/>
                  </a:moveTo>
                  <a:cubicBezTo>
                    <a:pt x="2069" y="0"/>
                    <a:pt x="702" y="547"/>
                    <a:pt x="509" y="1268"/>
                  </a:cubicBezTo>
                  <a:cubicBezTo>
                    <a:pt x="206" y="2404"/>
                    <a:pt x="666" y="3710"/>
                    <a:pt x="666" y="3710"/>
                  </a:cubicBezTo>
                  <a:lnTo>
                    <a:pt x="1" y="5474"/>
                  </a:lnTo>
                  <a:lnTo>
                    <a:pt x="2370" y="5644"/>
                  </a:lnTo>
                  <a:cubicBezTo>
                    <a:pt x="2455" y="5184"/>
                    <a:pt x="2551" y="4725"/>
                    <a:pt x="2684" y="4266"/>
                  </a:cubicBezTo>
                  <a:cubicBezTo>
                    <a:pt x="2748" y="4091"/>
                    <a:pt x="2845" y="4049"/>
                    <a:pt x="2967" y="4049"/>
                  </a:cubicBezTo>
                  <a:cubicBezTo>
                    <a:pt x="3084" y="4049"/>
                    <a:pt x="3224" y="4089"/>
                    <a:pt x="3375" y="4089"/>
                  </a:cubicBezTo>
                  <a:cubicBezTo>
                    <a:pt x="3425" y="4089"/>
                    <a:pt x="3477" y="4084"/>
                    <a:pt x="3530" y="4072"/>
                  </a:cubicBezTo>
                  <a:cubicBezTo>
                    <a:pt x="3905" y="3976"/>
                    <a:pt x="3905" y="2718"/>
                    <a:pt x="4062" y="2646"/>
                  </a:cubicBezTo>
                  <a:cubicBezTo>
                    <a:pt x="4231" y="2573"/>
                    <a:pt x="4292" y="2416"/>
                    <a:pt x="4123" y="2175"/>
                  </a:cubicBezTo>
                  <a:cubicBezTo>
                    <a:pt x="3941" y="1945"/>
                    <a:pt x="4050" y="579"/>
                    <a:pt x="4050" y="579"/>
                  </a:cubicBezTo>
                  <a:cubicBezTo>
                    <a:pt x="4020" y="172"/>
                    <a:pt x="3594" y="0"/>
                    <a:pt x="3047" y="0"/>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06;p140"/>
            <p:cNvSpPr/>
            <p:nvPr/>
          </p:nvSpPr>
          <p:spPr>
            <a:xfrm>
              <a:off x="907982" y="2163703"/>
              <a:ext cx="347007" cy="407429"/>
            </a:xfrm>
            <a:custGeom>
              <a:avLst/>
              <a:gdLst/>
              <a:ahLst/>
              <a:cxnLst/>
              <a:rect l="l" t="t" r="r" b="b"/>
              <a:pathLst>
                <a:path w="11894" h="13965" extrusionOk="0">
                  <a:moveTo>
                    <a:pt x="7698" y="1"/>
                  </a:moveTo>
                  <a:cubicBezTo>
                    <a:pt x="7544" y="1"/>
                    <a:pt x="7611" y="177"/>
                    <a:pt x="7567" y="586"/>
                  </a:cubicBezTo>
                  <a:cubicBezTo>
                    <a:pt x="7530" y="1033"/>
                    <a:pt x="5463" y="3245"/>
                    <a:pt x="4521" y="5239"/>
                  </a:cubicBezTo>
                  <a:cubicBezTo>
                    <a:pt x="3590" y="7221"/>
                    <a:pt x="2889" y="10702"/>
                    <a:pt x="2309" y="11730"/>
                  </a:cubicBezTo>
                  <a:cubicBezTo>
                    <a:pt x="1729" y="12769"/>
                    <a:pt x="0" y="13954"/>
                    <a:pt x="1148" y="13954"/>
                  </a:cubicBezTo>
                  <a:cubicBezTo>
                    <a:pt x="1922" y="13954"/>
                    <a:pt x="5172" y="13965"/>
                    <a:pt x="7421" y="13965"/>
                  </a:cubicBezTo>
                  <a:cubicBezTo>
                    <a:pt x="8546" y="13965"/>
                    <a:pt x="9420" y="13962"/>
                    <a:pt x="9609" y="13954"/>
                  </a:cubicBezTo>
                  <a:cubicBezTo>
                    <a:pt x="10189" y="13930"/>
                    <a:pt x="10371" y="11125"/>
                    <a:pt x="10600" y="10001"/>
                  </a:cubicBezTo>
                  <a:cubicBezTo>
                    <a:pt x="10818" y="8865"/>
                    <a:pt x="11676" y="5191"/>
                    <a:pt x="11761" y="4127"/>
                  </a:cubicBezTo>
                  <a:cubicBezTo>
                    <a:pt x="11785" y="3305"/>
                    <a:pt x="11736" y="2471"/>
                    <a:pt x="11628" y="1661"/>
                  </a:cubicBezTo>
                  <a:lnTo>
                    <a:pt x="11857" y="755"/>
                  </a:lnTo>
                  <a:cubicBezTo>
                    <a:pt x="11894" y="658"/>
                    <a:pt x="11821" y="574"/>
                    <a:pt x="11736" y="562"/>
                  </a:cubicBezTo>
                  <a:lnTo>
                    <a:pt x="7748" y="6"/>
                  </a:lnTo>
                  <a:cubicBezTo>
                    <a:pt x="7729" y="2"/>
                    <a:pt x="7712" y="1"/>
                    <a:pt x="7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07;p140"/>
            <p:cNvSpPr/>
            <p:nvPr/>
          </p:nvSpPr>
          <p:spPr>
            <a:xfrm>
              <a:off x="1107573" y="2272821"/>
              <a:ext cx="140361" cy="205625"/>
            </a:xfrm>
            <a:custGeom>
              <a:avLst/>
              <a:gdLst/>
              <a:ahLst/>
              <a:cxnLst/>
              <a:rect l="l" t="t" r="r" b="b"/>
              <a:pathLst>
                <a:path w="4811" h="7048" extrusionOk="0">
                  <a:moveTo>
                    <a:pt x="177" y="1"/>
                  </a:moveTo>
                  <a:cubicBezTo>
                    <a:pt x="34" y="1"/>
                    <a:pt x="1" y="260"/>
                    <a:pt x="133" y="798"/>
                  </a:cubicBezTo>
                  <a:cubicBezTo>
                    <a:pt x="363" y="1680"/>
                    <a:pt x="641" y="2478"/>
                    <a:pt x="1475" y="3010"/>
                  </a:cubicBezTo>
                  <a:cubicBezTo>
                    <a:pt x="2236" y="3481"/>
                    <a:pt x="2406" y="6322"/>
                    <a:pt x="3626" y="7047"/>
                  </a:cubicBezTo>
                  <a:cubicBezTo>
                    <a:pt x="3675" y="6745"/>
                    <a:pt x="3711" y="6479"/>
                    <a:pt x="3759" y="6261"/>
                  </a:cubicBezTo>
                  <a:cubicBezTo>
                    <a:pt x="3941" y="5343"/>
                    <a:pt x="4545" y="2708"/>
                    <a:pt x="4799" y="1209"/>
                  </a:cubicBezTo>
                  <a:cubicBezTo>
                    <a:pt x="4811" y="1197"/>
                    <a:pt x="919" y="750"/>
                    <a:pt x="568" y="315"/>
                  </a:cubicBezTo>
                  <a:cubicBezTo>
                    <a:pt x="403" y="107"/>
                    <a:pt x="268" y="1"/>
                    <a:pt x="1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08;p140"/>
            <p:cNvSpPr/>
            <p:nvPr/>
          </p:nvSpPr>
          <p:spPr>
            <a:xfrm>
              <a:off x="1196092" y="2314776"/>
              <a:ext cx="380150" cy="140478"/>
            </a:xfrm>
            <a:custGeom>
              <a:avLst/>
              <a:gdLst/>
              <a:ahLst/>
              <a:cxnLst/>
              <a:rect l="l" t="t" r="r" b="b"/>
              <a:pathLst>
                <a:path w="13030" h="4815" extrusionOk="0">
                  <a:moveTo>
                    <a:pt x="2599" y="1"/>
                  </a:moveTo>
                  <a:lnTo>
                    <a:pt x="0" y="919"/>
                  </a:lnTo>
                  <a:cubicBezTo>
                    <a:pt x="326" y="1209"/>
                    <a:pt x="2357" y="3421"/>
                    <a:pt x="3662" y="3808"/>
                  </a:cubicBezTo>
                  <a:cubicBezTo>
                    <a:pt x="4201" y="3974"/>
                    <a:pt x="5845" y="4009"/>
                    <a:pt x="7236" y="4009"/>
                  </a:cubicBezTo>
                  <a:cubicBezTo>
                    <a:pt x="8280" y="4009"/>
                    <a:pt x="9181" y="3989"/>
                    <a:pt x="9367" y="3989"/>
                  </a:cubicBezTo>
                  <a:cubicBezTo>
                    <a:pt x="9815" y="3989"/>
                    <a:pt x="10213" y="4340"/>
                    <a:pt x="10709" y="4606"/>
                  </a:cubicBezTo>
                  <a:cubicBezTo>
                    <a:pt x="10956" y="4742"/>
                    <a:pt x="11301" y="4814"/>
                    <a:pt x="11645" y="4814"/>
                  </a:cubicBezTo>
                  <a:cubicBezTo>
                    <a:pt x="11975" y="4814"/>
                    <a:pt x="12304" y="4748"/>
                    <a:pt x="12546" y="4606"/>
                  </a:cubicBezTo>
                  <a:cubicBezTo>
                    <a:pt x="13030" y="4316"/>
                    <a:pt x="12075" y="3506"/>
                    <a:pt x="11712" y="3337"/>
                  </a:cubicBezTo>
                  <a:cubicBezTo>
                    <a:pt x="11350" y="3155"/>
                    <a:pt x="10431" y="2587"/>
                    <a:pt x="10020" y="2587"/>
                  </a:cubicBezTo>
                  <a:cubicBezTo>
                    <a:pt x="9621" y="2587"/>
                    <a:pt x="4968" y="2213"/>
                    <a:pt x="4496" y="2080"/>
                  </a:cubicBezTo>
                  <a:cubicBezTo>
                    <a:pt x="4037" y="1935"/>
                    <a:pt x="2599" y="1"/>
                    <a:pt x="2599" y="1"/>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09;p140"/>
            <p:cNvSpPr/>
            <p:nvPr/>
          </p:nvSpPr>
          <p:spPr>
            <a:xfrm>
              <a:off x="1475361" y="2427220"/>
              <a:ext cx="56454" cy="32530"/>
            </a:xfrm>
            <a:custGeom>
              <a:avLst/>
              <a:gdLst/>
              <a:ahLst/>
              <a:cxnLst/>
              <a:rect l="l" t="t" r="r" b="b"/>
              <a:pathLst>
                <a:path w="1935" h="1115" extrusionOk="0">
                  <a:moveTo>
                    <a:pt x="253" y="0"/>
                  </a:moveTo>
                  <a:cubicBezTo>
                    <a:pt x="40" y="0"/>
                    <a:pt x="67" y="237"/>
                    <a:pt x="37" y="474"/>
                  </a:cubicBezTo>
                  <a:cubicBezTo>
                    <a:pt x="1" y="764"/>
                    <a:pt x="1077" y="1114"/>
                    <a:pt x="1330" y="1114"/>
                  </a:cubicBezTo>
                  <a:cubicBezTo>
                    <a:pt x="1596" y="1114"/>
                    <a:pt x="1935" y="728"/>
                    <a:pt x="1608" y="643"/>
                  </a:cubicBezTo>
                  <a:cubicBezTo>
                    <a:pt x="1282" y="546"/>
                    <a:pt x="859" y="196"/>
                    <a:pt x="436" y="39"/>
                  </a:cubicBezTo>
                  <a:cubicBezTo>
                    <a:pt x="361" y="12"/>
                    <a:pt x="301" y="0"/>
                    <a:pt x="253"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10;p140"/>
            <p:cNvSpPr/>
            <p:nvPr/>
          </p:nvSpPr>
          <p:spPr>
            <a:xfrm>
              <a:off x="1466113" y="2389583"/>
              <a:ext cx="84403" cy="16922"/>
            </a:xfrm>
            <a:custGeom>
              <a:avLst/>
              <a:gdLst/>
              <a:ahLst/>
              <a:cxnLst/>
              <a:rect l="l" t="t" r="r" b="b"/>
              <a:pathLst>
                <a:path w="2893" h="580" extrusionOk="0">
                  <a:moveTo>
                    <a:pt x="2284" y="0"/>
                  </a:moveTo>
                  <a:cubicBezTo>
                    <a:pt x="1685" y="0"/>
                    <a:pt x="306" y="253"/>
                    <a:pt x="306" y="253"/>
                  </a:cubicBezTo>
                  <a:cubicBezTo>
                    <a:pt x="0" y="406"/>
                    <a:pt x="400" y="580"/>
                    <a:pt x="1037" y="580"/>
                  </a:cubicBezTo>
                  <a:cubicBezTo>
                    <a:pt x="1357" y="580"/>
                    <a:pt x="1738" y="536"/>
                    <a:pt x="2119" y="422"/>
                  </a:cubicBezTo>
                  <a:cubicBezTo>
                    <a:pt x="2602" y="265"/>
                    <a:pt x="2892" y="84"/>
                    <a:pt x="2457" y="11"/>
                  </a:cubicBezTo>
                  <a:cubicBezTo>
                    <a:pt x="2412" y="4"/>
                    <a:pt x="2353" y="0"/>
                    <a:pt x="2284"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11;p140"/>
            <p:cNvSpPr/>
            <p:nvPr/>
          </p:nvSpPr>
          <p:spPr>
            <a:xfrm>
              <a:off x="1137885" y="2025352"/>
              <a:ext cx="141256" cy="127222"/>
            </a:xfrm>
            <a:custGeom>
              <a:avLst/>
              <a:gdLst/>
              <a:ahLst/>
              <a:cxnLst/>
              <a:rect l="l" t="t" r="r" b="b"/>
              <a:pathLst>
                <a:path w="6190" h="5575" extrusionOk="0">
                  <a:moveTo>
                    <a:pt x="5228" y="1"/>
                  </a:moveTo>
                  <a:cubicBezTo>
                    <a:pt x="4868" y="1"/>
                    <a:pt x="4426" y="257"/>
                    <a:pt x="3748" y="257"/>
                  </a:cubicBezTo>
                  <a:cubicBezTo>
                    <a:pt x="3660" y="257"/>
                    <a:pt x="3567" y="252"/>
                    <a:pt x="3470" y="242"/>
                  </a:cubicBezTo>
                  <a:cubicBezTo>
                    <a:pt x="3322" y="226"/>
                    <a:pt x="3188" y="218"/>
                    <a:pt x="3067" y="218"/>
                  </a:cubicBezTo>
                  <a:cubicBezTo>
                    <a:pt x="2221" y="218"/>
                    <a:pt x="1994" y="597"/>
                    <a:pt x="1729" y="968"/>
                  </a:cubicBezTo>
                  <a:cubicBezTo>
                    <a:pt x="1427" y="1391"/>
                    <a:pt x="545" y="1088"/>
                    <a:pt x="279" y="2225"/>
                  </a:cubicBezTo>
                  <a:cubicBezTo>
                    <a:pt x="1" y="3361"/>
                    <a:pt x="424" y="3965"/>
                    <a:pt x="750" y="4473"/>
                  </a:cubicBezTo>
                  <a:cubicBezTo>
                    <a:pt x="1076" y="4968"/>
                    <a:pt x="726" y="5524"/>
                    <a:pt x="1004" y="5573"/>
                  </a:cubicBezTo>
                  <a:cubicBezTo>
                    <a:pt x="1011" y="5574"/>
                    <a:pt x="1017" y="5574"/>
                    <a:pt x="1024" y="5574"/>
                  </a:cubicBezTo>
                  <a:cubicBezTo>
                    <a:pt x="1300" y="5574"/>
                    <a:pt x="1659" y="4636"/>
                    <a:pt x="1741" y="4388"/>
                  </a:cubicBezTo>
                  <a:cubicBezTo>
                    <a:pt x="1838" y="4146"/>
                    <a:pt x="1330" y="3760"/>
                    <a:pt x="1463" y="3312"/>
                  </a:cubicBezTo>
                  <a:cubicBezTo>
                    <a:pt x="1504" y="3159"/>
                    <a:pt x="1580" y="3108"/>
                    <a:pt x="1664" y="3108"/>
                  </a:cubicBezTo>
                  <a:cubicBezTo>
                    <a:pt x="1833" y="3108"/>
                    <a:pt x="2031" y="3312"/>
                    <a:pt x="2031" y="3312"/>
                  </a:cubicBezTo>
                  <a:cubicBezTo>
                    <a:pt x="2370" y="3288"/>
                    <a:pt x="2817" y="2551"/>
                    <a:pt x="3083" y="2249"/>
                  </a:cubicBezTo>
                  <a:cubicBezTo>
                    <a:pt x="3168" y="2152"/>
                    <a:pt x="3252" y="2126"/>
                    <a:pt x="3367" y="2126"/>
                  </a:cubicBezTo>
                  <a:cubicBezTo>
                    <a:pt x="3504" y="2126"/>
                    <a:pt x="3686" y="2163"/>
                    <a:pt x="3968" y="2163"/>
                  </a:cubicBezTo>
                  <a:cubicBezTo>
                    <a:pt x="4192" y="2163"/>
                    <a:pt x="4480" y="2139"/>
                    <a:pt x="4860" y="2055"/>
                  </a:cubicBezTo>
                  <a:cubicBezTo>
                    <a:pt x="6117" y="1777"/>
                    <a:pt x="6189" y="762"/>
                    <a:pt x="5694" y="218"/>
                  </a:cubicBezTo>
                  <a:cubicBezTo>
                    <a:pt x="5546" y="56"/>
                    <a:pt x="5396" y="1"/>
                    <a:pt x="5228" y="1"/>
                  </a:cubicBezTo>
                  <a:close/>
                </a:path>
              </a:pathLst>
            </a:custGeom>
            <a:solidFill>
              <a:srgbClr val="995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12;p140"/>
            <p:cNvSpPr/>
            <p:nvPr/>
          </p:nvSpPr>
          <p:spPr>
            <a:xfrm>
              <a:off x="1098032" y="2203965"/>
              <a:ext cx="182344" cy="151039"/>
            </a:xfrm>
            <a:custGeom>
              <a:avLst/>
              <a:gdLst/>
              <a:ahLst/>
              <a:cxnLst/>
              <a:rect l="l" t="t" r="r" b="b"/>
              <a:pathLst>
                <a:path w="6250" h="5177" extrusionOk="0">
                  <a:moveTo>
                    <a:pt x="2314" y="0"/>
                  </a:moveTo>
                  <a:cubicBezTo>
                    <a:pt x="2248" y="0"/>
                    <a:pt x="2181" y="5"/>
                    <a:pt x="2116" y="16"/>
                  </a:cubicBezTo>
                  <a:cubicBezTo>
                    <a:pt x="1367" y="148"/>
                    <a:pt x="1" y="1526"/>
                    <a:pt x="617" y="2348"/>
                  </a:cubicBezTo>
                  <a:lnTo>
                    <a:pt x="3083" y="5177"/>
                  </a:lnTo>
                  <a:lnTo>
                    <a:pt x="6250" y="3956"/>
                  </a:lnTo>
                  <a:cubicBezTo>
                    <a:pt x="6250" y="3956"/>
                    <a:pt x="4763" y="1720"/>
                    <a:pt x="4256" y="1115"/>
                  </a:cubicBezTo>
                  <a:cubicBezTo>
                    <a:pt x="3802" y="563"/>
                    <a:pt x="3026" y="0"/>
                    <a:pt x="2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13;p140"/>
            <p:cNvSpPr/>
            <p:nvPr/>
          </p:nvSpPr>
          <p:spPr>
            <a:xfrm>
              <a:off x="1207354" y="2222025"/>
              <a:ext cx="44113" cy="54703"/>
            </a:xfrm>
            <a:custGeom>
              <a:avLst/>
              <a:gdLst/>
              <a:ahLst/>
              <a:cxnLst/>
              <a:rect l="l" t="t" r="r" b="b"/>
              <a:pathLst>
                <a:path w="1512" h="1875" fill="none" extrusionOk="0">
                  <a:moveTo>
                    <a:pt x="1" y="1"/>
                  </a:moveTo>
                  <a:cubicBezTo>
                    <a:pt x="1" y="1"/>
                    <a:pt x="690" y="484"/>
                    <a:pt x="1512" y="1874"/>
                  </a:cubicBezTo>
                </a:path>
              </a:pathLst>
            </a:custGeom>
            <a:noFill/>
            <a:ln w="39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14;p140"/>
            <p:cNvSpPr/>
            <p:nvPr/>
          </p:nvSpPr>
          <p:spPr>
            <a:xfrm>
              <a:off x="762337" y="2754895"/>
              <a:ext cx="522612" cy="29"/>
            </a:xfrm>
            <a:custGeom>
              <a:avLst/>
              <a:gdLst/>
              <a:ahLst/>
              <a:cxnLst/>
              <a:rect l="l" t="t" r="r" b="b"/>
              <a:pathLst>
                <a:path w="17913" h="1" fill="none" extrusionOk="0">
                  <a:moveTo>
                    <a:pt x="0" y="0"/>
                  </a:moveTo>
                  <a:lnTo>
                    <a:pt x="17913"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15;p140"/>
            <p:cNvSpPr/>
            <p:nvPr/>
          </p:nvSpPr>
          <p:spPr>
            <a:xfrm>
              <a:off x="1372050" y="2754895"/>
              <a:ext cx="1088957" cy="29"/>
            </a:xfrm>
            <a:custGeom>
              <a:avLst/>
              <a:gdLst/>
              <a:ahLst/>
              <a:cxnLst/>
              <a:rect l="l" t="t" r="r" b="b"/>
              <a:pathLst>
                <a:path w="37325" h="1" fill="none" extrusionOk="0">
                  <a:moveTo>
                    <a:pt x="0" y="0"/>
                  </a:moveTo>
                  <a:lnTo>
                    <a:pt x="3732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3759;p139"/>
          <p:cNvGrpSpPr/>
          <p:nvPr/>
        </p:nvGrpSpPr>
        <p:grpSpPr>
          <a:xfrm>
            <a:off x="8429729" y="3173752"/>
            <a:ext cx="472799" cy="1377458"/>
            <a:chOff x="2533500" y="1694350"/>
            <a:chExt cx="586600" cy="1531675"/>
          </a:xfrm>
        </p:grpSpPr>
        <p:sp>
          <p:nvSpPr>
            <p:cNvPr id="108" name="Google Shape;3760;p139"/>
            <p:cNvSpPr/>
            <p:nvPr/>
          </p:nvSpPr>
          <p:spPr>
            <a:xfrm>
              <a:off x="2652825" y="3139975"/>
              <a:ext cx="117325" cy="76275"/>
            </a:xfrm>
            <a:custGeom>
              <a:avLst/>
              <a:gdLst/>
              <a:ahLst/>
              <a:cxnLst/>
              <a:rect l="l" t="t" r="r" b="b"/>
              <a:pathLst>
                <a:path w="4693" h="3051" extrusionOk="0">
                  <a:moveTo>
                    <a:pt x="4041" y="0"/>
                  </a:moveTo>
                  <a:lnTo>
                    <a:pt x="1702" y="678"/>
                  </a:lnTo>
                  <a:cubicBezTo>
                    <a:pt x="1702" y="678"/>
                    <a:pt x="0" y="2699"/>
                    <a:pt x="67" y="2951"/>
                  </a:cubicBezTo>
                  <a:cubicBezTo>
                    <a:pt x="86" y="3019"/>
                    <a:pt x="219" y="3051"/>
                    <a:pt x="422" y="3051"/>
                  </a:cubicBezTo>
                  <a:cubicBezTo>
                    <a:pt x="935" y="3051"/>
                    <a:pt x="1893" y="2850"/>
                    <a:pt x="2579" y="2526"/>
                  </a:cubicBezTo>
                  <a:cubicBezTo>
                    <a:pt x="2778" y="2433"/>
                    <a:pt x="2978" y="2326"/>
                    <a:pt x="3191" y="2233"/>
                  </a:cubicBezTo>
                  <a:lnTo>
                    <a:pt x="3297" y="1795"/>
                  </a:lnTo>
                  <a:lnTo>
                    <a:pt x="3656" y="2007"/>
                  </a:lnTo>
                  <a:cubicBezTo>
                    <a:pt x="4241" y="1741"/>
                    <a:pt x="4693" y="1516"/>
                    <a:pt x="4693" y="1516"/>
                  </a:cubicBezTo>
                  <a:lnTo>
                    <a:pt x="4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761;p139"/>
            <p:cNvSpPr/>
            <p:nvPr/>
          </p:nvSpPr>
          <p:spPr>
            <a:xfrm>
              <a:off x="2811000" y="3171875"/>
              <a:ext cx="120675" cy="54150"/>
            </a:xfrm>
            <a:custGeom>
              <a:avLst/>
              <a:gdLst/>
              <a:ahLst/>
              <a:cxnLst/>
              <a:rect l="l" t="t" r="r" b="b"/>
              <a:pathLst>
                <a:path w="4827" h="2166" extrusionOk="0">
                  <a:moveTo>
                    <a:pt x="4587" y="0"/>
                  </a:moveTo>
                  <a:lnTo>
                    <a:pt x="2154" y="67"/>
                  </a:lnTo>
                  <a:cubicBezTo>
                    <a:pt x="2154" y="67"/>
                    <a:pt x="1" y="1595"/>
                    <a:pt x="1" y="1848"/>
                  </a:cubicBezTo>
                  <a:cubicBezTo>
                    <a:pt x="1" y="2027"/>
                    <a:pt x="746" y="2165"/>
                    <a:pt x="1554" y="2165"/>
                  </a:cubicBezTo>
                  <a:cubicBezTo>
                    <a:pt x="1888" y="2165"/>
                    <a:pt x="2233" y="2142"/>
                    <a:pt x="2540" y="2087"/>
                  </a:cubicBezTo>
                  <a:cubicBezTo>
                    <a:pt x="2752" y="2047"/>
                    <a:pt x="2965" y="1994"/>
                    <a:pt x="3191" y="1954"/>
                  </a:cubicBezTo>
                  <a:lnTo>
                    <a:pt x="3404" y="1556"/>
                  </a:lnTo>
                  <a:lnTo>
                    <a:pt x="3710" y="1861"/>
                  </a:lnTo>
                  <a:cubicBezTo>
                    <a:pt x="4334" y="1742"/>
                    <a:pt x="4826" y="1649"/>
                    <a:pt x="4826" y="1649"/>
                  </a:cubicBezTo>
                  <a:lnTo>
                    <a:pt x="4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762;p139"/>
            <p:cNvSpPr/>
            <p:nvPr/>
          </p:nvSpPr>
          <p:spPr>
            <a:xfrm>
              <a:off x="2591325" y="2356675"/>
              <a:ext cx="382875" cy="820750"/>
            </a:xfrm>
            <a:custGeom>
              <a:avLst/>
              <a:gdLst/>
              <a:ahLst/>
              <a:cxnLst/>
              <a:rect l="l" t="t" r="r" b="b"/>
              <a:pathLst>
                <a:path w="15315" h="32830" extrusionOk="0">
                  <a:moveTo>
                    <a:pt x="4281" y="0"/>
                  </a:moveTo>
                  <a:cubicBezTo>
                    <a:pt x="4281" y="0"/>
                    <a:pt x="2527" y="4945"/>
                    <a:pt x="1264" y="10302"/>
                  </a:cubicBezTo>
                  <a:cubicBezTo>
                    <a:pt x="1" y="15646"/>
                    <a:pt x="94" y="20365"/>
                    <a:pt x="1264" y="24446"/>
                  </a:cubicBezTo>
                  <a:cubicBezTo>
                    <a:pt x="2434" y="28527"/>
                    <a:pt x="3696" y="32223"/>
                    <a:pt x="3696" y="32223"/>
                  </a:cubicBezTo>
                  <a:cubicBezTo>
                    <a:pt x="3696" y="32223"/>
                    <a:pt x="6129" y="32223"/>
                    <a:pt x="6900" y="31345"/>
                  </a:cubicBezTo>
                  <a:cubicBezTo>
                    <a:pt x="6900" y="31345"/>
                    <a:pt x="6714" y="28235"/>
                    <a:pt x="6461" y="26733"/>
                  </a:cubicBezTo>
                  <a:cubicBezTo>
                    <a:pt x="6461" y="26733"/>
                    <a:pt x="6608" y="24978"/>
                    <a:pt x="6169" y="23516"/>
                  </a:cubicBezTo>
                  <a:cubicBezTo>
                    <a:pt x="6169" y="23516"/>
                    <a:pt x="6315" y="20897"/>
                    <a:pt x="5345" y="19142"/>
                  </a:cubicBezTo>
                  <a:lnTo>
                    <a:pt x="8495" y="4786"/>
                  </a:lnTo>
                  <a:lnTo>
                    <a:pt x="9306" y="4985"/>
                  </a:lnTo>
                  <a:lnTo>
                    <a:pt x="9944" y="17560"/>
                  </a:lnTo>
                  <a:cubicBezTo>
                    <a:pt x="9944" y="17560"/>
                    <a:pt x="9652" y="18624"/>
                    <a:pt x="9944" y="20139"/>
                  </a:cubicBezTo>
                  <a:cubicBezTo>
                    <a:pt x="10237" y="21641"/>
                    <a:pt x="9718" y="23861"/>
                    <a:pt x="10263" y="26334"/>
                  </a:cubicBezTo>
                  <a:cubicBezTo>
                    <a:pt x="10263" y="26334"/>
                    <a:pt x="10223" y="31026"/>
                    <a:pt x="10463" y="32635"/>
                  </a:cubicBezTo>
                  <a:cubicBezTo>
                    <a:pt x="10463" y="32635"/>
                    <a:pt x="11325" y="32830"/>
                    <a:pt x="12361" y="32830"/>
                  </a:cubicBezTo>
                  <a:cubicBezTo>
                    <a:pt x="12879" y="32830"/>
                    <a:pt x="13440" y="32781"/>
                    <a:pt x="13959" y="32635"/>
                  </a:cubicBezTo>
                  <a:cubicBezTo>
                    <a:pt x="13959" y="32635"/>
                    <a:pt x="14996" y="22346"/>
                    <a:pt x="15155" y="17095"/>
                  </a:cubicBezTo>
                  <a:cubicBezTo>
                    <a:pt x="15315" y="11858"/>
                    <a:pt x="15235" y="240"/>
                    <a:pt x="15235" y="240"/>
                  </a:cubicBezTo>
                  <a:lnTo>
                    <a:pt x="4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763;p139"/>
            <p:cNvSpPr/>
            <p:nvPr/>
          </p:nvSpPr>
          <p:spPr>
            <a:xfrm>
              <a:off x="2815000" y="2356350"/>
              <a:ext cx="2025" cy="122650"/>
            </a:xfrm>
            <a:custGeom>
              <a:avLst/>
              <a:gdLst/>
              <a:ahLst/>
              <a:cxnLst/>
              <a:rect l="l" t="t" r="r" b="b"/>
              <a:pathLst>
                <a:path w="81" h="4906" fill="none" extrusionOk="0">
                  <a:moveTo>
                    <a:pt x="80" y="0"/>
                  </a:moveTo>
                  <a:lnTo>
                    <a:pt x="0" y="4905"/>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764;p139"/>
            <p:cNvSpPr/>
            <p:nvPr/>
          </p:nvSpPr>
          <p:spPr>
            <a:xfrm>
              <a:off x="2794725" y="2359000"/>
              <a:ext cx="20950" cy="85775"/>
            </a:xfrm>
            <a:custGeom>
              <a:avLst/>
              <a:gdLst/>
              <a:ahLst/>
              <a:cxnLst/>
              <a:rect l="l" t="t" r="r" b="b"/>
              <a:pathLst>
                <a:path w="838" h="3431" fill="none" extrusionOk="0">
                  <a:moveTo>
                    <a:pt x="306" y="0"/>
                  </a:moveTo>
                  <a:cubicBezTo>
                    <a:pt x="306" y="0"/>
                    <a:pt x="0" y="2779"/>
                    <a:pt x="838" y="3430"/>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765;p139"/>
            <p:cNvSpPr/>
            <p:nvPr/>
          </p:nvSpPr>
          <p:spPr>
            <a:xfrm>
              <a:off x="2677075" y="2356675"/>
              <a:ext cx="295800" cy="226325"/>
            </a:xfrm>
            <a:custGeom>
              <a:avLst/>
              <a:gdLst/>
              <a:ahLst/>
              <a:cxnLst/>
              <a:rect l="l" t="t" r="r" b="b"/>
              <a:pathLst>
                <a:path w="11832" h="9053" extrusionOk="0">
                  <a:moveTo>
                    <a:pt x="851" y="0"/>
                  </a:moveTo>
                  <a:cubicBezTo>
                    <a:pt x="851" y="0"/>
                    <a:pt x="506" y="997"/>
                    <a:pt x="1" y="2566"/>
                  </a:cubicBezTo>
                  <a:cubicBezTo>
                    <a:pt x="865" y="3005"/>
                    <a:pt x="2819" y="4015"/>
                    <a:pt x="4986" y="5158"/>
                  </a:cubicBezTo>
                  <a:lnTo>
                    <a:pt x="5065" y="4786"/>
                  </a:lnTo>
                  <a:lnTo>
                    <a:pt x="5876" y="4985"/>
                  </a:lnTo>
                  <a:lnTo>
                    <a:pt x="5903" y="5650"/>
                  </a:lnTo>
                  <a:cubicBezTo>
                    <a:pt x="8136" y="6860"/>
                    <a:pt x="10436" y="8136"/>
                    <a:pt x="11818" y="9053"/>
                  </a:cubicBezTo>
                  <a:cubicBezTo>
                    <a:pt x="11832" y="4520"/>
                    <a:pt x="11805" y="240"/>
                    <a:pt x="11805" y="240"/>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766;p139"/>
            <p:cNvSpPr/>
            <p:nvPr/>
          </p:nvSpPr>
          <p:spPr>
            <a:xfrm>
              <a:off x="2676400" y="2356350"/>
              <a:ext cx="138625" cy="62150"/>
            </a:xfrm>
            <a:custGeom>
              <a:avLst/>
              <a:gdLst/>
              <a:ahLst/>
              <a:cxnLst/>
              <a:rect l="l" t="t" r="r" b="b"/>
              <a:pathLst>
                <a:path w="5545" h="2486" extrusionOk="0">
                  <a:moveTo>
                    <a:pt x="586" y="0"/>
                  </a:moveTo>
                  <a:lnTo>
                    <a:pt x="1" y="1090"/>
                  </a:lnTo>
                  <a:lnTo>
                    <a:pt x="4534" y="2486"/>
                  </a:lnTo>
                  <a:lnTo>
                    <a:pt x="5544" y="253"/>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767;p139"/>
            <p:cNvSpPr/>
            <p:nvPr/>
          </p:nvSpPr>
          <p:spPr>
            <a:xfrm>
              <a:off x="2819325" y="2356675"/>
              <a:ext cx="163525" cy="71800"/>
            </a:xfrm>
            <a:custGeom>
              <a:avLst/>
              <a:gdLst/>
              <a:ahLst/>
              <a:cxnLst/>
              <a:rect l="l" t="t" r="r" b="b"/>
              <a:pathLst>
                <a:path w="6541" h="2872" extrusionOk="0">
                  <a:moveTo>
                    <a:pt x="6540" y="0"/>
                  </a:moveTo>
                  <a:lnTo>
                    <a:pt x="0" y="240"/>
                  </a:lnTo>
                  <a:lnTo>
                    <a:pt x="532" y="2872"/>
                  </a:lnTo>
                  <a:lnTo>
                    <a:pt x="6540" y="1861"/>
                  </a:lnTo>
                  <a:lnTo>
                    <a:pt x="6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768;p139"/>
            <p:cNvSpPr/>
            <p:nvPr/>
          </p:nvSpPr>
          <p:spPr>
            <a:xfrm>
              <a:off x="3032675" y="2279250"/>
              <a:ext cx="22275" cy="85750"/>
            </a:xfrm>
            <a:custGeom>
              <a:avLst/>
              <a:gdLst/>
              <a:ahLst/>
              <a:cxnLst/>
              <a:rect l="l" t="t" r="r" b="b"/>
              <a:pathLst>
                <a:path w="891" h="3430" extrusionOk="0">
                  <a:moveTo>
                    <a:pt x="346" y="0"/>
                  </a:moveTo>
                  <a:lnTo>
                    <a:pt x="0" y="80"/>
                  </a:lnTo>
                  <a:cubicBezTo>
                    <a:pt x="14" y="93"/>
                    <a:pt x="505" y="2154"/>
                    <a:pt x="545" y="3430"/>
                  </a:cubicBezTo>
                  <a:lnTo>
                    <a:pt x="891" y="3416"/>
                  </a:lnTo>
                  <a:cubicBezTo>
                    <a:pt x="851" y="2114"/>
                    <a:pt x="359" y="8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769;p139"/>
            <p:cNvSpPr/>
            <p:nvPr/>
          </p:nvSpPr>
          <p:spPr>
            <a:xfrm>
              <a:off x="2640525" y="1944575"/>
              <a:ext cx="366575" cy="427075"/>
            </a:xfrm>
            <a:custGeom>
              <a:avLst/>
              <a:gdLst/>
              <a:ahLst/>
              <a:cxnLst/>
              <a:rect l="l" t="t" r="r" b="b"/>
              <a:pathLst>
                <a:path w="14663" h="17083" extrusionOk="0">
                  <a:moveTo>
                    <a:pt x="8628" y="1"/>
                  </a:moveTo>
                  <a:lnTo>
                    <a:pt x="6394" y="918"/>
                  </a:lnTo>
                  <a:lnTo>
                    <a:pt x="5065" y="533"/>
                  </a:lnTo>
                  <a:cubicBezTo>
                    <a:pt x="5065" y="533"/>
                    <a:pt x="3948" y="931"/>
                    <a:pt x="2805" y="1596"/>
                  </a:cubicBezTo>
                  <a:cubicBezTo>
                    <a:pt x="2273" y="1902"/>
                    <a:pt x="1941" y="2473"/>
                    <a:pt x="1928" y="3085"/>
                  </a:cubicBezTo>
                  <a:lnTo>
                    <a:pt x="1662" y="15022"/>
                  </a:lnTo>
                  <a:cubicBezTo>
                    <a:pt x="1662" y="15022"/>
                    <a:pt x="0" y="17083"/>
                    <a:pt x="1968" y="17083"/>
                  </a:cubicBezTo>
                  <a:lnTo>
                    <a:pt x="13254" y="17083"/>
                  </a:lnTo>
                  <a:cubicBezTo>
                    <a:pt x="14636" y="17083"/>
                    <a:pt x="14663" y="16165"/>
                    <a:pt x="13692" y="15128"/>
                  </a:cubicBezTo>
                  <a:lnTo>
                    <a:pt x="11260" y="918"/>
                  </a:lnTo>
                  <a:cubicBezTo>
                    <a:pt x="10156" y="413"/>
                    <a:pt x="8628" y="1"/>
                    <a:pt x="8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770;p139"/>
            <p:cNvSpPr/>
            <p:nvPr/>
          </p:nvSpPr>
          <p:spPr>
            <a:xfrm>
              <a:off x="2541150" y="1984475"/>
              <a:ext cx="186475" cy="344975"/>
            </a:xfrm>
            <a:custGeom>
              <a:avLst/>
              <a:gdLst/>
              <a:ahLst/>
              <a:cxnLst/>
              <a:rect l="l" t="t" r="r" b="b"/>
              <a:pathLst>
                <a:path w="7459" h="13799" extrusionOk="0">
                  <a:moveTo>
                    <a:pt x="6780" y="0"/>
                  </a:moveTo>
                  <a:cubicBezTo>
                    <a:pt x="6780" y="0"/>
                    <a:pt x="5677" y="638"/>
                    <a:pt x="4534" y="2034"/>
                  </a:cubicBezTo>
                  <a:cubicBezTo>
                    <a:pt x="3404" y="3430"/>
                    <a:pt x="1636" y="6833"/>
                    <a:pt x="812" y="9744"/>
                  </a:cubicBezTo>
                  <a:cubicBezTo>
                    <a:pt x="1" y="12655"/>
                    <a:pt x="944" y="13758"/>
                    <a:pt x="2526" y="13798"/>
                  </a:cubicBezTo>
                  <a:cubicBezTo>
                    <a:pt x="2545" y="13799"/>
                    <a:pt x="2563" y="13799"/>
                    <a:pt x="2581" y="13799"/>
                  </a:cubicBezTo>
                  <a:cubicBezTo>
                    <a:pt x="4625" y="13799"/>
                    <a:pt x="7458" y="11618"/>
                    <a:pt x="7458" y="11618"/>
                  </a:cubicBezTo>
                  <a:lnTo>
                    <a:pt x="5810" y="5530"/>
                  </a:lnTo>
                  <a:cubicBezTo>
                    <a:pt x="5810" y="5530"/>
                    <a:pt x="5863" y="3390"/>
                    <a:pt x="5876" y="2566"/>
                  </a:cubicBezTo>
                  <a:cubicBezTo>
                    <a:pt x="5890" y="1742"/>
                    <a:pt x="6328" y="532"/>
                    <a:pt x="6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771;p139"/>
            <p:cNvSpPr/>
            <p:nvPr/>
          </p:nvSpPr>
          <p:spPr>
            <a:xfrm>
              <a:off x="2689375" y="2259975"/>
              <a:ext cx="95725" cy="20175"/>
            </a:xfrm>
            <a:custGeom>
              <a:avLst/>
              <a:gdLst/>
              <a:ahLst/>
              <a:cxnLst/>
              <a:rect l="l" t="t" r="r" b="b"/>
              <a:pathLst>
                <a:path w="3829" h="807" extrusionOk="0">
                  <a:moveTo>
                    <a:pt x="226" y="0"/>
                  </a:moveTo>
                  <a:cubicBezTo>
                    <a:pt x="226" y="0"/>
                    <a:pt x="0" y="678"/>
                    <a:pt x="1356" y="798"/>
                  </a:cubicBezTo>
                  <a:cubicBezTo>
                    <a:pt x="1432" y="804"/>
                    <a:pt x="1508" y="806"/>
                    <a:pt x="1582" y="806"/>
                  </a:cubicBezTo>
                  <a:cubicBezTo>
                    <a:pt x="2845" y="806"/>
                    <a:pt x="3829" y="0"/>
                    <a:pt x="3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772;p139"/>
            <p:cNvSpPr/>
            <p:nvPr/>
          </p:nvSpPr>
          <p:spPr>
            <a:xfrm>
              <a:off x="2858525" y="1956875"/>
              <a:ext cx="59850" cy="399825"/>
            </a:xfrm>
            <a:custGeom>
              <a:avLst/>
              <a:gdLst/>
              <a:ahLst/>
              <a:cxnLst/>
              <a:rect l="l" t="t" r="r" b="b"/>
              <a:pathLst>
                <a:path w="2394" h="15993" extrusionOk="0">
                  <a:moveTo>
                    <a:pt x="2088" y="1"/>
                  </a:moveTo>
                  <a:cubicBezTo>
                    <a:pt x="1583" y="971"/>
                    <a:pt x="1" y="4972"/>
                    <a:pt x="944" y="15992"/>
                  </a:cubicBezTo>
                  <a:lnTo>
                    <a:pt x="1277" y="15966"/>
                  </a:lnTo>
                  <a:cubicBezTo>
                    <a:pt x="360" y="5132"/>
                    <a:pt x="1928" y="1104"/>
                    <a:pt x="2393" y="187"/>
                  </a:cubicBezTo>
                  <a:lnTo>
                    <a:pt x="2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773;p139"/>
            <p:cNvSpPr/>
            <p:nvPr/>
          </p:nvSpPr>
          <p:spPr>
            <a:xfrm>
              <a:off x="2761150" y="2171525"/>
              <a:ext cx="95075" cy="36300"/>
            </a:xfrm>
            <a:custGeom>
              <a:avLst/>
              <a:gdLst/>
              <a:ahLst/>
              <a:cxnLst/>
              <a:rect l="l" t="t" r="r" b="b"/>
              <a:pathLst>
                <a:path w="3803" h="1452" extrusionOk="0">
                  <a:moveTo>
                    <a:pt x="2346" y="0"/>
                  </a:moveTo>
                  <a:cubicBezTo>
                    <a:pt x="2165" y="0"/>
                    <a:pt x="1971" y="8"/>
                    <a:pt x="1769" y="29"/>
                  </a:cubicBezTo>
                  <a:cubicBezTo>
                    <a:pt x="692" y="135"/>
                    <a:pt x="1" y="1451"/>
                    <a:pt x="227" y="1451"/>
                  </a:cubicBezTo>
                  <a:cubicBezTo>
                    <a:pt x="453" y="1451"/>
                    <a:pt x="958" y="1039"/>
                    <a:pt x="958" y="1039"/>
                  </a:cubicBezTo>
                  <a:cubicBezTo>
                    <a:pt x="958" y="1039"/>
                    <a:pt x="1473" y="1392"/>
                    <a:pt x="1982" y="1392"/>
                  </a:cubicBezTo>
                  <a:cubicBezTo>
                    <a:pt x="2143" y="1392"/>
                    <a:pt x="2303" y="1357"/>
                    <a:pt x="2447" y="1265"/>
                  </a:cubicBezTo>
                  <a:lnTo>
                    <a:pt x="3803" y="1451"/>
                  </a:lnTo>
                  <a:lnTo>
                    <a:pt x="3803" y="1451"/>
                  </a:lnTo>
                  <a:lnTo>
                    <a:pt x="3656" y="148"/>
                  </a:lnTo>
                  <a:cubicBezTo>
                    <a:pt x="3656" y="148"/>
                    <a:pt x="3116"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774;p139"/>
            <p:cNvSpPr/>
            <p:nvPr/>
          </p:nvSpPr>
          <p:spPr>
            <a:xfrm>
              <a:off x="2777450" y="1887750"/>
              <a:ext cx="64150" cy="86100"/>
            </a:xfrm>
            <a:custGeom>
              <a:avLst/>
              <a:gdLst/>
              <a:ahLst/>
              <a:cxnLst/>
              <a:rect l="l" t="t" r="r" b="b"/>
              <a:pathLst>
                <a:path w="2566" h="3444" extrusionOk="0">
                  <a:moveTo>
                    <a:pt x="1648" y="1"/>
                  </a:moveTo>
                  <a:lnTo>
                    <a:pt x="0" y="1343"/>
                  </a:lnTo>
                  <a:lnTo>
                    <a:pt x="160" y="2620"/>
                  </a:lnTo>
                  <a:lnTo>
                    <a:pt x="1250" y="3444"/>
                  </a:lnTo>
                  <a:lnTo>
                    <a:pt x="2566" y="1915"/>
                  </a:lnTo>
                  <a:lnTo>
                    <a:pt x="1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775;p139"/>
            <p:cNvSpPr/>
            <p:nvPr/>
          </p:nvSpPr>
          <p:spPr>
            <a:xfrm>
              <a:off x="2777450" y="1893075"/>
              <a:ext cx="48200" cy="54200"/>
            </a:xfrm>
            <a:custGeom>
              <a:avLst/>
              <a:gdLst/>
              <a:ahLst/>
              <a:cxnLst/>
              <a:rect l="l" t="t" r="r" b="b"/>
              <a:pathLst>
                <a:path w="1928" h="2168" extrusionOk="0">
                  <a:moveTo>
                    <a:pt x="1688" y="1"/>
                  </a:moveTo>
                  <a:lnTo>
                    <a:pt x="1250" y="120"/>
                  </a:lnTo>
                  <a:lnTo>
                    <a:pt x="0" y="1130"/>
                  </a:lnTo>
                  <a:lnTo>
                    <a:pt x="133" y="2167"/>
                  </a:lnTo>
                  <a:cubicBezTo>
                    <a:pt x="1928" y="2061"/>
                    <a:pt x="1688" y="1"/>
                    <a:pt x="1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776;p139"/>
            <p:cNvSpPr/>
            <p:nvPr/>
          </p:nvSpPr>
          <p:spPr>
            <a:xfrm>
              <a:off x="2533500" y="2093125"/>
              <a:ext cx="275525" cy="158550"/>
            </a:xfrm>
            <a:custGeom>
              <a:avLst/>
              <a:gdLst/>
              <a:ahLst/>
              <a:cxnLst/>
              <a:rect l="l" t="t" r="r" b="b"/>
              <a:pathLst>
                <a:path w="11021" h="6342" extrusionOk="0">
                  <a:moveTo>
                    <a:pt x="1" y="1"/>
                  </a:moveTo>
                  <a:lnTo>
                    <a:pt x="1118" y="6342"/>
                  </a:lnTo>
                  <a:lnTo>
                    <a:pt x="11021" y="6342"/>
                  </a:lnTo>
                  <a:lnTo>
                    <a:pt x="98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77;p139"/>
            <p:cNvSpPr/>
            <p:nvPr/>
          </p:nvSpPr>
          <p:spPr>
            <a:xfrm>
              <a:off x="2780775" y="2093125"/>
              <a:ext cx="38575" cy="158550"/>
            </a:xfrm>
            <a:custGeom>
              <a:avLst/>
              <a:gdLst/>
              <a:ahLst/>
              <a:cxnLst/>
              <a:rect l="l" t="t" r="r" b="b"/>
              <a:pathLst>
                <a:path w="1543" h="6342" extrusionOk="0">
                  <a:moveTo>
                    <a:pt x="0" y="1"/>
                  </a:moveTo>
                  <a:lnTo>
                    <a:pt x="1130" y="6342"/>
                  </a:lnTo>
                  <a:lnTo>
                    <a:pt x="1542" y="6342"/>
                  </a:lnTo>
                  <a:lnTo>
                    <a:pt x="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778;p139"/>
            <p:cNvSpPr/>
            <p:nvPr/>
          </p:nvSpPr>
          <p:spPr>
            <a:xfrm>
              <a:off x="2646175" y="2149625"/>
              <a:ext cx="50200" cy="45550"/>
            </a:xfrm>
            <a:custGeom>
              <a:avLst/>
              <a:gdLst/>
              <a:ahLst/>
              <a:cxnLst/>
              <a:rect l="l" t="t" r="r" b="b"/>
              <a:pathLst>
                <a:path w="2008" h="1822" extrusionOk="0">
                  <a:moveTo>
                    <a:pt x="838" y="1"/>
                  </a:moveTo>
                  <a:cubicBezTo>
                    <a:pt x="346" y="1"/>
                    <a:pt x="0" y="400"/>
                    <a:pt x="93" y="905"/>
                  </a:cubicBezTo>
                  <a:cubicBezTo>
                    <a:pt x="186" y="1410"/>
                    <a:pt x="665" y="1822"/>
                    <a:pt x="1170" y="1822"/>
                  </a:cubicBezTo>
                  <a:cubicBezTo>
                    <a:pt x="1662" y="1822"/>
                    <a:pt x="2008" y="1410"/>
                    <a:pt x="1915" y="905"/>
                  </a:cubicBezTo>
                  <a:cubicBezTo>
                    <a:pt x="1821" y="400"/>
                    <a:pt x="134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779;p139"/>
            <p:cNvSpPr/>
            <p:nvPr/>
          </p:nvSpPr>
          <p:spPr>
            <a:xfrm>
              <a:off x="2561425" y="2251650"/>
              <a:ext cx="342325" cy="10325"/>
            </a:xfrm>
            <a:custGeom>
              <a:avLst/>
              <a:gdLst/>
              <a:ahLst/>
              <a:cxnLst/>
              <a:rect l="l" t="t" r="r" b="b"/>
              <a:pathLst>
                <a:path w="13693" h="413" extrusionOk="0">
                  <a:moveTo>
                    <a:pt x="1" y="1"/>
                  </a:moveTo>
                  <a:lnTo>
                    <a:pt x="1" y="413"/>
                  </a:lnTo>
                  <a:lnTo>
                    <a:pt x="13693" y="413"/>
                  </a:lnTo>
                  <a:lnTo>
                    <a:pt x="136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80;p139"/>
            <p:cNvSpPr/>
            <p:nvPr/>
          </p:nvSpPr>
          <p:spPr>
            <a:xfrm>
              <a:off x="2809000" y="2251650"/>
              <a:ext cx="94750" cy="10325"/>
            </a:xfrm>
            <a:custGeom>
              <a:avLst/>
              <a:gdLst/>
              <a:ahLst/>
              <a:cxnLst/>
              <a:rect l="l" t="t" r="r" b="b"/>
              <a:pathLst>
                <a:path w="3790" h="413" extrusionOk="0">
                  <a:moveTo>
                    <a:pt x="1" y="1"/>
                  </a:moveTo>
                  <a:lnTo>
                    <a:pt x="1" y="413"/>
                  </a:lnTo>
                  <a:lnTo>
                    <a:pt x="3790" y="413"/>
                  </a:lnTo>
                  <a:lnTo>
                    <a:pt x="37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781;p139"/>
            <p:cNvSpPr/>
            <p:nvPr/>
          </p:nvSpPr>
          <p:spPr>
            <a:xfrm>
              <a:off x="2847900" y="1967525"/>
              <a:ext cx="272200" cy="336400"/>
            </a:xfrm>
            <a:custGeom>
              <a:avLst/>
              <a:gdLst/>
              <a:ahLst/>
              <a:cxnLst/>
              <a:rect l="l" t="t" r="r" b="b"/>
              <a:pathLst>
                <a:path w="10888" h="13456" extrusionOk="0">
                  <a:moveTo>
                    <a:pt x="2965" y="0"/>
                  </a:moveTo>
                  <a:cubicBezTo>
                    <a:pt x="2965" y="0"/>
                    <a:pt x="1768" y="2898"/>
                    <a:pt x="2592" y="5025"/>
                  </a:cubicBezTo>
                  <a:cubicBezTo>
                    <a:pt x="3164" y="6474"/>
                    <a:pt x="4201" y="8534"/>
                    <a:pt x="4201" y="8534"/>
                  </a:cubicBezTo>
                  <a:lnTo>
                    <a:pt x="0" y="8189"/>
                  </a:lnTo>
                  <a:lnTo>
                    <a:pt x="0" y="10063"/>
                  </a:lnTo>
                  <a:lnTo>
                    <a:pt x="585" y="10209"/>
                  </a:lnTo>
                  <a:cubicBezTo>
                    <a:pt x="585" y="10209"/>
                    <a:pt x="213" y="11352"/>
                    <a:pt x="2712" y="11991"/>
                  </a:cubicBezTo>
                  <a:cubicBezTo>
                    <a:pt x="2712" y="11991"/>
                    <a:pt x="3897" y="12718"/>
                    <a:pt x="4966" y="12718"/>
                  </a:cubicBezTo>
                  <a:cubicBezTo>
                    <a:pt x="5035" y="12718"/>
                    <a:pt x="5104" y="12715"/>
                    <a:pt x="5171" y="12708"/>
                  </a:cubicBezTo>
                  <a:cubicBezTo>
                    <a:pt x="5171" y="12708"/>
                    <a:pt x="6100" y="13456"/>
                    <a:pt x="7581" y="13456"/>
                  </a:cubicBezTo>
                  <a:cubicBezTo>
                    <a:pt x="7705" y="13456"/>
                    <a:pt x="7832" y="13451"/>
                    <a:pt x="7963" y="13439"/>
                  </a:cubicBezTo>
                  <a:cubicBezTo>
                    <a:pt x="9664" y="13293"/>
                    <a:pt x="10675" y="12123"/>
                    <a:pt x="10781" y="10329"/>
                  </a:cubicBezTo>
                  <a:cubicBezTo>
                    <a:pt x="10887" y="8734"/>
                    <a:pt x="8574" y="5224"/>
                    <a:pt x="7670" y="3775"/>
                  </a:cubicBezTo>
                  <a:cubicBezTo>
                    <a:pt x="6780" y="2313"/>
                    <a:pt x="4347" y="638"/>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82;p139"/>
            <p:cNvSpPr/>
            <p:nvPr/>
          </p:nvSpPr>
          <p:spPr>
            <a:xfrm>
              <a:off x="2864175" y="2179200"/>
              <a:ext cx="25" cy="40250"/>
            </a:xfrm>
            <a:custGeom>
              <a:avLst/>
              <a:gdLst/>
              <a:ahLst/>
              <a:cxnLst/>
              <a:rect l="l" t="t" r="r" b="b"/>
              <a:pathLst>
                <a:path w="1" h="1610" fill="none" extrusionOk="0">
                  <a:moveTo>
                    <a:pt x="1" y="1609"/>
                  </a:moveTo>
                  <a:lnTo>
                    <a:pt x="1"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783;p139"/>
            <p:cNvSpPr/>
            <p:nvPr/>
          </p:nvSpPr>
          <p:spPr>
            <a:xfrm>
              <a:off x="2852550" y="2182200"/>
              <a:ext cx="7675" cy="1025"/>
            </a:xfrm>
            <a:custGeom>
              <a:avLst/>
              <a:gdLst/>
              <a:ahLst/>
              <a:cxnLst/>
              <a:rect l="l" t="t" r="r" b="b"/>
              <a:pathLst>
                <a:path w="307" h="41" fill="none" extrusionOk="0">
                  <a:moveTo>
                    <a:pt x="0" y="1"/>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784;p139"/>
            <p:cNvSpPr/>
            <p:nvPr/>
          </p:nvSpPr>
          <p:spPr>
            <a:xfrm>
              <a:off x="2852550" y="2192175"/>
              <a:ext cx="7675" cy="1025"/>
            </a:xfrm>
            <a:custGeom>
              <a:avLst/>
              <a:gdLst/>
              <a:ahLst/>
              <a:cxnLst/>
              <a:rect l="l" t="t" r="r" b="b"/>
              <a:pathLst>
                <a:path w="307" h="41"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85;p139"/>
            <p:cNvSpPr/>
            <p:nvPr/>
          </p:nvSpPr>
          <p:spPr>
            <a:xfrm>
              <a:off x="2852550" y="2202150"/>
              <a:ext cx="7675" cy="1000"/>
            </a:xfrm>
            <a:custGeom>
              <a:avLst/>
              <a:gdLst/>
              <a:ahLst/>
              <a:cxnLst/>
              <a:rect l="l" t="t" r="r" b="b"/>
              <a:pathLst>
                <a:path w="307" h="40"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786;p139"/>
            <p:cNvSpPr/>
            <p:nvPr/>
          </p:nvSpPr>
          <p:spPr>
            <a:xfrm>
              <a:off x="2852550" y="2212100"/>
              <a:ext cx="7675" cy="1025"/>
            </a:xfrm>
            <a:custGeom>
              <a:avLst/>
              <a:gdLst/>
              <a:ahLst/>
              <a:cxnLst/>
              <a:rect l="l" t="t" r="r" b="b"/>
              <a:pathLst>
                <a:path w="307" h="41" fill="none" extrusionOk="0">
                  <a:moveTo>
                    <a:pt x="306" y="41"/>
                  </a:moveTo>
                  <a:lnTo>
                    <a:pt x="0"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787;p139"/>
            <p:cNvSpPr/>
            <p:nvPr/>
          </p:nvSpPr>
          <p:spPr>
            <a:xfrm>
              <a:off x="2952900" y="2180875"/>
              <a:ext cx="71475" cy="7000"/>
            </a:xfrm>
            <a:custGeom>
              <a:avLst/>
              <a:gdLst/>
              <a:ahLst/>
              <a:cxnLst/>
              <a:rect l="l" t="t" r="r" b="b"/>
              <a:pathLst>
                <a:path w="2859" h="280" fill="none" extrusionOk="0">
                  <a:moveTo>
                    <a:pt x="1" y="0"/>
                  </a:moveTo>
                  <a:lnTo>
                    <a:pt x="2859" y="279"/>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88;p139"/>
            <p:cNvSpPr/>
            <p:nvPr/>
          </p:nvSpPr>
          <p:spPr>
            <a:xfrm>
              <a:off x="3048300" y="2219425"/>
              <a:ext cx="69475" cy="81775"/>
            </a:xfrm>
            <a:custGeom>
              <a:avLst/>
              <a:gdLst/>
              <a:ahLst/>
              <a:cxnLst/>
              <a:rect l="l" t="t" r="r" b="b"/>
              <a:pathLst>
                <a:path w="2779" h="3271" extrusionOk="0">
                  <a:moveTo>
                    <a:pt x="2193" y="0"/>
                  </a:moveTo>
                  <a:cubicBezTo>
                    <a:pt x="984" y="0"/>
                    <a:pt x="0" y="891"/>
                    <a:pt x="0" y="1981"/>
                  </a:cubicBezTo>
                  <a:cubicBezTo>
                    <a:pt x="0" y="2473"/>
                    <a:pt x="199" y="2925"/>
                    <a:pt x="532" y="3270"/>
                  </a:cubicBezTo>
                  <a:cubicBezTo>
                    <a:pt x="1888" y="2925"/>
                    <a:pt x="2672" y="1835"/>
                    <a:pt x="2765" y="253"/>
                  </a:cubicBezTo>
                  <a:cubicBezTo>
                    <a:pt x="2778" y="200"/>
                    <a:pt x="2778" y="133"/>
                    <a:pt x="2778" y="80"/>
                  </a:cubicBezTo>
                  <a:cubicBezTo>
                    <a:pt x="2592" y="27"/>
                    <a:pt x="2393" y="0"/>
                    <a:pt x="2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89;p139"/>
            <p:cNvSpPr/>
            <p:nvPr/>
          </p:nvSpPr>
          <p:spPr>
            <a:xfrm>
              <a:off x="2875800" y="2345700"/>
              <a:ext cx="192775" cy="165200"/>
            </a:xfrm>
            <a:custGeom>
              <a:avLst/>
              <a:gdLst/>
              <a:ahLst/>
              <a:cxnLst/>
              <a:rect l="l" t="t" r="r" b="b"/>
              <a:pathLst>
                <a:path w="7711" h="6608" extrusionOk="0">
                  <a:moveTo>
                    <a:pt x="1" y="1"/>
                  </a:moveTo>
                  <a:lnTo>
                    <a:pt x="1" y="6607"/>
                  </a:lnTo>
                  <a:lnTo>
                    <a:pt x="7711" y="6607"/>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790;p139"/>
            <p:cNvSpPr/>
            <p:nvPr/>
          </p:nvSpPr>
          <p:spPr>
            <a:xfrm>
              <a:off x="2875800" y="2345700"/>
              <a:ext cx="192775" cy="63500"/>
            </a:xfrm>
            <a:custGeom>
              <a:avLst/>
              <a:gdLst/>
              <a:ahLst/>
              <a:cxnLst/>
              <a:rect l="l" t="t" r="r" b="b"/>
              <a:pathLst>
                <a:path w="7711" h="2540" extrusionOk="0">
                  <a:moveTo>
                    <a:pt x="1" y="1"/>
                  </a:moveTo>
                  <a:lnTo>
                    <a:pt x="1330" y="971"/>
                  </a:lnTo>
                  <a:lnTo>
                    <a:pt x="1702" y="2540"/>
                  </a:lnTo>
                  <a:lnTo>
                    <a:pt x="7711" y="2327"/>
                  </a:lnTo>
                  <a:lnTo>
                    <a:pt x="7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91;p139"/>
            <p:cNvSpPr/>
            <p:nvPr/>
          </p:nvSpPr>
          <p:spPr>
            <a:xfrm>
              <a:off x="2875800" y="2345700"/>
              <a:ext cx="200425" cy="48550"/>
            </a:xfrm>
            <a:custGeom>
              <a:avLst/>
              <a:gdLst/>
              <a:ahLst/>
              <a:cxnLst/>
              <a:rect l="l" t="t" r="r" b="b"/>
              <a:pathLst>
                <a:path w="8017" h="1942" extrusionOk="0">
                  <a:moveTo>
                    <a:pt x="1" y="1"/>
                  </a:moveTo>
                  <a:lnTo>
                    <a:pt x="1530" y="426"/>
                  </a:lnTo>
                  <a:lnTo>
                    <a:pt x="2088" y="1941"/>
                  </a:lnTo>
                  <a:lnTo>
                    <a:pt x="8017" y="1941"/>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92;p139"/>
            <p:cNvSpPr/>
            <p:nvPr/>
          </p:nvSpPr>
          <p:spPr>
            <a:xfrm>
              <a:off x="2922000" y="2356350"/>
              <a:ext cx="143275" cy="25"/>
            </a:xfrm>
            <a:custGeom>
              <a:avLst/>
              <a:gdLst/>
              <a:ahLst/>
              <a:cxnLst/>
              <a:rect l="l" t="t" r="r" b="b"/>
              <a:pathLst>
                <a:path w="5731" h="1" fill="none" extrusionOk="0">
                  <a:moveTo>
                    <a:pt x="1" y="0"/>
                  </a:moveTo>
                  <a:lnTo>
                    <a:pt x="5730"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93;p139"/>
            <p:cNvSpPr/>
            <p:nvPr/>
          </p:nvSpPr>
          <p:spPr>
            <a:xfrm>
              <a:off x="2912025" y="2362650"/>
              <a:ext cx="25" cy="141925"/>
            </a:xfrm>
            <a:custGeom>
              <a:avLst/>
              <a:gdLst/>
              <a:ahLst/>
              <a:cxnLst/>
              <a:rect l="l" t="t" r="r" b="b"/>
              <a:pathLst>
                <a:path w="1" h="5677" fill="none" extrusionOk="0">
                  <a:moveTo>
                    <a:pt x="1" y="1"/>
                  </a:moveTo>
                  <a:lnTo>
                    <a:pt x="1" y="56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94;p139"/>
            <p:cNvSpPr/>
            <p:nvPr/>
          </p:nvSpPr>
          <p:spPr>
            <a:xfrm>
              <a:off x="293530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95;p139"/>
            <p:cNvSpPr/>
            <p:nvPr/>
          </p:nvSpPr>
          <p:spPr>
            <a:xfrm>
              <a:off x="2946925" y="2446400"/>
              <a:ext cx="46550" cy="25"/>
            </a:xfrm>
            <a:custGeom>
              <a:avLst/>
              <a:gdLst/>
              <a:ahLst/>
              <a:cxnLst/>
              <a:rect l="l" t="t" r="r" b="b"/>
              <a:pathLst>
                <a:path w="1862" h="1" fill="none" extrusionOk="0">
                  <a:moveTo>
                    <a:pt x="1" y="0"/>
                  </a:moveTo>
                  <a:lnTo>
                    <a:pt x="1862"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96;p139"/>
            <p:cNvSpPr/>
            <p:nvPr/>
          </p:nvSpPr>
          <p:spPr>
            <a:xfrm>
              <a:off x="301805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97;p139"/>
            <p:cNvSpPr/>
            <p:nvPr/>
          </p:nvSpPr>
          <p:spPr>
            <a:xfrm>
              <a:off x="3029350" y="2446400"/>
              <a:ext cx="46875" cy="25"/>
            </a:xfrm>
            <a:custGeom>
              <a:avLst/>
              <a:gdLst/>
              <a:ahLst/>
              <a:cxnLst/>
              <a:rect l="l" t="t" r="r" b="b"/>
              <a:pathLst>
                <a:path w="1875" h="1" fill="none" extrusionOk="0">
                  <a:moveTo>
                    <a:pt x="0" y="0"/>
                  </a:moveTo>
                  <a:lnTo>
                    <a:pt x="1875"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98;p139"/>
            <p:cNvSpPr/>
            <p:nvPr/>
          </p:nvSpPr>
          <p:spPr>
            <a:xfrm>
              <a:off x="2858525" y="2803325"/>
              <a:ext cx="32275" cy="25950"/>
            </a:xfrm>
            <a:custGeom>
              <a:avLst/>
              <a:gdLst/>
              <a:ahLst/>
              <a:cxnLst/>
              <a:rect l="l" t="t" r="r" b="b"/>
              <a:pathLst>
                <a:path w="1291" h="1038" fill="none" extrusionOk="0">
                  <a:moveTo>
                    <a:pt x="1" y="0"/>
                  </a:moveTo>
                  <a:lnTo>
                    <a:pt x="1290" y="103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99;p139"/>
            <p:cNvSpPr/>
            <p:nvPr/>
          </p:nvSpPr>
          <p:spPr>
            <a:xfrm>
              <a:off x="2887775" y="2803325"/>
              <a:ext cx="24950" cy="12975"/>
            </a:xfrm>
            <a:custGeom>
              <a:avLst/>
              <a:gdLst/>
              <a:ahLst/>
              <a:cxnLst/>
              <a:rect l="l" t="t" r="r" b="b"/>
              <a:pathLst>
                <a:path w="998" h="519" fill="none" extrusionOk="0">
                  <a:moveTo>
                    <a:pt x="0" y="0"/>
                  </a:moveTo>
                  <a:lnTo>
                    <a:pt x="997" y="519"/>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800;p139"/>
            <p:cNvSpPr/>
            <p:nvPr/>
          </p:nvSpPr>
          <p:spPr>
            <a:xfrm>
              <a:off x="2677075" y="2848525"/>
              <a:ext cx="35925" cy="34900"/>
            </a:xfrm>
            <a:custGeom>
              <a:avLst/>
              <a:gdLst/>
              <a:ahLst/>
              <a:cxnLst/>
              <a:rect l="l" t="t" r="r" b="b"/>
              <a:pathLst>
                <a:path w="1437" h="1396" fill="none" extrusionOk="0">
                  <a:moveTo>
                    <a:pt x="1436" y="0"/>
                  </a:moveTo>
                  <a:cubicBezTo>
                    <a:pt x="1436" y="0"/>
                    <a:pt x="772" y="1143"/>
                    <a:pt x="1" y="1396"/>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801;p139"/>
            <p:cNvSpPr/>
            <p:nvPr/>
          </p:nvSpPr>
          <p:spPr>
            <a:xfrm>
              <a:off x="2700000" y="2883400"/>
              <a:ext cx="13000" cy="27625"/>
            </a:xfrm>
            <a:custGeom>
              <a:avLst/>
              <a:gdLst/>
              <a:ahLst/>
              <a:cxnLst/>
              <a:rect l="l" t="t" r="r" b="b"/>
              <a:pathLst>
                <a:path w="520" h="1105" fill="none" extrusionOk="0">
                  <a:moveTo>
                    <a:pt x="519" y="1"/>
                  </a:moveTo>
                  <a:lnTo>
                    <a:pt x="1" y="1104"/>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802;p139"/>
            <p:cNvSpPr/>
            <p:nvPr/>
          </p:nvSpPr>
          <p:spPr>
            <a:xfrm>
              <a:off x="2858850" y="3155250"/>
              <a:ext cx="83450" cy="7350"/>
            </a:xfrm>
            <a:custGeom>
              <a:avLst/>
              <a:gdLst/>
              <a:ahLst/>
              <a:cxnLst/>
              <a:rect l="l" t="t" r="r" b="b"/>
              <a:pathLst>
                <a:path w="3338" h="294" fill="none" extrusionOk="0">
                  <a:moveTo>
                    <a:pt x="1" y="1"/>
                  </a:moveTo>
                  <a:cubicBezTo>
                    <a:pt x="1" y="1"/>
                    <a:pt x="1290" y="293"/>
                    <a:pt x="3338"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803;p139"/>
            <p:cNvSpPr/>
            <p:nvPr/>
          </p:nvSpPr>
          <p:spPr>
            <a:xfrm>
              <a:off x="2695350" y="3125000"/>
              <a:ext cx="67500" cy="19650"/>
            </a:xfrm>
            <a:custGeom>
              <a:avLst/>
              <a:gdLst/>
              <a:ahLst/>
              <a:cxnLst/>
              <a:rect l="l" t="t" r="r" b="b"/>
              <a:pathLst>
                <a:path w="2700" h="786" fill="none" extrusionOk="0">
                  <a:moveTo>
                    <a:pt x="1" y="785"/>
                  </a:moveTo>
                  <a:cubicBezTo>
                    <a:pt x="1" y="785"/>
                    <a:pt x="1543" y="759"/>
                    <a:pt x="2699"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804;p139"/>
            <p:cNvSpPr/>
            <p:nvPr/>
          </p:nvSpPr>
          <p:spPr>
            <a:xfrm>
              <a:off x="2609275" y="1893075"/>
              <a:ext cx="77800" cy="25"/>
            </a:xfrm>
            <a:custGeom>
              <a:avLst/>
              <a:gdLst/>
              <a:ahLst/>
              <a:cxnLst/>
              <a:rect l="l" t="t" r="r" b="b"/>
              <a:pathLst>
                <a:path w="3112" h="1" fill="none" extrusionOk="0">
                  <a:moveTo>
                    <a:pt x="1" y="1"/>
                  </a:moveTo>
                  <a:lnTo>
                    <a:pt x="3111"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805;p139"/>
            <p:cNvSpPr/>
            <p:nvPr/>
          </p:nvSpPr>
          <p:spPr>
            <a:xfrm>
              <a:off x="2609275" y="1920000"/>
              <a:ext cx="102050" cy="25"/>
            </a:xfrm>
            <a:custGeom>
              <a:avLst/>
              <a:gdLst/>
              <a:ahLst/>
              <a:cxnLst/>
              <a:rect l="l" t="t" r="r" b="b"/>
              <a:pathLst>
                <a:path w="4082" h="1" fill="none" extrusionOk="0">
                  <a:moveTo>
                    <a:pt x="1" y="0"/>
                  </a:moveTo>
                  <a:lnTo>
                    <a:pt x="4082"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806;p139"/>
            <p:cNvSpPr/>
            <p:nvPr/>
          </p:nvSpPr>
          <p:spPr>
            <a:xfrm>
              <a:off x="2609275" y="1947250"/>
              <a:ext cx="56525" cy="25"/>
            </a:xfrm>
            <a:custGeom>
              <a:avLst/>
              <a:gdLst/>
              <a:ahLst/>
              <a:cxnLst/>
              <a:rect l="l" t="t" r="r" b="b"/>
              <a:pathLst>
                <a:path w="2261" h="1" fill="none" extrusionOk="0">
                  <a:moveTo>
                    <a:pt x="1" y="0"/>
                  </a:moveTo>
                  <a:lnTo>
                    <a:pt x="2261"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807;p139"/>
            <p:cNvSpPr/>
            <p:nvPr/>
          </p:nvSpPr>
          <p:spPr>
            <a:xfrm>
              <a:off x="2930300" y="1694350"/>
              <a:ext cx="117025" cy="163850"/>
            </a:xfrm>
            <a:custGeom>
              <a:avLst/>
              <a:gdLst/>
              <a:ahLst/>
              <a:cxnLst/>
              <a:rect l="l" t="t" r="r" b="b"/>
              <a:pathLst>
                <a:path w="4681" h="6554" extrusionOk="0">
                  <a:moveTo>
                    <a:pt x="2341" y="0"/>
                  </a:moveTo>
                  <a:lnTo>
                    <a:pt x="1" y="3098"/>
                  </a:lnTo>
                  <a:lnTo>
                    <a:pt x="1357" y="3098"/>
                  </a:lnTo>
                  <a:lnTo>
                    <a:pt x="1357" y="6554"/>
                  </a:lnTo>
                  <a:lnTo>
                    <a:pt x="3311" y="6554"/>
                  </a:lnTo>
                  <a:lnTo>
                    <a:pt x="3311" y="3098"/>
                  </a:lnTo>
                  <a:lnTo>
                    <a:pt x="4680" y="3098"/>
                  </a:lnTo>
                  <a:lnTo>
                    <a:pt x="2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808;p139"/>
            <p:cNvSpPr/>
            <p:nvPr/>
          </p:nvSpPr>
          <p:spPr>
            <a:xfrm>
              <a:off x="2876150" y="1776100"/>
              <a:ext cx="205725" cy="132950"/>
            </a:xfrm>
            <a:custGeom>
              <a:avLst/>
              <a:gdLst/>
              <a:ahLst/>
              <a:cxnLst/>
              <a:rect l="l" t="t" r="r" b="b"/>
              <a:pathLst>
                <a:path w="8229" h="5318" extrusionOk="0">
                  <a:moveTo>
                    <a:pt x="8229" y="0"/>
                  </a:moveTo>
                  <a:lnTo>
                    <a:pt x="5809" y="2340"/>
                  </a:lnTo>
                  <a:lnTo>
                    <a:pt x="4493" y="1423"/>
                  </a:lnTo>
                  <a:lnTo>
                    <a:pt x="3071" y="3204"/>
                  </a:lnTo>
                  <a:lnTo>
                    <a:pt x="1981" y="2659"/>
                  </a:lnTo>
                  <a:lnTo>
                    <a:pt x="0" y="5318"/>
                  </a:lnTo>
                  <a:lnTo>
                    <a:pt x="8229" y="5318"/>
                  </a:lnTo>
                  <a:lnTo>
                    <a:pt x="8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809;p139"/>
            <p:cNvSpPr/>
            <p:nvPr/>
          </p:nvSpPr>
          <p:spPr>
            <a:xfrm>
              <a:off x="2766800" y="1927325"/>
              <a:ext cx="92425" cy="73775"/>
            </a:xfrm>
            <a:custGeom>
              <a:avLst/>
              <a:gdLst/>
              <a:ahLst/>
              <a:cxnLst/>
              <a:rect l="l" t="t" r="r" b="b"/>
              <a:pathLst>
                <a:path w="3697" h="2951" extrusionOk="0">
                  <a:moveTo>
                    <a:pt x="2937" y="0"/>
                  </a:moveTo>
                  <a:cubicBezTo>
                    <a:pt x="2880" y="0"/>
                    <a:pt x="2845" y="26"/>
                    <a:pt x="2845" y="26"/>
                  </a:cubicBezTo>
                  <a:lnTo>
                    <a:pt x="2899" y="146"/>
                  </a:lnTo>
                  <a:cubicBezTo>
                    <a:pt x="2553" y="890"/>
                    <a:pt x="1583" y="1356"/>
                    <a:pt x="1583" y="1356"/>
                  </a:cubicBezTo>
                  <a:cubicBezTo>
                    <a:pt x="1184" y="1183"/>
                    <a:pt x="559" y="797"/>
                    <a:pt x="559" y="797"/>
                  </a:cubicBezTo>
                  <a:lnTo>
                    <a:pt x="532" y="558"/>
                  </a:lnTo>
                  <a:cubicBezTo>
                    <a:pt x="346" y="571"/>
                    <a:pt x="1" y="1223"/>
                    <a:pt x="1" y="1223"/>
                  </a:cubicBezTo>
                  <a:lnTo>
                    <a:pt x="905" y="2951"/>
                  </a:lnTo>
                  <a:lnTo>
                    <a:pt x="1649" y="2047"/>
                  </a:lnTo>
                  <a:lnTo>
                    <a:pt x="2460" y="2898"/>
                  </a:lnTo>
                  <a:lnTo>
                    <a:pt x="3696" y="678"/>
                  </a:lnTo>
                  <a:cubicBezTo>
                    <a:pt x="3696" y="678"/>
                    <a:pt x="3258" y="186"/>
                    <a:pt x="3098" y="66"/>
                  </a:cubicBezTo>
                  <a:cubicBezTo>
                    <a:pt x="3035" y="15"/>
                    <a:pt x="2980" y="0"/>
                    <a:pt x="2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810;p139"/>
            <p:cNvSpPr/>
            <p:nvPr/>
          </p:nvSpPr>
          <p:spPr>
            <a:xfrm>
              <a:off x="2735225" y="1825800"/>
              <a:ext cx="93075" cy="70625"/>
            </a:xfrm>
            <a:custGeom>
              <a:avLst/>
              <a:gdLst/>
              <a:ahLst/>
              <a:cxnLst/>
              <a:rect l="l" t="t" r="r" b="b"/>
              <a:pathLst>
                <a:path w="3723" h="2825" extrusionOk="0">
                  <a:moveTo>
                    <a:pt x="2250" y="0"/>
                  </a:moveTo>
                  <a:cubicBezTo>
                    <a:pt x="1939" y="0"/>
                    <a:pt x="1563" y="112"/>
                    <a:pt x="1211" y="339"/>
                  </a:cubicBezTo>
                  <a:cubicBezTo>
                    <a:pt x="426" y="844"/>
                    <a:pt x="1" y="1508"/>
                    <a:pt x="386" y="1907"/>
                  </a:cubicBezTo>
                  <a:cubicBezTo>
                    <a:pt x="706" y="2227"/>
                    <a:pt x="1555" y="2254"/>
                    <a:pt x="1836" y="2254"/>
                  </a:cubicBezTo>
                  <a:cubicBezTo>
                    <a:pt x="1894" y="2254"/>
                    <a:pt x="1928" y="2253"/>
                    <a:pt x="1928" y="2253"/>
                  </a:cubicBezTo>
                  <a:lnTo>
                    <a:pt x="2899" y="2824"/>
                  </a:lnTo>
                  <a:lnTo>
                    <a:pt x="3510" y="2306"/>
                  </a:lnTo>
                  <a:cubicBezTo>
                    <a:pt x="3510" y="2306"/>
                    <a:pt x="3723" y="1269"/>
                    <a:pt x="2939" y="498"/>
                  </a:cubicBezTo>
                  <a:cubicBezTo>
                    <a:pt x="2917" y="169"/>
                    <a:pt x="2632"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811;p139"/>
            <p:cNvSpPr/>
            <p:nvPr/>
          </p:nvSpPr>
          <p:spPr>
            <a:xfrm>
              <a:off x="2749850" y="1852200"/>
              <a:ext cx="85450" cy="81925"/>
            </a:xfrm>
            <a:custGeom>
              <a:avLst/>
              <a:gdLst/>
              <a:ahLst/>
              <a:cxnLst/>
              <a:rect l="l" t="t" r="r" b="b"/>
              <a:pathLst>
                <a:path w="3418" h="3277" extrusionOk="0">
                  <a:moveTo>
                    <a:pt x="1530" y="1"/>
                  </a:moveTo>
                  <a:lnTo>
                    <a:pt x="346" y="439"/>
                  </a:lnTo>
                  <a:cubicBezTo>
                    <a:pt x="120" y="519"/>
                    <a:pt x="1" y="745"/>
                    <a:pt x="41" y="971"/>
                  </a:cubicBezTo>
                  <a:cubicBezTo>
                    <a:pt x="160" y="1503"/>
                    <a:pt x="400" y="1915"/>
                    <a:pt x="400" y="1915"/>
                  </a:cubicBezTo>
                  <a:cubicBezTo>
                    <a:pt x="280" y="2731"/>
                    <a:pt x="875" y="3276"/>
                    <a:pt x="1442" y="3276"/>
                  </a:cubicBezTo>
                  <a:cubicBezTo>
                    <a:pt x="1503" y="3276"/>
                    <a:pt x="1563" y="3270"/>
                    <a:pt x="1623" y="3257"/>
                  </a:cubicBezTo>
                  <a:cubicBezTo>
                    <a:pt x="2752" y="3005"/>
                    <a:pt x="2846" y="1729"/>
                    <a:pt x="2846" y="1729"/>
                  </a:cubicBezTo>
                  <a:cubicBezTo>
                    <a:pt x="3351" y="1529"/>
                    <a:pt x="3417" y="625"/>
                    <a:pt x="3032" y="599"/>
                  </a:cubicBezTo>
                  <a:cubicBezTo>
                    <a:pt x="3026" y="599"/>
                    <a:pt x="3020" y="598"/>
                    <a:pt x="3015" y="598"/>
                  </a:cubicBezTo>
                  <a:cubicBezTo>
                    <a:pt x="2635" y="598"/>
                    <a:pt x="2713" y="1051"/>
                    <a:pt x="2713" y="1051"/>
                  </a:cubicBezTo>
                  <a:lnTo>
                    <a:pt x="2433" y="1370"/>
                  </a:lnTo>
                  <a:cubicBezTo>
                    <a:pt x="2433" y="1370"/>
                    <a:pt x="2314" y="1024"/>
                    <a:pt x="2154" y="958"/>
                  </a:cubicBezTo>
                  <a:cubicBezTo>
                    <a:pt x="1596" y="745"/>
                    <a:pt x="1530" y="1"/>
                    <a:pt x="1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812;p139"/>
            <p:cNvSpPr/>
            <p:nvPr/>
          </p:nvSpPr>
          <p:spPr>
            <a:xfrm>
              <a:off x="2761825" y="1889600"/>
              <a:ext cx="5675" cy="7875"/>
            </a:xfrm>
            <a:custGeom>
              <a:avLst/>
              <a:gdLst/>
              <a:ahLst/>
              <a:cxnLst/>
              <a:rect l="l" t="t" r="r" b="b"/>
              <a:pathLst>
                <a:path w="227" h="315" extrusionOk="0">
                  <a:moveTo>
                    <a:pt x="87" y="1"/>
                  </a:moveTo>
                  <a:cubicBezTo>
                    <a:pt x="80" y="1"/>
                    <a:pt x="73" y="3"/>
                    <a:pt x="67" y="7"/>
                  </a:cubicBezTo>
                  <a:cubicBezTo>
                    <a:pt x="14" y="20"/>
                    <a:pt x="0" y="100"/>
                    <a:pt x="27" y="179"/>
                  </a:cubicBezTo>
                  <a:cubicBezTo>
                    <a:pt x="63" y="263"/>
                    <a:pt x="109" y="314"/>
                    <a:pt x="157" y="314"/>
                  </a:cubicBezTo>
                  <a:cubicBezTo>
                    <a:pt x="162" y="314"/>
                    <a:pt x="168" y="314"/>
                    <a:pt x="173" y="312"/>
                  </a:cubicBezTo>
                  <a:cubicBezTo>
                    <a:pt x="213" y="299"/>
                    <a:pt x="226" y="219"/>
                    <a:pt x="200" y="126"/>
                  </a:cubicBezTo>
                  <a:cubicBezTo>
                    <a:pt x="177" y="59"/>
                    <a:pt x="126"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813;p139"/>
            <p:cNvSpPr/>
            <p:nvPr/>
          </p:nvSpPr>
          <p:spPr>
            <a:xfrm>
              <a:off x="2779100" y="1883400"/>
              <a:ext cx="5675" cy="8100"/>
            </a:xfrm>
            <a:custGeom>
              <a:avLst/>
              <a:gdLst/>
              <a:ahLst/>
              <a:cxnLst/>
              <a:rect l="l" t="t" r="r" b="b"/>
              <a:pathLst>
                <a:path w="227" h="324" extrusionOk="0">
                  <a:moveTo>
                    <a:pt x="80" y="0"/>
                  </a:moveTo>
                  <a:cubicBezTo>
                    <a:pt x="75" y="0"/>
                    <a:pt x="71" y="1"/>
                    <a:pt x="67" y="2"/>
                  </a:cubicBezTo>
                  <a:cubicBezTo>
                    <a:pt x="14" y="15"/>
                    <a:pt x="1" y="108"/>
                    <a:pt x="40" y="188"/>
                  </a:cubicBezTo>
                  <a:cubicBezTo>
                    <a:pt x="64" y="272"/>
                    <a:pt x="110" y="323"/>
                    <a:pt x="157" y="323"/>
                  </a:cubicBezTo>
                  <a:cubicBezTo>
                    <a:pt x="163" y="323"/>
                    <a:pt x="168" y="322"/>
                    <a:pt x="173" y="321"/>
                  </a:cubicBezTo>
                  <a:cubicBezTo>
                    <a:pt x="213" y="308"/>
                    <a:pt x="227" y="215"/>
                    <a:pt x="200" y="135"/>
                  </a:cubicBezTo>
                  <a:cubicBezTo>
                    <a:pt x="176" y="51"/>
                    <a:pt x="120"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814;p139"/>
            <p:cNvSpPr/>
            <p:nvPr/>
          </p:nvSpPr>
          <p:spPr>
            <a:xfrm>
              <a:off x="2771450" y="1889750"/>
              <a:ext cx="9350" cy="13650"/>
            </a:xfrm>
            <a:custGeom>
              <a:avLst/>
              <a:gdLst/>
              <a:ahLst/>
              <a:cxnLst/>
              <a:rect l="l" t="t" r="r" b="b"/>
              <a:pathLst>
                <a:path w="374" h="546" fill="none" extrusionOk="0">
                  <a:moveTo>
                    <a:pt x="1" y="1"/>
                  </a:moveTo>
                  <a:lnTo>
                    <a:pt x="147" y="546"/>
                  </a:lnTo>
                  <a:lnTo>
                    <a:pt x="373" y="466"/>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815;p139"/>
            <p:cNvSpPr/>
            <p:nvPr/>
          </p:nvSpPr>
          <p:spPr>
            <a:xfrm>
              <a:off x="2775450" y="1900400"/>
              <a:ext cx="18625" cy="12300"/>
            </a:xfrm>
            <a:custGeom>
              <a:avLst/>
              <a:gdLst/>
              <a:ahLst/>
              <a:cxnLst/>
              <a:rect l="l" t="t" r="r" b="b"/>
              <a:pathLst>
                <a:path w="745" h="492" fill="none" extrusionOk="0">
                  <a:moveTo>
                    <a:pt x="0" y="492"/>
                  </a:moveTo>
                  <a:cubicBezTo>
                    <a:pt x="0" y="492"/>
                    <a:pt x="452" y="439"/>
                    <a:pt x="745" y="0"/>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816;p139"/>
            <p:cNvSpPr/>
            <p:nvPr/>
          </p:nvSpPr>
          <p:spPr>
            <a:xfrm>
              <a:off x="2774125" y="1874125"/>
              <a:ext cx="13650" cy="4675"/>
            </a:xfrm>
            <a:custGeom>
              <a:avLst/>
              <a:gdLst/>
              <a:ahLst/>
              <a:cxnLst/>
              <a:rect l="l" t="t" r="r" b="b"/>
              <a:pathLst>
                <a:path w="546" h="187" fill="none" extrusionOk="0">
                  <a:moveTo>
                    <a:pt x="0" y="187"/>
                  </a:moveTo>
                  <a:cubicBezTo>
                    <a:pt x="0" y="187"/>
                    <a:pt x="200" y="1"/>
                    <a:pt x="545" y="67"/>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817;p139"/>
            <p:cNvSpPr/>
            <p:nvPr/>
          </p:nvSpPr>
          <p:spPr>
            <a:xfrm>
              <a:off x="2757500" y="1879775"/>
              <a:ext cx="10000" cy="5025"/>
            </a:xfrm>
            <a:custGeom>
              <a:avLst/>
              <a:gdLst/>
              <a:ahLst/>
              <a:cxnLst/>
              <a:rect l="l" t="t" r="r" b="b"/>
              <a:pathLst>
                <a:path w="400" h="201" fill="none" extrusionOk="0">
                  <a:moveTo>
                    <a:pt x="399" y="67"/>
                  </a:moveTo>
                  <a:cubicBezTo>
                    <a:pt x="399" y="67"/>
                    <a:pt x="213" y="1"/>
                    <a:pt x="1" y="200"/>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818;p139"/>
            <p:cNvSpPr/>
            <p:nvPr/>
          </p:nvSpPr>
          <p:spPr>
            <a:xfrm>
              <a:off x="2729250" y="2197150"/>
              <a:ext cx="26950" cy="20625"/>
            </a:xfrm>
            <a:custGeom>
              <a:avLst/>
              <a:gdLst/>
              <a:ahLst/>
              <a:cxnLst/>
              <a:rect l="l" t="t" r="r" b="b"/>
              <a:pathLst>
                <a:path w="1078" h="825" extrusionOk="0">
                  <a:moveTo>
                    <a:pt x="532" y="1"/>
                  </a:moveTo>
                  <a:cubicBezTo>
                    <a:pt x="1" y="1"/>
                    <a:pt x="1" y="825"/>
                    <a:pt x="532" y="825"/>
                  </a:cubicBezTo>
                  <a:cubicBezTo>
                    <a:pt x="1077" y="825"/>
                    <a:pt x="1077"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28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92625" y="1307638"/>
            <a:ext cx="6830919" cy="2315700"/>
          </a:xfrm>
        </p:spPr>
        <p:txBody>
          <a:bodyPr/>
          <a:lstStyle/>
          <a:p>
            <a:pPr>
              <a:lnSpc>
                <a:spcPct val="200000"/>
              </a:lnSpc>
            </a:pPr>
            <a:r>
              <a:rPr lang="en-US" dirty="0" smtClean="0"/>
              <a:t>Server </a:t>
            </a:r>
            <a:r>
              <a:rPr lang="en-US" dirty="0"/>
              <a:t>Hardware: Robust server for data </a:t>
            </a:r>
            <a:r>
              <a:rPr lang="en-US" dirty="0" smtClean="0"/>
              <a:t>management</a:t>
            </a:r>
          </a:p>
          <a:p>
            <a:pPr>
              <a:lnSpc>
                <a:spcPct val="200000"/>
              </a:lnSpc>
            </a:pPr>
            <a:r>
              <a:rPr lang="en-US" dirty="0" smtClean="0"/>
              <a:t>Client </a:t>
            </a:r>
            <a:r>
              <a:rPr lang="en-US" dirty="0"/>
              <a:t>Devices: Access through various devices</a:t>
            </a:r>
            <a:endParaRPr lang="en-US" dirty="0"/>
          </a:p>
        </p:txBody>
      </p:sp>
      <p:sp>
        <p:nvSpPr>
          <p:cNvPr id="3" name="Title 2"/>
          <p:cNvSpPr>
            <a:spLocks noGrp="1"/>
          </p:cNvSpPr>
          <p:nvPr>
            <p:ph type="title"/>
          </p:nvPr>
        </p:nvSpPr>
        <p:spPr/>
        <p:txBody>
          <a:bodyPr/>
          <a:lstStyle/>
          <a:p>
            <a:r>
              <a:rPr lang="en-US" dirty="0" smtClean="0"/>
              <a:t>5.3 Hardware interfaces</a:t>
            </a:r>
            <a:endParaRPr lang="en-US" dirty="0"/>
          </a:p>
        </p:txBody>
      </p:sp>
      <p:grpSp>
        <p:nvGrpSpPr>
          <p:cNvPr id="35" name="Google Shape;4907;p142"/>
          <p:cNvGrpSpPr/>
          <p:nvPr/>
        </p:nvGrpSpPr>
        <p:grpSpPr>
          <a:xfrm>
            <a:off x="7545278" y="3349375"/>
            <a:ext cx="1332803" cy="1387440"/>
            <a:chOff x="3280626" y="2277830"/>
            <a:chExt cx="1817974" cy="1804458"/>
          </a:xfrm>
        </p:grpSpPr>
        <p:sp>
          <p:nvSpPr>
            <p:cNvPr id="36" name="Google Shape;4908;p142"/>
            <p:cNvSpPr/>
            <p:nvPr/>
          </p:nvSpPr>
          <p:spPr>
            <a:xfrm>
              <a:off x="4316164" y="2277830"/>
              <a:ext cx="782435" cy="1534326"/>
            </a:xfrm>
            <a:custGeom>
              <a:avLst/>
              <a:gdLst/>
              <a:ahLst/>
              <a:cxnLst/>
              <a:rect l="l" t="t" r="r" b="b"/>
              <a:pathLst>
                <a:path w="30741" h="62194" extrusionOk="0">
                  <a:moveTo>
                    <a:pt x="1" y="0"/>
                  </a:moveTo>
                  <a:lnTo>
                    <a:pt x="1" y="62194"/>
                  </a:lnTo>
                  <a:cubicBezTo>
                    <a:pt x="17030" y="61977"/>
                    <a:pt x="30741" y="48111"/>
                    <a:pt x="30741" y="31082"/>
                  </a:cubicBezTo>
                  <a:cubicBezTo>
                    <a:pt x="30741" y="14052"/>
                    <a:pt x="17030" y="18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909;p142"/>
            <p:cNvSpPr/>
            <p:nvPr/>
          </p:nvSpPr>
          <p:spPr>
            <a:xfrm>
              <a:off x="3675294" y="2397540"/>
              <a:ext cx="1270676" cy="655240"/>
            </a:xfrm>
            <a:custGeom>
              <a:avLst/>
              <a:gdLst/>
              <a:ahLst/>
              <a:cxnLst/>
              <a:rect l="l" t="t" r="r" b="b"/>
              <a:pathLst>
                <a:path w="49694" h="25002" extrusionOk="0">
                  <a:moveTo>
                    <a:pt x="24847" y="0"/>
                  </a:moveTo>
                  <a:cubicBezTo>
                    <a:pt x="11106" y="0"/>
                    <a:pt x="1" y="11229"/>
                    <a:pt x="187" y="25002"/>
                  </a:cubicBezTo>
                  <a:lnTo>
                    <a:pt x="10889" y="25002"/>
                  </a:lnTo>
                  <a:cubicBezTo>
                    <a:pt x="10889" y="17278"/>
                    <a:pt x="17123" y="11012"/>
                    <a:pt x="24847" y="11012"/>
                  </a:cubicBezTo>
                  <a:cubicBezTo>
                    <a:pt x="32571" y="11012"/>
                    <a:pt x="38806" y="17278"/>
                    <a:pt x="38806" y="25002"/>
                  </a:cubicBezTo>
                  <a:lnTo>
                    <a:pt x="49539" y="25002"/>
                  </a:lnTo>
                  <a:cubicBezTo>
                    <a:pt x="49694" y="11229"/>
                    <a:pt x="38589" y="0"/>
                    <a:pt x="24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910;p142"/>
            <p:cNvSpPr/>
            <p:nvPr/>
          </p:nvSpPr>
          <p:spPr>
            <a:xfrm>
              <a:off x="3280626" y="3051477"/>
              <a:ext cx="1045342" cy="1030811"/>
            </a:xfrm>
            <a:custGeom>
              <a:avLst/>
              <a:gdLst/>
              <a:ahLst/>
              <a:cxnLst/>
              <a:rect l="l" t="t" r="r" b="b"/>
              <a:pathLst>
                <a:path w="42373" h="41784" extrusionOk="0">
                  <a:moveTo>
                    <a:pt x="0" y="1"/>
                  </a:moveTo>
                  <a:cubicBezTo>
                    <a:pt x="186" y="23141"/>
                    <a:pt x="19015" y="41784"/>
                    <a:pt x="42155" y="41784"/>
                  </a:cubicBezTo>
                  <a:lnTo>
                    <a:pt x="42373" y="41784"/>
                  </a:lnTo>
                  <a:lnTo>
                    <a:pt x="42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911;p142"/>
            <p:cNvSpPr/>
            <p:nvPr/>
          </p:nvSpPr>
          <p:spPr>
            <a:xfrm>
              <a:off x="3938066" y="2667466"/>
              <a:ext cx="741343" cy="741343"/>
            </a:xfrm>
            <a:custGeom>
              <a:avLst/>
              <a:gdLst/>
              <a:ahLst/>
              <a:cxnLst/>
              <a:rect l="l" t="t" r="r" b="b"/>
              <a:pathLst>
                <a:path w="28818" h="28818" extrusionOk="0">
                  <a:moveTo>
                    <a:pt x="14424" y="1"/>
                  </a:moveTo>
                  <a:cubicBezTo>
                    <a:pt x="6452" y="1"/>
                    <a:pt x="0" y="6453"/>
                    <a:pt x="0" y="14424"/>
                  </a:cubicBezTo>
                  <a:cubicBezTo>
                    <a:pt x="0" y="22365"/>
                    <a:pt x="6452" y="28817"/>
                    <a:pt x="14424" y="28817"/>
                  </a:cubicBezTo>
                  <a:cubicBezTo>
                    <a:pt x="22365" y="28817"/>
                    <a:pt x="28817" y="22365"/>
                    <a:pt x="28817" y="14424"/>
                  </a:cubicBezTo>
                  <a:cubicBezTo>
                    <a:pt x="28817" y="6453"/>
                    <a:pt x="22365" y="1"/>
                    <a:pt x="14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912;p142"/>
          <p:cNvGrpSpPr/>
          <p:nvPr/>
        </p:nvGrpSpPr>
        <p:grpSpPr>
          <a:xfrm>
            <a:off x="6636543" y="3600715"/>
            <a:ext cx="684600" cy="1136100"/>
            <a:chOff x="1447137" y="3161924"/>
            <a:chExt cx="684600" cy="1136100"/>
          </a:xfrm>
        </p:grpSpPr>
        <p:sp>
          <p:nvSpPr>
            <p:cNvPr id="41" name="Google Shape;4913;p142"/>
            <p:cNvSpPr/>
            <p:nvPr/>
          </p:nvSpPr>
          <p:spPr>
            <a:xfrm>
              <a:off x="1447137" y="3161924"/>
              <a:ext cx="684600" cy="1136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14;p142"/>
            <p:cNvSpPr/>
            <p:nvPr/>
          </p:nvSpPr>
          <p:spPr>
            <a:xfrm>
              <a:off x="1586371" y="3542874"/>
              <a:ext cx="406025" cy="374154"/>
            </a:xfrm>
            <a:custGeom>
              <a:avLst/>
              <a:gdLst/>
              <a:ahLst/>
              <a:cxnLst/>
              <a:rect l="l" t="t" r="r" b="b"/>
              <a:pathLst>
                <a:path w="13899" h="12808" extrusionOk="0">
                  <a:moveTo>
                    <a:pt x="6930" y="1"/>
                  </a:moveTo>
                  <a:cubicBezTo>
                    <a:pt x="4170" y="1"/>
                    <a:pt x="1703" y="1782"/>
                    <a:pt x="842" y="4405"/>
                  </a:cubicBezTo>
                  <a:cubicBezTo>
                    <a:pt x="0" y="7048"/>
                    <a:pt x="920" y="9945"/>
                    <a:pt x="3152" y="11569"/>
                  </a:cubicBezTo>
                  <a:cubicBezTo>
                    <a:pt x="4284" y="12396"/>
                    <a:pt x="5615" y="12807"/>
                    <a:pt x="6944" y="12807"/>
                  </a:cubicBezTo>
                  <a:cubicBezTo>
                    <a:pt x="8257" y="12807"/>
                    <a:pt x="9569" y="12406"/>
                    <a:pt x="10688" y="11608"/>
                  </a:cubicBezTo>
                  <a:cubicBezTo>
                    <a:pt x="12939" y="9984"/>
                    <a:pt x="13898" y="7106"/>
                    <a:pt x="13057" y="4464"/>
                  </a:cubicBezTo>
                  <a:lnTo>
                    <a:pt x="13057" y="4464"/>
                  </a:lnTo>
                  <a:lnTo>
                    <a:pt x="6930" y="6402"/>
                  </a:lnTo>
                  <a:lnTo>
                    <a:pt x="69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918;p142"/>
          <p:cNvGrpSpPr/>
          <p:nvPr/>
        </p:nvGrpSpPr>
        <p:grpSpPr>
          <a:xfrm>
            <a:off x="7492319" y="2236899"/>
            <a:ext cx="684600" cy="1136100"/>
            <a:chOff x="3013625" y="3161924"/>
            <a:chExt cx="684600" cy="1136100"/>
          </a:xfrm>
        </p:grpSpPr>
        <p:sp>
          <p:nvSpPr>
            <p:cNvPr id="47" name="Google Shape;4919;p142"/>
            <p:cNvSpPr/>
            <p:nvPr/>
          </p:nvSpPr>
          <p:spPr>
            <a:xfrm>
              <a:off x="3013625" y="3161924"/>
              <a:ext cx="684600" cy="1136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20;p142"/>
            <p:cNvSpPr/>
            <p:nvPr/>
          </p:nvSpPr>
          <p:spPr>
            <a:xfrm>
              <a:off x="3201761" y="3542771"/>
              <a:ext cx="308221" cy="374358"/>
            </a:xfrm>
            <a:custGeom>
              <a:avLst/>
              <a:gdLst/>
              <a:ahLst/>
              <a:cxnLst/>
              <a:rect l="l" t="t" r="r" b="b"/>
              <a:pathLst>
                <a:path w="10551" h="12815" extrusionOk="0">
                  <a:moveTo>
                    <a:pt x="7282" y="0"/>
                  </a:moveTo>
                  <a:cubicBezTo>
                    <a:pt x="3054" y="20"/>
                    <a:pt x="0" y="4032"/>
                    <a:pt x="1116" y="8104"/>
                  </a:cubicBezTo>
                  <a:cubicBezTo>
                    <a:pt x="1915" y="11007"/>
                    <a:pt x="4543" y="12815"/>
                    <a:pt x="7308" y="12815"/>
                  </a:cubicBezTo>
                  <a:cubicBezTo>
                    <a:pt x="8403" y="12815"/>
                    <a:pt x="9518" y="12532"/>
                    <a:pt x="10551" y="11921"/>
                  </a:cubicBezTo>
                  <a:lnTo>
                    <a:pt x="7282" y="6421"/>
                  </a:lnTo>
                  <a:lnTo>
                    <a:pt x="7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875;p65"/>
          <p:cNvSpPr/>
          <p:nvPr/>
        </p:nvSpPr>
        <p:spPr>
          <a:xfrm>
            <a:off x="6320413" y="2487238"/>
            <a:ext cx="936986" cy="934314"/>
          </a:xfrm>
          <a:prstGeom prst="ellipse">
            <a:avLst/>
          </a:prstGeom>
          <a:solidFill>
            <a:schemeClr val="lt1"/>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76;p65"/>
          <p:cNvSpPr/>
          <p:nvPr/>
        </p:nvSpPr>
        <p:spPr>
          <a:xfrm>
            <a:off x="6522182" y="2743185"/>
            <a:ext cx="533446" cy="497837"/>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067055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2"/>
        <p:cNvGrpSpPr/>
        <p:nvPr/>
      </p:nvGrpSpPr>
      <p:grpSpPr>
        <a:xfrm>
          <a:off x="0" y="0"/>
          <a:ext cx="0" cy="0"/>
          <a:chOff x="0" y="0"/>
          <a:chExt cx="0" cy="0"/>
        </a:xfrm>
      </p:grpSpPr>
      <p:sp>
        <p:nvSpPr>
          <p:cNvPr id="1843" name="Google Shape;1843;p87"/>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r>
              <a:rPr lang="en-US" dirty="0" smtClean="0"/>
              <a:t>5.4 Communications </a:t>
            </a:r>
            <a:r>
              <a:rPr lang="en-US" dirty="0"/>
              <a:t>Interfaces</a:t>
            </a:r>
            <a:br>
              <a:rPr lang="en-US" dirty="0"/>
            </a:br>
            <a:endParaRPr dirty="0"/>
          </a:p>
        </p:txBody>
      </p:sp>
      <p:grpSp>
        <p:nvGrpSpPr>
          <p:cNvPr id="1848" name="Google Shape;1848;p87"/>
          <p:cNvGrpSpPr/>
          <p:nvPr/>
        </p:nvGrpSpPr>
        <p:grpSpPr>
          <a:xfrm>
            <a:off x="6538669" y="2608228"/>
            <a:ext cx="2137857" cy="2244410"/>
            <a:chOff x="3609675" y="2987175"/>
            <a:chExt cx="1631125" cy="1582500"/>
          </a:xfrm>
        </p:grpSpPr>
        <p:sp>
          <p:nvSpPr>
            <p:cNvPr id="1849" name="Google Shape;1849;p87"/>
            <p:cNvSpPr/>
            <p:nvPr/>
          </p:nvSpPr>
          <p:spPr>
            <a:xfrm>
              <a:off x="3965325" y="3266075"/>
              <a:ext cx="769050" cy="1246175"/>
            </a:xfrm>
            <a:custGeom>
              <a:avLst/>
              <a:gdLst/>
              <a:ahLst/>
              <a:cxnLst/>
              <a:rect l="l" t="t" r="r" b="b"/>
              <a:pathLst>
                <a:path w="30762" h="49847" extrusionOk="0">
                  <a:moveTo>
                    <a:pt x="20077" y="1"/>
                  </a:moveTo>
                  <a:lnTo>
                    <a:pt x="3095" y="13"/>
                  </a:lnTo>
                  <a:cubicBezTo>
                    <a:pt x="1270" y="13"/>
                    <a:pt x="0" y="1463"/>
                    <a:pt x="278" y="3252"/>
                  </a:cubicBezTo>
                  <a:lnTo>
                    <a:pt x="6890" y="46620"/>
                  </a:lnTo>
                  <a:cubicBezTo>
                    <a:pt x="7168" y="48409"/>
                    <a:pt x="8872" y="49847"/>
                    <a:pt x="10697" y="49847"/>
                  </a:cubicBezTo>
                  <a:lnTo>
                    <a:pt x="27667" y="49835"/>
                  </a:lnTo>
                  <a:cubicBezTo>
                    <a:pt x="29504" y="49835"/>
                    <a:pt x="30761" y="48384"/>
                    <a:pt x="30496" y="46596"/>
                  </a:cubicBezTo>
                  <a:lnTo>
                    <a:pt x="23884" y="3240"/>
                  </a:lnTo>
                  <a:cubicBezTo>
                    <a:pt x="23606" y="1451"/>
                    <a:pt x="21902" y="1"/>
                    <a:pt x="20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87"/>
            <p:cNvSpPr/>
            <p:nvPr/>
          </p:nvSpPr>
          <p:spPr>
            <a:xfrm>
              <a:off x="4007325" y="3270925"/>
              <a:ext cx="727050" cy="1209300"/>
            </a:xfrm>
            <a:custGeom>
              <a:avLst/>
              <a:gdLst/>
              <a:ahLst/>
              <a:cxnLst/>
              <a:rect l="l" t="t" r="r" b="b"/>
              <a:pathLst>
                <a:path w="29082" h="48372" extrusionOk="0">
                  <a:moveTo>
                    <a:pt x="1789" y="0"/>
                  </a:moveTo>
                  <a:cubicBezTo>
                    <a:pt x="738" y="0"/>
                    <a:pt x="1" y="846"/>
                    <a:pt x="158" y="1874"/>
                  </a:cubicBezTo>
                  <a:lnTo>
                    <a:pt x="6963" y="46498"/>
                  </a:lnTo>
                  <a:cubicBezTo>
                    <a:pt x="7156" y="47562"/>
                    <a:pt x="8075" y="48348"/>
                    <a:pt x="9162" y="48372"/>
                  </a:cubicBezTo>
                  <a:lnTo>
                    <a:pt x="27293" y="48360"/>
                  </a:lnTo>
                  <a:cubicBezTo>
                    <a:pt x="28344" y="48360"/>
                    <a:pt x="29081" y="47514"/>
                    <a:pt x="28924" y="46486"/>
                  </a:cubicBezTo>
                  <a:lnTo>
                    <a:pt x="22119" y="1861"/>
                  </a:lnTo>
                  <a:cubicBezTo>
                    <a:pt x="21926" y="798"/>
                    <a:pt x="21007" y="12"/>
                    <a:pt x="19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87"/>
            <p:cNvSpPr/>
            <p:nvPr/>
          </p:nvSpPr>
          <p:spPr>
            <a:xfrm>
              <a:off x="4239400" y="3306275"/>
              <a:ext cx="89725" cy="11225"/>
            </a:xfrm>
            <a:custGeom>
              <a:avLst/>
              <a:gdLst/>
              <a:ahLst/>
              <a:cxnLst/>
              <a:rect l="l" t="t" r="r" b="b"/>
              <a:pathLst>
                <a:path w="3589" h="449" extrusionOk="0">
                  <a:moveTo>
                    <a:pt x="218" y="0"/>
                  </a:moveTo>
                  <a:cubicBezTo>
                    <a:pt x="97" y="0"/>
                    <a:pt x="0" y="109"/>
                    <a:pt x="24" y="230"/>
                  </a:cubicBezTo>
                  <a:cubicBezTo>
                    <a:pt x="49" y="351"/>
                    <a:pt x="157" y="447"/>
                    <a:pt x="290" y="447"/>
                  </a:cubicBezTo>
                  <a:lnTo>
                    <a:pt x="3372" y="447"/>
                  </a:lnTo>
                  <a:cubicBezTo>
                    <a:pt x="3379" y="448"/>
                    <a:pt x="3385" y="448"/>
                    <a:pt x="3391" y="448"/>
                  </a:cubicBezTo>
                  <a:cubicBezTo>
                    <a:pt x="3503" y="448"/>
                    <a:pt x="3589" y="345"/>
                    <a:pt x="3566" y="230"/>
                  </a:cubicBezTo>
                  <a:cubicBezTo>
                    <a:pt x="3542" y="97"/>
                    <a:pt x="3433" y="0"/>
                    <a:pt x="3300"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87"/>
            <p:cNvSpPr/>
            <p:nvPr/>
          </p:nvSpPr>
          <p:spPr>
            <a:xfrm>
              <a:off x="4363000" y="3306250"/>
              <a:ext cx="12700" cy="11225"/>
            </a:xfrm>
            <a:custGeom>
              <a:avLst/>
              <a:gdLst/>
              <a:ahLst/>
              <a:cxnLst/>
              <a:rect l="l" t="t" r="r" b="b"/>
              <a:pathLst>
                <a:path w="508" h="449" extrusionOk="0">
                  <a:moveTo>
                    <a:pt x="201" y="0"/>
                  </a:moveTo>
                  <a:cubicBezTo>
                    <a:pt x="88" y="0"/>
                    <a:pt x="1" y="116"/>
                    <a:pt x="24" y="231"/>
                  </a:cubicBezTo>
                  <a:cubicBezTo>
                    <a:pt x="48" y="352"/>
                    <a:pt x="157" y="448"/>
                    <a:pt x="290" y="448"/>
                  </a:cubicBezTo>
                  <a:cubicBezTo>
                    <a:pt x="411" y="448"/>
                    <a:pt x="507" y="340"/>
                    <a:pt x="483" y="219"/>
                  </a:cubicBezTo>
                  <a:cubicBezTo>
                    <a:pt x="459" y="98"/>
                    <a:pt x="350" y="1"/>
                    <a:pt x="217" y="1"/>
                  </a:cubicBezTo>
                  <a:cubicBezTo>
                    <a:pt x="212" y="1"/>
                    <a:pt x="206" y="0"/>
                    <a:pt x="201"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87"/>
            <p:cNvSpPr/>
            <p:nvPr/>
          </p:nvSpPr>
          <p:spPr>
            <a:xfrm>
              <a:off x="4033050" y="3724775"/>
              <a:ext cx="31375" cy="65900"/>
            </a:xfrm>
            <a:custGeom>
              <a:avLst/>
              <a:gdLst/>
              <a:ahLst/>
              <a:cxnLst/>
              <a:rect l="l" t="t" r="r" b="b"/>
              <a:pathLst>
                <a:path w="1255" h="2636" extrusionOk="0">
                  <a:moveTo>
                    <a:pt x="402" y="0"/>
                  </a:moveTo>
                  <a:cubicBezTo>
                    <a:pt x="170" y="0"/>
                    <a:pt x="0" y="201"/>
                    <a:pt x="47" y="436"/>
                  </a:cubicBezTo>
                  <a:lnTo>
                    <a:pt x="313" y="2200"/>
                  </a:lnTo>
                  <a:cubicBezTo>
                    <a:pt x="362" y="2442"/>
                    <a:pt x="579" y="2623"/>
                    <a:pt x="833" y="2635"/>
                  </a:cubicBezTo>
                  <a:cubicBezTo>
                    <a:pt x="839" y="2636"/>
                    <a:pt x="845" y="2636"/>
                    <a:pt x="851" y="2636"/>
                  </a:cubicBezTo>
                  <a:cubicBezTo>
                    <a:pt x="1073" y="2636"/>
                    <a:pt x="1255" y="2424"/>
                    <a:pt x="1208" y="2188"/>
                  </a:cubicBezTo>
                  <a:lnTo>
                    <a:pt x="942" y="436"/>
                  </a:lnTo>
                  <a:cubicBezTo>
                    <a:pt x="893" y="182"/>
                    <a:pt x="676" y="1"/>
                    <a:pt x="422" y="1"/>
                  </a:cubicBezTo>
                  <a:cubicBezTo>
                    <a:pt x="415" y="0"/>
                    <a:pt x="408" y="0"/>
                    <a:pt x="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87"/>
            <p:cNvSpPr/>
            <p:nvPr/>
          </p:nvSpPr>
          <p:spPr>
            <a:xfrm>
              <a:off x="3987700" y="3426525"/>
              <a:ext cx="45000" cy="155975"/>
            </a:xfrm>
            <a:custGeom>
              <a:avLst/>
              <a:gdLst/>
              <a:ahLst/>
              <a:cxnLst/>
              <a:rect l="l" t="t" r="r" b="b"/>
              <a:pathLst>
                <a:path w="1800" h="6239" extrusionOk="0">
                  <a:moveTo>
                    <a:pt x="404" y="0"/>
                  </a:moveTo>
                  <a:cubicBezTo>
                    <a:pt x="172" y="0"/>
                    <a:pt x="1" y="213"/>
                    <a:pt x="36" y="448"/>
                  </a:cubicBezTo>
                  <a:lnTo>
                    <a:pt x="858" y="5803"/>
                  </a:lnTo>
                  <a:cubicBezTo>
                    <a:pt x="906" y="6056"/>
                    <a:pt x="1124" y="6238"/>
                    <a:pt x="1378" y="6238"/>
                  </a:cubicBezTo>
                  <a:cubicBezTo>
                    <a:pt x="1384" y="6238"/>
                    <a:pt x="1390" y="6238"/>
                    <a:pt x="1396" y="6238"/>
                  </a:cubicBezTo>
                  <a:cubicBezTo>
                    <a:pt x="1618" y="6238"/>
                    <a:pt x="1800" y="6026"/>
                    <a:pt x="1752" y="5803"/>
                  </a:cubicBezTo>
                  <a:lnTo>
                    <a:pt x="943" y="448"/>
                  </a:lnTo>
                  <a:cubicBezTo>
                    <a:pt x="894" y="194"/>
                    <a:pt x="677" y="13"/>
                    <a:pt x="423" y="1"/>
                  </a:cubicBezTo>
                  <a:cubicBezTo>
                    <a:pt x="416" y="0"/>
                    <a:pt x="410" y="0"/>
                    <a:pt x="4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87"/>
            <p:cNvSpPr/>
            <p:nvPr/>
          </p:nvSpPr>
          <p:spPr>
            <a:xfrm>
              <a:off x="3981375" y="3426525"/>
              <a:ext cx="45275" cy="155975"/>
            </a:xfrm>
            <a:custGeom>
              <a:avLst/>
              <a:gdLst/>
              <a:ahLst/>
              <a:cxnLst/>
              <a:rect l="l" t="t" r="r" b="b"/>
              <a:pathLst>
                <a:path w="1811" h="6239" extrusionOk="0">
                  <a:moveTo>
                    <a:pt x="415" y="0"/>
                  </a:moveTo>
                  <a:cubicBezTo>
                    <a:pt x="182" y="0"/>
                    <a:pt x="0" y="213"/>
                    <a:pt x="47" y="448"/>
                  </a:cubicBezTo>
                  <a:lnTo>
                    <a:pt x="869" y="5803"/>
                  </a:lnTo>
                  <a:cubicBezTo>
                    <a:pt x="906" y="6056"/>
                    <a:pt x="1123" y="6238"/>
                    <a:pt x="1377" y="6238"/>
                  </a:cubicBezTo>
                  <a:cubicBezTo>
                    <a:pt x="1383" y="6238"/>
                    <a:pt x="1390" y="6238"/>
                    <a:pt x="1396" y="6238"/>
                  </a:cubicBezTo>
                  <a:cubicBezTo>
                    <a:pt x="1629" y="6238"/>
                    <a:pt x="1811" y="6026"/>
                    <a:pt x="1764" y="5803"/>
                  </a:cubicBezTo>
                  <a:lnTo>
                    <a:pt x="942" y="448"/>
                  </a:lnTo>
                  <a:cubicBezTo>
                    <a:pt x="906" y="194"/>
                    <a:pt x="688" y="13"/>
                    <a:pt x="434" y="1"/>
                  </a:cubicBezTo>
                  <a:cubicBezTo>
                    <a:pt x="428" y="0"/>
                    <a:pt x="421"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87"/>
            <p:cNvSpPr/>
            <p:nvPr/>
          </p:nvSpPr>
          <p:spPr>
            <a:xfrm>
              <a:off x="4026700" y="3724450"/>
              <a:ext cx="31400" cy="66225"/>
            </a:xfrm>
            <a:custGeom>
              <a:avLst/>
              <a:gdLst/>
              <a:ahLst/>
              <a:cxnLst/>
              <a:rect l="l" t="t" r="r" b="b"/>
              <a:pathLst>
                <a:path w="1256" h="2649" extrusionOk="0">
                  <a:moveTo>
                    <a:pt x="415" y="1"/>
                  </a:moveTo>
                  <a:cubicBezTo>
                    <a:pt x="182" y="1"/>
                    <a:pt x="0" y="213"/>
                    <a:pt x="47" y="449"/>
                  </a:cubicBezTo>
                  <a:lnTo>
                    <a:pt x="313" y="2201"/>
                  </a:lnTo>
                  <a:cubicBezTo>
                    <a:pt x="362" y="2455"/>
                    <a:pt x="579" y="2636"/>
                    <a:pt x="833" y="2648"/>
                  </a:cubicBezTo>
                  <a:cubicBezTo>
                    <a:pt x="840" y="2649"/>
                    <a:pt x="846" y="2649"/>
                    <a:pt x="852" y="2649"/>
                  </a:cubicBezTo>
                  <a:cubicBezTo>
                    <a:pt x="1084" y="2649"/>
                    <a:pt x="1255" y="2437"/>
                    <a:pt x="1220" y="2201"/>
                  </a:cubicBezTo>
                  <a:lnTo>
                    <a:pt x="942" y="449"/>
                  </a:lnTo>
                  <a:cubicBezTo>
                    <a:pt x="894" y="195"/>
                    <a:pt x="688" y="14"/>
                    <a:pt x="434" y="1"/>
                  </a:cubicBezTo>
                  <a:cubicBezTo>
                    <a:pt x="428" y="1"/>
                    <a:pt x="421"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87"/>
            <p:cNvSpPr/>
            <p:nvPr/>
          </p:nvSpPr>
          <p:spPr>
            <a:xfrm>
              <a:off x="4044825" y="3802425"/>
              <a:ext cx="31400" cy="66225"/>
            </a:xfrm>
            <a:custGeom>
              <a:avLst/>
              <a:gdLst/>
              <a:ahLst/>
              <a:cxnLst/>
              <a:rect l="l" t="t" r="r" b="b"/>
              <a:pathLst>
                <a:path w="1256" h="2649" extrusionOk="0">
                  <a:moveTo>
                    <a:pt x="415" y="0"/>
                  </a:moveTo>
                  <a:cubicBezTo>
                    <a:pt x="183" y="0"/>
                    <a:pt x="1" y="213"/>
                    <a:pt x="48" y="448"/>
                  </a:cubicBezTo>
                  <a:lnTo>
                    <a:pt x="314" y="2201"/>
                  </a:lnTo>
                  <a:cubicBezTo>
                    <a:pt x="362" y="2455"/>
                    <a:pt x="579" y="2636"/>
                    <a:pt x="833" y="2648"/>
                  </a:cubicBezTo>
                  <a:cubicBezTo>
                    <a:pt x="840" y="2648"/>
                    <a:pt x="846" y="2648"/>
                    <a:pt x="852" y="2648"/>
                  </a:cubicBezTo>
                  <a:cubicBezTo>
                    <a:pt x="1085" y="2648"/>
                    <a:pt x="1255" y="2436"/>
                    <a:pt x="1220" y="2201"/>
                  </a:cubicBezTo>
                  <a:lnTo>
                    <a:pt x="954" y="448"/>
                  </a:lnTo>
                  <a:cubicBezTo>
                    <a:pt x="906" y="194"/>
                    <a:pt x="688" y="13"/>
                    <a:pt x="434" y="1"/>
                  </a:cubicBezTo>
                  <a:cubicBezTo>
                    <a:pt x="428" y="1"/>
                    <a:pt x="422" y="0"/>
                    <a:pt x="4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87"/>
            <p:cNvSpPr/>
            <p:nvPr/>
          </p:nvSpPr>
          <p:spPr>
            <a:xfrm>
              <a:off x="4039075" y="3802425"/>
              <a:ext cx="31100" cy="66225"/>
            </a:xfrm>
            <a:custGeom>
              <a:avLst/>
              <a:gdLst/>
              <a:ahLst/>
              <a:cxnLst/>
              <a:rect l="l" t="t" r="r" b="b"/>
              <a:pathLst>
                <a:path w="1244" h="2649" extrusionOk="0">
                  <a:moveTo>
                    <a:pt x="403" y="0"/>
                  </a:moveTo>
                  <a:cubicBezTo>
                    <a:pt x="171" y="0"/>
                    <a:pt x="1" y="213"/>
                    <a:pt x="36" y="448"/>
                  </a:cubicBezTo>
                  <a:lnTo>
                    <a:pt x="302" y="2201"/>
                  </a:lnTo>
                  <a:cubicBezTo>
                    <a:pt x="350" y="2455"/>
                    <a:pt x="568" y="2636"/>
                    <a:pt x="822" y="2648"/>
                  </a:cubicBezTo>
                  <a:cubicBezTo>
                    <a:pt x="828" y="2648"/>
                    <a:pt x="834" y="2648"/>
                    <a:pt x="840" y="2648"/>
                  </a:cubicBezTo>
                  <a:cubicBezTo>
                    <a:pt x="1061" y="2648"/>
                    <a:pt x="1243" y="2436"/>
                    <a:pt x="1196" y="2201"/>
                  </a:cubicBezTo>
                  <a:lnTo>
                    <a:pt x="942" y="448"/>
                  </a:lnTo>
                  <a:cubicBezTo>
                    <a:pt x="894" y="194"/>
                    <a:pt x="677" y="13"/>
                    <a:pt x="423" y="1"/>
                  </a:cubicBezTo>
                  <a:cubicBezTo>
                    <a:pt x="416" y="1"/>
                    <a:pt x="410"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87"/>
            <p:cNvSpPr/>
            <p:nvPr/>
          </p:nvSpPr>
          <p:spPr>
            <a:xfrm>
              <a:off x="4016700" y="3347675"/>
              <a:ext cx="711325" cy="1065475"/>
            </a:xfrm>
            <a:custGeom>
              <a:avLst/>
              <a:gdLst/>
              <a:ahLst/>
              <a:cxnLst/>
              <a:rect l="l" t="t" r="r" b="b"/>
              <a:pathLst>
                <a:path w="28453" h="42619" extrusionOk="0">
                  <a:moveTo>
                    <a:pt x="21962" y="0"/>
                  </a:moveTo>
                  <a:lnTo>
                    <a:pt x="0" y="12"/>
                  </a:lnTo>
                  <a:lnTo>
                    <a:pt x="6491" y="42618"/>
                  </a:lnTo>
                  <a:lnTo>
                    <a:pt x="28453" y="42606"/>
                  </a:lnTo>
                  <a:lnTo>
                    <a:pt x="21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87"/>
            <p:cNvSpPr/>
            <p:nvPr/>
          </p:nvSpPr>
          <p:spPr>
            <a:xfrm>
              <a:off x="4000975" y="3264575"/>
              <a:ext cx="740050" cy="1222000"/>
            </a:xfrm>
            <a:custGeom>
              <a:avLst/>
              <a:gdLst/>
              <a:ahLst/>
              <a:cxnLst/>
              <a:rect l="l" t="t" r="r" b="b"/>
              <a:pathLst>
                <a:path w="29602" h="48880" extrusionOk="0">
                  <a:moveTo>
                    <a:pt x="19956" y="508"/>
                  </a:moveTo>
                  <a:cubicBezTo>
                    <a:pt x="21032" y="532"/>
                    <a:pt x="21962" y="1318"/>
                    <a:pt x="22156" y="2393"/>
                  </a:cubicBezTo>
                  <a:lnTo>
                    <a:pt x="28888" y="46486"/>
                  </a:lnTo>
                  <a:cubicBezTo>
                    <a:pt x="29045" y="47514"/>
                    <a:pt x="28308" y="48360"/>
                    <a:pt x="27256" y="48360"/>
                  </a:cubicBezTo>
                  <a:lnTo>
                    <a:pt x="9658" y="48372"/>
                  </a:lnTo>
                  <a:cubicBezTo>
                    <a:pt x="8570" y="48348"/>
                    <a:pt x="7652" y="47562"/>
                    <a:pt x="7446" y="46498"/>
                  </a:cubicBezTo>
                  <a:lnTo>
                    <a:pt x="726" y="2393"/>
                  </a:lnTo>
                  <a:cubicBezTo>
                    <a:pt x="557" y="1366"/>
                    <a:pt x="1294" y="520"/>
                    <a:pt x="2358" y="520"/>
                  </a:cubicBezTo>
                  <a:lnTo>
                    <a:pt x="19956" y="508"/>
                  </a:lnTo>
                  <a:close/>
                  <a:moveTo>
                    <a:pt x="19871" y="0"/>
                  </a:moveTo>
                  <a:lnTo>
                    <a:pt x="2285" y="12"/>
                  </a:lnTo>
                  <a:cubicBezTo>
                    <a:pt x="931" y="12"/>
                    <a:pt x="1" y="1088"/>
                    <a:pt x="194" y="2406"/>
                  </a:cubicBezTo>
                  <a:lnTo>
                    <a:pt x="6914" y="46498"/>
                  </a:lnTo>
                  <a:cubicBezTo>
                    <a:pt x="7120" y="47816"/>
                    <a:pt x="8377" y="48880"/>
                    <a:pt x="9731" y="48880"/>
                  </a:cubicBezTo>
                  <a:lnTo>
                    <a:pt x="27329" y="48867"/>
                  </a:lnTo>
                  <a:cubicBezTo>
                    <a:pt x="28671" y="48867"/>
                    <a:pt x="29601" y="47804"/>
                    <a:pt x="29408" y="46486"/>
                  </a:cubicBezTo>
                  <a:lnTo>
                    <a:pt x="22688" y="2381"/>
                  </a:lnTo>
                  <a:cubicBezTo>
                    <a:pt x="22482" y="1064"/>
                    <a:pt x="21225" y="0"/>
                    <a:pt x="19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87"/>
            <p:cNvSpPr/>
            <p:nvPr/>
          </p:nvSpPr>
          <p:spPr>
            <a:xfrm>
              <a:off x="4009450" y="3271825"/>
              <a:ext cx="723400" cy="1209300"/>
            </a:xfrm>
            <a:custGeom>
              <a:avLst/>
              <a:gdLst/>
              <a:ahLst/>
              <a:cxnLst/>
              <a:rect l="l" t="t" r="r" b="b"/>
              <a:pathLst>
                <a:path w="28936" h="48372" extrusionOk="0">
                  <a:moveTo>
                    <a:pt x="19653" y="194"/>
                  </a:moveTo>
                  <a:cubicBezTo>
                    <a:pt x="20717" y="218"/>
                    <a:pt x="21611" y="979"/>
                    <a:pt x="21817" y="2031"/>
                  </a:cubicBezTo>
                  <a:lnTo>
                    <a:pt x="28561" y="46317"/>
                  </a:lnTo>
                  <a:cubicBezTo>
                    <a:pt x="28718" y="47333"/>
                    <a:pt x="27993" y="48167"/>
                    <a:pt x="26954" y="48167"/>
                  </a:cubicBezTo>
                  <a:lnTo>
                    <a:pt x="9283" y="48179"/>
                  </a:lnTo>
                  <a:cubicBezTo>
                    <a:pt x="8219" y="48154"/>
                    <a:pt x="7313" y="47381"/>
                    <a:pt x="7119" y="46329"/>
                  </a:cubicBezTo>
                  <a:lnTo>
                    <a:pt x="363" y="2043"/>
                  </a:lnTo>
                  <a:cubicBezTo>
                    <a:pt x="218" y="1028"/>
                    <a:pt x="931" y="206"/>
                    <a:pt x="1970" y="206"/>
                  </a:cubicBezTo>
                  <a:lnTo>
                    <a:pt x="19653" y="194"/>
                  </a:lnTo>
                  <a:close/>
                  <a:moveTo>
                    <a:pt x="1946" y="0"/>
                  </a:moveTo>
                  <a:cubicBezTo>
                    <a:pt x="798" y="12"/>
                    <a:pt x="0" y="919"/>
                    <a:pt x="169" y="2043"/>
                  </a:cubicBezTo>
                  <a:lnTo>
                    <a:pt x="6926" y="46329"/>
                  </a:lnTo>
                  <a:cubicBezTo>
                    <a:pt x="7131" y="47490"/>
                    <a:pt x="8135" y="48336"/>
                    <a:pt x="9307" y="48372"/>
                  </a:cubicBezTo>
                  <a:lnTo>
                    <a:pt x="26990" y="48360"/>
                  </a:lnTo>
                  <a:cubicBezTo>
                    <a:pt x="28138" y="48360"/>
                    <a:pt x="28936" y="47441"/>
                    <a:pt x="28767" y="46317"/>
                  </a:cubicBezTo>
                  <a:lnTo>
                    <a:pt x="22010" y="2031"/>
                  </a:lnTo>
                  <a:cubicBezTo>
                    <a:pt x="21805" y="871"/>
                    <a:pt x="20802" y="25"/>
                    <a:pt x="19617" y="0"/>
                  </a:cubicBezTo>
                  <a:close/>
                </a:path>
              </a:pathLst>
            </a:custGeom>
            <a:solidFill>
              <a:srgbClr val="000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87"/>
            <p:cNvSpPr/>
            <p:nvPr/>
          </p:nvSpPr>
          <p:spPr>
            <a:xfrm>
              <a:off x="4231550" y="4307650"/>
              <a:ext cx="439375" cy="60775"/>
            </a:xfrm>
            <a:custGeom>
              <a:avLst/>
              <a:gdLst/>
              <a:ahLst/>
              <a:cxnLst/>
              <a:rect l="l" t="t" r="r" b="b"/>
              <a:pathLst>
                <a:path w="17575" h="2431" extrusionOk="0">
                  <a:moveTo>
                    <a:pt x="1225" y="1"/>
                  </a:moveTo>
                  <a:cubicBezTo>
                    <a:pt x="534" y="1"/>
                    <a:pt x="1" y="636"/>
                    <a:pt x="109" y="1331"/>
                  </a:cubicBezTo>
                  <a:cubicBezTo>
                    <a:pt x="205" y="1959"/>
                    <a:pt x="749" y="2418"/>
                    <a:pt x="1390" y="2431"/>
                  </a:cubicBezTo>
                  <a:lnTo>
                    <a:pt x="16317" y="2431"/>
                  </a:lnTo>
                  <a:cubicBezTo>
                    <a:pt x="17030" y="2431"/>
                    <a:pt x="17574" y="1802"/>
                    <a:pt x="17453" y="1101"/>
                  </a:cubicBezTo>
                  <a:cubicBezTo>
                    <a:pt x="17357" y="473"/>
                    <a:pt x="16825" y="13"/>
                    <a:pt x="16184" y="1"/>
                  </a:cubicBezTo>
                  <a:lnTo>
                    <a:pt x="1245" y="1"/>
                  </a:lnTo>
                  <a:cubicBezTo>
                    <a:pt x="1238" y="1"/>
                    <a:pt x="1232" y="1"/>
                    <a:pt x="1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87"/>
            <p:cNvSpPr/>
            <p:nvPr/>
          </p:nvSpPr>
          <p:spPr>
            <a:xfrm>
              <a:off x="4122750" y="3599375"/>
              <a:ext cx="587750" cy="402225"/>
            </a:xfrm>
            <a:custGeom>
              <a:avLst/>
              <a:gdLst/>
              <a:ahLst/>
              <a:cxnLst/>
              <a:rect l="l" t="t" r="r" b="b"/>
              <a:pathLst>
                <a:path w="23510" h="16089" extrusionOk="0">
                  <a:moveTo>
                    <a:pt x="327" y="1"/>
                  </a:moveTo>
                  <a:cubicBezTo>
                    <a:pt x="146" y="1"/>
                    <a:pt x="1" y="170"/>
                    <a:pt x="37" y="351"/>
                  </a:cubicBezTo>
                  <a:lnTo>
                    <a:pt x="2442" y="15810"/>
                  </a:lnTo>
                  <a:cubicBezTo>
                    <a:pt x="2466" y="15967"/>
                    <a:pt x="2599" y="16088"/>
                    <a:pt x="2769" y="16088"/>
                  </a:cubicBezTo>
                  <a:lnTo>
                    <a:pt x="23195" y="16088"/>
                  </a:lnTo>
                  <a:cubicBezTo>
                    <a:pt x="23377" y="16088"/>
                    <a:pt x="23510" y="15931"/>
                    <a:pt x="23485" y="15750"/>
                  </a:cubicBezTo>
                  <a:lnTo>
                    <a:pt x="21080" y="291"/>
                  </a:lnTo>
                  <a:cubicBezTo>
                    <a:pt x="21056" y="121"/>
                    <a:pt x="20911" y="1"/>
                    <a:pt x="20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87"/>
            <p:cNvSpPr/>
            <p:nvPr/>
          </p:nvSpPr>
          <p:spPr>
            <a:xfrm>
              <a:off x="5070975" y="4103400"/>
              <a:ext cx="82500" cy="82225"/>
            </a:xfrm>
            <a:custGeom>
              <a:avLst/>
              <a:gdLst/>
              <a:ahLst/>
              <a:cxnLst/>
              <a:rect l="l" t="t" r="r" b="b"/>
              <a:pathLst>
                <a:path w="3300" h="3289" extrusionOk="0">
                  <a:moveTo>
                    <a:pt x="1644" y="0"/>
                  </a:moveTo>
                  <a:cubicBezTo>
                    <a:pt x="737" y="0"/>
                    <a:pt x="0" y="738"/>
                    <a:pt x="0" y="1644"/>
                  </a:cubicBezTo>
                  <a:cubicBezTo>
                    <a:pt x="0" y="2551"/>
                    <a:pt x="737" y="3288"/>
                    <a:pt x="1644" y="3288"/>
                  </a:cubicBezTo>
                  <a:cubicBezTo>
                    <a:pt x="2550" y="3288"/>
                    <a:pt x="3300" y="2551"/>
                    <a:pt x="3300" y="1644"/>
                  </a:cubicBezTo>
                  <a:cubicBezTo>
                    <a:pt x="3300" y="738"/>
                    <a:pt x="2550" y="0"/>
                    <a:pt x="1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87"/>
            <p:cNvSpPr/>
            <p:nvPr/>
          </p:nvSpPr>
          <p:spPr>
            <a:xfrm>
              <a:off x="3744125" y="4298000"/>
              <a:ext cx="263225" cy="263525"/>
            </a:xfrm>
            <a:custGeom>
              <a:avLst/>
              <a:gdLst/>
              <a:ahLst/>
              <a:cxnLst/>
              <a:rect l="l" t="t" r="r" b="b"/>
              <a:pathLst>
                <a:path w="10529" h="10541" extrusionOk="0">
                  <a:moveTo>
                    <a:pt x="5271" y="0"/>
                  </a:moveTo>
                  <a:cubicBezTo>
                    <a:pt x="2358" y="0"/>
                    <a:pt x="1" y="2357"/>
                    <a:pt x="1" y="5270"/>
                  </a:cubicBezTo>
                  <a:cubicBezTo>
                    <a:pt x="1" y="8183"/>
                    <a:pt x="2358" y="10540"/>
                    <a:pt x="5271" y="10540"/>
                  </a:cubicBezTo>
                  <a:cubicBezTo>
                    <a:pt x="8172" y="10540"/>
                    <a:pt x="10529" y="8183"/>
                    <a:pt x="10529" y="5270"/>
                  </a:cubicBezTo>
                  <a:cubicBezTo>
                    <a:pt x="10529" y="2357"/>
                    <a:pt x="8172" y="0"/>
                    <a:pt x="5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87"/>
            <p:cNvSpPr/>
            <p:nvPr/>
          </p:nvSpPr>
          <p:spPr>
            <a:xfrm>
              <a:off x="5009325" y="3043075"/>
              <a:ext cx="87950" cy="87950"/>
            </a:xfrm>
            <a:custGeom>
              <a:avLst/>
              <a:gdLst/>
              <a:ahLst/>
              <a:cxnLst/>
              <a:rect l="l" t="t" r="r" b="b"/>
              <a:pathLst>
                <a:path w="3518" h="3518" extrusionOk="0">
                  <a:moveTo>
                    <a:pt x="1753" y="1"/>
                  </a:moveTo>
                  <a:cubicBezTo>
                    <a:pt x="786" y="1"/>
                    <a:pt x="0" y="786"/>
                    <a:pt x="0" y="1753"/>
                  </a:cubicBezTo>
                  <a:cubicBezTo>
                    <a:pt x="0" y="2732"/>
                    <a:pt x="786" y="3518"/>
                    <a:pt x="1753" y="3518"/>
                  </a:cubicBezTo>
                  <a:cubicBezTo>
                    <a:pt x="2732" y="3518"/>
                    <a:pt x="3518" y="2732"/>
                    <a:pt x="3518" y="1753"/>
                  </a:cubicBezTo>
                  <a:cubicBezTo>
                    <a:pt x="3518" y="786"/>
                    <a:pt x="2732" y="1"/>
                    <a:pt x="1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87"/>
            <p:cNvSpPr/>
            <p:nvPr/>
          </p:nvSpPr>
          <p:spPr>
            <a:xfrm>
              <a:off x="4954325" y="3181100"/>
              <a:ext cx="64400" cy="55400"/>
            </a:xfrm>
            <a:custGeom>
              <a:avLst/>
              <a:gdLst/>
              <a:ahLst/>
              <a:cxnLst/>
              <a:rect l="l" t="t" r="r" b="b"/>
              <a:pathLst>
                <a:path w="2576" h="2216" extrusionOk="0">
                  <a:moveTo>
                    <a:pt x="1475" y="160"/>
                  </a:moveTo>
                  <a:cubicBezTo>
                    <a:pt x="1995" y="160"/>
                    <a:pt x="2418" y="583"/>
                    <a:pt x="2418" y="1103"/>
                  </a:cubicBezTo>
                  <a:cubicBezTo>
                    <a:pt x="2418" y="1683"/>
                    <a:pt x="1955" y="2064"/>
                    <a:pt x="1468" y="2064"/>
                  </a:cubicBezTo>
                  <a:cubicBezTo>
                    <a:pt x="1234" y="2064"/>
                    <a:pt x="994" y="1976"/>
                    <a:pt x="798" y="1780"/>
                  </a:cubicBezTo>
                  <a:cubicBezTo>
                    <a:pt x="194" y="1176"/>
                    <a:pt x="617" y="160"/>
                    <a:pt x="1475" y="160"/>
                  </a:cubicBezTo>
                  <a:close/>
                  <a:moveTo>
                    <a:pt x="1467" y="1"/>
                  </a:moveTo>
                  <a:cubicBezTo>
                    <a:pt x="1195" y="1"/>
                    <a:pt x="917" y="102"/>
                    <a:pt x="690" y="330"/>
                  </a:cubicBezTo>
                  <a:cubicBezTo>
                    <a:pt x="1" y="1019"/>
                    <a:pt x="484" y="2215"/>
                    <a:pt x="1475" y="2215"/>
                  </a:cubicBezTo>
                  <a:cubicBezTo>
                    <a:pt x="2080" y="2215"/>
                    <a:pt x="2575" y="1720"/>
                    <a:pt x="2575" y="1103"/>
                  </a:cubicBezTo>
                  <a:cubicBezTo>
                    <a:pt x="2575" y="442"/>
                    <a:pt x="2034" y="1"/>
                    <a:pt x="1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87"/>
            <p:cNvSpPr/>
            <p:nvPr/>
          </p:nvSpPr>
          <p:spPr>
            <a:xfrm>
              <a:off x="3882225" y="4257950"/>
              <a:ext cx="36275" cy="31000"/>
            </a:xfrm>
            <a:custGeom>
              <a:avLst/>
              <a:gdLst/>
              <a:ahLst/>
              <a:cxnLst/>
              <a:rect l="l" t="t" r="r" b="b"/>
              <a:pathLst>
                <a:path w="1451" h="1240" extrusionOk="0">
                  <a:moveTo>
                    <a:pt x="835" y="152"/>
                  </a:moveTo>
                  <a:cubicBezTo>
                    <a:pt x="1088" y="152"/>
                    <a:pt x="1294" y="357"/>
                    <a:pt x="1294" y="623"/>
                  </a:cubicBezTo>
                  <a:cubicBezTo>
                    <a:pt x="1294" y="901"/>
                    <a:pt x="1067" y="1091"/>
                    <a:pt x="827" y="1091"/>
                  </a:cubicBezTo>
                  <a:cubicBezTo>
                    <a:pt x="712" y="1091"/>
                    <a:pt x="594" y="1047"/>
                    <a:pt x="496" y="950"/>
                  </a:cubicBezTo>
                  <a:cubicBezTo>
                    <a:pt x="206" y="660"/>
                    <a:pt x="412" y="152"/>
                    <a:pt x="835" y="152"/>
                  </a:cubicBezTo>
                  <a:close/>
                  <a:moveTo>
                    <a:pt x="830" y="0"/>
                  </a:moveTo>
                  <a:cubicBezTo>
                    <a:pt x="676" y="0"/>
                    <a:pt x="517" y="58"/>
                    <a:pt x="387" y="188"/>
                  </a:cubicBezTo>
                  <a:cubicBezTo>
                    <a:pt x="1" y="575"/>
                    <a:pt x="279" y="1240"/>
                    <a:pt x="835" y="1240"/>
                  </a:cubicBezTo>
                  <a:cubicBezTo>
                    <a:pt x="1173" y="1240"/>
                    <a:pt x="1451" y="962"/>
                    <a:pt x="1451" y="623"/>
                  </a:cubicBezTo>
                  <a:cubicBezTo>
                    <a:pt x="1451" y="249"/>
                    <a:pt x="1149"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87"/>
            <p:cNvSpPr/>
            <p:nvPr/>
          </p:nvSpPr>
          <p:spPr>
            <a:xfrm>
              <a:off x="5125350" y="3124975"/>
              <a:ext cx="51400" cy="44275"/>
            </a:xfrm>
            <a:custGeom>
              <a:avLst/>
              <a:gdLst/>
              <a:ahLst/>
              <a:cxnLst/>
              <a:rect l="l" t="t" r="r" b="b"/>
              <a:pathLst>
                <a:path w="2056" h="1771" extrusionOk="0">
                  <a:moveTo>
                    <a:pt x="1173" y="0"/>
                  </a:moveTo>
                  <a:cubicBezTo>
                    <a:pt x="388" y="0"/>
                    <a:pt x="1" y="955"/>
                    <a:pt x="557" y="1511"/>
                  </a:cubicBezTo>
                  <a:cubicBezTo>
                    <a:pt x="736" y="1690"/>
                    <a:pt x="955" y="1770"/>
                    <a:pt x="1170" y="1770"/>
                  </a:cubicBezTo>
                  <a:cubicBezTo>
                    <a:pt x="1622" y="1770"/>
                    <a:pt x="2056" y="1415"/>
                    <a:pt x="2056" y="882"/>
                  </a:cubicBezTo>
                  <a:cubicBezTo>
                    <a:pt x="2056" y="399"/>
                    <a:pt x="1669" y="0"/>
                    <a:pt x="1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87"/>
            <p:cNvSpPr/>
            <p:nvPr/>
          </p:nvSpPr>
          <p:spPr>
            <a:xfrm>
              <a:off x="4815325" y="4190625"/>
              <a:ext cx="106400" cy="93775"/>
            </a:xfrm>
            <a:custGeom>
              <a:avLst/>
              <a:gdLst/>
              <a:ahLst/>
              <a:cxnLst/>
              <a:rect l="l" t="t" r="r" b="b"/>
              <a:pathLst>
                <a:path w="4256" h="3751" extrusionOk="0">
                  <a:moveTo>
                    <a:pt x="2117" y="0"/>
                  </a:moveTo>
                  <a:cubicBezTo>
                    <a:pt x="1883" y="0"/>
                    <a:pt x="1645" y="44"/>
                    <a:pt x="1415" y="137"/>
                  </a:cubicBezTo>
                  <a:cubicBezTo>
                    <a:pt x="460" y="536"/>
                    <a:pt x="1" y="1624"/>
                    <a:pt x="400" y="2591"/>
                  </a:cubicBezTo>
                  <a:cubicBezTo>
                    <a:pt x="692" y="3312"/>
                    <a:pt x="1390" y="3750"/>
                    <a:pt x="2126" y="3750"/>
                  </a:cubicBezTo>
                  <a:cubicBezTo>
                    <a:pt x="2364" y="3750"/>
                    <a:pt x="2607" y="3704"/>
                    <a:pt x="2841" y="3606"/>
                  </a:cubicBezTo>
                  <a:cubicBezTo>
                    <a:pt x="3796" y="3220"/>
                    <a:pt x="4255" y="2120"/>
                    <a:pt x="3856" y="1165"/>
                  </a:cubicBezTo>
                  <a:cubicBezTo>
                    <a:pt x="3563" y="440"/>
                    <a:pt x="2858" y="0"/>
                    <a:pt x="2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87"/>
            <p:cNvSpPr/>
            <p:nvPr/>
          </p:nvSpPr>
          <p:spPr>
            <a:xfrm>
              <a:off x="4865500" y="3313825"/>
              <a:ext cx="76475" cy="76175"/>
            </a:xfrm>
            <a:custGeom>
              <a:avLst/>
              <a:gdLst/>
              <a:ahLst/>
              <a:cxnLst/>
              <a:rect l="l" t="t" r="r" b="b"/>
              <a:pathLst>
                <a:path w="3059" h="3047" extrusionOk="0">
                  <a:moveTo>
                    <a:pt x="1523" y="0"/>
                  </a:moveTo>
                  <a:cubicBezTo>
                    <a:pt x="689" y="0"/>
                    <a:pt x="0" y="689"/>
                    <a:pt x="0" y="1523"/>
                  </a:cubicBezTo>
                  <a:cubicBezTo>
                    <a:pt x="0" y="2369"/>
                    <a:pt x="689" y="3046"/>
                    <a:pt x="1523" y="3046"/>
                  </a:cubicBezTo>
                  <a:cubicBezTo>
                    <a:pt x="2369" y="3046"/>
                    <a:pt x="3058" y="2369"/>
                    <a:pt x="3058" y="1523"/>
                  </a:cubicBezTo>
                  <a:cubicBezTo>
                    <a:pt x="3058" y="689"/>
                    <a:pt x="2369" y="0"/>
                    <a:pt x="1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87"/>
            <p:cNvSpPr/>
            <p:nvPr/>
          </p:nvSpPr>
          <p:spPr>
            <a:xfrm>
              <a:off x="4903250" y="4421950"/>
              <a:ext cx="103075" cy="92975"/>
            </a:xfrm>
            <a:custGeom>
              <a:avLst/>
              <a:gdLst/>
              <a:ahLst/>
              <a:cxnLst/>
              <a:rect l="l" t="t" r="r" b="b"/>
              <a:pathLst>
                <a:path w="4123" h="3719" extrusionOk="0">
                  <a:moveTo>
                    <a:pt x="2064" y="0"/>
                  </a:moveTo>
                  <a:cubicBezTo>
                    <a:pt x="1228" y="0"/>
                    <a:pt x="469" y="562"/>
                    <a:pt x="255" y="1400"/>
                  </a:cubicBezTo>
                  <a:cubicBezTo>
                    <a:pt x="1" y="2403"/>
                    <a:pt x="605" y="3406"/>
                    <a:pt x="1609" y="3660"/>
                  </a:cubicBezTo>
                  <a:cubicBezTo>
                    <a:pt x="1763" y="3700"/>
                    <a:pt x="1919" y="3719"/>
                    <a:pt x="2072" y="3719"/>
                  </a:cubicBezTo>
                  <a:cubicBezTo>
                    <a:pt x="2898" y="3719"/>
                    <a:pt x="3655" y="3165"/>
                    <a:pt x="3869" y="2319"/>
                  </a:cubicBezTo>
                  <a:cubicBezTo>
                    <a:pt x="4123" y="1328"/>
                    <a:pt x="3518" y="312"/>
                    <a:pt x="2527" y="58"/>
                  </a:cubicBezTo>
                  <a:cubicBezTo>
                    <a:pt x="2372" y="19"/>
                    <a:pt x="2217" y="0"/>
                    <a:pt x="2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7"/>
            <p:cNvSpPr/>
            <p:nvPr/>
          </p:nvSpPr>
          <p:spPr>
            <a:xfrm>
              <a:off x="4845250" y="4400125"/>
              <a:ext cx="39000" cy="39300"/>
            </a:xfrm>
            <a:custGeom>
              <a:avLst/>
              <a:gdLst/>
              <a:ahLst/>
              <a:cxnLst/>
              <a:rect l="l" t="t" r="r" b="b"/>
              <a:pathLst>
                <a:path w="1560" h="1572" extrusionOk="0">
                  <a:moveTo>
                    <a:pt x="786" y="1"/>
                  </a:moveTo>
                  <a:cubicBezTo>
                    <a:pt x="351" y="1"/>
                    <a:pt x="0" y="351"/>
                    <a:pt x="0" y="786"/>
                  </a:cubicBezTo>
                  <a:cubicBezTo>
                    <a:pt x="0" y="1221"/>
                    <a:pt x="351" y="1572"/>
                    <a:pt x="786" y="1572"/>
                  </a:cubicBezTo>
                  <a:cubicBezTo>
                    <a:pt x="1221" y="1572"/>
                    <a:pt x="1559" y="1221"/>
                    <a:pt x="1559" y="786"/>
                  </a:cubicBezTo>
                  <a:cubicBezTo>
                    <a:pt x="1559" y="351"/>
                    <a:pt x="1221" y="1"/>
                    <a:pt x="7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87"/>
            <p:cNvSpPr/>
            <p:nvPr/>
          </p:nvSpPr>
          <p:spPr>
            <a:xfrm>
              <a:off x="4430050" y="3980425"/>
              <a:ext cx="519175" cy="201250"/>
            </a:xfrm>
            <a:custGeom>
              <a:avLst/>
              <a:gdLst/>
              <a:ahLst/>
              <a:cxnLst/>
              <a:rect l="l" t="t" r="r" b="b"/>
              <a:pathLst>
                <a:path w="20767" h="8050" extrusionOk="0">
                  <a:moveTo>
                    <a:pt x="15279" y="0"/>
                  </a:moveTo>
                  <a:lnTo>
                    <a:pt x="13514" y="5826"/>
                  </a:lnTo>
                  <a:lnTo>
                    <a:pt x="10940" y="2865"/>
                  </a:lnTo>
                  <a:lnTo>
                    <a:pt x="9380" y="7748"/>
                  </a:lnTo>
                  <a:lnTo>
                    <a:pt x="3748" y="1245"/>
                  </a:lnTo>
                  <a:lnTo>
                    <a:pt x="1" y="6648"/>
                  </a:lnTo>
                  <a:lnTo>
                    <a:pt x="122" y="6732"/>
                  </a:lnTo>
                  <a:lnTo>
                    <a:pt x="3760" y="1487"/>
                  </a:lnTo>
                  <a:lnTo>
                    <a:pt x="9441" y="8050"/>
                  </a:lnTo>
                  <a:lnTo>
                    <a:pt x="11000" y="3167"/>
                  </a:lnTo>
                  <a:lnTo>
                    <a:pt x="13587" y="6128"/>
                  </a:lnTo>
                  <a:lnTo>
                    <a:pt x="15351" y="302"/>
                  </a:lnTo>
                  <a:lnTo>
                    <a:pt x="20645" y="6321"/>
                  </a:lnTo>
                  <a:lnTo>
                    <a:pt x="20766" y="6225"/>
                  </a:lnTo>
                  <a:lnTo>
                    <a:pt x="15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87"/>
            <p:cNvSpPr/>
            <p:nvPr/>
          </p:nvSpPr>
          <p:spPr>
            <a:xfrm>
              <a:off x="4387150" y="4097025"/>
              <a:ext cx="94000" cy="88900"/>
            </a:xfrm>
            <a:custGeom>
              <a:avLst/>
              <a:gdLst/>
              <a:ahLst/>
              <a:cxnLst/>
              <a:rect l="l" t="t" r="r" b="b"/>
              <a:pathLst>
                <a:path w="3760" h="3556" extrusionOk="0">
                  <a:moveTo>
                    <a:pt x="1630" y="1"/>
                  </a:moveTo>
                  <a:cubicBezTo>
                    <a:pt x="1354" y="1"/>
                    <a:pt x="1085" y="75"/>
                    <a:pt x="847" y="231"/>
                  </a:cubicBezTo>
                  <a:cubicBezTo>
                    <a:pt x="122" y="715"/>
                    <a:pt x="1" y="1803"/>
                    <a:pt x="569" y="2649"/>
                  </a:cubicBezTo>
                  <a:cubicBezTo>
                    <a:pt x="945" y="3230"/>
                    <a:pt x="1549" y="3556"/>
                    <a:pt x="2124" y="3556"/>
                  </a:cubicBezTo>
                  <a:cubicBezTo>
                    <a:pt x="2399" y="3556"/>
                    <a:pt x="2667" y="3482"/>
                    <a:pt x="2902" y="3325"/>
                  </a:cubicBezTo>
                  <a:cubicBezTo>
                    <a:pt x="3639" y="2842"/>
                    <a:pt x="3760" y="1766"/>
                    <a:pt x="3192" y="908"/>
                  </a:cubicBezTo>
                  <a:cubicBezTo>
                    <a:pt x="2807" y="327"/>
                    <a:pt x="2206" y="1"/>
                    <a:pt x="1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7"/>
            <p:cNvSpPr/>
            <p:nvPr/>
          </p:nvSpPr>
          <p:spPr>
            <a:xfrm>
              <a:off x="4596550" y="4134900"/>
              <a:ext cx="131475" cy="124050"/>
            </a:xfrm>
            <a:custGeom>
              <a:avLst/>
              <a:gdLst/>
              <a:ahLst/>
              <a:cxnLst/>
              <a:rect l="l" t="t" r="r" b="b"/>
              <a:pathLst>
                <a:path w="5259" h="4962" extrusionOk="0">
                  <a:moveTo>
                    <a:pt x="2287" y="1"/>
                  </a:moveTo>
                  <a:cubicBezTo>
                    <a:pt x="1902" y="1"/>
                    <a:pt x="1526" y="105"/>
                    <a:pt x="1197" y="324"/>
                  </a:cubicBezTo>
                  <a:cubicBezTo>
                    <a:pt x="182" y="989"/>
                    <a:pt x="1" y="2499"/>
                    <a:pt x="799" y="3696"/>
                  </a:cubicBezTo>
                  <a:cubicBezTo>
                    <a:pt x="1330" y="4506"/>
                    <a:pt x="2172" y="4961"/>
                    <a:pt x="2975" y="4961"/>
                  </a:cubicBezTo>
                  <a:cubicBezTo>
                    <a:pt x="3359" y="4961"/>
                    <a:pt x="3734" y="4858"/>
                    <a:pt x="4062" y="4639"/>
                  </a:cubicBezTo>
                  <a:cubicBezTo>
                    <a:pt x="5077" y="3962"/>
                    <a:pt x="5259" y="2451"/>
                    <a:pt x="4473" y="1254"/>
                  </a:cubicBezTo>
                  <a:cubicBezTo>
                    <a:pt x="3934" y="454"/>
                    <a:pt x="3090" y="1"/>
                    <a:pt x="22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7"/>
            <p:cNvSpPr/>
            <p:nvPr/>
          </p:nvSpPr>
          <p:spPr>
            <a:xfrm>
              <a:off x="4761250" y="3935550"/>
              <a:ext cx="106675" cy="100325"/>
            </a:xfrm>
            <a:custGeom>
              <a:avLst/>
              <a:gdLst/>
              <a:ahLst/>
              <a:cxnLst/>
              <a:rect l="l" t="t" r="r" b="b"/>
              <a:pathLst>
                <a:path w="4267" h="4013" extrusionOk="0">
                  <a:moveTo>
                    <a:pt x="1848" y="1"/>
                  </a:moveTo>
                  <a:cubicBezTo>
                    <a:pt x="1536" y="1"/>
                    <a:pt x="1233" y="84"/>
                    <a:pt x="967" y="260"/>
                  </a:cubicBezTo>
                  <a:cubicBezTo>
                    <a:pt x="145" y="804"/>
                    <a:pt x="0" y="2025"/>
                    <a:pt x="641" y="2992"/>
                  </a:cubicBezTo>
                  <a:cubicBezTo>
                    <a:pt x="1074" y="3646"/>
                    <a:pt x="1757" y="4013"/>
                    <a:pt x="2408" y="4013"/>
                  </a:cubicBezTo>
                  <a:cubicBezTo>
                    <a:pt x="2719" y="4013"/>
                    <a:pt x="3022" y="3929"/>
                    <a:pt x="3288" y="3753"/>
                  </a:cubicBezTo>
                  <a:cubicBezTo>
                    <a:pt x="4122" y="3209"/>
                    <a:pt x="4267" y="1988"/>
                    <a:pt x="3626" y="1021"/>
                  </a:cubicBezTo>
                  <a:cubicBezTo>
                    <a:pt x="3185" y="367"/>
                    <a:pt x="2499" y="1"/>
                    <a:pt x="18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7"/>
            <p:cNvSpPr/>
            <p:nvPr/>
          </p:nvSpPr>
          <p:spPr>
            <a:xfrm>
              <a:off x="4913850" y="4105450"/>
              <a:ext cx="83100" cy="81125"/>
            </a:xfrm>
            <a:custGeom>
              <a:avLst/>
              <a:gdLst/>
              <a:ahLst/>
              <a:cxnLst/>
              <a:rect l="l" t="t" r="r" b="b"/>
              <a:pathLst>
                <a:path w="3324" h="3245" extrusionOk="0">
                  <a:moveTo>
                    <a:pt x="1437" y="1"/>
                  </a:moveTo>
                  <a:cubicBezTo>
                    <a:pt x="1409" y="1"/>
                    <a:pt x="1381" y="1"/>
                    <a:pt x="1354" y="3"/>
                  </a:cubicBezTo>
                  <a:cubicBezTo>
                    <a:pt x="532" y="51"/>
                    <a:pt x="0" y="813"/>
                    <a:pt x="169" y="1707"/>
                  </a:cubicBezTo>
                  <a:cubicBezTo>
                    <a:pt x="333" y="2572"/>
                    <a:pt x="1095" y="3245"/>
                    <a:pt x="1888" y="3245"/>
                  </a:cubicBezTo>
                  <a:cubicBezTo>
                    <a:pt x="1916" y="3245"/>
                    <a:pt x="1943" y="3244"/>
                    <a:pt x="1970" y="3242"/>
                  </a:cubicBezTo>
                  <a:cubicBezTo>
                    <a:pt x="2792" y="3194"/>
                    <a:pt x="3324" y="2420"/>
                    <a:pt x="3155" y="1526"/>
                  </a:cubicBezTo>
                  <a:cubicBezTo>
                    <a:pt x="2991" y="662"/>
                    <a:pt x="2230" y="1"/>
                    <a:pt x="14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7"/>
            <p:cNvSpPr/>
            <p:nvPr/>
          </p:nvSpPr>
          <p:spPr>
            <a:xfrm>
              <a:off x="4481725" y="3973700"/>
              <a:ext cx="84025" cy="82050"/>
            </a:xfrm>
            <a:custGeom>
              <a:avLst/>
              <a:gdLst/>
              <a:ahLst/>
              <a:cxnLst/>
              <a:rect l="l" t="t" r="r" b="b"/>
              <a:pathLst>
                <a:path w="3361" h="3282" extrusionOk="0">
                  <a:moveTo>
                    <a:pt x="1450" y="1"/>
                  </a:moveTo>
                  <a:cubicBezTo>
                    <a:pt x="1422" y="1"/>
                    <a:pt x="1394" y="2"/>
                    <a:pt x="1367" y="3"/>
                  </a:cubicBezTo>
                  <a:cubicBezTo>
                    <a:pt x="533" y="51"/>
                    <a:pt x="1" y="825"/>
                    <a:pt x="170" y="1732"/>
                  </a:cubicBezTo>
                  <a:cubicBezTo>
                    <a:pt x="334" y="2608"/>
                    <a:pt x="1107" y="3281"/>
                    <a:pt x="1912" y="3281"/>
                  </a:cubicBezTo>
                  <a:cubicBezTo>
                    <a:pt x="1940" y="3281"/>
                    <a:pt x="1967" y="3280"/>
                    <a:pt x="1995" y="3279"/>
                  </a:cubicBezTo>
                  <a:cubicBezTo>
                    <a:pt x="2829" y="3230"/>
                    <a:pt x="3361" y="2457"/>
                    <a:pt x="3192" y="1550"/>
                  </a:cubicBezTo>
                  <a:cubicBezTo>
                    <a:pt x="3028" y="674"/>
                    <a:pt x="2254" y="1"/>
                    <a:pt x="1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7"/>
            <p:cNvSpPr/>
            <p:nvPr/>
          </p:nvSpPr>
          <p:spPr>
            <a:xfrm>
              <a:off x="4738575" y="4100625"/>
              <a:ext cx="60450" cy="58725"/>
            </a:xfrm>
            <a:custGeom>
              <a:avLst/>
              <a:gdLst/>
              <a:ahLst/>
              <a:cxnLst/>
              <a:rect l="l" t="t" r="r" b="b"/>
              <a:pathLst>
                <a:path w="2418" h="2349" extrusionOk="0">
                  <a:moveTo>
                    <a:pt x="1053" y="1"/>
                  </a:moveTo>
                  <a:cubicBezTo>
                    <a:pt x="1033" y="1"/>
                    <a:pt x="1012" y="1"/>
                    <a:pt x="992" y="3"/>
                  </a:cubicBezTo>
                  <a:cubicBezTo>
                    <a:pt x="387" y="27"/>
                    <a:pt x="1" y="583"/>
                    <a:pt x="134" y="1235"/>
                  </a:cubicBezTo>
                  <a:cubicBezTo>
                    <a:pt x="252" y="1873"/>
                    <a:pt x="807" y="2348"/>
                    <a:pt x="1396" y="2348"/>
                  </a:cubicBezTo>
                  <a:cubicBezTo>
                    <a:pt x="1410" y="2348"/>
                    <a:pt x="1424" y="2348"/>
                    <a:pt x="1439" y="2347"/>
                  </a:cubicBezTo>
                  <a:cubicBezTo>
                    <a:pt x="2031" y="2311"/>
                    <a:pt x="2418" y="1755"/>
                    <a:pt x="2285" y="1103"/>
                  </a:cubicBezTo>
                  <a:cubicBezTo>
                    <a:pt x="2168" y="484"/>
                    <a:pt x="1624"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7"/>
            <p:cNvSpPr/>
            <p:nvPr/>
          </p:nvSpPr>
          <p:spPr>
            <a:xfrm>
              <a:off x="4687500" y="4039650"/>
              <a:ext cx="32975" cy="32050"/>
            </a:xfrm>
            <a:custGeom>
              <a:avLst/>
              <a:gdLst/>
              <a:ahLst/>
              <a:cxnLst/>
              <a:rect l="l" t="t" r="r" b="b"/>
              <a:pathLst>
                <a:path w="1319" h="1282" extrusionOk="0">
                  <a:moveTo>
                    <a:pt x="545" y="0"/>
                  </a:moveTo>
                  <a:cubicBezTo>
                    <a:pt x="219" y="36"/>
                    <a:pt x="1" y="351"/>
                    <a:pt x="86" y="677"/>
                  </a:cubicBezTo>
                  <a:cubicBezTo>
                    <a:pt x="146" y="1015"/>
                    <a:pt x="436" y="1281"/>
                    <a:pt x="799" y="1281"/>
                  </a:cubicBezTo>
                  <a:cubicBezTo>
                    <a:pt x="1113" y="1257"/>
                    <a:pt x="1318" y="955"/>
                    <a:pt x="1258" y="604"/>
                  </a:cubicBezTo>
                  <a:cubicBezTo>
                    <a:pt x="1198" y="266"/>
                    <a:pt x="895" y="12"/>
                    <a:pt x="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7"/>
            <p:cNvSpPr/>
            <p:nvPr/>
          </p:nvSpPr>
          <p:spPr>
            <a:xfrm>
              <a:off x="4353000" y="3721125"/>
              <a:ext cx="203100" cy="89200"/>
            </a:xfrm>
            <a:custGeom>
              <a:avLst/>
              <a:gdLst/>
              <a:ahLst/>
              <a:cxnLst/>
              <a:rect l="l" t="t" r="r" b="b"/>
              <a:pathLst>
                <a:path w="8124" h="3568" extrusionOk="0">
                  <a:moveTo>
                    <a:pt x="940" y="1"/>
                  </a:moveTo>
                  <a:cubicBezTo>
                    <a:pt x="689" y="1"/>
                    <a:pt x="452" y="108"/>
                    <a:pt x="291" y="292"/>
                  </a:cubicBezTo>
                  <a:cubicBezTo>
                    <a:pt x="85" y="545"/>
                    <a:pt x="1" y="884"/>
                    <a:pt x="73" y="1198"/>
                  </a:cubicBezTo>
                  <a:lnTo>
                    <a:pt x="484" y="3567"/>
                  </a:lnTo>
                  <a:lnTo>
                    <a:pt x="557" y="3555"/>
                  </a:lnTo>
                  <a:lnTo>
                    <a:pt x="146" y="1186"/>
                  </a:lnTo>
                  <a:cubicBezTo>
                    <a:pt x="85" y="884"/>
                    <a:pt x="158" y="582"/>
                    <a:pt x="351" y="340"/>
                  </a:cubicBezTo>
                  <a:cubicBezTo>
                    <a:pt x="500" y="169"/>
                    <a:pt x="713" y="73"/>
                    <a:pt x="939" y="73"/>
                  </a:cubicBezTo>
                  <a:cubicBezTo>
                    <a:pt x="953" y="73"/>
                    <a:pt x="966" y="73"/>
                    <a:pt x="980" y="74"/>
                  </a:cubicBezTo>
                  <a:lnTo>
                    <a:pt x="8123" y="280"/>
                  </a:lnTo>
                  <a:lnTo>
                    <a:pt x="8123" y="195"/>
                  </a:lnTo>
                  <a:lnTo>
                    <a:pt x="980" y="2"/>
                  </a:lnTo>
                  <a:cubicBezTo>
                    <a:pt x="966" y="1"/>
                    <a:pt x="953" y="1"/>
                    <a:pt x="940" y="1"/>
                  </a:cubicBez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7"/>
            <p:cNvSpPr/>
            <p:nvPr/>
          </p:nvSpPr>
          <p:spPr>
            <a:xfrm>
              <a:off x="4382925" y="3829625"/>
              <a:ext cx="264125" cy="45650"/>
            </a:xfrm>
            <a:custGeom>
              <a:avLst/>
              <a:gdLst/>
              <a:ahLst/>
              <a:cxnLst/>
              <a:rect l="l" t="t" r="r" b="b"/>
              <a:pathLst>
                <a:path w="10565" h="1826" extrusionOk="0">
                  <a:moveTo>
                    <a:pt x="85" y="1"/>
                  </a:moveTo>
                  <a:lnTo>
                    <a:pt x="0" y="13"/>
                  </a:lnTo>
                  <a:lnTo>
                    <a:pt x="145" y="750"/>
                  </a:lnTo>
                  <a:cubicBezTo>
                    <a:pt x="206" y="1173"/>
                    <a:pt x="569" y="1512"/>
                    <a:pt x="1004" y="1548"/>
                  </a:cubicBezTo>
                  <a:lnTo>
                    <a:pt x="10564" y="1826"/>
                  </a:lnTo>
                  <a:lnTo>
                    <a:pt x="10564" y="1741"/>
                  </a:lnTo>
                  <a:lnTo>
                    <a:pt x="1004" y="1475"/>
                  </a:lnTo>
                  <a:cubicBezTo>
                    <a:pt x="641" y="1463"/>
                    <a:pt x="291" y="1137"/>
                    <a:pt x="218" y="726"/>
                  </a:cubicBezTo>
                  <a:lnTo>
                    <a:pt x="85" y="1"/>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87"/>
            <p:cNvSpPr/>
            <p:nvPr/>
          </p:nvSpPr>
          <p:spPr>
            <a:xfrm>
              <a:off x="4274450" y="3817250"/>
              <a:ext cx="103350" cy="94625"/>
            </a:xfrm>
            <a:custGeom>
              <a:avLst/>
              <a:gdLst/>
              <a:ahLst/>
              <a:cxnLst/>
              <a:rect l="l" t="t" r="r" b="b"/>
              <a:pathLst>
                <a:path w="4134" h="3785" extrusionOk="0">
                  <a:moveTo>
                    <a:pt x="3626" y="0"/>
                  </a:moveTo>
                  <a:lnTo>
                    <a:pt x="3554" y="12"/>
                  </a:lnTo>
                  <a:lnTo>
                    <a:pt x="4013" y="2877"/>
                  </a:lnTo>
                  <a:cubicBezTo>
                    <a:pt x="4049" y="3082"/>
                    <a:pt x="4001" y="3300"/>
                    <a:pt x="3856" y="3457"/>
                  </a:cubicBezTo>
                  <a:cubicBezTo>
                    <a:pt x="3697" y="3627"/>
                    <a:pt x="3475" y="3712"/>
                    <a:pt x="3249" y="3712"/>
                  </a:cubicBezTo>
                  <a:cubicBezTo>
                    <a:pt x="3234" y="3712"/>
                    <a:pt x="3218" y="3712"/>
                    <a:pt x="3203" y="3711"/>
                  </a:cubicBezTo>
                  <a:lnTo>
                    <a:pt x="0" y="3626"/>
                  </a:lnTo>
                  <a:lnTo>
                    <a:pt x="0" y="3699"/>
                  </a:lnTo>
                  <a:lnTo>
                    <a:pt x="3203" y="3783"/>
                  </a:lnTo>
                  <a:lnTo>
                    <a:pt x="3240" y="3783"/>
                  </a:lnTo>
                  <a:cubicBezTo>
                    <a:pt x="3252" y="3784"/>
                    <a:pt x="3265" y="3784"/>
                    <a:pt x="3278" y="3784"/>
                  </a:cubicBezTo>
                  <a:cubicBezTo>
                    <a:pt x="3518" y="3784"/>
                    <a:pt x="3744" y="3677"/>
                    <a:pt x="3916" y="3505"/>
                  </a:cubicBezTo>
                  <a:cubicBezTo>
                    <a:pt x="4061" y="3324"/>
                    <a:pt x="4134" y="3094"/>
                    <a:pt x="4086" y="2865"/>
                  </a:cubicBezTo>
                  <a:lnTo>
                    <a:pt x="3626" y="0"/>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7"/>
            <p:cNvSpPr/>
            <p:nvPr/>
          </p:nvSpPr>
          <p:spPr>
            <a:xfrm>
              <a:off x="4201025" y="3721750"/>
              <a:ext cx="270750" cy="94000"/>
            </a:xfrm>
            <a:custGeom>
              <a:avLst/>
              <a:gdLst/>
              <a:ahLst/>
              <a:cxnLst/>
              <a:rect l="l" t="t" r="r" b="b"/>
              <a:pathLst>
                <a:path w="10830" h="3760" extrusionOk="0">
                  <a:moveTo>
                    <a:pt x="73" y="1"/>
                  </a:moveTo>
                  <a:lnTo>
                    <a:pt x="0" y="13"/>
                  </a:lnTo>
                  <a:lnTo>
                    <a:pt x="363" y="2213"/>
                  </a:lnTo>
                  <a:cubicBezTo>
                    <a:pt x="472" y="2902"/>
                    <a:pt x="1064" y="3482"/>
                    <a:pt x="1692" y="3494"/>
                  </a:cubicBezTo>
                  <a:lnTo>
                    <a:pt x="10830" y="3760"/>
                  </a:lnTo>
                  <a:lnTo>
                    <a:pt x="10830" y="3675"/>
                  </a:lnTo>
                  <a:lnTo>
                    <a:pt x="1692" y="3421"/>
                  </a:lnTo>
                  <a:cubicBezTo>
                    <a:pt x="1112" y="3409"/>
                    <a:pt x="544" y="2853"/>
                    <a:pt x="435" y="2200"/>
                  </a:cubicBezTo>
                  <a:lnTo>
                    <a:pt x="73" y="1"/>
                  </a:lnTo>
                  <a:close/>
                </a:path>
              </a:pathLst>
            </a:custGeom>
            <a:solidFill>
              <a:srgbClr val="1B2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7"/>
            <p:cNvSpPr/>
            <p:nvPr/>
          </p:nvSpPr>
          <p:spPr>
            <a:xfrm>
              <a:off x="4631650" y="3853200"/>
              <a:ext cx="38925" cy="39000"/>
            </a:xfrm>
            <a:custGeom>
              <a:avLst/>
              <a:gdLst/>
              <a:ahLst/>
              <a:cxnLst/>
              <a:rect l="l" t="t" r="r" b="b"/>
              <a:pathLst>
                <a:path w="1557" h="1560" extrusionOk="0">
                  <a:moveTo>
                    <a:pt x="632" y="0"/>
                  </a:moveTo>
                  <a:cubicBezTo>
                    <a:pt x="256" y="0"/>
                    <a:pt x="0" y="334"/>
                    <a:pt x="84" y="750"/>
                  </a:cubicBezTo>
                  <a:cubicBezTo>
                    <a:pt x="156" y="1185"/>
                    <a:pt x="519" y="1536"/>
                    <a:pt x="905" y="1560"/>
                  </a:cubicBezTo>
                  <a:cubicBezTo>
                    <a:pt x="912" y="1560"/>
                    <a:pt x="919" y="1560"/>
                    <a:pt x="926" y="1560"/>
                  </a:cubicBezTo>
                  <a:cubicBezTo>
                    <a:pt x="1313" y="1560"/>
                    <a:pt x="1557" y="1226"/>
                    <a:pt x="1486" y="798"/>
                  </a:cubicBezTo>
                  <a:cubicBezTo>
                    <a:pt x="1413" y="375"/>
                    <a:pt x="1050" y="13"/>
                    <a:pt x="652" y="0"/>
                  </a:cubicBezTo>
                  <a:cubicBezTo>
                    <a:pt x="645" y="0"/>
                    <a:pt x="638" y="0"/>
                    <a:pt x="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7"/>
            <p:cNvSpPr/>
            <p:nvPr/>
          </p:nvSpPr>
          <p:spPr>
            <a:xfrm>
              <a:off x="4535850" y="3703625"/>
              <a:ext cx="49525" cy="50200"/>
            </a:xfrm>
            <a:custGeom>
              <a:avLst/>
              <a:gdLst/>
              <a:ahLst/>
              <a:cxnLst/>
              <a:rect l="l" t="t" r="r" b="b"/>
              <a:pathLst>
                <a:path w="1981" h="2008" extrusionOk="0">
                  <a:moveTo>
                    <a:pt x="813" y="0"/>
                  </a:moveTo>
                  <a:cubicBezTo>
                    <a:pt x="317" y="0"/>
                    <a:pt x="0" y="443"/>
                    <a:pt x="84" y="980"/>
                  </a:cubicBezTo>
                  <a:cubicBezTo>
                    <a:pt x="181" y="1536"/>
                    <a:pt x="652" y="1995"/>
                    <a:pt x="1160" y="2007"/>
                  </a:cubicBezTo>
                  <a:cubicBezTo>
                    <a:pt x="1166" y="2007"/>
                    <a:pt x="1173" y="2007"/>
                    <a:pt x="1180" y="2007"/>
                  </a:cubicBezTo>
                  <a:cubicBezTo>
                    <a:pt x="1664" y="2007"/>
                    <a:pt x="1980" y="1576"/>
                    <a:pt x="1897" y="1028"/>
                  </a:cubicBezTo>
                  <a:cubicBezTo>
                    <a:pt x="1812" y="484"/>
                    <a:pt x="1329" y="25"/>
                    <a:pt x="833" y="0"/>
                  </a:cubicBezTo>
                  <a:cubicBezTo>
                    <a:pt x="827" y="0"/>
                    <a:pt x="820" y="0"/>
                    <a:pt x="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7"/>
            <p:cNvSpPr/>
            <p:nvPr/>
          </p:nvSpPr>
          <p:spPr>
            <a:xfrm>
              <a:off x="4251800" y="3883100"/>
              <a:ext cx="47725" cy="48100"/>
            </a:xfrm>
            <a:custGeom>
              <a:avLst/>
              <a:gdLst/>
              <a:ahLst/>
              <a:cxnLst/>
              <a:rect l="l" t="t" r="r" b="b"/>
              <a:pathLst>
                <a:path w="1909" h="1924" extrusionOk="0">
                  <a:moveTo>
                    <a:pt x="777" y="1"/>
                  </a:moveTo>
                  <a:cubicBezTo>
                    <a:pt x="305" y="1"/>
                    <a:pt x="1" y="419"/>
                    <a:pt x="84" y="944"/>
                  </a:cubicBezTo>
                  <a:cubicBezTo>
                    <a:pt x="169" y="1476"/>
                    <a:pt x="628" y="1911"/>
                    <a:pt x="1112" y="1923"/>
                  </a:cubicBezTo>
                  <a:cubicBezTo>
                    <a:pt x="1119" y="1923"/>
                    <a:pt x="1125" y="1923"/>
                    <a:pt x="1132" y="1923"/>
                  </a:cubicBezTo>
                  <a:cubicBezTo>
                    <a:pt x="1604" y="1923"/>
                    <a:pt x="1908" y="1505"/>
                    <a:pt x="1825" y="992"/>
                  </a:cubicBezTo>
                  <a:cubicBezTo>
                    <a:pt x="1740" y="460"/>
                    <a:pt x="1281" y="13"/>
                    <a:pt x="797" y="1"/>
                  </a:cubicBezTo>
                  <a:cubicBezTo>
                    <a:pt x="791" y="1"/>
                    <a:pt x="784" y="1"/>
                    <a:pt x="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7"/>
            <p:cNvSpPr/>
            <p:nvPr/>
          </p:nvSpPr>
          <p:spPr>
            <a:xfrm>
              <a:off x="4452750" y="3788525"/>
              <a:ext cx="51025" cy="51400"/>
            </a:xfrm>
            <a:custGeom>
              <a:avLst/>
              <a:gdLst/>
              <a:ahLst/>
              <a:cxnLst/>
              <a:rect l="l" t="t" r="r" b="b"/>
              <a:pathLst>
                <a:path w="2041" h="2056" extrusionOk="0">
                  <a:moveTo>
                    <a:pt x="837" y="1"/>
                  </a:moveTo>
                  <a:cubicBezTo>
                    <a:pt x="329" y="1"/>
                    <a:pt x="1" y="432"/>
                    <a:pt x="96" y="1004"/>
                  </a:cubicBezTo>
                  <a:cubicBezTo>
                    <a:pt x="181" y="1572"/>
                    <a:pt x="688" y="2044"/>
                    <a:pt x="1196" y="2056"/>
                  </a:cubicBezTo>
                  <a:cubicBezTo>
                    <a:pt x="1203" y="2056"/>
                    <a:pt x="1209" y="2056"/>
                    <a:pt x="1216" y="2056"/>
                  </a:cubicBezTo>
                  <a:cubicBezTo>
                    <a:pt x="1701" y="2056"/>
                    <a:pt x="2041" y="1613"/>
                    <a:pt x="1945" y="1052"/>
                  </a:cubicBezTo>
                  <a:cubicBezTo>
                    <a:pt x="1849" y="484"/>
                    <a:pt x="1365" y="13"/>
                    <a:pt x="858" y="1"/>
                  </a:cubicBezTo>
                  <a:cubicBezTo>
                    <a:pt x="851" y="1"/>
                    <a:pt x="844" y="1"/>
                    <a:pt x="8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7"/>
            <p:cNvSpPr/>
            <p:nvPr/>
          </p:nvSpPr>
          <p:spPr>
            <a:xfrm>
              <a:off x="4160225" y="3715875"/>
              <a:ext cx="51400" cy="49875"/>
            </a:xfrm>
            <a:custGeom>
              <a:avLst/>
              <a:gdLst/>
              <a:ahLst/>
              <a:cxnLst/>
              <a:rect l="l" t="t" r="r" b="b"/>
              <a:pathLst>
                <a:path w="2056" h="1995" extrusionOk="0">
                  <a:moveTo>
                    <a:pt x="844" y="0"/>
                  </a:moveTo>
                  <a:cubicBezTo>
                    <a:pt x="702" y="0"/>
                    <a:pt x="566" y="37"/>
                    <a:pt x="448" y="115"/>
                  </a:cubicBezTo>
                  <a:cubicBezTo>
                    <a:pt x="61" y="381"/>
                    <a:pt x="0" y="985"/>
                    <a:pt x="327" y="1469"/>
                  </a:cubicBezTo>
                  <a:cubicBezTo>
                    <a:pt x="545" y="1804"/>
                    <a:pt x="891" y="1994"/>
                    <a:pt x="1212" y="1994"/>
                  </a:cubicBezTo>
                  <a:cubicBezTo>
                    <a:pt x="1353" y="1994"/>
                    <a:pt x="1490" y="1957"/>
                    <a:pt x="1608" y="1880"/>
                  </a:cubicBezTo>
                  <a:cubicBezTo>
                    <a:pt x="2007" y="1626"/>
                    <a:pt x="2055" y="1021"/>
                    <a:pt x="1741" y="526"/>
                  </a:cubicBezTo>
                  <a:cubicBezTo>
                    <a:pt x="1514" y="190"/>
                    <a:pt x="1166" y="0"/>
                    <a:pt x="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7"/>
            <p:cNvSpPr/>
            <p:nvPr/>
          </p:nvSpPr>
          <p:spPr>
            <a:xfrm>
              <a:off x="4328875" y="3772525"/>
              <a:ext cx="74250" cy="74975"/>
            </a:xfrm>
            <a:custGeom>
              <a:avLst/>
              <a:gdLst/>
              <a:ahLst/>
              <a:cxnLst/>
              <a:rect l="l" t="t" r="r" b="b"/>
              <a:pathLst>
                <a:path w="2970" h="2999" extrusionOk="0">
                  <a:moveTo>
                    <a:pt x="1223" y="0"/>
                  </a:moveTo>
                  <a:cubicBezTo>
                    <a:pt x="485" y="0"/>
                    <a:pt x="0" y="648"/>
                    <a:pt x="132" y="1463"/>
                  </a:cubicBezTo>
                  <a:cubicBezTo>
                    <a:pt x="265" y="2297"/>
                    <a:pt x="978" y="2974"/>
                    <a:pt x="1727" y="2998"/>
                  </a:cubicBezTo>
                  <a:cubicBezTo>
                    <a:pt x="1741" y="2998"/>
                    <a:pt x="1754" y="2998"/>
                    <a:pt x="1767" y="2998"/>
                  </a:cubicBezTo>
                  <a:cubicBezTo>
                    <a:pt x="2494" y="2998"/>
                    <a:pt x="2970" y="2354"/>
                    <a:pt x="2839" y="1535"/>
                  </a:cubicBezTo>
                  <a:cubicBezTo>
                    <a:pt x="2706" y="713"/>
                    <a:pt x="1993" y="24"/>
                    <a:pt x="1244" y="0"/>
                  </a:cubicBezTo>
                  <a:cubicBezTo>
                    <a:pt x="1237" y="0"/>
                    <a:pt x="1230" y="0"/>
                    <a:pt x="1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7"/>
            <p:cNvSpPr/>
            <p:nvPr/>
          </p:nvSpPr>
          <p:spPr>
            <a:xfrm>
              <a:off x="3829050" y="4331300"/>
              <a:ext cx="126325" cy="238375"/>
            </a:xfrm>
            <a:custGeom>
              <a:avLst/>
              <a:gdLst/>
              <a:ahLst/>
              <a:cxnLst/>
              <a:rect l="l" t="t" r="r" b="b"/>
              <a:pathLst>
                <a:path w="5053" h="9535" extrusionOk="0">
                  <a:moveTo>
                    <a:pt x="2019" y="1"/>
                  </a:moveTo>
                  <a:cubicBezTo>
                    <a:pt x="1958" y="1"/>
                    <a:pt x="1898" y="4"/>
                    <a:pt x="1837" y="10"/>
                  </a:cubicBezTo>
                  <a:cubicBezTo>
                    <a:pt x="1717" y="34"/>
                    <a:pt x="1608" y="58"/>
                    <a:pt x="1499" y="107"/>
                  </a:cubicBezTo>
                  <a:lnTo>
                    <a:pt x="1632" y="1086"/>
                  </a:lnTo>
                  <a:cubicBezTo>
                    <a:pt x="1064" y="1255"/>
                    <a:pt x="641" y="1521"/>
                    <a:pt x="375" y="1896"/>
                  </a:cubicBezTo>
                  <a:cubicBezTo>
                    <a:pt x="97" y="2294"/>
                    <a:pt x="0" y="2778"/>
                    <a:pt x="85" y="3249"/>
                  </a:cubicBezTo>
                  <a:cubicBezTo>
                    <a:pt x="109" y="3479"/>
                    <a:pt x="182" y="3696"/>
                    <a:pt x="290" y="3914"/>
                  </a:cubicBezTo>
                  <a:cubicBezTo>
                    <a:pt x="375" y="4083"/>
                    <a:pt x="496" y="4240"/>
                    <a:pt x="641" y="4361"/>
                  </a:cubicBezTo>
                  <a:cubicBezTo>
                    <a:pt x="786" y="4482"/>
                    <a:pt x="955" y="4591"/>
                    <a:pt x="1136" y="4663"/>
                  </a:cubicBezTo>
                  <a:cubicBezTo>
                    <a:pt x="1330" y="4748"/>
                    <a:pt x="1535" y="4808"/>
                    <a:pt x="1741" y="4857"/>
                  </a:cubicBezTo>
                  <a:lnTo>
                    <a:pt x="2261" y="4990"/>
                  </a:lnTo>
                  <a:lnTo>
                    <a:pt x="2913" y="5171"/>
                  </a:lnTo>
                  <a:cubicBezTo>
                    <a:pt x="3082" y="5219"/>
                    <a:pt x="3240" y="5280"/>
                    <a:pt x="3385" y="5364"/>
                  </a:cubicBezTo>
                  <a:cubicBezTo>
                    <a:pt x="3505" y="5437"/>
                    <a:pt x="3614" y="5546"/>
                    <a:pt x="3687" y="5667"/>
                  </a:cubicBezTo>
                  <a:cubicBezTo>
                    <a:pt x="3771" y="5812"/>
                    <a:pt x="3820" y="5969"/>
                    <a:pt x="3832" y="6138"/>
                  </a:cubicBezTo>
                  <a:cubicBezTo>
                    <a:pt x="3904" y="6476"/>
                    <a:pt x="3796" y="6827"/>
                    <a:pt x="3566" y="7081"/>
                  </a:cubicBezTo>
                  <a:cubicBezTo>
                    <a:pt x="3324" y="7335"/>
                    <a:pt x="2925" y="7504"/>
                    <a:pt x="2369" y="7588"/>
                  </a:cubicBezTo>
                  <a:cubicBezTo>
                    <a:pt x="2160" y="7615"/>
                    <a:pt x="1945" y="7634"/>
                    <a:pt x="1728" y="7634"/>
                  </a:cubicBezTo>
                  <a:cubicBezTo>
                    <a:pt x="1644" y="7634"/>
                    <a:pt x="1559" y="7631"/>
                    <a:pt x="1475" y="7625"/>
                  </a:cubicBezTo>
                  <a:cubicBezTo>
                    <a:pt x="1221" y="7601"/>
                    <a:pt x="979" y="7564"/>
                    <a:pt x="738" y="7528"/>
                  </a:cubicBezTo>
                  <a:cubicBezTo>
                    <a:pt x="701" y="7673"/>
                    <a:pt x="677" y="7842"/>
                    <a:pt x="653" y="7987"/>
                  </a:cubicBezTo>
                  <a:cubicBezTo>
                    <a:pt x="629" y="8144"/>
                    <a:pt x="629" y="8302"/>
                    <a:pt x="629" y="8459"/>
                  </a:cubicBezTo>
                  <a:cubicBezTo>
                    <a:pt x="786" y="8483"/>
                    <a:pt x="931" y="8507"/>
                    <a:pt x="1064" y="8531"/>
                  </a:cubicBezTo>
                  <a:cubicBezTo>
                    <a:pt x="1209" y="8543"/>
                    <a:pt x="1354" y="8555"/>
                    <a:pt x="1499" y="8567"/>
                  </a:cubicBezTo>
                  <a:cubicBezTo>
                    <a:pt x="1668" y="8567"/>
                    <a:pt x="1825" y="8567"/>
                    <a:pt x="1983" y="8555"/>
                  </a:cubicBezTo>
                  <a:cubicBezTo>
                    <a:pt x="2152" y="8543"/>
                    <a:pt x="2345" y="8531"/>
                    <a:pt x="2551" y="8495"/>
                  </a:cubicBezTo>
                  <a:lnTo>
                    <a:pt x="2611" y="8495"/>
                  </a:lnTo>
                  <a:cubicBezTo>
                    <a:pt x="2635" y="8483"/>
                    <a:pt x="2671" y="8483"/>
                    <a:pt x="2696" y="8471"/>
                  </a:cubicBezTo>
                  <a:lnTo>
                    <a:pt x="2853" y="9534"/>
                  </a:lnTo>
                  <a:lnTo>
                    <a:pt x="3034" y="9534"/>
                  </a:lnTo>
                  <a:cubicBezTo>
                    <a:pt x="3095" y="9534"/>
                    <a:pt x="3155" y="9534"/>
                    <a:pt x="3215" y="9522"/>
                  </a:cubicBezTo>
                  <a:cubicBezTo>
                    <a:pt x="3336" y="9498"/>
                    <a:pt x="3445" y="9474"/>
                    <a:pt x="3554" y="9426"/>
                  </a:cubicBezTo>
                  <a:lnTo>
                    <a:pt x="3397" y="8265"/>
                  </a:lnTo>
                  <a:cubicBezTo>
                    <a:pt x="3904" y="8108"/>
                    <a:pt x="4352" y="7794"/>
                    <a:pt x="4678" y="7359"/>
                  </a:cubicBezTo>
                  <a:cubicBezTo>
                    <a:pt x="4956" y="6924"/>
                    <a:pt x="5053" y="6392"/>
                    <a:pt x="4968" y="5884"/>
                  </a:cubicBezTo>
                  <a:cubicBezTo>
                    <a:pt x="4932" y="5630"/>
                    <a:pt x="4859" y="5389"/>
                    <a:pt x="4738" y="5159"/>
                  </a:cubicBezTo>
                  <a:cubicBezTo>
                    <a:pt x="4642" y="4978"/>
                    <a:pt x="4509" y="4808"/>
                    <a:pt x="4339" y="4688"/>
                  </a:cubicBezTo>
                  <a:cubicBezTo>
                    <a:pt x="4170" y="4543"/>
                    <a:pt x="3989" y="4446"/>
                    <a:pt x="3783" y="4373"/>
                  </a:cubicBezTo>
                  <a:cubicBezTo>
                    <a:pt x="3554" y="4277"/>
                    <a:pt x="3312" y="4204"/>
                    <a:pt x="3082" y="4144"/>
                  </a:cubicBezTo>
                  <a:lnTo>
                    <a:pt x="2671" y="4047"/>
                  </a:lnTo>
                  <a:cubicBezTo>
                    <a:pt x="2454" y="3987"/>
                    <a:pt x="2248" y="3926"/>
                    <a:pt x="2079" y="3878"/>
                  </a:cubicBezTo>
                  <a:cubicBezTo>
                    <a:pt x="1910" y="3829"/>
                    <a:pt x="1753" y="3769"/>
                    <a:pt x="1608" y="3696"/>
                  </a:cubicBezTo>
                  <a:cubicBezTo>
                    <a:pt x="1487" y="3624"/>
                    <a:pt x="1378" y="3527"/>
                    <a:pt x="1294" y="3418"/>
                  </a:cubicBezTo>
                  <a:cubicBezTo>
                    <a:pt x="1221" y="3298"/>
                    <a:pt x="1161" y="3153"/>
                    <a:pt x="1149" y="3008"/>
                  </a:cubicBezTo>
                  <a:cubicBezTo>
                    <a:pt x="1088" y="2717"/>
                    <a:pt x="1173" y="2415"/>
                    <a:pt x="1390" y="2210"/>
                  </a:cubicBezTo>
                  <a:cubicBezTo>
                    <a:pt x="1656" y="1992"/>
                    <a:pt x="1983" y="1859"/>
                    <a:pt x="2333" y="1823"/>
                  </a:cubicBezTo>
                  <a:cubicBezTo>
                    <a:pt x="2533" y="1797"/>
                    <a:pt x="2734" y="1777"/>
                    <a:pt x="2934" y="1777"/>
                  </a:cubicBezTo>
                  <a:cubicBezTo>
                    <a:pt x="3012" y="1777"/>
                    <a:pt x="3089" y="1780"/>
                    <a:pt x="3167" y="1787"/>
                  </a:cubicBezTo>
                  <a:cubicBezTo>
                    <a:pt x="3385" y="1799"/>
                    <a:pt x="3602" y="1823"/>
                    <a:pt x="3820" y="1871"/>
                  </a:cubicBezTo>
                  <a:cubicBezTo>
                    <a:pt x="3892" y="1581"/>
                    <a:pt x="3929" y="1291"/>
                    <a:pt x="3916" y="1001"/>
                  </a:cubicBezTo>
                  <a:cubicBezTo>
                    <a:pt x="3675" y="953"/>
                    <a:pt x="3433" y="917"/>
                    <a:pt x="3191" y="917"/>
                  </a:cubicBezTo>
                  <a:cubicBezTo>
                    <a:pt x="3113" y="913"/>
                    <a:pt x="3037" y="912"/>
                    <a:pt x="2960" y="912"/>
                  </a:cubicBezTo>
                  <a:cubicBezTo>
                    <a:pt x="2752" y="912"/>
                    <a:pt x="2549" y="923"/>
                    <a:pt x="2345" y="941"/>
                  </a:cubicBezTo>
                  <a:lnTo>
                    <a:pt x="2200" y="10"/>
                  </a:lnTo>
                  <a:cubicBezTo>
                    <a:pt x="2140" y="4"/>
                    <a:pt x="2079" y="1"/>
                    <a:pt x="20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7"/>
            <p:cNvSpPr/>
            <p:nvPr/>
          </p:nvSpPr>
          <p:spPr>
            <a:xfrm>
              <a:off x="3968050" y="4264250"/>
              <a:ext cx="111825" cy="211075"/>
            </a:xfrm>
            <a:custGeom>
              <a:avLst/>
              <a:gdLst/>
              <a:ahLst/>
              <a:cxnLst/>
              <a:rect l="l" t="t" r="r" b="b"/>
              <a:pathLst>
                <a:path w="4473" h="8443" extrusionOk="0">
                  <a:moveTo>
                    <a:pt x="1811" y="1"/>
                  </a:moveTo>
                  <a:cubicBezTo>
                    <a:pt x="1747" y="1"/>
                    <a:pt x="1684" y="7"/>
                    <a:pt x="1620" y="21"/>
                  </a:cubicBezTo>
                  <a:cubicBezTo>
                    <a:pt x="1523" y="33"/>
                    <a:pt x="1414" y="57"/>
                    <a:pt x="1318" y="93"/>
                  </a:cubicBezTo>
                  <a:lnTo>
                    <a:pt x="1451" y="964"/>
                  </a:lnTo>
                  <a:cubicBezTo>
                    <a:pt x="1003" y="1072"/>
                    <a:pt x="605" y="1326"/>
                    <a:pt x="327" y="1689"/>
                  </a:cubicBezTo>
                  <a:cubicBezTo>
                    <a:pt x="97" y="2027"/>
                    <a:pt x="0" y="2450"/>
                    <a:pt x="73" y="2873"/>
                  </a:cubicBezTo>
                  <a:cubicBezTo>
                    <a:pt x="97" y="3079"/>
                    <a:pt x="157" y="3272"/>
                    <a:pt x="254" y="3453"/>
                  </a:cubicBezTo>
                  <a:cubicBezTo>
                    <a:pt x="327" y="3611"/>
                    <a:pt x="435" y="3744"/>
                    <a:pt x="568" y="3852"/>
                  </a:cubicBezTo>
                  <a:cubicBezTo>
                    <a:pt x="701" y="3961"/>
                    <a:pt x="846" y="4058"/>
                    <a:pt x="1003" y="4118"/>
                  </a:cubicBezTo>
                  <a:cubicBezTo>
                    <a:pt x="1173" y="4191"/>
                    <a:pt x="1354" y="4251"/>
                    <a:pt x="1535" y="4287"/>
                  </a:cubicBezTo>
                  <a:lnTo>
                    <a:pt x="1982" y="4408"/>
                  </a:lnTo>
                  <a:lnTo>
                    <a:pt x="2563" y="4565"/>
                  </a:lnTo>
                  <a:cubicBezTo>
                    <a:pt x="2708" y="4602"/>
                    <a:pt x="2853" y="4662"/>
                    <a:pt x="2986" y="4735"/>
                  </a:cubicBezTo>
                  <a:cubicBezTo>
                    <a:pt x="3094" y="4807"/>
                    <a:pt x="3179" y="4892"/>
                    <a:pt x="3252" y="5001"/>
                  </a:cubicBezTo>
                  <a:cubicBezTo>
                    <a:pt x="3324" y="5121"/>
                    <a:pt x="3372" y="5266"/>
                    <a:pt x="3385" y="5412"/>
                  </a:cubicBezTo>
                  <a:cubicBezTo>
                    <a:pt x="3445" y="5714"/>
                    <a:pt x="3360" y="6028"/>
                    <a:pt x="3143" y="6246"/>
                  </a:cubicBezTo>
                  <a:cubicBezTo>
                    <a:pt x="2925" y="6475"/>
                    <a:pt x="2575" y="6620"/>
                    <a:pt x="2091" y="6693"/>
                  </a:cubicBezTo>
                  <a:cubicBezTo>
                    <a:pt x="1914" y="6725"/>
                    <a:pt x="1737" y="6736"/>
                    <a:pt x="1559" y="6736"/>
                  </a:cubicBezTo>
                  <a:cubicBezTo>
                    <a:pt x="1471" y="6736"/>
                    <a:pt x="1382" y="6733"/>
                    <a:pt x="1294" y="6729"/>
                  </a:cubicBezTo>
                  <a:cubicBezTo>
                    <a:pt x="1076" y="6705"/>
                    <a:pt x="858" y="6681"/>
                    <a:pt x="641" y="6644"/>
                  </a:cubicBezTo>
                  <a:cubicBezTo>
                    <a:pt x="617" y="6777"/>
                    <a:pt x="592" y="6910"/>
                    <a:pt x="568" y="7055"/>
                  </a:cubicBezTo>
                  <a:cubicBezTo>
                    <a:pt x="556" y="7188"/>
                    <a:pt x="544" y="7321"/>
                    <a:pt x="556" y="7466"/>
                  </a:cubicBezTo>
                  <a:cubicBezTo>
                    <a:pt x="689" y="7490"/>
                    <a:pt x="810" y="7503"/>
                    <a:pt x="931" y="7527"/>
                  </a:cubicBezTo>
                  <a:cubicBezTo>
                    <a:pt x="1064" y="7551"/>
                    <a:pt x="1185" y="7563"/>
                    <a:pt x="1318" y="7563"/>
                  </a:cubicBezTo>
                  <a:cubicBezTo>
                    <a:pt x="1390" y="7569"/>
                    <a:pt x="1463" y="7572"/>
                    <a:pt x="1534" y="7572"/>
                  </a:cubicBezTo>
                  <a:cubicBezTo>
                    <a:pt x="1605" y="7572"/>
                    <a:pt x="1674" y="7569"/>
                    <a:pt x="1741" y="7563"/>
                  </a:cubicBezTo>
                  <a:cubicBezTo>
                    <a:pt x="1898" y="7551"/>
                    <a:pt x="2067" y="7539"/>
                    <a:pt x="2248" y="7515"/>
                  </a:cubicBezTo>
                  <a:lnTo>
                    <a:pt x="2297" y="7503"/>
                  </a:lnTo>
                  <a:cubicBezTo>
                    <a:pt x="2321" y="7490"/>
                    <a:pt x="2345" y="7490"/>
                    <a:pt x="2369" y="7478"/>
                  </a:cubicBezTo>
                  <a:lnTo>
                    <a:pt x="2526" y="8433"/>
                  </a:lnTo>
                  <a:cubicBezTo>
                    <a:pt x="2551" y="8439"/>
                    <a:pt x="2578" y="8442"/>
                    <a:pt x="2606" y="8442"/>
                  </a:cubicBezTo>
                  <a:cubicBezTo>
                    <a:pt x="2635" y="8442"/>
                    <a:pt x="2665" y="8439"/>
                    <a:pt x="2696" y="8433"/>
                  </a:cubicBezTo>
                  <a:cubicBezTo>
                    <a:pt x="2744" y="8433"/>
                    <a:pt x="2804" y="8433"/>
                    <a:pt x="2853" y="8421"/>
                  </a:cubicBezTo>
                  <a:cubicBezTo>
                    <a:pt x="2901" y="8421"/>
                    <a:pt x="2949" y="8409"/>
                    <a:pt x="3010" y="8397"/>
                  </a:cubicBezTo>
                  <a:cubicBezTo>
                    <a:pt x="3058" y="8385"/>
                    <a:pt x="3107" y="8361"/>
                    <a:pt x="3155" y="8349"/>
                  </a:cubicBezTo>
                  <a:lnTo>
                    <a:pt x="3010" y="7309"/>
                  </a:lnTo>
                  <a:cubicBezTo>
                    <a:pt x="3457" y="7176"/>
                    <a:pt x="3856" y="6898"/>
                    <a:pt x="4134" y="6511"/>
                  </a:cubicBezTo>
                  <a:cubicBezTo>
                    <a:pt x="4388" y="6125"/>
                    <a:pt x="4472" y="5653"/>
                    <a:pt x="4388" y="5206"/>
                  </a:cubicBezTo>
                  <a:cubicBezTo>
                    <a:pt x="4364" y="4976"/>
                    <a:pt x="4303" y="4759"/>
                    <a:pt x="4194" y="4565"/>
                  </a:cubicBezTo>
                  <a:cubicBezTo>
                    <a:pt x="4110" y="4408"/>
                    <a:pt x="3989" y="4263"/>
                    <a:pt x="3844" y="4142"/>
                  </a:cubicBezTo>
                  <a:cubicBezTo>
                    <a:pt x="3699" y="4022"/>
                    <a:pt x="3530" y="3925"/>
                    <a:pt x="3348" y="3864"/>
                  </a:cubicBezTo>
                  <a:cubicBezTo>
                    <a:pt x="3143" y="3792"/>
                    <a:pt x="2937" y="3719"/>
                    <a:pt x="2732" y="3671"/>
                  </a:cubicBezTo>
                  <a:lnTo>
                    <a:pt x="2369" y="3574"/>
                  </a:lnTo>
                  <a:cubicBezTo>
                    <a:pt x="2176" y="3526"/>
                    <a:pt x="1995" y="3478"/>
                    <a:pt x="1837" y="3429"/>
                  </a:cubicBezTo>
                  <a:cubicBezTo>
                    <a:pt x="1692" y="3393"/>
                    <a:pt x="1559" y="3333"/>
                    <a:pt x="1426" y="3272"/>
                  </a:cubicBezTo>
                  <a:cubicBezTo>
                    <a:pt x="1318" y="3212"/>
                    <a:pt x="1233" y="3127"/>
                    <a:pt x="1161" y="3018"/>
                  </a:cubicBezTo>
                  <a:cubicBezTo>
                    <a:pt x="1076" y="2910"/>
                    <a:pt x="1040" y="2789"/>
                    <a:pt x="1016" y="2668"/>
                  </a:cubicBezTo>
                  <a:cubicBezTo>
                    <a:pt x="967" y="2402"/>
                    <a:pt x="1040" y="2136"/>
                    <a:pt x="1233" y="1955"/>
                  </a:cubicBezTo>
                  <a:cubicBezTo>
                    <a:pt x="1463" y="1761"/>
                    <a:pt x="1765" y="1640"/>
                    <a:pt x="2067" y="1616"/>
                  </a:cubicBezTo>
                  <a:cubicBezTo>
                    <a:pt x="2248" y="1589"/>
                    <a:pt x="2436" y="1575"/>
                    <a:pt x="2621" y="1575"/>
                  </a:cubicBezTo>
                  <a:cubicBezTo>
                    <a:pt x="2683" y="1575"/>
                    <a:pt x="2744" y="1577"/>
                    <a:pt x="2804" y="1580"/>
                  </a:cubicBezTo>
                  <a:cubicBezTo>
                    <a:pt x="2998" y="1592"/>
                    <a:pt x="3191" y="1616"/>
                    <a:pt x="3385" y="1653"/>
                  </a:cubicBezTo>
                  <a:cubicBezTo>
                    <a:pt x="3445" y="1411"/>
                    <a:pt x="3481" y="1145"/>
                    <a:pt x="3469" y="891"/>
                  </a:cubicBezTo>
                  <a:cubicBezTo>
                    <a:pt x="3264" y="843"/>
                    <a:pt x="3046" y="819"/>
                    <a:pt x="2829" y="819"/>
                  </a:cubicBezTo>
                  <a:cubicBezTo>
                    <a:pt x="2761" y="815"/>
                    <a:pt x="2693" y="814"/>
                    <a:pt x="2625" y="814"/>
                  </a:cubicBezTo>
                  <a:cubicBezTo>
                    <a:pt x="2439" y="814"/>
                    <a:pt x="2253" y="825"/>
                    <a:pt x="2067" y="843"/>
                  </a:cubicBezTo>
                  <a:lnTo>
                    <a:pt x="1946" y="9"/>
                  </a:lnTo>
                  <a:cubicBezTo>
                    <a:pt x="1901" y="4"/>
                    <a:pt x="1856" y="1"/>
                    <a:pt x="18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7"/>
            <p:cNvSpPr/>
            <p:nvPr/>
          </p:nvSpPr>
          <p:spPr>
            <a:xfrm>
              <a:off x="3663150" y="3144600"/>
              <a:ext cx="248400" cy="248125"/>
            </a:xfrm>
            <a:custGeom>
              <a:avLst/>
              <a:gdLst/>
              <a:ahLst/>
              <a:cxnLst/>
              <a:rect l="l" t="t" r="r" b="b"/>
              <a:pathLst>
                <a:path w="9936" h="9925" extrusionOk="0">
                  <a:moveTo>
                    <a:pt x="4956" y="1594"/>
                  </a:moveTo>
                  <a:cubicBezTo>
                    <a:pt x="5000" y="1594"/>
                    <a:pt x="5044" y="1595"/>
                    <a:pt x="5089" y="1596"/>
                  </a:cubicBezTo>
                  <a:cubicBezTo>
                    <a:pt x="6938" y="1657"/>
                    <a:pt x="8401" y="3216"/>
                    <a:pt x="8328" y="5077"/>
                  </a:cubicBezTo>
                  <a:cubicBezTo>
                    <a:pt x="8265" y="7059"/>
                    <a:pt x="6637" y="8333"/>
                    <a:pt x="4951" y="8333"/>
                  </a:cubicBezTo>
                  <a:cubicBezTo>
                    <a:pt x="4086" y="8333"/>
                    <a:pt x="3207" y="7998"/>
                    <a:pt x="2515" y="7253"/>
                  </a:cubicBezTo>
                  <a:cubicBezTo>
                    <a:pt x="491" y="5098"/>
                    <a:pt x="2044" y="1594"/>
                    <a:pt x="4956" y="1594"/>
                  </a:cubicBezTo>
                  <a:close/>
                  <a:moveTo>
                    <a:pt x="4316" y="1"/>
                  </a:moveTo>
                  <a:lnTo>
                    <a:pt x="4316" y="1"/>
                  </a:lnTo>
                  <a:cubicBezTo>
                    <a:pt x="3989" y="37"/>
                    <a:pt x="3675" y="110"/>
                    <a:pt x="3373" y="218"/>
                  </a:cubicBezTo>
                  <a:cubicBezTo>
                    <a:pt x="3385" y="230"/>
                    <a:pt x="3409" y="267"/>
                    <a:pt x="3421" y="291"/>
                  </a:cubicBezTo>
                  <a:cubicBezTo>
                    <a:pt x="3639" y="690"/>
                    <a:pt x="3482" y="1185"/>
                    <a:pt x="3083" y="1403"/>
                  </a:cubicBezTo>
                  <a:cubicBezTo>
                    <a:pt x="2957" y="1470"/>
                    <a:pt x="2822" y="1501"/>
                    <a:pt x="2691" y="1501"/>
                  </a:cubicBezTo>
                  <a:cubicBezTo>
                    <a:pt x="2394" y="1501"/>
                    <a:pt x="2109" y="1341"/>
                    <a:pt x="1959" y="1064"/>
                  </a:cubicBezTo>
                  <a:cubicBezTo>
                    <a:pt x="1947" y="1040"/>
                    <a:pt x="1935" y="1004"/>
                    <a:pt x="1922" y="980"/>
                  </a:cubicBezTo>
                  <a:cubicBezTo>
                    <a:pt x="1669" y="1173"/>
                    <a:pt x="1427" y="1403"/>
                    <a:pt x="1221" y="1645"/>
                  </a:cubicBezTo>
                  <a:cubicBezTo>
                    <a:pt x="1246" y="1657"/>
                    <a:pt x="1282" y="1669"/>
                    <a:pt x="1306" y="1681"/>
                  </a:cubicBezTo>
                  <a:cubicBezTo>
                    <a:pt x="1693" y="1923"/>
                    <a:pt x="1814" y="2430"/>
                    <a:pt x="1572" y="2817"/>
                  </a:cubicBezTo>
                  <a:cubicBezTo>
                    <a:pt x="1415" y="3069"/>
                    <a:pt x="1145" y="3208"/>
                    <a:pt x="869" y="3208"/>
                  </a:cubicBezTo>
                  <a:cubicBezTo>
                    <a:pt x="721" y="3208"/>
                    <a:pt x="571" y="3167"/>
                    <a:pt x="436" y="3083"/>
                  </a:cubicBezTo>
                  <a:cubicBezTo>
                    <a:pt x="399" y="3071"/>
                    <a:pt x="375" y="3047"/>
                    <a:pt x="351" y="3022"/>
                  </a:cubicBezTo>
                  <a:cubicBezTo>
                    <a:pt x="230" y="3325"/>
                    <a:pt x="134" y="3639"/>
                    <a:pt x="61" y="3953"/>
                  </a:cubicBezTo>
                  <a:lnTo>
                    <a:pt x="170" y="3953"/>
                  </a:lnTo>
                  <a:cubicBezTo>
                    <a:pt x="629" y="3977"/>
                    <a:pt x="992" y="4352"/>
                    <a:pt x="968" y="4811"/>
                  </a:cubicBezTo>
                  <a:cubicBezTo>
                    <a:pt x="956" y="5263"/>
                    <a:pt x="582" y="5609"/>
                    <a:pt x="132" y="5609"/>
                  </a:cubicBezTo>
                  <a:cubicBezTo>
                    <a:pt x="125" y="5609"/>
                    <a:pt x="117" y="5609"/>
                    <a:pt x="109" y="5609"/>
                  </a:cubicBezTo>
                  <a:cubicBezTo>
                    <a:pt x="73" y="5609"/>
                    <a:pt x="37" y="5597"/>
                    <a:pt x="1" y="5597"/>
                  </a:cubicBezTo>
                  <a:cubicBezTo>
                    <a:pt x="49" y="5923"/>
                    <a:pt x="121" y="6238"/>
                    <a:pt x="218" y="6552"/>
                  </a:cubicBezTo>
                  <a:cubicBezTo>
                    <a:pt x="254" y="6528"/>
                    <a:pt x="291" y="6504"/>
                    <a:pt x="327" y="6491"/>
                  </a:cubicBezTo>
                  <a:cubicBezTo>
                    <a:pt x="449" y="6425"/>
                    <a:pt x="582" y="6393"/>
                    <a:pt x="713" y="6393"/>
                  </a:cubicBezTo>
                  <a:cubicBezTo>
                    <a:pt x="1009" y="6393"/>
                    <a:pt x="1297" y="6553"/>
                    <a:pt x="1439" y="6830"/>
                  </a:cubicBezTo>
                  <a:cubicBezTo>
                    <a:pt x="1657" y="7229"/>
                    <a:pt x="1499" y="7736"/>
                    <a:pt x="1101" y="7942"/>
                  </a:cubicBezTo>
                  <a:cubicBezTo>
                    <a:pt x="1064" y="7966"/>
                    <a:pt x="1028" y="7978"/>
                    <a:pt x="992" y="7990"/>
                  </a:cubicBezTo>
                  <a:cubicBezTo>
                    <a:pt x="1185" y="8256"/>
                    <a:pt x="1415" y="8498"/>
                    <a:pt x="1669" y="8715"/>
                  </a:cubicBezTo>
                  <a:cubicBezTo>
                    <a:pt x="1681" y="8679"/>
                    <a:pt x="1705" y="8643"/>
                    <a:pt x="1717" y="8607"/>
                  </a:cubicBezTo>
                  <a:cubicBezTo>
                    <a:pt x="1896" y="8321"/>
                    <a:pt x="2149" y="8203"/>
                    <a:pt x="2398" y="8203"/>
                  </a:cubicBezTo>
                  <a:cubicBezTo>
                    <a:pt x="2971" y="8203"/>
                    <a:pt x="3523" y="8828"/>
                    <a:pt x="3119" y="9477"/>
                  </a:cubicBezTo>
                  <a:cubicBezTo>
                    <a:pt x="3095" y="9513"/>
                    <a:pt x="3071" y="9549"/>
                    <a:pt x="3047" y="9586"/>
                  </a:cubicBezTo>
                  <a:cubicBezTo>
                    <a:pt x="3349" y="9707"/>
                    <a:pt x="3675" y="9803"/>
                    <a:pt x="4001" y="9864"/>
                  </a:cubicBezTo>
                  <a:cubicBezTo>
                    <a:pt x="3989" y="9827"/>
                    <a:pt x="3989" y="9779"/>
                    <a:pt x="4001" y="9731"/>
                  </a:cubicBezTo>
                  <a:cubicBezTo>
                    <a:pt x="4019" y="9196"/>
                    <a:pt x="4417" y="8935"/>
                    <a:pt x="4817" y="8935"/>
                  </a:cubicBezTo>
                  <a:cubicBezTo>
                    <a:pt x="5239" y="8935"/>
                    <a:pt x="5664" y="9226"/>
                    <a:pt x="5645" y="9791"/>
                  </a:cubicBezTo>
                  <a:cubicBezTo>
                    <a:pt x="5645" y="9839"/>
                    <a:pt x="5633" y="9876"/>
                    <a:pt x="5633" y="9924"/>
                  </a:cubicBezTo>
                  <a:cubicBezTo>
                    <a:pt x="5959" y="9876"/>
                    <a:pt x="6286" y="9803"/>
                    <a:pt x="6600" y="9694"/>
                  </a:cubicBezTo>
                  <a:cubicBezTo>
                    <a:pt x="6298" y="9308"/>
                    <a:pt x="6395" y="8752"/>
                    <a:pt x="6806" y="8486"/>
                  </a:cubicBezTo>
                  <a:cubicBezTo>
                    <a:pt x="6942" y="8401"/>
                    <a:pt x="7094" y="8361"/>
                    <a:pt x="7244" y="8361"/>
                  </a:cubicBezTo>
                  <a:cubicBezTo>
                    <a:pt x="7543" y="8361"/>
                    <a:pt x="7833" y="8522"/>
                    <a:pt x="7978" y="8812"/>
                  </a:cubicBezTo>
                  <a:cubicBezTo>
                    <a:pt x="8002" y="8848"/>
                    <a:pt x="8014" y="8885"/>
                    <a:pt x="8026" y="8921"/>
                  </a:cubicBezTo>
                  <a:cubicBezTo>
                    <a:pt x="8292" y="8715"/>
                    <a:pt x="8534" y="8486"/>
                    <a:pt x="8751" y="8244"/>
                  </a:cubicBezTo>
                  <a:cubicBezTo>
                    <a:pt x="8715" y="8220"/>
                    <a:pt x="8679" y="8208"/>
                    <a:pt x="8643" y="8184"/>
                  </a:cubicBezTo>
                  <a:cubicBezTo>
                    <a:pt x="7856" y="7700"/>
                    <a:pt x="8340" y="6644"/>
                    <a:pt x="9062" y="6644"/>
                  </a:cubicBezTo>
                  <a:cubicBezTo>
                    <a:pt x="9206" y="6644"/>
                    <a:pt x="9359" y="6685"/>
                    <a:pt x="9513" y="6782"/>
                  </a:cubicBezTo>
                  <a:cubicBezTo>
                    <a:pt x="9549" y="6806"/>
                    <a:pt x="9573" y="6830"/>
                    <a:pt x="9610" y="6854"/>
                  </a:cubicBezTo>
                  <a:cubicBezTo>
                    <a:pt x="9731" y="6552"/>
                    <a:pt x="9827" y="6238"/>
                    <a:pt x="9888" y="5911"/>
                  </a:cubicBezTo>
                  <a:lnTo>
                    <a:pt x="9767" y="5911"/>
                  </a:lnTo>
                  <a:cubicBezTo>
                    <a:pt x="8679" y="5875"/>
                    <a:pt x="8726" y="4255"/>
                    <a:pt x="9792" y="4255"/>
                  </a:cubicBezTo>
                  <a:cubicBezTo>
                    <a:pt x="9804" y="4255"/>
                    <a:pt x="9815" y="4255"/>
                    <a:pt x="9827" y="4255"/>
                  </a:cubicBezTo>
                  <a:cubicBezTo>
                    <a:pt x="9863" y="4255"/>
                    <a:pt x="9900" y="4267"/>
                    <a:pt x="9936" y="4280"/>
                  </a:cubicBezTo>
                  <a:cubicBezTo>
                    <a:pt x="9888" y="3953"/>
                    <a:pt x="9815" y="3627"/>
                    <a:pt x="9706" y="3325"/>
                  </a:cubicBezTo>
                  <a:cubicBezTo>
                    <a:pt x="9682" y="3349"/>
                    <a:pt x="9646" y="3361"/>
                    <a:pt x="9622" y="3385"/>
                  </a:cubicBezTo>
                  <a:cubicBezTo>
                    <a:pt x="9480" y="3459"/>
                    <a:pt x="9342" y="3491"/>
                    <a:pt x="9213" y="3491"/>
                  </a:cubicBezTo>
                  <a:cubicBezTo>
                    <a:pt x="8455" y="3491"/>
                    <a:pt x="8011" y="2367"/>
                    <a:pt x="8848" y="1923"/>
                  </a:cubicBezTo>
                  <a:cubicBezTo>
                    <a:pt x="8872" y="1910"/>
                    <a:pt x="8897" y="1898"/>
                    <a:pt x="8933" y="1886"/>
                  </a:cubicBezTo>
                  <a:cubicBezTo>
                    <a:pt x="8727" y="1633"/>
                    <a:pt x="8510" y="1391"/>
                    <a:pt x="8268" y="1185"/>
                  </a:cubicBezTo>
                  <a:cubicBezTo>
                    <a:pt x="8256" y="1209"/>
                    <a:pt x="8232" y="1246"/>
                    <a:pt x="8220" y="1270"/>
                  </a:cubicBezTo>
                  <a:cubicBezTo>
                    <a:pt x="8042" y="1534"/>
                    <a:pt x="7798" y="1644"/>
                    <a:pt x="7557" y="1644"/>
                  </a:cubicBezTo>
                  <a:cubicBezTo>
                    <a:pt x="6992" y="1644"/>
                    <a:pt x="6445" y="1040"/>
                    <a:pt x="6818" y="388"/>
                  </a:cubicBezTo>
                  <a:cubicBezTo>
                    <a:pt x="6842" y="363"/>
                    <a:pt x="6854" y="351"/>
                    <a:pt x="6878" y="327"/>
                  </a:cubicBezTo>
                  <a:cubicBezTo>
                    <a:pt x="6576" y="206"/>
                    <a:pt x="6262" y="110"/>
                    <a:pt x="5947" y="49"/>
                  </a:cubicBezTo>
                  <a:cubicBezTo>
                    <a:pt x="5947" y="73"/>
                    <a:pt x="5947" y="110"/>
                    <a:pt x="5947" y="134"/>
                  </a:cubicBezTo>
                  <a:cubicBezTo>
                    <a:pt x="5935" y="585"/>
                    <a:pt x="5561" y="932"/>
                    <a:pt x="5124" y="932"/>
                  </a:cubicBezTo>
                  <a:cubicBezTo>
                    <a:pt x="5116" y="932"/>
                    <a:pt x="5109" y="932"/>
                    <a:pt x="5101" y="931"/>
                  </a:cubicBezTo>
                  <a:cubicBezTo>
                    <a:pt x="4642" y="919"/>
                    <a:pt x="4279" y="533"/>
                    <a:pt x="4304" y="73"/>
                  </a:cubicBezTo>
                  <a:cubicBezTo>
                    <a:pt x="4304" y="49"/>
                    <a:pt x="4304" y="25"/>
                    <a:pt x="4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7"/>
            <p:cNvSpPr/>
            <p:nvPr/>
          </p:nvSpPr>
          <p:spPr>
            <a:xfrm>
              <a:off x="3664250" y="3172800"/>
              <a:ext cx="227075" cy="191425"/>
            </a:xfrm>
            <a:custGeom>
              <a:avLst/>
              <a:gdLst/>
              <a:ahLst/>
              <a:cxnLst/>
              <a:rect l="l" t="t" r="r" b="b"/>
              <a:pathLst>
                <a:path w="9083" h="7657" extrusionOk="0">
                  <a:moveTo>
                    <a:pt x="4909" y="1252"/>
                  </a:moveTo>
                  <a:cubicBezTo>
                    <a:pt x="6049" y="1252"/>
                    <a:pt x="7175" y="1998"/>
                    <a:pt x="7438" y="3321"/>
                  </a:cubicBezTo>
                  <a:cubicBezTo>
                    <a:pt x="7716" y="4711"/>
                    <a:pt x="6822" y="6064"/>
                    <a:pt x="5432" y="6342"/>
                  </a:cubicBezTo>
                  <a:cubicBezTo>
                    <a:pt x="5248" y="6380"/>
                    <a:pt x="5068" y="6398"/>
                    <a:pt x="4893" y="6398"/>
                  </a:cubicBezTo>
                  <a:cubicBezTo>
                    <a:pt x="2930" y="6398"/>
                    <a:pt x="1620" y="4155"/>
                    <a:pt x="2785" y="2402"/>
                  </a:cubicBezTo>
                  <a:cubicBezTo>
                    <a:pt x="3307" y="1616"/>
                    <a:pt x="4112" y="1252"/>
                    <a:pt x="4909" y="1252"/>
                  </a:cubicBezTo>
                  <a:close/>
                  <a:moveTo>
                    <a:pt x="4899" y="0"/>
                  </a:moveTo>
                  <a:cubicBezTo>
                    <a:pt x="3710" y="0"/>
                    <a:pt x="2510" y="543"/>
                    <a:pt x="1733" y="1713"/>
                  </a:cubicBezTo>
                  <a:cubicBezTo>
                    <a:pt x="1" y="4312"/>
                    <a:pt x="1963" y="7656"/>
                    <a:pt x="4890" y="7656"/>
                  </a:cubicBezTo>
                  <a:cubicBezTo>
                    <a:pt x="5148" y="7656"/>
                    <a:pt x="5414" y="7630"/>
                    <a:pt x="5686" y="7575"/>
                  </a:cubicBezTo>
                  <a:cubicBezTo>
                    <a:pt x="7753" y="7152"/>
                    <a:pt x="9082" y="5134"/>
                    <a:pt x="8671" y="3067"/>
                  </a:cubicBezTo>
                  <a:cubicBezTo>
                    <a:pt x="8273" y="1105"/>
                    <a:pt x="6596" y="0"/>
                    <a:pt x="48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7"/>
            <p:cNvSpPr/>
            <p:nvPr/>
          </p:nvSpPr>
          <p:spPr>
            <a:xfrm>
              <a:off x="3864700" y="3052750"/>
              <a:ext cx="205500" cy="205500"/>
            </a:xfrm>
            <a:custGeom>
              <a:avLst/>
              <a:gdLst/>
              <a:ahLst/>
              <a:cxnLst/>
              <a:rect l="l" t="t" r="r" b="b"/>
              <a:pathLst>
                <a:path w="8220" h="8220" extrusionOk="0">
                  <a:moveTo>
                    <a:pt x="4103" y="1316"/>
                  </a:moveTo>
                  <a:cubicBezTo>
                    <a:pt x="4137" y="1316"/>
                    <a:pt x="4172" y="1317"/>
                    <a:pt x="4207" y="1318"/>
                  </a:cubicBezTo>
                  <a:cubicBezTo>
                    <a:pt x="5742" y="1378"/>
                    <a:pt x="6950" y="2672"/>
                    <a:pt x="6890" y="4219"/>
                  </a:cubicBezTo>
                  <a:lnTo>
                    <a:pt x="6890" y="4195"/>
                  </a:lnTo>
                  <a:cubicBezTo>
                    <a:pt x="6834" y="5833"/>
                    <a:pt x="5483" y="6885"/>
                    <a:pt x="4085" y="6885"/>
                  </a:cubicBezTo>
                  <a:cubicBezTo>
                    <a:pt x="3369" y="6885"/>
                    <a:pt x="2640" y="6609"/>
                    <a:pt x="2067" y="5995"/>
                  </a:cubicBezTo>
                  <a:cubicBezTo>
                    <a:pt x="399" y="4208"/>
                    <a:pt x="1691" y="1316"/>
                    <a:pt x="4103" y="1316"/>
                  </a:cubicBezTo>
                  <a:close/>
                  <a:moveTo>
                    <a:pt x="3566" y="0"/>
                  </a:moveTo>
                  <a:cubicBezTo>
                    <a:pt x="3300" y="37"/>
                    <a:pt x="3046" y="97"/>
                    <a:pt x="2793" y="182"/>
                  </a:cubicBezTo>
                  <a:cubicBezTo>
                    <a:pt x="2805" y="206"/>
                    <a:pt x="2817" y="218"/>
                    <a:pt x="2829" y="242"/>
                  </a:cubicBezTo>
                  <a:cubicBezTo>
                    <a:pt x="3107" y="781"/>
                    <a:pt x="2655" y="1243"/>
                    <a:pt x="2199" y="1243"/>
                  </a:cubicBezTo>
                  <a:cubicBezTo>
                    <a:pt x="1981" y="1243"/>
                    <a:pt x="1761" y="1137"/>
                    <a:pt x="1620" y="883"/>
                  </a:cubicBezTo>
                  <a:cubicBezTo>
                    <a:pt x="1608" y="871"/>
                    <a:pt x="1596" y="846"/>
                    <a:pt x="1596" y="822"/>
                  </a:cubicBezTo>
                  <a:cubicBezTo>
                    <a:pt x="1378" y="979"/>
                    <a:pt x="1185" y="1161"/>
                    <a:pt x="1004" y="1366"/>
                  </a:cubicBezTo>
                  <a:cubicBezTo>
                    <a:pt x="1028" y="1378"/>
                    <a:pt x="1052" y="1390"/>
                    <a:pt x="1076" y="1402"/>
                  </a:cubicBezTo>
                  <a:cubicBezTo>
                    <a:pt x="1721" y="1805"/>
                    <a:pt x="1325" y="2678"/>
                    <a:pt x="727" y="2678"/>
                  </a:cubicBezTo>
                  <a:cubicBezTo>
                    <a:pt x="608" y="2678"/>
                    <a:pt x="480" y="2643"/>
                    <a:pt x="351" y="2563"/>
                  </a:cubicBezTo>
                  <a:cubicBezTo>
                    <a:pt x="327" y="2539"/>
                    <a:pt x="315" y="2527"/>
                    <a:pt x="291" y="2514"/>
                  </a:cubicBezTo>
                  <a:cubicBezTo>
                    <a:pt x="182" y="2756"/>
                    <a:pt x="109" y="3022"/>
                    <a:pt x="49" y="3288"/>
                  </a:cubicBezTo>
                  <a:cubicBezTo>
                    <a:pt x="67" y="3282"/>
                    <a:pt x="82" y="3279"/>
                    <a:pt x="97" y="3279"/>
                  </a:cubicBezTo>
                  <a:cubicBezTo>
                    <a:pt x="112" y="3279"/>
                    <a:pt x="127" y="3282"/>
                    <a:pt x="146" y="3288"/>
                  </a:cubicBezTo>
                  <a:cubicBezTo>
                    <a:pt x="160" y="3287"/>
                    <a:pt x="173" y="3287"/>
                    <a:pt x="187" y="3287"/>
                  </a:cubicBezTo>
                  <a:cubicBezTo>
                    <a:pt x="567" y="3287"/>
                    <a:pt x="870" y="3604"/>
                    <a:pt x="859" y="3989"/>
                  </a:cubicBezTo>
                  <a:cubicBezTo>
                    <a:pt x="847" y="4360"/>
                    <a:pt x="544" y="4647"/>
                    <a:pt x="181" y="4647"/>
                  </a:cubicBezTo>
                  <a:cubicBezTo>
                    <a:pt x="153" y="4647"/>
                    <a:pt x="125" y="4645"/>
                    <a:pt x="97" y="4642"/>
                  </a:cubicBezTo>
                  <a:cubicBezTo>
                    <a:pt x="61" y="4642"/>
                    <a:pt x="37" y="4642"/>
                    <a:pt x="1" y="4630"/>
                  </a:cubicBezTo>
                  <a:lnTo>
                    <a:pt x="1" y="4630"/>
                  </a:lnTo>
                  <a:cubicBezTo>
                    <a:pt x="37" y="4896"/>
                    <a:pt x="97" y="5161"/>
                    <a:pt x="182" y="5427"/>
                  </a:cubicBezTo>
                  <a:cubicBezTo>
                    <a:pt x="206" y="5403"/>
                    <a:pt x="242" y="5391"/>
                    <a:pt x="266" y="5367"/>
                  </a:cubicBezTo>
                  <a:cubicBezTo>
                    <a:pt x="384" y="5305"/>
                    <a:pt x="498" y="5278"/>
                    <a:pt x="605" y="5278"/>
                  </a:cubicBezTo>
                  <a:cubicBezTo>
                    <a:pt x="1232" y="5278"/>
                    <a:pt x="1599" y="6214"/>
                    <a:pt x="907" y="6576"/>
                  </a:cubicBezTo>
                  <a:cubicBezTo>
                    <a:pt x="883" y="6600"/>
                    <a:pt x="847" y="6612"/>
                    <a:pt x="810" y="6624"/>
                  </a:cubicBezTo>
                  <a:cubicBezTo>
                    <a:pt x="980" y="6842"/>
                    <a:pt x="1173" y="7035"/>
                    <a:pt x="1378" y="7228"/>
                  </a:cubicBezTo>
                  <a:cubicBezTo>
                    <a:pt x="1391" y="7192"/>
                    <a:pt x="1403" y="7156"/>
                    <a:pt x="1427" y="7132"/>
                  </a:cubicBezTo>
                  <a:cubicBezTo>
                    <a:pt x="1574" y="6896"/>
                    <a:pt x="1784" y="6798"/>
                    <a:pt x="1992" y="6798"/>
                  </a:cubicBezTo>
                  <a:cubicBezTo>
                    <a:pt x="2465" y="6798"/>
                    <a:pt x="2923" y="7307"/>
                    <a:pt x="2587" y="7845"/>
                  </a:cubicBezTo>
                  <a:cubicBezTo>
                    <a:pt x="2563" y="7881"/>
                    <a:pt x="2539" y="7905"/>
                    <a:pt x="2515" y="7941"/>
                  </a:cubicBezTo>
                  <a:cubicBezTo>
                    <a:pt x="2768" y="8038"/>
                    <a:pt x="3034" y="8123"/>
                    <a:pt x="3312" y="8171"/>
                  </a:cubicBezTo>
                  <a:cubicBezTo>
                    <a:pt x="3252" y="7772"/>
                    <a:pt x="3554" y="7422"/>
                    <a:pt x="3953" y="7410"/>
                  </a:cubicBezTo>
                  <a:cubicBezTo>
                    <a:pt x="3967" y="7409"/>
                    <a:pt x="3981" y="7408"/>
                    <a:pt x="3994" y="7408"/>
                  </a:cubicBezTo>
                  <a:cubicBezTo>
                    <a:pt x="4374" y="7408"/>
                    <a:pt x="4678" y="7726"/>
                    <a:pt x="4666" y="8111"/>
                  </a:cubicBezTo>
                  <a:cubicBezTo>
                    <a:pt x="4666" y="8147"/>
                    <a:pt x="4654" y="8183"/>
                    <a:pt x="4654" y="8219"/>
                  </a:cubicBezTo>
                  <a:cubicBezTo>
                    <a:pt x="4920" y="8183"/>
                    <a:pt x="5198" y="8123"/>
                    <a:pt x="5452" y="8026"/>
                  </a:cubicBezTo>
                  <a:cubicBezTo>
                    <a:pt x="5428" y="8002"/>
                    <a:pt x="5415" y="7966"/>
                    <a:pt x="5391" y="7929"/>
                  </a:cubicBezTo>
                  <a:cubicBezTo>
                    <a:pt x="5106" y="7392"/>
                    <a:pt x="5561" y="6926"/>
                    <a:pt x="6018" y="6926"/>
                  </a:cubicBezTo>
                  <a:cubicBezTo>
                    <a:pt x="6240" y="6926"/>
                    <a:pt x="6462" y="7036"/>
                    <a:pt x="6600" y="7301"/>
                  </a:cubicBezTo>
                  <a:cubicBezTo>
                    <a:pt x="6612" y="7325"/>
                    <a:pt x="6636" y="7361"/>
                    <a:pt x="6636" y="7398"/>
                  </a:cubicBezTo>
                  <a:cubicBezTo>
                    <a:pt x="6866" y="7228"/>
                    <a:pt x="7059" y="7035"/>
                    <a:pt x="7241" y="6829"/>
                  </a:cubicBezTo>
                  <a:cubicBezTo>
                    <a:pt x="7216" y="6817"/>
                    <a:pt x="7180" y="6793"/>
                    <a:pt x="7144" y="6781"/>
                  </a:cubicBezTo>
                  <a:cubicBezTo>
                    <a:pt x="6518" y="6377"/>
                    <a:pt x="6912" y="5509"/>
                    <a:pt x="7503" y="5509"/>
                  </a:cubicBezTo>
                  <a:cubicBezTo>
                    <a:pt x="7620" y="5509"/>
                    <a:pt x="7744" y="5543"/>
                    <a:pt x="7869" y="5621"/>
                  </a:cubicBezTo>
                  <a:cubicBezTo>
                    <a:pt x="7905" y="5645"/>
                    <a:pt x="7929" y="5657"/>
                    <a:pt x="7954" y="5681"/>
                  </a:cubicBezTo>
                  <a:cubicBezTo>
                    <a:pt x="8050" y="5427"/>
                    <a:pt x="8135" y="5161"/>
                    <a:pt x="8183" y="4896"/>
                  </a:cubicBezTo>
                  <a:lnTo>
                    <a:pt x="8087" y="4896"/>
                  </a:lnTo>
                  <a:cubicBezTo>
                    <a:pt x="7253" y="4799"/>
                    <a:pt x="7301" y="3578"/>
                    <a:pt x="8135" y="3542"/>
                  </a:cubicBezTo>
                  <a:cubicBezTo>
                    <a:pt x="8159" y="3542"/>
                    <a:pt x="8195" y="3542"/>
                    <a:pt x="8220" y="3554"/>
                  </a:cubicBezTo>
                  <a:cubicBezTo>
                    <a:pt x="8183" y="3288"/>
                    <a:pt x="8123" y="3022"/>
                    <a:pt x="8038" y="2768"/>
                  </a:cubicBezTo>
                  <a:cubicBezTo>
                    <a:pt x="8014" y="2780"/>
                    <a:pt x="7990" y="2792"/>
                    <a:pt x="7966" y="2817"/>
                  </a:cubicBezTo>
                  <a:cubicBezTo>
                    <a:pt x="7848" y="2878"/>
                    <a:pt x="7734" y="2905"/>
                    <a:pt x="7627" y="2905"/>
                  </a:cubicBezTo>
                  <a:cubicBezTo>
                    <a:pt x="7000" y="2905"/>
                    <a:pt x="6633" y="1970"/>
                    <a:pt x="7325" y="1608"/>
                  </a:cubicBezTo>
                  <a:cubicBezTo>
                    <a:pt x="7349" y="1596"/>
                    <a:pt x="7361" y="1584"/>
                    <a:pt x="7386" y="1572"/>
                  </a:cubicBezTo>
                  <a:cubicBezTo>
                    <a:pt x="7228" y="1366"/>
                    <a:pt x="7047" y="1173"/>
                    <a:pt x="6842" y="991"/>
                  </a:cubicBezTo>
                  <a:cubicBezTo>
                    <a:pt x="6830" y="1016"/>
                    <a:pt x="6818" y="1040"/>
                    <a:pt x="6805" y="1064"/>
                  </a:cubicBezTo>
                  <a:cubicBezTo>
                    <a:pt x="6659" y="1298"/>
                    <a:pt x="6451" y="1395"/>
                    <a:pt x="6246" y="1395"/>
                  </a:cubicBezTo>
                  <a:cubicBezTo>
                    <a:pt x="5771" y="1395"/>
                    <a:pt x="5308" y="879"/>
                    <a:pt x="5645" y="339"/>
                  </a:cubicBezTo>
                  <a:cubicBezTo>
                    <a:pt x="5657" y="315"/>
                    <a:pt x="5681" y="303"/>
                    <a:pt x="5693" y="278"/>
                  </a:cubicBezTo>
                  <a:cubicBezTo>
                    <a:pt x="5440" y="182"/>
                    <a:pt x="5186" y="97"/>
                    <a:pt x="4920" y="49"/>
                  </a:cubicBezTo>
                  <a:cubicBezTo>
                    <a:pt x="4920" y="73"/>
                    <a:pt x="4920" y="97"/>
                    <a:pt x="4920" y="121"/>
                  </a:cubicBezTo>
                  <a:cubicBezTo>
                    <a:pt x="4867" y="522"/>
                    <a:pt x="4553" y="718"/>
                    <a:pt x="4239" y="718"/>
                  </a:cubicBezTo>
                  <a:cubicBezTo>
                    <a:pt x="3909" y="718"/>
                    <a:pt x="3579" y="501"/>
                    <a:pt x="3554" y="73"/>
                  </a:cubicBezTo>
                  <a:cubicBezTo>
                    <a:pt x="3554" y="49"/>
                    <a:pt x="3566" y="25"/>
                    <a:pt x="3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7"/>
            <p:cNvSpPr/>
            <p:nvPr/>
          </p:nvSpPr>
          <p:spPr>
            <a:xfrm>
              <a:off x="3865775" y="3076275"/>
              <a:ext cx="187500" cy="158300"/>
            </a:xfrm>
            <a:custGeom>
              <a:avLst/>
              <a:gdLst/>
              <a:ahLst/>
              <a:cxnLst/>
              <a:rect l="l" t="t" r="r" b="b"/>
              <a:pathLst>
                <a:path w="7500" h="6332" extrusionOk="0">
                  <a:moveTo>
                    <a:pt x="4056" y="1039"/>
                  </a:moveTo>
                  <a:cubicBezTo>
                    <a:pt x="4998" y="1039"/>
                    <a:pt x="5926" y="1653"/>
                    <a:pt x="6146" y="2746"/>
                  </a:cubicBezTo>
                  <a:cubicBezTo>
                    <a:pt x="6376" y="3894"/>
                    <a:pt x="5638" y="5018"/>
                    <a:pt x="4478" y="5248"/>
                  </a:cubicBezTo>
                  <a:cubicBezTo>
                    <a:pt x="4328" y="5278"/>
                    <a:pt x="4181" y="5293"/>
                    <a:pt x="4038" y="5293"/>
                  </a:cubicBezTo>
                  <a:cubicBezTo>
                    <a:pt x="2419" y="5293"/>
                    <a:pt x="1324" y="3440"/>
                    <a:pt x="2290" y="1996"/>
                  </a:cubicBezTo>
                  <a:cubicBezTo>
                    <a:pt x="2724" y="1343"/>
                    <a:pt x="3393" y="1039"/>
                    <a:pt x="4056" y="1039"/>
                  </a:cubicBezTo>
                  <a:close/>
                  <a:moveTo>
                    <a:pt x="4045" y="1"/>
                  </a:moveTo>
                  <a:cubicBezTo>
                    <a:pt x="3061" y="1"/>
                    <a:pt x="2070" y="450"/>
                    <a:pt x="1432" y="1416"/>
                  </a:cubicBezTo>
                  <a:cubicBezTo>
                    <a:pt x="1" y="3569"/>
                    <a:pt x="1615" y="6332"/>
                    <a:pt x="4020" y="6332"/>
                  </a:cubicBezTo>
                  <a:cubicBezTo>
                    <a:pt x="4236" y="6332"/>
                    <a:pt x="4457" y="6310"/>
                    <a:pt x="4683" y="6263"/>
                  </a:cubicBezTo>
                  <a:cubicBezTo>
                    <a:pt x="6400" y="5913"/>
                    <a:pt x="7500" y="4257"/>
                    <a:pt x="7161" y="2540"/>
                  </a:cubicBezTo>
                  <a:cubicBezTo>
                    <a:pt x="6834" y="914"/>
                    <a:pt x="5447" y="1"/>
                    <a:pt x="40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7"/>
            <p:cNvSpPr/>
            <p:nvPr/>
          </p:nvSpPr>
          <p:spPr>
            <a:xfrm>
              <a:off x="4898725" y="3826300"/>
              <a:ext cx="155650" cy="155650"/>
            </a:xfrm>
            <a:custGeom>
              <a:avLst/>
              <a:gdLst/>
              <a:ahLst/>
              <a:cxnLst/>
              <a:rect l="l" t="t" r="r" b="b"/>
              <a:pathLst>
                <a:path w="6226" h="6226" extrusionOk="0">
                  <a:moveTo>
                    <a:pt x="3103" y="1002"/>
                  </a:moveTo>
                  <a:cubicBezTo>
                    <a:pt x="3132" y="1002"/>
                    <a:pt x="3162" y="1003"/>
                    <a:pt x="3192" y="1004"/>
                  </a:cubicBezTo>
                  <a:cubicBezTo>
                    <a:pt x="4352" y="1052"/>
                    <a:pt x="5258" y="2019"/>
                    <a:pt x="5222" y="3192"/>
                  </a:cubicBezTo>
                  <a:cubicBezTo>
                    <a:pt x="5182" y="4438"/>
                    <a:pt x="4161" y="5240"/>
                    <a:pt x="3099" y="5240"/>
                  </a:cubicBezTo>
                  <a:cubicBezTo>
                    <a:pt x="2554" y="5240"/>
                    <a:pt x="1999" y="5029"/>
                    <a:pt x="1560" y="4557"/>
                  </a:cubicBezTo>
                  <a:cubicBezTo>
                    <a:pt x="299" y="3201"/>
                    <a:pt x="1274" y="1002"/>
                    <a:pt x="3103" y="1002"/>
                  </a:cubicBezTo>
                  <a:close/>
                  <a:moveTo>
                    <a:pt x="2696" y="1"/>
                  </a:moveTo>
                  <a:cubicBezTo>
                    <a:pt x="2491" y="37"/>
                    <a:pt x="2297" y="73"/>
                    <a:pt x="2104" y="146"/>
                  </a:cubicBezTo>
                  <a:cubicBezTo>
                    <a:pt x="2116" y="158"/>
                    <a:pt x="2128" y="170"/>
                    <a:pt x="2140" y="194"/>
                  </a:cubicBezTo>
                  <a:cubicBezTo>
                    <a:pt x="2423" y="615"/>
                    <a:pt x="2045" y="1004"/>
                    <a:pt x="1681" y="1004"/>
                  </a:cubicBezTo>
                  <a:cubicBezTo>
                    <a:pt x="1501" y="1004"/>
                    <a:pt x="1325" y="909"/>
                    <a:pt x="1234" y="678"/>
                  </a:cubicBezTo>
                  <a:cubicBezTo>
                    <a:pt x="1221" y="653"/>
                    <a:pt x="1209" y="641"/>
                    <a:pt x="1209" y="629"/>
                  </a:cubicBezTo>
                  <a:cubicBezTo>
                    <a:pt x="1040" y="750"/>
                    <a:pt x="895" y="883"/>
                    <a:pt x="762" y="1040"/>
                  </a:cubicBezTo>
                  <a:cubicBezTo>
                    <a:pt x="774" y="1052"/>
                    <a:pt x="798" y="1052"/>
                    <a:pt x="810" y="1064"/>
                  </a:cubicBezTo>
                  <a:cubicBezTo>
                    <a:pt x="1340" y="1354"/>
                    <a:pt x="1027" y="2049"/>
                    <a:pt x="568" y="2049"/>
                  </a:cubicBezTo>
                  <a:cubicBezTo>
                    <a:pt x="472" y="2049"/>
                    <a:pt x="369" y="2018"/>
                    <a:pt x="267" y="1947"/>
                  </a:cubicBezTo>
                  <a:cubicBezTo>
                    <a:pt x="254" y="1935"/>
                    <a:pt x="230" y="1923"/>
                    <a:pt x="218" y="1910"/>
                  </a:cubicBezTo>
                  <a:cubicBezTo>
                    <a:pt x="146" y="2092"/>
                    <a:pt x="85" y="2285"/>
                    <a:pt x="37" y="2491"/>
                  </a:cubicBezTo>
                  <a:lnTo>
                    <a:pt x="109" y="2491"/>
                  </a:lnTo>
                  <a:cubicBezTo>
                    <a:pt x="774" y="2539"/>
                    <a:pt x="738" y="3518"/>
                    <a:pt x="73" y="3530"/>
                  </a:cubicBezTo>
                  <a:cubicBezTo>
                    <a:pt x="49" y="3518"/>
                    <a:pt x="25" y="3518"/>
                    <a:pt x="1" y="3518"/>
                  </a:cubicBezTo>
                  <a:cubicBezTo>
                    <a:pt x="25" y="3724"/>
                    <a:pt x="73" y="3917"/>
                    <a:pt x="134" y="4122"/>
                  </a:cubicBezTo>
                  <a:cubicBezTo>
                    <a:pt x="158" y="4098"/>
                    <a:pt x="182" y="4086"/>
                    <a:pt x="206" y="4074"/>
                  </a:cubicBezTo>
                  <a:cubicBezTo>
                    <a:pt x="293" y="4029"/>
                    <a:pt x="378" y="4009"/>
                    <a:pt x="457" y="4009"/>
                  </a:cubicBezTo>
                  <a:cubicBezTo>
                    <a:pt x="927" y="4009"/>
                    <a:pt x="1207" y="4713"/>
                    <a:pt x="690" y="4993"/>
                  </a:cubicBezTo>
                  <a:cubicBezTo>
                    <a:pt x="665" y="5005"/>
                    <a:pt x="641" y="5017"/>
                    <a:pt x="617" y="5017"/>
                  </a:cubicBezTo>
                  <a:cubicBezTo>
                    <a:pt x="738" y="5186"/>
                    <a:pt x="883" y="5331"/>
                    <a:pt x="1040" y="5476"/>
                  </a:cubicBezTo>
                  <a:cubicBezTo>
                    <a:pt x="1052" y="5452"/>
                    <a:pt x="1064" y="5428"/>
                    <a:pt x="1076" y="5404"/>
                  </a:cubicBezTo>
                  <a:cubicBezTo>
                    <a:pt x="1184" y="5207"/>
                    <a:pt x="1347" y="5126"/>
                    <a:pt x="1510" y="5126"/>
                  </a:cubicBezTo>
                  <a:cubicBezTo>
                    <a:pt x="1878" y="5126"/>
                    <a:pt x="2244" y="5537"/>
                    <a:pt x="1959" y="5947"/>
                  </a:cubicBezTo>
                  <a:cubicBezTo>
                    <a:pt x="1947" y="5972"/>
                    <a:pt x="1922" y="5996"/>
                    <a:pt x="1910" y="6008"/>
                  </a:cubicBezTo>
                  <a:cubicBezTo>
                    <a:pt x="2104" y="6093"/>
                    <a:pt x="2297" y="6153"/>
                    <a:pt x="2515" y="6189"/>
                  </a:cubicBezTo>
                  <a:cubicBezTo>
                    <a:pt x="2503" y="6165"/>
                    <a:pt x="2503" y="6141"/>
                    <a:pt x="2515" y="6105"/>
                  </a:cubicBezTo>
                  <a:cubicBezTo>
                    <a:pt x="2509" y="5757"/>
                    <a:pt x="2767" y="5588"/>
                    <a:pt x="3026" y="5588"/>
                  </a:cubicBezTo>
                  <a:cubicBezTo>
                    <a:pt x="3299" y="5588"/>
                    <a:pt x="3573" y="5775"/>
                    <a:pt x="3542" y="6141"/>
                  </a:cubicBezTo>
                  <a:cubicBezTo>
                    <a:pt x="3542" y="6177"/>
                    <a:pt x="3542" y="6201"/>
                    <a:pt x="3530" y="6225"/>
                  </a:cubicBezTo>
                  <a:cubicBezTo>
                    <a:pt x="3735" y="6201"/>
                    <a:pt x="3941" y="6153"/>
                    <a:pt x="4134" y="6080"/>
                  </a:cubicBezTo>
                  <a:cubicBezTo>
                    <a:pt x="4122" y="6056"/>
                    <a:pt x="4110" y="6032"/>
                    <a:pt x="4086" y="6008"/>
                  </a:cubicBezTo>
                  <a:cubicBezTo>
                    <a:pt x="3929" y="5618"/>
                    <a:pt x="4254" y="5297"/>
                    <a:pt x="4583" y="5297"/>
                  </a:cubicBezTo>
                  <a:cubicBezTo>
                    <a:pt x="4734" y="5297"/>
                    <a:pt x="4886" y="5365"/>
                    <a:pt x="4993" y="5524"/>
                  </a:cubicBezTo>
                  <a:cubicBezTo>
                    <a:pt x="5005" y="5549"/>
                    <a:pt x="5017" y="5573"/>
                    <a:pt x="5029" y="5597"/>
                  </a:cubicBezTo>
                  <a:cubicBezTo>
                    <a:pt x="5198" y="5476"/>
                    <a:pt x="5343" y="5331"/>
                    <a:pt x="5476" y="5174"/>
                  </a:cubicBezTo>
                  <a:cubicBezTo>
                    <a:pt x="5452" y="5162"/>
                    <a:pt x="5428" y="5150"/>
                    <a:pt x="5403" y="5138"/>
                  </a:cubicBezTo>
                  <a:cubicBezTo>
                    <a:pt x="4954" y="4821"/>
                    <a:pt x="5247" y="4185"/>
                    <a:pt x="5698" y="4185"/>
                  </a:cubicBezTo>
                  <a:cubicBezTo>
                    <a:pt x="5781" y="4185"/>
                    <a:pt x="5870" y="4207"/>
                    <a:pt x="5959" y="4255"/>
                  </a:cubicBezTo>
                  <a:cubicBezTo>
                    <a:pt x="5984" y="4279"/>
                    <a:pt x="5996" y="4292"/>
                    <a:pt x="6020" y="4304"/>
                  </a:cubicBezTo>
                  <a:cubicBezTo>
                    <a:pt x="6092" y="4110"/>
                    <a:pt x="6153" y="3917"/>
                    <a:pt x="6189" y="3711"/>
                  </a:cubicBezTo>
                  <a:lnTo>
                    <a:pt x="6117" y="3711"/>
                  </a:lnTo>
                  <a:cubicBezTo>
                    <a:pt x="5423" y="3711"/>
                    <a:pt x="5438" y="2682"/>
                    <a:pt x="6097" y="2682"/>
                  </a:cubicBezTo>
                  <a:cubicBezTo>
                    <a:pt x="6115" y="2682"/>
                    <a:pt x="6134" y="2682"/>
                    <a:pt x="6153" y="2684"/>
                  </a:cubicBezTo>
                  <a:lnTo>
                    <a:pt x="6225" y="2684"/>
                  </a:lnTo>
                  <a:cubicBezTo>
                    <a:pt x="6189" y="2479"/>
                    <a:pt x="6141" y="2285"/>
                    <a:pt x="6080" y="2092"/>
                  </a:cubicBezTo>
                  <a:cubicBezTo>
                    <a:pt x="6056" y="2104"/>
                    <a:pt x="6044" y="2116"/>
                    <a:pt x="6020" y="2128"/>
                  </a:cubicBezTo>
                  <a:cubicBezTo>
                    <a:pt x="5915" y="2199"/>
                    <a:pt x="5812" y="2229"/>
                    <a:pt x="5717" y="2229"/>
                  </a:cubicBezTo>
                  <a:cubicBezTo>
                    <a:pt x="5241" y="2229"/>
                    <a:pt x="4952" y="1473"/>
                    <a:pt x="5536" y="1222"/>
                  </a:cubicBezTo>
                  <a:cubicBezTo>
                    <a:pt x="5549" y="1209"/>
                    <a:pt x="5573" y="1209"/>
                    <a:pt x="5585" y="1197"/>
                  </a:cubicBezTo>
                  <a:cubicBezTo>
                    <a:pt x="5464" y="1040"/>
                    <a:pt x="5319" y="895"/>
                    <a:pt x="5174" y="762"/>
                  </a:cubicBezTo>
                  <a:cubicBezTo>
                    <a:pt x="5162" y="774"/>
                    <a:pt x="5150" y="798"/>
                    <a:pt x="5138" y="811"/>
                  </a:cubicBezTo>
                  <a:cubicBezTo>
                    <a:pt x="5026" y="969"/>
                    <a:pt x="4876" y="1035"/>
                    <a:pt x="4729" y="1035"/>
                  </a:cubicBezTo>
                  <a:cubicBezTo>
                    <a:pt x="4381" y="1035"/>
                    <a:pt x="4047" y="666"/>
                    <a:pt x="4267" y="267"/>
                  </a:cubicBezTo>
                  <a:cubicBezTo>
                    <a:pt x="4279" y="242"/>
                    <a:pt x="4291" y="230"/>
                    <a:pt x="4304" y="218"/>
                  </a:cubicBezTo>
                  <a:cubicBezTo>
                    <a:pt x="4110" y="146"/>
                    <a:pt x="3917" y="85"/>
                    <a:pt x="3723" y="49"/>
                  </a:cubicBezTo>
                  <a:cubicBezTo>
                    <a:pt x="3723" y="61"/>
                    <a:pt x="3723" y="73"/>
                    <a:pt x="3723" y="97"/>
                  </a:cubicBezTo>
                  <a:cubicBezTo>
                    <a:pt x="3700" y="421"/>
                    <a:pt x="3456" y="578"/>
                    <a:pt x="3212" y="578"/>
                  </a:cubicBezTo>
                  <a:cubicBezTo>
                    <a:pt x="2954" y="578"/>
                    <a:pt x="2696" y="403"/>
                    <a:pt x="2696" y="61"/>
                  </a:cubicBezTo>
                  <a:cubicBezTo>
                    <a:pt x="2696" y="37"/>
                    <a:pt x="2696" y="25"/>
                    <a:pt x="2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87"/>
            <p:cNvSpPr/>
            <p:nvPr/>
          </p:nvSpPr>
          <p:spPr>
            <a:xfrm>
              <a:off x="4899600" y="3844200"/>
              <a:ext cx="142375" cy="119975"/>
            </a:xfrm>
            <a:custGeom>
              <a:avLst/>
              <a:gdLst/>
              <a:ahLst/>
              <a:cxnLst/>
              <a:rect l="l" t="t" r="r" b="b"/>
              <a:pathLst>
                <a:path w="5695" h="4799" extrusionOk="0">
                  <a:moveTo>
                    <a:pt x="3062" y="788"/>
                  </a:moveTo>
                  <a:cubicBezTo>
                    <a:pt x="3778" y="788"/>
                    <a:pt x="4485" y="1256"/>
                    <a:pt x="4655" y="2089"/>
                  </a:cubicBezTo>
                  <a:cubicBezTo>
                    <a:pt x="4837" y="2959"/>
                    <a:pt x="4269" y="3805"/>
                    <a:pt x="3398" y="3987"/>
                  </a:cubicBezTo>
                  <a:cubicBezTo>
                    <a:pt x="3287" y="4009"/>
                    <a:pt x="3178" y="4019"/>
                    <a:pt x="3072" y="4019"/>
                  </a:cubicBezTo>
                  <a:cubicBezTo>
                    <a:pt x="1841" y="4019"/>
                    <a:pt x="1007" y="2610"/>
                    <a:pt x="1730" y="1509"/>
                  </a:cubicBezTo>
                  <a:cubicBezTo>
                    <a:pt x="2058" y="1017"/>
                    <a:pt x="2562" y="788"/>
                    <a:pt x="3062" y="788"/>
                  </a:cubicBezTo>
                  <a:close/>
                  <a:moveTo>
                    <a:pt x="3067" y="1"/>
                  </a:moveTo>
                  <a:cubicBezTo>
                    <a:pt x="2320" y="1"/>
                    <a:pt x="1566" y="341"/>
                    <a:pt x="1078" y="1074"/>
                  </a:cubicBezTo>
                  <a:cubicBezTo>
                    <a:pt x="0" y="2706"/>
                    <a:pt x="1230" y="4799"/>
                    <a:pt x="3059" y="4799"/>
                  </a:cubicBezTo>
                  <a:cubicBezTo>
                    <a:pt x="3220" y="4799"/>
                    <a:pt x="3386" y="4782"/>
                    <a:pt x="3555" y="4748"/>
                  </a:cubicBezTo>
                  <a:cubicBezTo>
                    <a:pt x="4849" y="4482"/>
                    <a:pt x="5695" y="3225"/>
                    <a:pt x="5429" y="1920"/>
                  </a:cubicBezTo>
                  <a:cubicBezTo>
                    <a:pt x="5180" y="691"/>
                    <a:pt x="4131" y="1"/>
                    <a:pt x="30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87"/>
            <p:cNvSpPr/>
            <p:nvPr/>
          </p:nvSpPr>
          <p:spPr>
            <a:xfrm>
              <a:off x="4227900" y="2987175"/>
              <a:ext cx="176200" cy="176200"/>
            </a:xfrm>
            <a:custGeom>
              <a:avLst/>
              <a:gdLst/>
              <a:ahLst/>
              <a:cxnLst/>
              <a:rect l="l" t="t" r="r" b="b"/>
              <a:pathLst>
                <a:path w="7048" h="7048" extrusionOk="0">
                  <a:moveTo>
                    <a:pt x="3530" y="1"/>
                  </a:moveTo>
                  <a:cubicBezTo>
                    <a:pt x="1584" y="1"/>
                    <a:pt x="1" y="1584"/>
                    <a:pt x="1" y="3530"/>
                  </a:cubicBezTo>
                  <a:cubicBezTo>
                    <a:pt x="1" y="5464"/>
                    <a:pt x="1584" y="7047"/>
                    <a:pt x="3530" y="7047"/>
                  </a:cubicBezTo>
                  <a:cubicBezTo>
                    <a:pt x="5476" y="7047"/>
                    <a:pt x="7048" y="5464"/>
                    <a:pt x="7048" y="3530"/>
                  </a:cubicBezTo>
                  <a:cubicBezTo>
                    <a:pt x="7048" y="1584"/>
                    <a:pt x="5476" y="1"/>
                    <a:pt x="35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7"/>
            <p:cNvSpPr/>
            <p:nvPr/>
          </p:nvSpPr>
          <p:spPr>
            <a:xfrm>
              <a:off x="4292875" y="3025550"/>
              <a:ext cx="46550" cy="46875"/>
            </a:xfrm>
            <a:custGeom>
              <a:avLst/>
              <a:gdLst/>
              <a:ahLst/>
              <a:cxnLst/>
              <a:rect l="l" t="t" r="r" b="b"/>
              <a:pathLst>
                <a:path w="1862" h="1875" extrusionOk="0">
                  <a:moveTo>
                    <a:pt x="931" y="1"/>
                  </a:moveTo>
                  <a:cubicBezTo>
                    <a:pt x="412" y="1"/>
                    <a:pt x="1" y="424"/>
                    <a:pt x="1" y="931"/>
                  </a:cubicBezTo>
                  <a:cubicBezTo>
                    <a:pt x="1" y="1451"/>
                    <a:pt x="412" y="1874"/>
                    <a:pt x="931" y="1874"/>
                  </a:cubicBezTo>
                  <a:cubicBezTo>
                    <a:pt x="1439" y="1874"/>
                    <a:pt x="1862" y="1451"/>
                    <a:pt x="1862" y="931"/>
                  </a:cubicBezTo>
                  <a:cubicBezTo>
                    <a:pt x="1862" y="424"/>
                    <a:pt x="1439" y="1"/>
                    <a:pt x="9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7"/>
            <p:cNvSpPr/>
            <p:nvPr/>
          </p:nvSpPr>
          <p:spPr>
            <a:xfrm>
              <a:off x="4268400" y="3077300"/>
              <a:ext cx="95200" cy="37425"/>
            </a:xfrm>
            <a:custGeom>
              <a:avLst/>
              <a:gdLst/>
              <a:ahLst/>
              <a:cxnLst/>
              <a:rect l="l" t="t" r="r" b="b"/>
              <a:pathLst>
                <a:path w="3808" h="1497" extrusionOk="0">
                  <a:moveTo>
                    <a:pt x="1904" y="0"/>
                  </a:moveTo>
                  <a:cubicBezTo>
                    <a:pt x="1076" y="0"/>
                    <a:pt x="248" y="499"/>
                    <a:pt x="1" y="1496"/>
                  </a:cubicBezTo>
                  <a:lnTo>
                    <a:pt x="3808" y="1496"/>
                  </a:lnTo>
                  <a:cubicBezTo>
                    <a:pt x="3560" y="499"/>
                    <a:pt x="2732" y="0"/>
                    <a:pt x="1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7"/>
            <p:cNvSpPr/>
            <p:nvPr/>
          </p:nvSpPr>
          <p:spPr>
            <a:xfrm>
              <a:off x="4040250" y="3329325"/>
              <a:ext cx="194925" cy="176025"/>
            </a:xfrm>
            <a:custGeom>
              <a:avLst/>
              <a:gdLst/>
              <a:ahLst/>
              <a:cxnLst/>
              <a:rect l="l" t="t" r="r" b="b"/>
              <a:pathLst>
                <a:path w="7797" h="7041" extrusionOk="0">
                  <a:moveTo>
                    <a:pt x="3903" y="1"/>
                  </a:moveTo>
                  <a:cubicBezTo>
                    <a:pt x="2962" y="1"/>
                    <a:pt x="2024" y="377"/>
                    <a:pt x="1331" y="1121"/>
                  </a:cubicBezTo>
                  <a:cubicBezTo>
                    <a:pt x="1" y="2535"/>
                    <a:pt x="74" y="4771"/>
                    <a:pt x="1500" y="6089"/>
                  </a:cubicBezTo>
                  <a:cubicBezTo>
                    <a:pt x="2177" y="6726"/>
                    <a:pt x="3043" y="7041"/>
                    <a:pt x="3907" y="7041"/>
                  </a:cubicBezTo>
                  <a:cubicBezTo>
                    <a:pt x="4846" y="7041"/>
                    <a:pt x="5781" y="6668"/>
                    <a:pt x="6467" y="5932"/>
                  </a:cubicBezTo>
                  <a:cubicBezTo>
                    <a:pt x="7797" y="4505"/>
                    <a:pt x="7724" y="2281"/>
                    <a:pt x="6310" y="952"/>
                  </a:cubicBezTo>
                  <a:cubicBezTo>
                    <a:pt x="5628" y="316"/>
                    <a:pt x="4764" y="1"/>
                    <a:pt x="3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7"/>
            <p:cNvSpPr/>
            <p:nvPr/>
          </p:nvSpPr>
          <p:spPr>
            <a:xfrm>
              <a:off x="4105525" y="3367600"/>
              <a:ext cx="55050" cy="46825"/>
            </a:xfrm>
            <a:custGeom>
              <a:avLst/>
              <a:gdLst/>
              <a:ahLst/>
              <a:cxnLst/>
              <a:rect l="l" t="t" r="r" b="b"/>
              <a:pathLst>
                <a:path w="2202" h="1873" extrusionOk="0">
                  <a:moveTo>
                    <a:pt x="1232" y="1"/>
                  </a:moveTo>
                  <a:cubicBezTo>
                    <a:pt x="1225" y="1"/>
                    <a:pt x="1217" y="1"/>
                    <a:pt x="1209" y="1"/>
                  </a:cubicBezTo>
                  <a:cubicBezTo>
                    <a:pt x="388" y="37"/>
                    <a:pt x="1" y="1052"/>
                    <a:pt x="617" y="1621"/>
                  </a:cubicBezTo>
                  <a:cubicBezTo>
                    <a:pt x="802" y="1795"/>
                    <a:pt x="1024" y="1872"/>
                    <a:pt x="1241" y="1872"/>
                  </a:cubicBezTo>
                  <a:cubicBezTo>
                    <a:pt x="1732" y="1872"/>
                    <a:pt x="2202" y="1474"/>
                    <a:pt x="2176" y="895"/>
                  </a:cubicBezTo>
                  <a:cubicBezTo>
                    <a:pt x="2153" y="395"/>
                    <a:pt x="1742" y="1"/>
                    <a:pt x="12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7"/>
            <p:cNvSpPr/>
            <p:nvPr/>
          </p:nvSpPr>
          <p:spPr>
            <a:xfrm>
              <a:off x="4091625" y="3419400"/>
              <a:ext cx="95225" cy="39200"/>
            </a:xfrm>
            <a:custGeom>
              <a:avLst/>
              <a:gdLst/>
              <a:ahLst/>
              <a:cxnLst/>
              <a:rect l="l" t="t" r="r" b="b"/>
              <a:pathLst>
                <a:path w="3809" h="1568" extrusionOk="0">
                  <a:moveTo>
                    <a:pt x="1929" y="0"/>
                  </a:moveTo>
                  <a:cubicBezTo>
                    <a:pt x="1071" y="0"/>
                    <a:pt x="213" y="530"/>
                    <a:pt x="1" y="1567"/>
                  </a:cubicBezTo>
                  <a:lnTo>
                    <a:pt x="3808" y="1410"/>
                  </a:lnTo>
                  <a:cubicBezTo>
                    <a:pt x="3534" y="464"/>
                    <a:pt x="2731" y="0"/>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7"/>
            <p:cNvSpPr/>
            <p:nvPr/>
          </p:nvSpPr>
          <p:spPr>
            <a:xfrm>
              <a:off x="3609675" y="3553600"/>
              <a:ext cx="205200" cy="53800"/>
            </a:xfrm>
            <a:custGeom>
              <a:avLst/>
              <a:gdLst/>
              <a:ahLst/>
              <a:cxnLst/>
              <a:rect l="l" t="t" r="r" b="b"/>
              <a:pathLst>
                <a:path w="8208" h="2152" extrusionOk="0">
                  <a:moveTo>
                    <a:pt x="399" y="0"/>
                  </a:moveTo>
                  <a:cubicBezTo>
                    <a:pt x="240" y="0"/>
                    <a:pt x="93" y="125"/>
                    <a:pt x="61" y="296"/>
                  </a:cubicBezTo>
                  <a:lnTo>
                    <a:pt x="24" y="478"/>
                  </a:lnTo>
                  <a:cubicBezTo>
                    <a:pt x="0" y="671"/>
                    <a:pt x="121" y="852"/>
                    <a:pt x="315" y="889"/>
                  </a:cubicBezTo>
                  <a:lnTo>
                    <a:pt x="7736" y="2146"/>
                  </a:lnTo>
                  <a:cubicBezTo>
                    <a:pt x="7757" y="2150"/>
                    <a:pt x="7779" y="2152"/>
                    <a:pt x="7800" y="2152"/>
                  </a:cubicBezTo>
                  <a:cubicBezTo>
                    <a:pt x="7968" y="2152"/>
                    <a:pt x="8115" y="2028"/>
                    <a:pt x="8147" y="1856"/>
                  </a:cubicBezTo>
                  <a:lnTo>
                    <a:pt x="8183" y="1674"/>
                  </a:lnTo>
                  <a:cubicBezTo>
                    <a:pt x="8207" y="1481"/>
                    <a:pt x="8086" y="1300"/>
                    <a:pt x="7893" y="1263"/>
                  </a:cubicBezTo>
                  <a:lnTo>
                    <a:pt x="460" y="6"/>
                  </a:lnTo>
                  <a:cubicBezTo>
                    <a:pt x="439" y="2"/>
                    <a:pt x="419" y="0"/>
                    <a:pt x="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7"/>
            <p:cNvSpPr/>
            <p:nvPr/>
          </p:nvSpPr>
          <p:spPr>
            <a:xfrm>
              <a:off x="3752000" y="3565225"/>
              <a:ext cx="38400" cy="51100"/>
            </a:xfrm>
            <a:custGeom>
              <a:avLst/>
              <a:gdLst/>
              <a:ahLst/>
              <a:cxnLst/>
              <a:rect l="l" t="t" r="r" b="b"/>
              <a:pathLst>
                <a:path w="1536" h="2044" extrusionOk="0">
                  <a:moveTo>
                    <a:pt x="302" y="1"/>
                  </a:moveTo>
                  <a:lnTo>
                    <a:pt x="0" y="1838"/>
                  </a:lnTo>
                  <a:lnTo>
                    <a:pt x="1233" y="2043"/>
                  </a:lnTo>
                  <a:lnTo>
                    <a:pt x="1535" y="19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7"/>
            <p:cNvSpPr/>
            <p:nvPr/>
          </p:nvSpPr>
          <p:spPr>
            <a:xfrm>
              <a:off x="3765600" y="3516975"/>
              <a:ext cx="190675" cy="172575"/>
            </a:xfrm>
            <a:custGeom>
              <a:avLst/>
              <a:gdLst/>
              <a:ahLst/>
              <a:cxnLst/>
              <a:rect l="l" t="t" r="r" b="b"/>
              <a:pathLst>
                <a:path w="7627" h="6903" extrusionOk="0">
                  <a:moveTo>
                    <a:pt x="3821" y="0"/>
                  </a:moveTo>
                  <a:cubicBezTo>
                    <a:pt x="2908" y="0"/>
                    <a:pt x="1998" y="360"/>
                    <a:pt x="1318" y="1073"/>
                  </a:cubicBezTo>
                  <a:cubicBezTo>
                    <a:pt x="0" y="2450"/>
                    <a:pt x="60" y="4638"/>
                    <a:pt x="1438" y="5956"/>
                  </a:cubicBezTo>
                  <a:cubicBezTo>
                    <a:pt x="2106" y="6588"/>
                    <a:pt x="2963" y="6902"/>
                    <a:pt x="3819" y="6902"/>
                  </a:cubicBezTo>
                  <a:cubicBezTo>
                    <a:pt x="4731" y="6902"/>
                    <a:pt x="5642" y="6545"/>
                    <a:pt x="6321" y="5835"/>
                  </a:cubicBezTo>
                  <a:cubicBezTo>
                    <a:pt x="7627" y="4445"/>
                    <a:pt x="7579" y="2269"/>
                    <a:pt x="6201" y="952"/>
                  </a:cubicBezTo>
                  <a:cubicBezTo>
                    <a:pt x="5529" y="315"/>
                    <a:pt x="4674" y="0"/>
                    <a:pt x="38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7"/>
            <p:cNvSpPr/>
            <p:nvPr/>
          </p:nvSpPr>
          <p:spPr>
            <a:xfrm>
              <a:off x="3788250" y="3533025"/>
              <a:ext cx="145075" cy="139725"/>
            </a:xfrm>
            <a:custGeom>
              <a:avLst/>
              <a:gdLst/>
              <a:ahLst/>
              <a:cxnLst/>
              <a:rect l="l" t="t" r="r" b="b"/>
              <a:pathLst>
                <a:path w="5803" h="5589" extrusionOk="0">
                  <a:moveTo>
                    <a:pt x="2896" y="0"/>
                  </a:moveTo>
                  <a:cubicBezTo>
                    <a:pt x="1445" y="0"/>
                    <a:pt x="213" y="1126"/>
                    <a:pt x="109" y="2594"/>
                  </a:cubicBezTo>
                  <a:cubicBezTo>
                    <a:pt x="1" y="4141"/>
                    <a:pt x="1161" y="5471"/>
                    <a:pt x="2696" y="5580"/>
                  </a:cubicBezTo>
                  <a:cubicBezTo>
                    <a:pt x="2770" y="5585"/>
                    <a:pt x="2844" y="5588"/>
                    <a:pt x="2917" y="5588"/>
                  </a:cubicBezTo>
                  <a:cubicBezTo>
                    <a:pt x="4368" y="5588"/>
                    <a:pt x="5578" y="4466"/>
                    <a:pt x="5693" y="2993"/>
                  </a:cubicBezTo>
                  <a:cubicBezTo>
                    <a:pt x="5802" y="1458"/>
                    <a:pt x="4642" y="116"/>
                    <a:pt x="3095" y="7"/>
                  </a:cubicBezTo>
                  <a:cubicBezTo>
                    <a:pt x="3028" y="3"/>
                    <a:pt x="2962" y="0"/>
                    <a:pt x="28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7"/>
            <p:cNvSpPr/>
            <p:nvPr/>
          </p:nvSpPr>
          <p:spPr>
            <a:xfrm>
              <a:off x="3802450" y="3568250"/>
              <a:ext cx="24800" cy="73750"/>
            </a:xfrm>
            <a:custGeom>
              <a:avLst/>
              <a:gdLst/>
              <a:ahLst/>
              <a:cxnLst/>
              <a:rect l="l" t="t" r="r" b="b"/>
              <a:pathLst>
                <a:path w="992" h="2950" extrusionOk="0">
                  <a:moveTo>
                    <a:pt x="762" y="1"/>
                  </a:moveTo>
                  <a:lnTo>
                    <a:pt x="762" y="1"/>
                  </a:lnTo>
                  <a:cubicBezTo>
                    <a:pt x="1" y="859"/>
                    <a:pt x="73" y="2188"/>
                    <a:pt x="943" y="2950"/>
                  </a:cubicBezTo>
                  <a:lnTo>
                    <a:pt x="992" y="2901"/>
                  </a:lnTo>
                  <a:cubicBezTo>
                    <a:pt x="158" y="2152"/>
                    <a:pt x="85" y="883"/>
                    <a:pt x="823" y="49"/>
                  </a:cubicBezTo>
                  <a:lnTo>
                    <a:pt x="7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7"/>
            <p:cNvSpPr/>
            <p:nvPr/>
          </p:nvSpPr>
          <p:spPr>
            <a:xfrm>
              <a:off x="4304975" y="3444325"/>
              <a:ext cx="363525" cy="178675"/>
            </a:xfrm>
            <a:custGeom>
              <a:avLst/>
              <a:gdLst/>
              <a:ahLst/>
              <a:cxnLst/>
              <a:rect l="l" t="t" r="r" b="b"/>
              <a:pathLst>
                <a:path w="14541" h="7147" extrusionOk="0">
                  <a:moveTo>
                    <a:pt x="13264" y="0"/>
                  </a:moveTo>
                  <a:cubicBezTo>
                    <a:pt x="13255" y="0"/>
                    <a:pt x="13245" y="1"/>
                    <a:pt x="13235" y="2"/>
                  </a:cubicBezTo>
                  <a:lnTo>
                    <a:pt x="218" y="2"/>
                  </a:lnTo>
                  <a:cubicBezTo>
                    <a:pt x="97" y="2"/>
                    <a:pt x="0" y="74"/>
                    <a:pt x="24" y="147"/>
                  </a:cubicBezTo>
                  <a:lnTo>
                    <a:pt x="1100" y="7024"/>
                  </a:lnTo>
                  <a:cubicBezTo>
                    <a:pt x="1122" y="7091"/>
                    <a:pt x="1195" y="7147"/>
                    <a:pt x="1271" y="7147"/>
                  </a:cubicBezTo>
                  <a:cubicBezTo>
                    <a:pt x="1279" y="7147"/>
                    <a:pt x="1286" y="7146"/>
                    <a:pt x="1293" y="7145"/>
                  </a:cubicBezTo>
                  <a:lnTo>
                    <a:pt x="14323" y="7145"/>
                  </a:lnTo>
                  <a:cubicBezTo>
                    <a:pt x="14444" y="7145"/>
                    <a:pt x="14541" y="7073"/>
                    <a:pt x="14516" y="7000"/>
                  </a:cubicBezTo>
                  <a:lnTo>
                    <a:pt x="13441" y="123"/>
                  </a:lnTo>
                  <a:cubicBezTo>
                    <a:pt x="13419" y="47"/>
                    <a:pt x="13348" y="0"/>
                    <a:pt x="13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7"/>
            <p:cNvSpPr/>
            <p:nvPr/>
          </p:nvSpPr>
          <p:spPr>
            <a:xfrm>
              <a:off x="4482650" y="3060750"/>
              <a:ext cx="456600" cy="353425"/>
            </a:xfrm>
            <a:custGeom>
              <a:avLst/>
              <a:gdLst/>
              <a:ahLst/>
              <a:cxnLst/>
              <a:rect l="l" t="t" r="r" b="b"/>
              <a:pathLst>
                <a:path w="18264" h="14137" extrusionOk="0">
                  <a:moveTo>
                    <a:pt x="10130" y="1"/>
                  </a:moveTo>
                  <a:cubicBezTo>
                    <a:pt x="9714" y="1"/>
                    <a:pt x="9290" y="15"/>
                    <a:pt x="8860" y="43"/>
                  </a:cubicBezTo>
                  <a:cubicBezTo>
                    <a:pt x="3892" y="369"/>
                    <a:pt x="0" y="2497"/>
                    <a:pt x="145" y="4805"/>
                  </a:cubicBezTo>
                  <a:cubicBezTo>
                    <a:pt x="278" y="6763"/>
                    <a:pt x="3324" y="8214"/>
                    <a:pt x="7288" y="8395"/>
                  </a:cubicBezTo>
                  <a:lnTo>
                    <a:pt x="7288" y="8395"/>
                  </a:lnTo>
                  <a:cubicBezTo>
                    <a:pt x="7287" y="8395"/>
                    <a:pt x="7287" y="8395"/>
                    <a:pt x="7287" y="8395"/>
                  </a:cubicBezTo>
                  <a:cubicBezTo>
                    <a:pt x="7082" y="8395"/>
                    <a:pt x="6865" y="10475"/>
                    <a:pt x="6865" y="10728"/>
                  </a:cubicBezTo>
                  <a:cubicBezTo>
                    <a:pt x="6853" y="11671"/>
                    <a:pt x="6986" y="12601"/>
                    <a:pt x="7264" y="13496"/>
                  </a:cubicBezTo>
                  <a:cubicBezTo>
                    <a:pt x="7337" y="13737"/>
                    <a:pt x="7434" y="14003"/>
                    <a:pt x="7651" y="14136"/>
                  </a:cubicBezTo>
                  <a:cubicBezTo>
                    <a:pt x="7566" y="12492"/>
                    <a:pt x="7760" y="10740"/>
                    <a:pt x="8533" y="9265"/>
                  </a:cubicBezTo>
                  <a:cubicBezTo>
                    <a:pt x="8703" y="8951"/>
                    <a:pt x="8908" y="8661"/>
                    <a:pt x="9150" y="8383"/>
                  </a:cubicBezTo>
                  <a:lnTo>
                    <a:pt x="9404" y="8371"/>
                  </a:lnTo>
                  <a:cubicBezTo>
                    <a:pt x="14359" y="8044"/>
                    <a:pt x="18263" y="5917"/>
                    <a:pt x="18106" y="3621"/>
                  </a:cubicBezTo>
                  <a:cubicBezTo>
                    <a:pt x="17974" y="1524"/>
                    <a:pt x="14505" y="1"/>
                    <a:pt x="101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7"/>
            <p:cNvSpPr/>
            <p:nvPr/>
          </p:nvSpPr>
          <p:spPr>
            <a:xfrm>
              <a:off x="4597175" y="3117250"/>
              <a:ext cx="213350" cy="77550"/>
            </a:xfrm>
            <a:custGeom>
              <a:avLst/>
              <a:gdLst/>
              <a:ahLst/>
              <a:cxnLst/>
              <a:rect l="l" t="t" r="r" b="b"/>
              <a:pathLst>
                <a:path w="8534" h="3102" extrusionOk="0">
                  <a:moveTo>
                    <a:pt x="5790" y="648"/>
                  </a:moveTo>
                  <a:cubicBezTo>
                    <a:pt x="5814" y="672"/>
                    <a:pt x="5826" y="696"/>
                    <a:pt x="5850" y="720"/>
                  </a:cubicBezTo>
                  <a:cubicBezTo>
                    <a:pt x="6019" y="950"/>
                    <a:pt x="6056" y="1264"/>
                    <a:pt x="6092" y="1542"/>
                  </a:cubicBezTo>
                  <a:cubicBezTo>
                    <a:pt x="6128" y="1772"/>
                    <a:pt x="6128" y="2025"/>
                    <a:pt x="6092" y="2255"/>
                  </a:cubicBezTo>
                  <a:cubicBezTo>
                    <a:pt x="6043" y="2485"/>
                    <a:pt x="5886" y="2666"/>
                    <a:pt x="5669" y="2739"/>
                  </a:cubicBezTo>
                  <a:cubicBezTo>
                    <a:pt x="5631" y="2750"/>
                    <a:pt x="5593" y="2755"/>
                    <a:pt x="5554" y="2755"/>
                  </a:cubicBezTo>
                  <a:cubicBezTo>
                    <a:pt x="5468" y="2755"/>
                    <a:pt x="5381" y="2728"/>
                    <a:pt x="5306" y="2678"/>
                  </a:cubicBezTo>
                  <a:cubicBezTo>
                    <a:pt x="5149" y="2581"/>
                    <a:pt x="5040" y="2424"/>
                    <a:pt x="5004" y="2243"/>
                  </a:cubicBezTo>
                  <a:cubicBezTo>
                    <a:pt x="4931" y="1868"/>
                    <a:pt x="5028" y="1482"/>
                    <a:pt x="5258" y="1179"/>
                  </a:cubicBezTo>
                  <a:cubicBezTo>
                    <a:pt x="5403" y="974"/>
                    <a:pt x="5584" y="793"/>
                    <a:pt x="5790" y="648"/>
                  </a:cubicBezTo>
                  <a:close/>
                  <a:moveTo>
                    <a:pt x="2744" y="901"/>
                  </a:moveTo>
                  <a:cubicBezTo>
                    <a:pt x="3143" y="1288"/>
                    <a:pt x="3191" y="1977"/>
                    <a:pt x="3094" y="2485"/>
                  </a:cubicBezTo>
                  <a:cubicBezTo>
                    <a:pt x="3082" y="2630"/>
                    <a:pt x="3010" y="2775"/>
                    <a:pt x="2913" y="2872"/>
                  </a:cubicBezTo>
                  <a:cubicBezTo>
                    <a:pt x="2853" y="2922"/>
                    <a:pt x="2775" y="2947"/>
                    <a:pt x="2702" y="2947"/>
                  </a:cubicBezTo>
                  <a:cubicBezTo>
                    <a:pt x="2688" y="2947"/>
                    <a:pt x="2673" y="2946"/>
                    <a:pt x="2659" y="2944"/>
                  </a:cubicBezTo>
                  <a:cubicBezTo>
                    <a:pt x="2514" y="2920"/>
                    <a:pt x="2393" y="2859"/>
                    <a:pt x="2321" y="2751"/>
                  </a:cubicBezTo>
                  <a:cubicBezTo>
                    <a:pt x="2188" y="2533"/>
                    <a:pt x="2139" y="2267"/>
                    <a:pt x="2212" y="2025"/>
                  </a:cubicBezTo>
                  <a:cubicBezTo>
                    <a:pt x="2272" y="1602"/>
                    <a:pt x="2466" y="1216"/>
                    <a:pt x="2744" y="901"/>
                  </a:cubicBezTo>
                  <a:close/>
                  <a:moveTo>
                    <a:pt x="4415" y="1"/>
                  </a:moveTo>
                  <a:cubicBezTo>
                    <a:pt x="4041" y="1"/>
                    <a:pt x="3668" y="89"/>
                    <a:pt x="3324" y="261"/>
                  </a:cubicBezTo>
                  <a:cubicBezTo>
                    <a:pt x="3094" y="370"/>
                    <a:pt x="2901" y="515"/>
                    <a:pt x="2732" y="696"/>
                  </a:cubicBezTo>
                  <a:cubicBezTo>
                    <a:pt x="2695" y="672"/>
                    <a:pt x="2659" y="648"/>
                    <a:pt x="2623" y="623"/>
                  </a:cubicBezTo>
                  <a:cubicBezTo>
                    <a:pt x="2385" y="470"/>
                    <a:pt x="2114" y="394"/>
                    <a:pt x="1845" y="394"/>
                  </a:cubicBezTo>
                  <a:cubicBezTo>
                    <a:pt x="1540" y="394"/>
                    <a:pt x="1236" y="491"/>
                    <a:pt x="979" y="684"/>
                  </a:cubicBezTo>
                  <a:cubicBezTo>
                    <a:pt x="314" y="1204"/>
                    <a:pt x="0" y="2050"/>
                    <a:pt x="169" y="2872"/>
                  </a:cubicBezTo>
                  <a:lnTo>
                    <a:pt x="314" y="2835"/>
                  </a:lnTo>
                  <a:cubicBezTo>
                    <a:pt x="169" y="2074"/>
                    <a:pt x="459" y="1288"/>
                    <a:pt x="1076" y="805"/>
                  </a:cubicBezTo>
                  <a:cubicBezTo>
                    <a:pt x="1306" y="632"/>
                    <a:pt x="1580" y="544"/>
                    <a:pt x="1853" y="544"/>
                  </a:cubicBezTo>
                  <a:cubicBezTo>
                    <a:pt x="2097" y="544"/>
                    <a:pt x="2340" y="614"/>
                    <a:pt x="2550" y="756"/>
                  </a:cubicBezTo>
                  <a:cubicBezTo>
                    <a:pt x="2587" y="768"/>
                    <a:pt x="2611" y="781"/>
                    <a:pt x="2623" y="805"/>
                  </a:cubicBezTo>
                  <a:cubicBezTo>
                    <a:pt x="2333" y="1143"/>
                    <a:pt x="2127" y="1554"/>
                    <a:pt x="2055" y="2001"/>
                  </a:cubicBezTo>
                  <a:cubicBezTo>
                    <a:pt x="1994" y="2291"/>
                    <a:pt x="2043" y="2594"/>
                    <a:pt x="2200" y="2835"/>
                  </a:cubicBezTo>
                  <a:cubicBezTo>
                    <a:pt x="2297" y="2980"/>
                    <a:pt x="2454" y="3077"/>
                    <a:pt x="2635" y="3101"/>
                  </a:cubicBezTo>
                  <a:lnTo>
                    <a:pt x="2707" y="3101"/>
                  </a:lnTo>
                  <a:cubicBezTo>
                    <a:pt x="2816" y="3101"/>
                    <a:pt x="2913" y="3065"/>
                    <a:pt x="2998" y="2992"/>
                  </a:cubicBezTo>
                  <a:cubicBezTo>
                    <a:pt x="3131" y="2872"/>
                    <a:pt x="3215" y="2702"/>
                    <a:pt x="3227" y="2521"/>
                  </a:cubicBezTo>
                  <a:cubicBezTo>
                    <a:pt x="3336" y="1965"/>
                    <a:pt x="3288" y="1216"/>
                    <a:pt x="2840" y="793"/>
                  </a:cubicBezTo>
                  <a:cubicBezTo>
                    <a:pt x="2998" y="623"/>
                    <a:pt x="3179" y="490"/>
                    <a:pt x="3384" y="394"/>
                  </a:cubicBezTo>
                  <a:cubicBezTo>
                    <a:pt x="3702" y="229"/>
                    <a:pt x="4050" y="147"/>
                    <a:pt x="4399" y="147"/>
                  </a:cubicBezTo>
                  <a:cubicBezTo>
                    <a:pt x="4742" y="147"/>
                    <a:pt x="5086" y="226"/>
                    <a:pt x="5403" y="382"/>
                  </a:cubicBezTo>
                  <a:cubicBezTo>
                    <a:pt x="5500" y="430"/>
                    <a:pt x="5584" y="478"/>
                    <a:pt x="5669" y="539"/>
                  </a:cubicBezTo>
                  <a:cubicBezTo>
                    <a:pt x="5463" y="696"/>
                    <a:pt x="5282" y="889"/>
                    <a:pt x="5125" y="1095"/>
                  </a:cubicBezTo>
                  <a:cubicBezTo>
                    <a:pt x="4871" y="1433"/>
                    <a:pt x="4774" y="1856"/>
                    <a:pt x="4847" y="2267"/>
                  </a:cubicBezTo>
                  <a:cubicBezTo>
                    <a:pt x="4895" y="2485"/>
                    <a:pt x="5028" y="2678"/>
                    <a:pt x="5209" y="2799"/>
                  </a:cubicBezTo>
                  <a:cubicBezTo>
                    <a:pt x="5312" y="2868"/>
                    <a:pt x="5433" y="2900"/>
                    <a:pt x="5555" y="2900"/>
                  </a:cubicBezTo>
                  <a:cubicBezTo>
                    <a:pt x="5605" y="2900"/>
                    <a:pt x="5656" y="2894"/>
                    <a:pt x="5705" y="2884"/>
                  </a:cubicBezTo>
                  <a:cubicBezTo>
                    <a:pt x="5971" y="2799"/>
                    <a:pt x="6176" y="2569"/>
                    <a:pt x="6225" y="2291"/>
                  </a:cubicBezTo>
                  <a:cubicBezTo>
                    <a:pt x="6273" y="2038"/>
                    <a:pt x="6273" y="1772"/>
                    <a:pt x="6225" y="1518"/>
                  </a:cubicBezTo>
                  <a:cubicBezTo>
                    <a:pt x="6201" y="1228"/>
                    <a:pt x="6152" y="889"/>
                    <a:pt x="5959" y="623"/>
                  </a:cubicBezTo>
                  <a:cubicBezTo>
                    <a:pt x="5935" y="599"/>
                    <a:pt x="5923" y="575"/>
                    <a:pt x="5898" y="563"/>
                  </a:cubicBezTo>
                  <a:cubicBezTo>
                    <a:pt x="6176" y="370"/>
                    <a:pt x="6491" y="237"/>
                    <a:pt x="6829" y="176"/>
                  </a:cubicBezTo>
                  <a:cubicBezTo>
                    <a:pt x="6890" y="164"/>
                    <a:pt x="6950" y="158"/>
                    <a:pt x="7010" y="158"/>
                  </a:cubicBezTo>
                  <a:cubicBezTo>
                    <a:pt x="7071" y="158"/>
                    <a:pt x="7131" y="164"/>
                    <a:pt x="7192" y="176"/>
                  </a:cubicBezTo>
                  <a:cubicBezTo>
                    <a:pt x="7313" y="200"/>
                    <a:pt x="7433" y="261"/>
                    <a:pt x="7530" y="333"/>
                  </a:cubicBezTo>
                  <a:cubicBezTo>
                    <a:pt x="8062" y="672"/>
                    <a:pt x="8376" y="1276"/>
                    <a:pt x="8364" y="1917"/>
                  </a:cubicBezTo>
                  <a:lnTo>
                    <a:pt x="8521" y="1917"/>
                  </a:lnTo>
                  <a:cubicBezTo>
                    <a:pt x="8533" y="1216"/>
                    <a:pt x="8195" y="575"/>
                    <a:pt x="7615" y="200"/>
                  </a:cubicBezTo>
                  <a:cubicBezTo>
                    <a:pt x="7494" y="116"/>
                    <a:pt x="7361" y="55"/>
                    <a:pt x="7228" y="31"/>
                  </a:cubicBezTo>
                  <a:cubicBezTo>
                    <a:pt x="7155" y="19"/>
                    <a:pt x="7086" y="13"/>
                    <a:pt x="7016" y="13"/>
                  </a:cubicBezTo>
                  <a:cubicBezTo>
                    <a:pt x="6947" y="13"/>
                    <a:pt x="6877" y="19"/>
                    <a:pt x="6805" y="31"/>
                  </a:cubicBezTo>
                  <a:cubicBezTo>
                    <a:pt x="6442" y="92"/>
                    <a:pt x="6092" y="237"/>
                    <a:pt x="5790" y="454"/>
                  </a:cubicBezTo>
                  <a:cubicBezTo>
                    <a:pt x="5693" y="370"/>
                    <a:pt x="5584" y="297"/>
                    <a:pt x="5475" y="249"/>
                  </a:cubicBezTo>
                  <a:cubicBezTo>
                    <a:pt x="5137" y="82"/>
                    <a:pt x="4775" y="1"/>
                    <a:pt x="4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7"/>
            <p:cNvSpPr/>
            <p:nvPr/>
          </p:nvSpPr>
          <p:spPr>
            <a:xfrm>
              <a:off x="4423100" y="3540575"/>
              <a:ext cx="89175" cy="108250"/>
            </a:xfrm>
            <a:custGeom>
              <a:avLst/>
              <a:gdLst/>
              <a:ahLst/>
              <a:cxnLst/>
              <a:rect l="l" t="t" r="r" b="b"/>
              <a:pathLst>
                <a:path w="3567" h="4330" extrusionOk="0">
                  <a:moveTo>
                    <a:pt x="1740" y="0"/>
                  </a:moveTo>
                  <a:cubicBezTo>
                    <a:pt x="1688" y="0"/>
                    <a:pt x="1637" y="3"/>
                    <a:pt x="1584" y="8"/>
                  </a:cubicBezTo>
                  <a:cubicBezTo>
                    <a:pt x="666" y="92"/>
                    <a:pt x="1" y="902"/>
                    <a:pt x="86" y="1809"/>
                  </a:cubicBezTo>
                  <a:lnTo>
                    <a:pt x="182" y="2824"/>
                  </a:lnTo>
                  <a:cubicBezTo>
                    <a:pt x="273" y="3690"/>
                    <a:pt x="998" y="4330"/>
                    <a:pt x="1840" y="4330"/>
                  </a:cubicBezTo>
                  <a:cubicBezTo>
                    <a:pt x="1891" y="4330"/>
                    <a:pt x="1943" y="4328"/>
                    <a:pt x="1995" y="4323"/>
                  </a:cubicBezTo>
                  <a:cubicBezTo>
                    <a:pt x="2902" y="4226"/>
                    <a:pt x="3567" y="3416"/>
                    <a:pt x="3482" y="2510"/>
                  </a:cubicBezTo>
                  <a:lnTo>
                    <a:pt x="3385" y="1506"/>
                  </a:lnTo>
                  <a:cubicBezTo>
                    <a:pt x="3306" y="641"/>
                    <a:pt x="2582" y="0"/>
                    <a:pt x="1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7"/>
            <p:cNvSpPr/>
            <p:nvPr/>
          </p:nvSpPr>
          <p:spPr>
            <a:xfrm>
              <a:off x="4486875" y="3597725"/>
              <a:ext cx="126325" cy="350975"/>
            </a:xfrm>
            <a:custGeom>
              <a:avLst/>
              <a:gdLst/>
              <a:ahLst/>
              <a:cxnLst/>
              <a:rect l="l" t="t" r="r" b="b"/>
              <a:pathLst>
                <a:path w="5053" h="14039" extrusionOk="0">
                  <a:moveTo>
                    <a:pt x="1444" y="0"/>
                  </a:moveTo>
                  <a:cubicBezTo>
                    <a:pt x="1236" y="0"/>
                    <a:pt x="1033" y="61"/>
                    <a:pt x="858" y="175"/>
                  </a:cubicBezTo>
                  <a:cubicBezTo>
                    <a:pt x="593" y="345"/>
                    <a:pt x="206" y="514"/>
                    <a:pt x="85" y="937"/>
                  </a:cubicBezTo>
                  <a:cubicBezTo>
                    <a:pt x="0" y="1263"/>
                    <a:pt x="24" y="1602"/>
                    <a:pt x="157" y="1916"/>
                  </a:cubicBezTo>
                  <a:cubicBezTo>
                    <a:pt x="2224" y="6956"/>
                    <a:pt x="2007" y="9941"/>
                    <a:pt x="1910" y="11585"/>
                  </a:cubicBezTo>
                  <a:cubicBezTo>
                    <a:pt x="1862" y="12165"/>
                    <a:pt x="1765" y="12734"/>
                    <a:pt x="1620" y="13302"/>
                  </a:cubicBezTo>
                  <a:cubicBezTo>
                    <a:pt x="1547" y="13604"/>
                    <a:pt x="1692" y="13942"/>
                    <a:pt x="1922" y="13991"/>
                  </a:cubicBezTo>
                  <a:cubicBezTo>
                    <a:pt x="2060" y="14023"/>
                    <a:pt x="2204" y="14038"/>
                    <a:pt x="2349" y="14038"/>
                  </a:cubicBezTo>
                  <a:cubicBezTo>
                    <a:pt x="3074" y="14038"/>
                    <a:pt x="3828" y="13664"/>
                    <a:pt x="3929" y="13181"/>
                  </a:cubicBezTo>
                  <a:cubicBezTo>
                    <a:pt x="5053" y="10123"/>
                    <a:pt x="4702" y="6376"/>
                    <a:pt x="4134" y="3668"/>
                  </a:cubicBezTo>
                  <a:cubicBezTo>
                    <a:pt x="3977" y="2895"/>
                    <a:pt x="3264" y="2423"/>
                    <a:pt x="2937" y="1771"/>
                  </a:cubicBezTo>
                  <a:cubicBezTo>
                    <a:pt x="2611" y="1118"/>
                    <a:pt x="2490" y="332"/>
                    <a:pt x="1813" y="67"/>
                  </a:cubicBezTo>
                  <a:cubicBezTo>
                    <a:pt x="1692" y="22"/>
                    <a:pt x="1567" y="0"/>
                    <a:pt x="14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7"/>
            <p:cNvSpPr/>
            <p:nvPr/>
          </p:nvSpPr>
          <p:spPr>
            <a:xfrm>
              <a:off x="4538850" y="3277875"/>
              <a:ext cx="567500" cy="527900"/>
            </a:xfrm>
            <a:custGeom>
              <a:avLst/>
              <a:gdLst/>
              <a:ahLst/>
              <a:cxnLst/>
              <a:rect l="l" t="t" r="r" b="b"/>
              <a:pathLst>
                <a:path w="22700" h="21116" extrusionOk="0">
                  <a:moveTo>
                    <a:pt x="20693" y="0"/>
                  </a:moveTo>
                  <a:cubicBezTo>
                    <a:pt x="13610" y="3711"/>
                    <a:pt x="7204" y="6297"/>
                    <a:pt x="0" y="8413"/>
                  </a:cubicBezTo>
                  <a:lnTo>
                    <a:pt x="834" y="16765"/>
                  </a:lnTo>
                  <a:cubicBezTo>
                    <a:pt x="8521" y="17611"/>
                    <a:pt x="15266" y="18868"/>
                    <a:pt x="22699" y="21116"/>
                  </a:cubicBezTo>
                  <a:lnTo>
                    <a:pt x="206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7"/>
            <p:cNvSpPr/>
            <p:nvPr/>
          </p:nvSpPr>
          <p:spPr>
            <a:xfrm>
              <a:off x="4992400" y="3279575"/>
              <a:ext cx="180125" cy="527825"/>
            </a:xfrm>
            <a:custGeom>
              <a:avLst/>
              <a:gdLst/>
              <a:ahLst/>
              <a:cxnLst/>
              <a:rect l="l" t="t" r="r" b="b"/>
              <a:pathLst>
                <a:path w="7205" h="21113" extrusionOk="0">
                  <a:moveTo>
                    <a:pt x="2689" y="0"/>
                  </a:moveTo>
                  <a:cubicBezTo>
                    <a:pt x="2659" y="0"/>
                    <a:pt x="2629" y="2"/>
                    <a:pt x="2599" y="5"/>
                  </a:cubicBezTo>
                  <a:cubicBezTo>
                    <a:pt x="919" y="162"/>
                    <a:pt x="1" y="5021"/>
                    <a:pt x="557" y="10847"/>
                  </a:cubicBezTo>
                  <a:cubicBezTo>
                    <a:pt x="1103" y="16568"/>
                    <a:pt x="2861" y="21113"/>
                    <a:pt x="4516" y="21113"/>
                  </a:cubicBezTo>
                  <a:cubicBezTo>
                    <a:pt x="4546" y="21113"/>
                    <a:pt x="4576" y="21111"/>
                    <a:pt x="4606" y="21108"/>
                  </a:cubicBezTo>
                  <a:cubicBezTo>
                    <a:pt x="6286" y="20951"/>
                    <a:pt x="7204" y="16092"/>
                    <a:pt x="6648" y="10266"/>
                  </a:cubicBezTo>
                  <a:cubicBezTo>
                    <a:pt x="6102" y="4544"/>
                    <a:pt x="4344" y="0"/>
                    <a:pt x="2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7"/>
            <p:cNvSpPr/>
            <p:nvPr/>
          </p:nvSpPr>
          <p:spPr>
            <a:xfrm>
              <a:off x="4455750" y="3476400"/>
              <a:ext cx="137500" cy="226875"/>
            </a:xfrm>
            <a:custGeom>
              <a:avLst/>
              <a:gdLst/>
              <a:ahLst/>
              <a:cxnLst/>
              <a:rect l="l" t="t" r="r" b="b"/>
              <a:pathLst>
                <a:path w="5500" h="9075" extrusionOk="0">
                  <a:moveTo>
                    <a:pt x="4642" y="0"/>
                  </a:moveTo>
                  <a:lnTo>
                    <a:pt x="4327" y="36"/>
                  </a:lnTo>
                  <a:cubicBezTo>
                    <a:pt x="1825" y="266"/>
                    <a:pt x="0" y="2478"/>
                    <a:pt x="242" y="4980"/>
                  </a:cubicBezTo>
                  <a:cubicBezTo>
                    <a:pt x="469" y="7321"/>
                    <a:pt x="2439" y="9075"/>
                    <a:pt x="4743" y="9075"/>
                  </a:cubicBezTo>
                  <a:cubicBezTo>
                    <a:pt x="4889" y="9075"/>
                    <a:pt x="5037" y="9068"/>
                    <a:pt x="5186" y="9053"/>
                  </a:cubicBezTo>
                  <a:lnTo>
                    <a:pt x="5500" y="9029"/>
                  </a:lnTo>
                  <a:lnTo>
                    <a:pt x="46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7"/>
            <p:cNvSpPr/>
            <p:nvPr/>
          </p:nvSpPr>
          <p:spPr>
            <a:xfrm>
              <a:off x="4941025" y="3468475"/>
              <a:ext cx="162300" cy="162375"/>
            </a:xfrm>
            <a:custGeom>
              <a:avLst/>
              <a:gdLst/>
              <a:ahLst/>
              <a:cxnLst/>
              <a:rect l="l" t="t" r="r" b="b"/>
              <a:pathLst>
                <a:path w="6492" h="6495" extrusionOk="0">
                  <a:moveTo>
                    <a:pt x="3233" y="0"/>
                  </a:moveTo>
                  <a:cubicBezTo>
                    <a:pt x="3135" y="0"/>
                    <a:pt x="3037" y="5"/>
                    <a:pt x="2938" y="15"/>
                  </a:cubicBezTo>
                  <a:cubicBezTo>
                    <a:pt x="1246" y="172"/>
                    <a:pt x="1" y="1755"/>
                    <a:pt x="170" y="3532"/>
                  </a:cubicBezTo>
                  <a:cubicBezTo>
                    <a:pt x="330" y="5224"/>
                    <a:pt x="1701" y="6494"/>
                    <a:pt x="3280" y="6494"/>
                  </a:cubicBezTo>
                  <a:cubicBezTo>
                    <a:pt x="3371" y="6494"/>
                    <a:pt x="3462" y="6490"/>
                    <a:pt x="3554" y="6481"/>
                  </a:cubicBezTo>
                  <a:cubicBezTo>
                    <a:pt x="5259" y="6312"/>
                    <a:pt x="6491" y="4741"/>
                    <a:pt x="6322" y="2952"/>
                  </a:cubicBezTo>
                  <a:cubicBezTo>
                    <a:pt x="6163" y="1267"/>
                    <a:pt x="4813" y="0"/>
                    <a:pt x="3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7"/>
            <p:cNvSpPr/>
            <p:nvPr/>
          </p:nvSpPr>
          <p:spPr>
            <a:xfrm>
              <a:off x="4988175" y="3275625"/>
              <a:ext cx="181025" cy="535600"/>
            </a:xfrm>
            <a:custGeom>
              <a:avLst/>
              <a:gdLst/>
              <a:ahLst/>
              <a:cxnLst/>
              <a:rect l="l" t="t" r="r" b="b"/>
              <a:pathLst>
                <a:path w="7241" h="21424" extrusionOk="0">
                  <a:moveTo>
                    <a:pt x="2829" y="299"/>
                  </a:moveTo>
                  <a:cubicBezTo>
                    <a:pt x="2841" y="299"/>
                    <a:pt x="2853" y="302"/>
                    <a:pt x="2865" y="308"/>
                  </a:cubicBezTo>
                  <a:cubicBezTo>
                    <a:pt x="4412" y="308"/>
                    <a:pt x="6140" y="4889"/>
                    <a:pt x="6672" y="10436"/>
                  </a:cubicBezTo>
                  <a:cubicBezTo>
                    <a:pt x="6950" y="13241"/>
                    <a:pt x="6878" y="15912"/>
                    <a:pt x="6491" y="17942"/>
                  </a:cubicBezTo>
                  <a:cubicBezTo>
                    <a:pt x="6128" y="19888"/>
                    <a:pt x="5500" y="21049"/>
                    <a:pt x="4763" y="21121"/>
                  </a:cubicBezTo>
                  <a:lnTo>
                    <a:pt x="4690" y="21121"/>
                  </a:lnTo>
                  <a:cubicBezTo>
                    <a:pt x="3143" y="21121"/>
                    <a:pt x="1415" y="16540"/>
                    <a:pt x="883" y="10980"/>
                  </a:cubicBezTo>
                  <a:cubicBezTo>
                    <a:pt x="351" y="5348"/>
                    <a:pt x="1221" y="453"/>
                    <a:pt x="2792" y="308"/>
                  </a:cubicBezTo>
                  <a:cubicBezTo>
                    <a:pt x="2805" y="302"/>
                    <a:pt x="2817" y="299"/>
                    <a:pt x="2829" y="299"/>
                  </a:cubicBezTo>
                  <a:close/>
                  <a:moveTo>
                    <a:pt x="2853" y="1"/>
                  </a:moveTo>
                  <a:cubicBezTo>
                    <a:pt x="2820" y="1"/>
                    <a:pt x="2788" y="2"/>
                    <a:pt x="2756" y="5"/>
                  </a:cubicBezTo>
                  <a:cubicBezTo>
                    <a:pt x="955" y="175"/>
                    <a:pt x="0" y="5009"/>
                    <a:pt x="581" y="11017"/>
                  </a:cubicBezTo>
                  <a:cubicBezTo>
                    <a:pt x="1137" y="16915"/>
                    <a:pt x="2925" y="21423"/>
                    <a:pt x="4690" y="21423"/>
                  </a:cubicBezTo>
                  <a:cubicBezTo>
                    <a:pt x="4726" y="21423"/>
                    <a:pt x="4763" y="21423"/>
                    <a:pt x="4787" y="21411"/>
                  </a:cubicBezTo>
                  <a:cubicBezTo>
                    <a:pt x="5681" y="21339"/>
                    <a:pt x="6382" y="20118"/>
                    <a:pt x="6781" y="18003"/>
                  </a:cubicBezTo>
                  <a:cubicBezTo>
                    <a:pt x="7168" y="15936"/>
                    <a:pt x="7240" y="13241"/>
                    <a:pt x="6974" y="10412"/>
                  </a:cubicBezTo>
                  <a:cubicBezTo>
                    <a:pt x="6405" y="4513"/>
                    <a:pt x="4611" y="1"/>
                    <a:pt x="28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87"/>
            <p:cNvSpPr/>
            <p:nvPr/>
          </p:nvSpPr>
          <p:spPr>
            <a:xfrm>
              <a:off x="4242100" y="3981275"/>
              <a:ext cx="65600" cy="81700"/>
            </a:xfrm>
            <a:custGeom>
              <a:avLst/>
              <a:gdLst/>
              <a:ahLst/>
              <a:cxnLst/>
              <a:rect l="l" t="t" r="r" b="b"/>
              <a:pathLst>
                <a:path w="2624" h="3268" extrusionOk="0">
                  <a:moveTo>
                    <a:pt x="1347" y="1"/>
                  </a:moveTo>
                  <a:cubicBezTo>
                    <a:pt x="688" y="1"/>
                    <a:pt x="133" y="509"/>
                    <a:pt x="98" y="1175"/>
                  </a:cubicBezTo>
                  <a:lnTo>
                    <a:pt x="49" y="1936"/>
                  </a:lnTo>
                  <a:cubicBezTo>
                    <a:pt x="1" y="2625"/>
                    <a:pt x="533" y="3217"/>
                    <a:pt x="1222" y="3266"/>
                  </a:cubicBezTo>
                  <a:cubicBezTo>
                    <a:pt x="1244" y="3267"/>
                    <a:pt x="1267" y="3268"/>
                    <a:pt x="1290" y="3268"/>
                  </a:cubicBezTo>
                  <a:cubicBezTo>
                    <a:pt x="1949" y="3268"/>
                    <a:pt x="2504" y="2760"/>
                    <a:pt x="2539" y="2093"/>
                  </a:cubicBezTo>
                  <a:lnTo>
                    <a:pt x="2588" y="1320"/>
                  </a:lnTo>
                  <a:cubicBezTo>
                    <a:pt x="2624" y="631"/>
                    <a:pt x="2104" y="39"/>
                    <a:pt x="1415" y="2"/>
                  </a:cubicBezTo>
                  <a:cubicBezTo>
                    <a:pt x="1392" y="1"/>
                    <a:pt x="1370" y="1"/>
                    <a:pt x="1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7"/>
            <p:cNvSpPr/>
            <p:nvPr/>
          </p:nvSpPr>
          <p:spPr>
            <a:xfrm>
              <a:off x="4165675" y="4024700"/>
              <a:ext cx="95500" cy="264425"/>
            </a:xfrm>
            <a:custGeom>
              <a:avLst/>
              <a:gdLst/>
              <a:ahLst/>
              <a:cxnLst/>
              <a:rect l="l" t="t" r="r" b="b"/>
              <a:pathLst>
                <a:path w="3820" h="10577" extrusionOk="0">
                  <a:moveTo>
                    <a:pt x="2733" y="0"/>
                  </a:moveTo>
                  <a:cubicBezTo>
                    <a:pt x="2639" y="0"/>
                    <a:pt x="2545" y="18"/>
                    <a:pt x="2454" y="54"/>
                  </a:cubicBezTo>
                  <a:cubicBezTo>
                    <a:pt x="1946" y="248"/>
                    <a:pt x="1849" y="840"/>
                    <a:pt x="1595" y="1335"/>
                  </a:cubicBezTo>
                  <a:cubicBezTo>
                    <a:pt x="1354" y="1831"/>
                    <a:pt x="810" y="2181"/>
                    <a:pt x="689" y="2762"/>
                  </a:cubicBezTo>
                  <a:cubicBezTo>
                    <a:pt x="254" y="4804"/>
                    <a:pt x="0" y="7621"/>
                    <a:pt x="846" y="9941"/>
                  </a:cubicBezTo>
                  <a:cubicBezTo>
                    <a:pt x="917" y="10297"/>
                    <a:pt x="1494" y="10576"/>
                    <a:pt x="2050" y="10576"/>
                  </a:cubicBezTo>
                  <a:cubicBezTo>
                    <a:pt x="2154" y="10576"/>
                    <a:pt x="2258" y="10567"/>
                    <a:pt x="2357" y="10546"/>
                  </a:cubicBezTo>
                  <a:cubicBezTo>
                    <a:pt x="2538" y="10497"/>
                    <a:pt x="2647" y="10243"/>
                    <a:pt x="2587" y="10026"/>
                  </a:cubicBezTo>
                  <a:cubicBezTo>
                    <a:pt x="2478" y="9591"/>
                    <a:pt x="2405" y="9168"/>
                    <a:pt x="2369" y="8733"/>
                  </a:cubicBezTo>
                  <a:cubicBezTo>
                    <a:pt x="2284" y="7488"/>
                    <a:pt x="2115" y="5227"/>
                    <a:pt x="3699" y="1444"/>
                  </a:cubicBezTo>
                  <a:cubicBezTo>
                    <a:pt x="3795" y="1202"/>
                    <a:pt x="3819" y="949"/>
                    <a:pt x="3759" y="707"/>
                  </a:cubicBezTo>
                  <a:cubicBezTo>
                    <a:pt x="3662" y="393"/>
                    <a:pt x="3372" y="260"/>
                    <a:pt x="3179" y="139"/>
                  </a:cubicBezTo>
                  <a:cubicBezTo>
                    <a:pt x="3043" y="48"/>
                    <a:pt x="2889" y="0"/>
                    <a:pt x="2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7"/>
            <p:cNvSpPr/>
            <p:nvPr/>
          </p:nvSpPr>
          <p:spPr>
            <a:xfrm>
              <a:off x="3793400" y="3783100"/>
              <a:ext cx="428200" cy="398275"/>
            </a:xfrm>
            <a:custGeom>
              <a:avLst/>
              <a:gdLst/>
              <a:ahLst/>
              <a:cxnLst/>
              <a:rect l="l" t="t" r="r" b="b"/>
              <a:pathLst>
                <a:path w="17128" h="15931" extrusionOk="0">
                  <a:moveTo>
                    <a:pt x="1523" y="0"/>
                  </a:moveTo>
                  <a:lnTo>
                    <a:pt x="0" y="15931"/>
                  </a:lnTo>
                  <a:cubicBezTo>
                    <a:pt x="5620" y="14227"/>
                    <a:pt x="10697" y="13284"/>
                    <a:pt x="16499" y="12643"/>
                  </a:cubicBezTo>
                  <a:lnTo>
                    <a:pt x="17127" y="6346"/>
                  </a:lnTo>
                  <a:cubicBezTo>
                    <a:pt x="11724" y="4775"/>
                    <a:pt x="6491" y="2647"/>
                    <a:pt x="1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7"/>
            <p:cNvSpPr/>
            <p:nvPr/>
          </p:nvSpPr>
          <p:spPr>
            <a:xfrm>
              <a:off x="3743525" y="3784525"/>
              <a:ext cx="136000" cy="398150"/>
            </a:xfrm>
            <a:custGeom>
              <a:avLst/>
              <a:gdLst/>
              <a:ahLst/>
              <a:cxnLst/>
              <a:rect l="l" t="t" r="r" b="b"/>
              <a:pathLst>
                <a:path w="5440" h="15926" extrusionOk="0">
                  <a:moveTo>
                    <a:pt x="3417" y="1"/>
                  </a:moveTo>
                  <a:cubicBezTo>
                    <a:pt x="2166" y="1"/>
                    <a:pt x="840" y="3415"/>
                    <a:pt x="424" y="7739"/>
                  </a:cubicBezTo>
                  <a:cubicBezTo>
                    <a:pt x="1" y="12151"/>
                    <a:pt x="690" y="15813"/>
                    <a:pt x="1959" y="15922"/>
                  </a:cubicBezTo>
                  <a:cubicBezTo>
                    <a:pt x="1980" y="15924"/>
                    <a:pt x="2002" y="15925"/>
                    <a:pt x="2023" y="15925"/>
                  </a:cubicBezTo>
                  <a:cubicBezTo>
                    <a:pt x="3274" y="15925"/>
                    <a:pt x="4613" y="12500"/>
                    <a:pt x="5017" y="8187"/>
                  </a:cubicBezTo>
                  <a:cubicBezTo>
                    <a:pt x="5440" y="3775"/>
                    <a:pt x="4751" y="113"/>
                    <a:pt x="3482" y="4"/>
                  </a:cubicBezTo>
                  <a:cubicBezTo>
                    <a:pt x="3460" y="2"/>
                    <a:pt x="3439" y="1"/>
                    <a:pt x="3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7"/>
            <p:cNvSpPr/>
            <p:nvPr/>
          </p:nvSpPr>
          <p:spPr>
            <a:xfrm>
              <a:off x="4180475" y="3932975"/>
              <a:ext cx="103675" cy="171150"/>
            </a:xfrm>
            <a:custGeom>
              <a:avLst/>
              <a:gdLst/>
              <a:ahLst/>
              <a:cxnLst/>
              <a:rect l="l" t="t" r="r" b="b"/>
              <a:pathLst>
                <a:path w="4147" h="6846" extrusionOk="0">
                  <a:moveTo>
                    <a:pt x="653" y="0"/>
                  </a:moveTo>
                  <a:lnTo>
                    <a:pt x="0" y="6805"/>
                  </a:lnTo>
                  <a:lnTo>
                    <a:pt x="242" y="6829"/>
                  </a:lnTo>
                  <a:cubicBezTo>
                    <a:pt x="353" y="6840"/>
                    <a:pt x="464" y="6846"/>
                    <a:pt x="573" y="6846"/>
                  </a:cubicBezTo>
                  <a:cubicBezTo>
                    <a:pt x="2308" y="6846"/>
                    <a:pt x="3794" y="5522"/>
                    <a:pt x="3965" y="3759"/>
                  </a:cubicBezTo>
                  <a:cubicBezTo>
                    <a:pt x="4146" y="1874"/>
                    <a:pt x="2768" y="206"/>
                    <a:pt x="883" y="25"/>
                  </a:cubicBezTo>
                  <a:lnTo>
                    <a:pt x="6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7"/>
            <p:cNvSpPr/>
            <p:nvPr/>
          </p:nvSpPr>
          <p:spPr>
            <a:xfrm>
              <a:off x="3795800" y="3926975"/>
              <a:ext cx="122700" cy="122300"/>
            </a:xfrm>
            <a:custGeom>
              <a:avLst/>
              <a:gdLst/>
              <a:ahLst/>
              <a:cxnLst/>
              <a:rect l="l" t="t" r="r" b="b"/>
              <a:pathLst>
                <a:path w="4908" h="4892" extrusionOk="0">
                  <a:moveTo>
                    <a:pt x="2472" y="1"/>
                  </a:moveTo>
                  <a:cubicBezTo>
                    <a:pt x="1279" y="1"/>
                    <a:pt x="247" y="955"/>
                    <a:pt x="122" y="2223"/>
                  </a:cubicBezTo>
                  <a:cubicBezTo>
                    <a:pt x="1" y="3576"/>
                    <a:pt x="931" y="4761"/>
                    <a:pt x="2213" y="4882"/>
                  </a:cubicBezTo>
                  <a:cubicBezTo>
                    <a:pt x="2284" y="4888"/>
                    <a:pt x="2354" y="4892"/>
                    <a:pt x="2424" y="4892"/>
                  </a:cubicBezTo>
                  <a:cubicBezTo>
                    <a:pt x="3617" y="4892"/>
                    <a:pt x="4637" y="3937"/>
                    <a:pt x="4763" y="2670"/>
                  </a:cubicBezTo>
                  <a:cubicBezTo>
                    <a:pt x="4908" y="1316"/>
                    <a:pt x="3965" y="132"/>
                    <a:pt x="2684" y="11"/>
                  </a:cubicBezTo>
                  <a:cubicBezTo>
                    <a:pt x="2613" y="4"/>
                    <a:pt x="2542" y="1"/>
                    <a:pt x="2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7"/>
            <p:cNvSpPr/>
            <p:nvPr/>
          </p:nvSpPr>
          <p:spPr>
            <a:xfrm>
              <a:off x="3740800" y="3780875"/>
              <a:ext cx="137225" cy="405350"/>
            </a:xfrm>
            <a:custGeom>
              <a:avLst/>
              <a:gdLst/>
              <a:ahLst/>
              <a:cxnLst/>
              <a:rect l="l" t="t" r="r" b="b"/>
              <a:pathLst>
                <a:path w="5489" h="16214" extrusionOk="0">
                  <a:moveTo>
                    <a:pt x="3579" y="283"/>
                  </a:moveTo>
                  <a:cubicBezTo>
                    <a:pt x="4110" y="331"/>
                    <a:pt x="4570" y="1201"/>
                    <a:pt x="4848" y="2652"/>
                  </a:cubicBezTo>
                  <a:cubicBezTo>
                    <a:pt x="5126" y="4175"/>
                    <a:pt x="5186" y="6181"/>
                    <a:pt x="4981" y="8296"/>
                  </a:cubicBezTo>
                  <a:cubicBezTo>
                    <a:pt x="4775" y="10412"/>
                    <a:pt x="4352" y="12370"/>
                    <a:pt x="3784" y="13820"/>
                  </a:cubicBezTo>
                  <a:cubicBezTo>
                    <a:pt x="3253" y="15166"/>
                    <a:pt x="2652" y="15912"/>
                    <a:pt x="2129" y="15912"/>
                  </a:cubicBezTo>
                  <a:cubicBezTo>
                    <a:pt x="2117" y="15912"/>
                    <a:pt x="2104" y="15912"/>
                    <a:pt x="2092" y="15911"/>
                  </a:cubicBezTo>
                  <a:cubicBezTo>
                    <a:pt x="1052" y="15814"/>
                    <a:pt x="243" y="12575"/>
                    <a:pt x="690" y="7897"/>
                  </a:cubicBezTo>
                  <a:cubicBezTo>
                    <a:pt x="883" y="5782"/>
                    <a:pt x="1318" y="3824"/>
                    <a:pt x="1886" y="2374"/>
                  </a:cubicBezTo>
                  <a:cubicBezTo>
                    <a:pt x="2406" y="1044"/>
                    <a:pt x="2998" y="295"/>
                    <a:pt x="3530" y="295"/>
                  </a:cubicBezTo>
                  <a:lnTo>
                    <a:pt x="3579" y="283"/>
                  </a:lnTo>
                  <a:close/>
                  <a:moveTo>
                    <a:pt x="3514" y="0"/>
                  </a:moveTo>
                  <a:cubicBezTo>
                    <a:pt x="2844" y="0"/>
                    <a:pt x="2187" y="783"/>
                    <a:pt x="1608" y="2265"/>
                  </a:cubicBezTo>
                  <a:cubicBezTo>
                    <a:pt x="1016" y="3740"/>
                    <a:pt x="593" y="5734"/>
                    <a:pt x="388" y="7873"/>
                  </a:cubicBezTo>
                  <a:cubicBezTo>
                    <a:pt x="1" y="11862"/>
                    <a:pt x="533" y="16068"/>
                    <a:pt x="2068" y="16213"/>
                  </a:cubicBezTo>
                  <a:lnTo>
                    <a:pt x="2140" y="16213"/>
                  </a:lnTo>
                  <a:cubicBezTo>
                    <a:pt x="2805" y="16213"/>
                    <a:pt x="3482" y="15428"/>
                    <a:pt x="4062" y="13953"/>
                  </a:cubicBezTo>
                  <a:cubicBezTo>
                    <a:pt x="4642" y="12478"/>
                    <a:pt x="5077" y="10496"/>
                    <a:pt x="5283" y="8345"/>
                  </a:cubicBezTo>
                  <a:cubicBezTo>
                    <a:pt x="5488" y="6205"/>
                    <a:pt x="5440" y="4163"/>
                    <a:pt x="5138" y="2603"/>
                  </a:cubicBezTo>
                  <a:cubicBezTo>
                    <a:pt x="4836" y="972"/>
                    <a:pt x="4304" y="77"/>
                    <a:pt x="3603" y="5"/>
                  </a:cubicBezTo>
                  <a:cubicBezTo>
                    <a:pt x="3573" y="2"/>
                    <a:pt x="3543" y="0"/>
                    <a:pt x="3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7"/>
            <p:cNvSpPr/>
            <p:nvPr/>
          </p:nvSpPr>
          <p:spPr>
            <a:xfrm>
              <a:off x="5112050" y="3428950"/>
              <a:ext cx="88875" cy="44750"/>
            </a:xfrm>
            <a:custGeom>
              <a:avLst/>
              <a:gdLst/>
              <a:ahLst/>
              <a:cxnLst/>
              <a:rect l="l" t="t" r="r" b="b"/>
              <a:pathLst>
                <a:path w="3555" h="1790" extrusionOk="0">
                  <a:moveTo>
                    <a:pt x="3482" y="1"/>
                  </a:moveTo>
                  <a:cubicBezTo>
                    <a:pt x="2781" y="327"/>
                    <a:pt x="2249" y="581"/>
                    <a:pt x="1741" y="822"/>
                  </a:cubicBezTo>
                  <a:cubicBezTo>
                    <a:pt x="1234" y="1076"/>
                    <a:pt x="702" y="1330"/>
                    <a:pt x="1" y="1656"/>
                  </a:cubicBezTo>
                  <a:lnTo>
                    <a:pt x="61" y="1789"/>
                  </a:lnTo>
                  <a:cubicBezTo>
                    <a:pt x="762" y="1463"/>
                    <a:pt x="1294" y="1209"/>
                    <a:pt x="1802" y="967"/>
                  </a:cubicBezTo>
                  <a:cubicBezTo>
                    <a:pt x="2322" y="714"/>
                    <a:pt x="2841" y="460"/>
                    <a:pt x="3554" y="133"/>
                  </a:cubicBezTo>
                  <a:lnTo>
                    <a:pt x="34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7"/>
            <p:cNvSpPr/>
            <p:nvPr/>
          </p:nvSpPr>
          <p:spPr>
            <a:xfrm>
              <a:off x="5128975" y="3511750"/>
              <a:ext cx="111825" cy="22675"/>
            </a:xfrm>
            <a:custGeom>
              <a:avLst/>
              <a:gdLst/>
              <a:ahLst/>
              <a:cxnLst/>
              <a:rect l="l" t="t" r="r" b="b"/>
              <a:pathLst>
                <a:path w="4473" h="907" extrusionOk="0">
                  <a:moveTo>
                    <a:pt x="4449" y="0"/>
                  </a:moveTo>
                  <a:lnTo>
                    <a:pt x="1" y="750"/>
                  </a:lnTo>
                  <a:lnTo>
                    <a:pt x="25" y="907"/>
                  </a:lnTo>
                  <a:lnTo>
                    <a:pt x="4473" y="145"/>
                  </a:lnTo>
                  <a:lnTo>
                    <a:pt x="44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7"/>
            <p:cNvSpPr/>
            <p:nvPr/>
          </p:nvSpPr>
          <p:spPr>
            <a:xfrm>
              <a:off x="5130200" y="3594250"/>
              <a:ext cx="88250" cy="19350"/>
            </a:xfrm>
            <a:custGeom>
              <a:avLst/>
              <a:gdLst/>
              <a:ahLst/>
              <a:cxnLst/>
              <a:rect l="l" t="t" r="r" b="b"/>
              <a:pathLst>
                <a:path w="3530" h="774" extrusionOk="0">
                  <a:moveTo>
                    <a:pt x="24" y="0"/>
                  </a:moveTo>
                  <a:lnTo>
                    <a:pt x="0" y="145"/>
                  </a:lnTo>
                  <a:lnTo>
                    <a:pt x="3505" y="774"/>
                  </a:lnTo>
                  <a:lnTo>
                    <a:pt x="3530" y="616"/>
                  </a:lnTo>
                  <a:lnTo>
                    <a:pt x="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7"/>
            <p:cNvSpPr/>
            <p:nvPr/>
          </p:nvSpPr>
          <p:spPr>
            <a:xfrm>
              <a:off x="5120825" y="3646825"/>
              <a:ext cx="42325" cy="28725"/>
            </a:xfrm>
            <a:custGeom>
              <a:avLst/>
              <a:gdLst/>
              <a:ahLst/>
              <a:cxnLst/>
              <a:rect l="l" t="t" r="r" b="b"/>
              <a:pathLst>
                <a:path w="1693" h="1149" extrusionOk="0">
                  <a:moveTo>
                    <a:pt x="85" y="0"/>
                  </a:moveTo>
                  <a:lnTo>
                    <a:pt x="0" y="121"/>
                  </a:lnTo>
                  <a:cubicBezTo>
                    <a:pt x="170" y="230"/>
                    <a:pt x="472" y="423"/>
                    <a:pt x="798" y="629"/>
                  </a:cubicBezTo>
                  <a:cubicBezTo>
                    <a:pt x="1112" y="834"/>
                    <a:pt x="1427" y="1040"/>
                    <a:pt x="1608" y="1148"/>
                  </a:cubicBezTo>
                  <a:lnTo>
                    <a:pt x="1693" y="1015"/>
                  </a:lnTo>
                  <a:cubicBezTo>
                    <a:pt x="1511" y="907"/>
                    <a:pt x="1185" y="713"/>
                    <a:pt x="883" y="508"/>
                  </a:cubicBezTo>
                  <a:cubicBezTo>
                    <a:pt x="569" y="302"/>
                    <a:pt x="254" y="109"/>
                    <a:pt x="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7"/>
            <p:cNvSpPr/>
            <p:nvPr/>
          </p:nvSpPr>
          <p:spPr>
            <a:xfrm>
              <a:off x="3708475" y="3851375"/>
              <a:ext cx="88875" cy="45050"/>
            </a:xfrm>
            <a:custGeom>
              <a:avLst/>
              <a:gdLst/>
              <a:ahLst/>
              <a:cxnLst/>
              <a:rect l="l" t="t" r="r" b="b"/>
              <a:pathLst>
                <a:path w="3555" h="1802" extrusionOk="0">
                  <a:moveTo>
                    <a:pt x="61" y="1"/>
                  </a:moveTo>
                  <a:lnTo>
                    <a:pt x="1" y="146"/>
                  </a:lnTo>
                  <a:cubicBezTo>
                    <a:pt x="702" y="472"/>
                    <a:pt x="1234" y="726"/>
                    <a:pt x="1741" y="968"/>
                  </a:cubicBezTo>
                  <a:cubicBezTo>
                    <a:pt x="2249" y="1222"/>
                    <a:pt x="2781" y="1476"/>
                    <a:pt x="3494" y="1802"/>
                  </a:cubicBezTo>
                  <a:lnTo>
                    <a:pt x="3554" y="1669"/>
                  </a:lnTo>
                  <a:cubicBezTo>
                    <a:pt x="2853" y="1343"/>
                    <a:pt x="2321" y="1077"/>
                    <a:pt x="1814" y="835"/>
                  </a:cubicBezTo>
                  <a:cubicBezTo>
                    <a:pt x="1294" y="581"/>
                    <a:pt x="762" y="327"/>
                    <a:pt x="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7"/>
            <p:cNvSpPr/>
            <p:nvPr/>
          </p:nvSpPr>
          <p:spPr>
            <a:xfrm>
              <a:off x="3668300" y="3933575"/>
              <a:ext cx="111825" cy="22700"/>
            </a:xfrm>
            <a:custGeom>
              <a:avLst/>
              <a:gdLst/>
              <a:ahLst/>
              <a:cxnLst/>
              <a:rect l="l" t="t" r="r" b="b"/>
              <a:pathLst>
                <a:path w="4473" h="908" extrusionOk="0">
                  <a:moveTo>
                    <a:pt x="24" y="1"/>
                  </a:moveTo>
                  <a:lnTo>
                    <a:pt x="0" y="158"/>
                  </a:lnTo>
                  <a:lnTo>
                    <a:pt x="4448" y="907"/>
                  </a:lnTo>
                  <a:lnTo>
                    <a:pt x="4472" y="762"/>
                  </a:lnTo>
                  <a:lnTo>
                    <a:pt x="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7"/>
            <p:cNvSpPr/>
            <p:nvPr/>
          </p:nvSpPr>
          <p:spPr>
            <a:xfrm>
              <a:off x="3691250" y="4016675"/>
              <a:ext cx="88275" cy="19375"/>
            </a:xfrm>
            <a:custGeom>
              <a:avLst/>
              <a:gdLst/>
              <a:ahLst/>
              <a:cxnLst/>
              <a:rect l="l" t="t" r="r" b="b"/>
              <a:pathLst>
                <a:path w="3531" h="775" extrusionOk="0">
                  <a:moveTo>
                    <a:pt x="3506" y="0"/>
                  </a:moveTo>
                  <a:lnTo>
                    <a:pt x="1" y="629"/>
                  </a:lnTo>
                  <a:lnTo>
                    <a:pt x="25" y="774"/>
                  </a:lnTo>
                  <a:lnTo>
                    <a:pt x="3530" y="146"/>
                  </a:lnTo>
                  <a:lnTo>
                    <a:pt x="35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7"/>
            <p:cNvSpPr/>
            <p:nvPr/>
          </p:nvSpPr>
          <p:spPr>
            <a:xfrm>
              <a:off x="3746250" y="4069250"/>
              <a:ext cx="42325" cy="28725"/>
            </a:xfrm>
            <a:custGeom>
              <a:avLst/>
              <a:gdLst/>
              <a:ahLst/>
              <a:cxnLst/>
              <a:rect l="l" t="t" r="r" b="b"/>
              <a:pathLst>
                <a:path w="1693" h="1149" extrusionOk="0">
                  <a:moveTo>
                    <a:pt x="1608" y="1"/>
                  </a:moveTo>
                  <a:lnTo>
                    <a:pt x="798" y="508"/>
                  </a:lnTo>
                  <a:cubicBezTo>
                    <a:pt x="484" y="714"/>
                    <a:pt x="170" y="919"/>
                    <a:pt x="1" y="1016"/>
                  </a:cubicBezTo>
                  <a:lnTo>
                    <a:pt x="85" y="1149"/>
                  </a:lnTo>
                  <a:lnTo>
                    <a:pt x="883" y="641"/>
                  </a:lnTo>
                  <a:lnTo>
                    <a:pt x="1693" y="121"/>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7"/>
            <p:cNvSpPr/>
            <p:nvPr/>
          </p:nvSpPr>
          <p:spPr>
            <a:xfrm>
              <a:off x="5103300" y="3973425"/>
              <a:ext cx="54425" cy="46600"/>
            </a:xfrm>
            <a:custGeom>
              <a:avLst/>
              <a:gdLst/>
              <a:ahLst/>
              <a:cxnLst/>
              <a:rect l="l" t="t" r="r" b="b"/>
              <a:pathLst>
                <a:path w="2177" h="1864" extrusionOk="0">
                  <a:moveTo>
                    <a:pt x="1245" y="159"/>
                  </a:moveTo>
                  <a:cubicBezTo>
                    <a:pt x="1681" y="159"/>
                    <a:pt x="2031" y="510"/>
                    <a:pt x="2031" y="933"/>
                  </a:cubicBezTo>
                  <a:cubicBezTo>
                    <a:pt x="2031" y="1407"/>
                    <a:pt x="1644" y="1721"/>
                    <a:pt x="1244" y="1721"/>
                  </a:cubicBezTo>
                  <a:cubicBezTo>
                    <a:pt x="1052" y="1721"/>
                    <a:pt x="858" y="1649"/>
                    <a:pt x="701" y="1489"/>
                  </a:cubicBezTo>
                  <a:cubicBezTo>
                    <a:pt x="206" y="993"/>
                    <a:pt x="556" y="159"/>
                    <a:pt x="1245" y="159"/>
                  </a:cubicBezTo>
                  <a:close/>
                  <a:moveTo>
                    <a:pt x="1245" y="1"/>
                  </a:moveTo>
                  <a:cubicBezTo>
                    <a:pt x="1016" y="1"/>
                    <a:pt x="782" y="87"/>
                    <a:pt x="593" y="280"/>
                  </a:cubicBezTo>
                  <a:cubicBezTo>
                    <a:pt x="0" y="860"/>
                    <a:pt x="423" y="1863"/>
                    <a:pt x="1245" y="1863"/>
                  </a:cubicBezTo>
                  <a:cubicBezTo>
                    <a:pt x="1765" y="1863"/>
                    <a:pt x="2176" y="1452"/>
                    <a:pt x="2176" y="933"/>
                  </a:cubicBezTo>
                  <a:cubicBezTo>
                    <a:pt x="2176" y="371"/>
                    <a:pt x="1720" y="1"/>
                    <a:pt x="1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469746" y="1262110"/>
            <a:ext cx="5885130" cy="1877437"/>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Internet Communication: Communication over the internet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Email </a:t>
            </a:r>
            <a:r>
              <a:rPr lang="en-US" sz="1600" dirty="0">
                <a:latin typeface="Times New Roman" panose="02020603050405020304" pitchFamily="18" charset="0"/>
                <a:ea typeface="Calibri" panose="020F0502020204030204" pitchFamily="34" charset="0"/>
                <a:cs typeface="Times New Roman" panose="02020603050405020304" pitchFamily="18" charset="0"/>
              </a:rPr>
              <a:t>Notifications: Important updates via email</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API </a:t>
            </a:r>
            <a:r>
              <a:rPr lang="en-US" sz="1600" dirty="0">
                <a:latin typeface="Times New Roman" panose="02020603050405020304" pitchFamily="18" charset="0"/>
                <a:ea typeface="Calibri" panose="020F0502020204030204" pitchFamily="34" charset="0"/>
                <a:cs typeface="Times New Roman" panose="02020603050405020304" pitchFamily="18" charset="0"/>
              </a:rPr>
              <a:t>Integration: Potential integration with university systems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Security </a:t>
            </a:r>
            <a:r>
              <a:rPr lang="en-US" sz="1600" dirty="0">
                <a:latin typeface="Times New Roman" panose="02020603050405020304" pitchFamily="18" charset="0"/>
                <a:ea typeface="Calibri" panose="020F0502020204030204" pitchFamily="34" charset="0"/>
                <a:cs typeface="Times New Roman" panose="02020603050405020304" pitchFamily="18" charset="0"/>
              </a:rPr>
              <a:t>Protocols: Secure communication protocols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43"/>
                                        </p:tgtEl>
                                        <p:attrNameLst>
                                          <p:attrName>style.visibility</p:attrName>
                                        </p:attrNameLst>
                                      </p:cBhvr>
                                      <p:to>
                                        <p:strVal val="visible"/>
                                      </p:to>
                                    </p:set>
                                    <p:anim calcmode="lin" valueType="num">
                                      <p:cBhvr additive="base">
                                        <p:cTn id="7" dur="1000"/>
                                        <p:tgtEl>
                                          <p:spTgt spid="18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48"/>
                                        </p:tgtEl>
                                        <p:attrNameLst>
                                          <p:attrName>style.visibility</p:attrName>
                                        </p:attrNameLst>
                                      </p:cBhvr>
                                      <p:to>
                                        <p:strVal val="visible"/>
                                      </p:to>
                                    </p:set>
                                    <p:anim calcmode="lin" valueType="num">
                                      <p:cBhvr additive="base">
                                        <p:cTn id="12" dur="1000"/>
                                        <p:tgtEl>
                                          <p:spTgt spid="184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759371" y="2602436"/>
            <a:ext cx="6828064" cy="748800"/>
          </a:xfrm>
          <a:prstGeom prst="rect">
            <a:avLst/>
          </a:prstGeom>
        </p:spPr>
        <p:txBody>
          <a:bodyPr spcFirstLastPara="1" wrap="square" lIns="91425" tIns="91425" rIns="91425" bIns="91425" anchor="t" anchorCtr="0">
            <a:noAutofit/>
          </a:bodyPr>
          <a:lstStyle/>
          <a:p>
            <a:r>
              <a:rPr lang="en-US" dirty="0" smtClean="0"/>
              <a:t>Quality Attributes</a:t>
            </a:r>
            <a:endParaRPr dirty="0"/>
          </a:p>
        </p:txBody>
      </p:sp>
      <p:sp>
        <p:nvSpPr>
          <p:cNvPr id="585" name="Google Shape;585;p58"/>
          <p:cNvSpPr txBox="1">
            <a:spLocks noGrp="1"/>
          </p:cNvSpPr>
          <p:nvPr>
            <p:ph type="title" idx="2"/>
          </p:nvPr>
        </p:nvSpPr>
        <p:spPr>
          <a:xfrm>
            <a:off x="805517" y="754068"/>
            <a:ext cx="1792886"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06</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91264" y="1091659"/>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21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85"/>
          <p:cNvSpPr txBox="1">
            <a:spLocks noGrp="1"/>
          </p:cNvSpPr>
          <p:nvPr>
            <p:ph type="title"/>
          </p:nvPr>
        </p:nvSpPr>
        <p:spPr>
          <a:xfrm>
            <a:off x="730678" y="30265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Quality Attributes</a:t>
            </a:r>
            <a:endParaRPr dirty="0"/>
          </a:p>
        </p:txBody>
      </p:sp>
      <p:sp>
        <p:nvSpPr>
          <p:cNvPr id="1590" name="Google Shape;1590;p85"/>
          <p:cNvSpPr txBox="1">
            <a:spLocks noGrp="1"/>
          </p:cNvSpPr>
          <p:nvPr>
            <p:ph type="subTitle" idx="1"/>
          </p:nvPr>
        </p:nvSpPr>
        <p:spPr>
          <a:xfrm>
            <a:off x="1001085" y="1264797"/>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Availability</a:t>
            </a:r>
            <a:endParaRPr dirty="0">
              <a:solidFill>
                <a:srgbClr val="FF0000"/>
              </a:solidFill>
            </a:endParaRPr>
          </a:p>
        </p:txBody>
      </p:sp>
      <p:sp>
        <p:nvSpPr>
          <p:cNvPr id="1591" name="Google Shape;1591;p85"/>
          <p:cNvSpPr txBox="1">
            <a:spLocks noGrp="1"/>
          </p:cNvSpPr>
          <p:nvPr>
            <p:ph type="subTitle" idx="2"/>
          </p:nvPr>
        </p:nvSpPr>
        <p:spPr>
          <a:xfrm>
            <a:off x="1001086" y="1580329"/>
            <a:ext cx="2099100" cy="572700"/>
          </a:xfrm>
          <a:prstGeom prst="rect">
            <a:avLst/>
          </a:prstGeom>
        </p:spPr>
        <p:txBody>
          <a:bodyPr spcFirstLastPara="1" wrap="square" lIns="91425" tIns="91425" rIns="91425" bIns="91425" anchor="t" anchorCtr="0">
            <a:noAutofit/>
          </a:bodyPr>
          <a:lstStyle/>
          <a:p>
            <a:pPr marL="0" lvl="0" indent="0"/>
            <a:r>
              <a:rPr lang="en-US" dirty="0" smtClean="0"/>
              <a:t>Aim </a:t>
            </a:r>
            <a:r>
              <a:rPr lang="en-US" dirty="0"/>
              <a:t>for 99.9% availability</a:t>
            </a:r>
            <a:endParaRPr dirty="0"/>
          </a:p>
        </p:txBody>
      </p:sp>
      <p:sp>
        <p:nvSpPr>
          <p:cNvPr id="1592" name="Google Shape;1592;p85"/>
          <p:cNvSpPr txBox="1">
            <a:spLocks noGrp="1"/>
          </p:cNvSpPr>
          <p:nvPr>
            <p:ph type="subTitle" idx="3"/>
          </p:nvPr>
        </p:nvSpPr>
        <p:spPr>
          <a:xfrm>
            <a:off x="1001085" y="2377685"/>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Correctness</a:t>
            </a:r>
            <a:endParaRPr dirty="0">
              <a:solidFill>
                <a:srgbClr val="FF0000"/>
              </a:solidFill>
            </a:endParaRPr>
          </a:p>
        </p:txBody>
      </p:sp>
      <p:sp>
        <p:nvSpPr>
          <p:cNvPr id="1593" name="Google Shape;1593;p85"/>
          <p:cNvSpPr txBox="1">
            <a:spLocks noGrp="1"/>
          </p:cNvSpPr>
          <p:nvPr>
            <p:ph type="subTitle" idx="4"/>
          </p:nvPr>
        </p:nvSpPr>
        <p:spPr>
          <a:xfrm>
            <a:off x="1001086" y="2688311"/>
            <a:ext cx="2099100" cy="572700"/>
          </a:xfrm>
          <a:prstGeom prst="rect">
            <a:avLst/>
          </a:prstGeom>
        </p:spPr>
        <p:txBody>
          <a:bodyPr spcFirstLastPara="1" wrap="square" lIns="91425" tIns="91425" rIns="91425" bIns="91425" anchor="t" anchorCtr="0">
            <a:noAutofit/>
          </a:bodyPr>
          <a:lstStyle/>
          <a:p>
            <a:pPr marL="0" lvl="0" indent="0"/>
            <a:r>
              <a:rPr lang="en-US" dirty="0"/>
              <a:t>Consistent and correct results</a:t>
            </a:r>
            <a:endParaRPr dirty="0"/>
          </a:p>
        </p:txBody>
      </p:sp>
      <p:sp>
        <p:nvSpPr>
          <p:cNvPr id="1594" name="Google Shape;1594;p85"/>
          <p:cNvSpPr txBox="1">
            <a:spLocks noGrp="1"/>
          </p:cNvSpPr>
          <p:nvPr>
            <p:ph type="subTitle" idx="5"/>
          </p:nvPr>
        </p:nvSpPr>
        <p:spPr>
          <a:xfrm>
            <a:off x="1001085" y="3525185"/>
            <a:ext cx="1903200" cy="382200"/>
          </a:xfrm>
          <a:prstGeom prst="rect">
            <a:avLst/>
          </a:prstGeom>
        </p:spPr>
        <p:txBody>
          <a:bodyPr spcFirstLastPara="1" wrap="square" lIns="91425" tIns="91425" rIns="91425" bIns="91425" anchor="t" anchorCtr="0">
            <a:noAutofit/>
          </a:bodyPr>
          <a:lstStyle/>
          <a:p>
            <a:pPr marL="0" lvl="0" indent="0"/>
            <a:r>
              <a:rPr lang="en-US" dirty="0">
                <a:solidFill>
                  <a:srgbClr val="FF0000"/>
                </a:solidFill>
              </a:rPr>
              <a:t>Flexibility</a:t>
            </a:r>
            <a:endParaRPr dirty="0">
              <a:solidFill>
                <a:srgbClr val="FF0000"/>
              </a:solidFill>
            </a:endParaRPr>
          </a:p>
        </p:txBody>
      </p:sp>
      <p:sp>
        <p:nvSpPr>
          <p:cNvPr id="1595" name="Google Shape;1595;p85"/>
          <p:cNvSpPr txBox="1">
            <a:spLocks noGrp="1"/>
          </p:cNvSpPr>
          <p:nvPr>
            <p:ph type="subTitle" idx="6"/>
          </p:nvPr>
        </p:nvSpPr>
        <p:spPr>
          <a:xfrm>
            <a:off x="1001086" y="3850841"/>
            <a:ext cx="2099100" cy="572700"/>
          </a:xfrm>
          <a:prstGeom prst="rect">
            <a:avLst/>
          </a:prstGeom>
        </p:spPr>
        <p:txBody>
          <a:bodyPr spcFirstLastPara="1" wrap="square" lIns="91425" tIns="91425" rIns="91425" bIns="91425" anchor="t" anchorCtr="0">
            <a:noAutofit/>
          </a:bodyPr>
          <a:lstStyle/>
          <a:p>
            <a:pPr marL="0" lvl="0" indent="0"/>
            <a:r>
              <a:rPr lang="en-US" dirty="0"/>
              <a:t>Customizable settings</a:t>
            </a:r>
            <a:endParaRPr dirty="0"/>
          </a:p>
        </p:txBody>
      </p:sp>
      <p:grpSp>
        <p:nvGrpSpPr>
          <p:cNvPr id="1618" name="Google Shape;1618;p85"/>
          <p:cNvGrpSpPr/>
          <p:nvPr/>
        </p:nvGrpSpPr>
        <p:grpSpPr>
          <a:xfrm>
            <a:off x="6084278" y="1864089"/>
            <a:ext cx="2733408" cy="1933243"/>
            <a:chOff x="4059900" y="1419736"/>
            <a:chExt cx="4187370" cy="2776662"/>
          </a:xfrm>
        </p:grpSpPr>
        <p:sp>
          <p:nvSpPr>
            <p:cNvPr id="1619" name="Google Shape;1619;p85"/>
            <p:cNvSpPr/>
            <p:nvPr/>
          </p:nvSpPr>
          <p:spPr>
            <a:xfrm>
              <a:off x="4260514" y="4196348"/>
              <a:ext cx="3833766" cy="50"/>
            </a:xfrm>
            <a:custGeom>
              <a:avLst/>
              <a:gdLst/>
              <a:ahLst/>
              <a:cxnLst/>
              <a:rect l="l" t="t" r="r" b="b"/>
              <a:pathLst>
                <a:path w="77399" h="1" fill="none" extrusionOk="0">
                  <a:moveTo>
                    <a:pt x="0" y="1"/>
                  </a:moveTo>
                  <a:lnTo>
                    <a:pt x="77399" y="1"/>
                  </a:lnTo>
                </a:path>
              </a:pathLst>
            </a:custGeom>
            <a:noFill/>
            <a:ln w="33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85"/>
            <p:cNvSpPr/>
            <p:nvPr/>
          </p:nvSpPr>
          <p:spPr>
            <a:xfrm>
              <a:off x="5002390" y="1778713"/>
              <a:ext cx="2349574" cy="1450335"/>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85"/>
            <p:cNvSpPr/>
            <p:nvPr/>
          </p:nvSpPr>
          <p:spPr>
            <a:xfrm>
              <a:off x="5027801" y="1804125"/>
              <a:ext cx="2298754" cy="1399562"/>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85"/>
            <p:cNvSpPr/>
            <p:nvPr/>
          </p:nvSpPr>
          <p:spPr>
            <a:xfrm>
              <a:off x="5023194" y="1804125"/>
              <a:ext cx="2303360" cy="171688"/>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85"/>
            <p:cNvSpPr/>
            <p:nvPr/>
          </p:nvSpPr>
          <p:spPr>
            <a:xfrm>
              <a:off x="5130337" y="1868123"/>
              <a:ext cx="44233" cy="43690"/>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85"/>
            <p:cNvSpPr/>
            <p:nvPr/>
          </p:nvSpPr>
          <p:spPr>
            <a:xfrm>
              <a:off x="5261356" y="1868123"/>
              <a:ext cx="43737" cy="43690"/>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85"/>
            <p:cNvSpPr/>
            <p:nvPr/>
          </p:nvSpPr>
          <p:spPr>
            <a:xfrm>
              <a:off x="5384746" y="1868123"/>
              <a:ext cx="51365" cy="4403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85"/>
            <p:cNvSpPr/>
            <p:nvPr/>
          </p:nvSpPr>
          <p:spPr>
            <a:xfrm>
              <a:off x="5146634" y="2973091"/>
              <a:ext cx="1310630" cy="50"/>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85"/>
            <p:cNvSpPr/>
            <p:nvPr/>
          </p:nvSpPr>
          <p:spPr>
            <a:xfrm>
              <a:off x="5146634" y="3048730"/>
              <a:ext cx="1024233" cy="50"/>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85"/>
            <p:cNvSpPr/>
            <p:nvPr/>
          </p:nvSpPr>
          <p:spPr>
            <a:xfrm>
              <a:off x="5146634" y="3124419"/>
              <a:ext cx="637780" cy="50"/>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85"/>
            <p:cNvSpPr/>
            <p:nvPr/>
          </p:nvSpPr>
          <p:spPr>
            <a:xfrm>
              <a:off x="6641581" y="2973091"/>
              <a:ext cx="121404" cy="50"/>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85"/>
            <p:cNvSpPr/>
            <p:nvPr/>
          </p:nvSpPr>
          <p:spPr>
            <a:xfrm>
              <a:off x="6641581" y="3048730"/>
              <a:ext cx="121404" cy="50"/>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85"/>
            <p:cNvSpPr/>
            <p:nvPr/>
          </p:nvSpPr>
          <p:spPr>
            <a:xfrm>
              <a:off x="6641581" y="3124419"/>
              <a:ext cx="121404" cy="50"/>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85"/>
            <p:cNvSpPr/>
            <p:nvPr/>
          </p:nvSpPr>
          <p:spPr>
            <a:xfrm>
              <a:off x="6863990" y="2973091"/>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85"/>
            <p:cNvSpPr/>
            <p:nvPr/>
          </p:nvSpPr>
          <p:spPr>
            <a:xfrm>
              <a:off x="6863990" y="3048730"/>
              <a:ext cx="121404" cy="50"/>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85"/>
            <p:cNvSpPr/>
            <p:nvPr/>
          </p:nvSpPr>
          <p:spPr>
            <a:xfrm>
              <a:off x="6863990" y="3124419"/>
              <a:ext cx="121404" cy="50"/>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85"/>
            <p:cNvSpPr/>
            <p:nvPr/>
          </p:nvSpPr>
          <p:spPr>
            <a:xfrm>
              <a:off x="7086399" y="2973091"/>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85"/>
            <p:cNvSpPr/>
            <p:nvPr/>
          </p:nvSpPr>
          <p:spPr>
            <a:xfrm>
              <a:off x="7086399" y="3048730"/>
              <a:ext cx="121404" cy="50"/>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85"/>
            <p:cNvSpPr/>
            <p:nvPr/>
          </p:nvSpPr>
          <p:spPr>
            <a:xfrm>
              <a:off x="7086399" y="3124419"/>
              <a:ext cx="121404" cy="50"/>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85"/>
            <p:cNvSpPr/>
            <p:nvPr/>
          </p:nvSpPr>
          <p:spPr>
            <a:xfrm>
              <a:off x="7199139" y="2018411"/>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85"/>
            <p:cNvSpPr/>
            <p:nvPr/>
          </p:nvSpPr>
          <p:spPr>
            <a:xfrm>
              <a:off x="7199139" y="2108812"/>
              <a:ext cx="50" cy="132060"/>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85"/>
            <p:cNvSpPr/>
            <p:nvPr/>
          </p:nvSpPr>
          <p:spPr>
            <a:xfrm>
              <a:off x="7134150" y="2067649"/>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85"/>
            <p:cNvSpPr/>
            <p:nvPr/>
          </p:nvSpPr>
          <p:spPr>
            <a:xfrm>
              <a:off x="7134150" y="2203274"/>
              <a:ext cx="50" cy="86884"/>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85"/>
            <p:cNvSpPr/>
            <p:nvPr/>
          </p:nvSpPr>
          <p:spPr>
            <a:xfrm>
              <a:off x="7069657" y="2093060"/>
              <a:ext cx="50" cy="291018"/>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85"/>
            <p:cNvSpPr/>
            <p:nvPr/>
          </p:nvSpPr>
          <p:spPr>
            <a:xfrm>
              <a:off x="7069657" y="2241317"/>
              <a:ext cx="50" cy="136667"/>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85"/>
            <p:cNvSpPr/>
            <p:nvPr/>
          </p:nvSpPr>
          <p:spPr>
            <a:xfrm>
              <a:off x="7005163" y="2078843"/>
              <a:ext cx="50" cy="291018"/>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85"/>
            <p:cNvSpPr/>
            <p:nvPr/>
          </p:nvSpPr>
          <p:spPr>
            <a:xfrm>
              <a:off x="7005163" y="2121493"/>
              <a:ext cx="50" cy="179812"/>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85"/>
            <p:cNvSpPr/>
            <p:nvPr/>
          </p:nvSpPr>
          <p:spPr>
            <a:xfrm>
              <a:off x="6940174" y="2178358"/>
              <a:ext cx="50" cy="218400"/>
            </a:xfrm>
            <a:custGeom>
              <a:avLst/>
              <a:gdLst/>
              <a:ahLst/>
              <a:cxnLst/>
              <a:rect l="l" t="t" r="r" b="b"/>
              <a:pathLst>
                <a:path w="1" h="4409" fill="none" extrusionOk="0">
                  <a:moveTo>
                    <a:pt x="0" y="1"/>
                  </a:moveTo>
                  <a:lnTo>
                    <a:pt x="0" y="440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85"/>
            <p:cNvSpPr/>
            <p:nvPr/>
          </p:nvSpPr>
          <p:spPr>
            <a:xfrm>
              <a:off x="6940174" y="2234729"/>
              <a:ext cx="50" cy="96048"/>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85"/>
            <p:cNvSpPr/>
            <p:nvPr/>
          </p:nvSpPr>
          <p:spPr>
            <a:xfrm>
              <a:off x="6875680" y="2209862"/>
              <a:ext cx="50" cy="259514"/>
            </a:xfrm>
            <a:custGeom>
              <a:avLst/>
              <a:gdLst/>
              <a:ahLst/>
              <a:cxnLst/>
              <a:rect l="l" t="t" r="r" b="b"/>
              <a:pathLst>
                <a:path w="1" h="5239" fill="none" extrusionOk="0">
                  <a:moveTo>
                    <a:pt x="0" y="0"/>
                  </a:moveTo>
                  <a:lnTo>
                    <a:pt x="0" y="523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85"/>
            <p:cNvSpPr/>
            <p:nvPr/>
          </p:nvSpPr>
          <p:spPr>
            <a:xfrm>
              <a:off x="6875680" y="2277923"/>
              <a:ext cx="50" cy="154401"/>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85"/>
            <p:cNvSpPr/>
            <p:nvPr/>
          </p:nvSpPr>
          <p:spPr>
            <a:xfrm>
              <a:off x="6811186" y="2163647"/>
              <a:ext cx="50" cy="226028"/>
            </a:xfrm>
            <a:custGeom>
              <a:avLst/>
              <a:gdLst/>
              <a:ahLst/>
              <a:cxnLst/>
              <a:rect l="l" t="t" r="r" b="b"/>
              <a:pathLst>
                <a:path w="1" h="4563" fill="none" extrusionOk="0">
                  <a:moveTo>
                    <a:pt x="0" y="0"/>
                  </a:moveTo>
                  <a:lnTo>
                    <a:pt x="0" y="456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85"/>
            <p:cNvSpPr/>
            <p:nvPr/>
          </p:nvSpPr>
          <p:spPr>
            <a:xfrm>
              <a:off x="6811186" y="2216946"/>
              <a:ext cx="50" cy="128048"/>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85"/>
            <p:cNvSpPr/>
            <p:nvPr/>
          </p:nvSpPr>
          <p:spPr>
            <a:xfrm>
              <a:off x="6746693" y="2073246"/>
              <a:ext cx="50" cy="270709"/>
            </a:xfrm>
            <a:custGeom>
              <a:avLst/>
              <a:gdLst/>
              <a:ahLst/>
              <a:cxnLst/>
              <a:rect l="l" t="t" r="r" b="b"/>
              <a:pathLst>
                <a:path w="1" h="5465" fill="none" extrusionOk="0">
                  <a:moveTo>
                    <a:pt x="0" y="1"/>
                  </a:moveTo>
                  <a:lnTo>
                    <a:pt x="0" y="546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85"/>
            <p:cNvSpPr/>
            <p:nvPr/>
          </p:nvSpPr>
          <p:spPr>
            <a:xfrm>
              <a:off x="6746693" y="2125554"/>
              <a:ext cx="50" cy="170153"/>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85"/>
            <p:cNvSpPr/>
            <p:nvPr/>
          </p:nvSpPr>
          <p:spPr>
            <a:xfrm>
              <a:off x="6681704" y="2201243"/>
              <a:ext cx="50" cy="214833"/>
            </a:xfrm>
            <a:custGeom>
              <a:avLst/>
              <a:gdLst/>
              <a:ahLst/>
              <a:cxnLst/>
              <a:rect l="l" t="t" r="r" b="b"/>
              <a:pathLst>
                <a:path w="1" h="4337" fill="none" extrusionOk="0">
                  <a:moveTo>
                    <a:pt x="0" y="0"/>
                  </a:moveTo>
                  <a:lnTo>
                    <a:pt x="0" y="433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85"/>
            <p:cNvSpPr/>
            <p:nvPr/>
          </p:nvSpPr>
          <p:spPr>
            <a:xfrm>
              <a:off x="6681704" y="2252512"/>
              <a:ext cx="50" cy="104123"/>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85"/>
            <p:cNvSpPr/>
            <p:nvPr/>
          </p:nvSpPr>
          <p:spPr>
            <a:xfrm>
              <a:off x="6617210" y="2289068"/>
              <a:ext cx="50" cy="216369"/>
            </a:xfrm>
            <a:custGeom>
              <a:avLst/>
              <a:gdLst/>
              <a:ahLst/>
              <a:cxnLst/>
              <a:rect l="l" t="t" r="r" b="b"/>
              <a:pathLst>
                <a:path w="1" h="4368" fill="none" extrusionOk="0">
                  <a:moveTo>
                    <a:pt x="0" y="1"/>
                  </a:moveTo>
                  <a:lnTo>
                    <a:pt x="0" y="4368"/>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85"/>
            <p:cNvSpPr/>
            <p:nvPr/>
          </p:nvSpPr>
          <p:spPr>
            <a:xfrm>
              <a:off x="6617210" y="2357624"/>
              <a:ext cx="50" cy="79256"/>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85"/>
            <p:cNvSpPr/>
            <p:nvPr/>
          </p:nvSpPr>
          <p:spPr>
            <a:xfrm>
              <a:off x="6552716" y="2233193"/>
              <a:ext cx="50" cy="220431"/>
            </a:xfrm>
            <a:custGeom>
              <a:avLst/>
              <a:gdLst/>
              <a:ahLst/>
              <a:cxnLst/>
              <a:rect l="l" t="t" r="r" b="b"/>
              <a:pathLst>
                <a:path w="1" h="4450" fill="none" extrusionOk="0">
                  <a:moveTo>
                    <a:pt x="0" y="1"/>
                  </a:moveTo>
                  <a:lnTo>
                    <a:pt x="0" y="4450"/>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85"/>
            <p:cNvSpPr/>
            <p:nvPr/>
          </p:nvSpPr>
          <p:spPr>
            <a:xfrm>
              <a:off x="6552716" y="2301254"/>
              <a:ext cx="50" cy="83318"/>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85"/>
            <p:cNvSpPr/>
            <p:nvPr/>
          </p:nvSpPr>
          <p:spPr>
            <a:xfrm>
              <a:off x="6488222" y="2289068"/>
              <a:ext cx="50" cy="267687"/>
            </a:xfrm>
            <a:custGeom>
              <a:avLst/>
              <a:gdLst/>
              <a:ahLst/>
              <a:cxnLst/>
              <a:rect l="l" t="t" r="r" b="b"/>
              <a:pathLst>
                <a:path w="1" h="5404" fill="none" extrusionOk="0">
                  <a:moveTo>
                    <a:pt x="0" y="1"/>
                  </a:moveTo>
                  <a:lnTo>
                    <a:pt x="0" y="540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85"/>
            <p:cNvSpPr/>
            <p:nvPr/>
          </p:nvSpPr>
          <p:spPr>
            <a:xfrm>
              <a:off x="6488222" y="2357624"/>
              <a:ext cx="50" cy="154401"/>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85"/>
            <p:cNvSpPr/>
            <p:nvPr/>
          </p:nvSpPr>
          <p:spPr>
            <a:xfrm>
              <a:off x="6423233" y="2289068"/>
              <a:ext cx="50" cy="185410"/>
            </a:xfrm>
            <a:custGeom>
              <a:avLst/>
              <a:gdLst/>
              <a:ahLst/>
              <a:cxnLst/>
              <a:rect l="l" t="t" r="r" b="b"/>
              <a:pathLst>
                <a:path w="1" h="3743" fill="none" extrusionOk="0">
                  <a:moveTo>
                    <a:pt x="0" y="1"/>
                  </a:moveTo>
                  <a:lnTo>
                    <a:pt x="0" y="374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85"/>
            <p:cNvSpPr/>
            <p:nvPr/>
          </p:nvSpPr>
          <p:spPr>
            <a:xfrm>
              <a:off x="6423233" y="2357624"/>
              <a:ext cx="50" cy="75194"/>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85"/>
            <p:cNvSpPr/>
            <p:nvPr/>
          </p:nvSpPr>
          <p:spPr>
            <a:xfrm>
              <a:off x="6358740" y="2260140"/>
              <a:ext cx="50" cy="193484"/>
            </a:xfrm>
            <a:custGeom>
              <a:avLst/>
              <a:gdLst/>
              <a:ahLst/>
              <a:cxnLst/>
              <a:rect l="l" t="t" r="r" b="b"/>
              <a:pathLst>
                <a:path w="1" h="3906" fill="none" extrusionOk="0">
                  <a:moveTo>
                    <a:pt x="0" y="0"/>
                  </a:moveTo>
                  <a:lnTo>
                    <a:pt x="0" y="390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85"/>
            <p:cNvSpPr/>
            <p:nvPr/>
          </p:nvSpPr>
          <p:spPr>
            <a:xfrm>
              <a:off x="6358740" y="2328151"/>
              <a:ext cx="50" cy="56420"/>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85"/>
            <p:cNvSpPr/>
            <p:nvPr/>
          </p:nvSpPr>
          <p:spPr>
            <a:xfrm>
              <a:off x="6293751" y="2289068"/>
              <a:ext cx="50" cy="370769"/>
            </a:xfrm>
            <a:custGeom>
              <a:avLst/>
              <a:gdLst/>
              <a:ahLst/>
              <a:cxnLst/>
              <a:rect l="l" t="t" r="r" b="b"/>
              <a:pathLst>
                <a:path w="1" h="7485" fill="none" extrusionOk="0">
                  <a:moveTo>
                    <a:pt x="0" y="1"/>
                  </a:moveTo>
                  <a:lnTo>
                    <a:pt x="0" y="748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85"/>
            <p:cNvSpPr/>
            <p:nvPr/>
          </p:nvSpPr>
          <p:spPr>
            <a:xfrm>
              <a:off x="6293751" y="2357624"/>
              <a:ext cx="50" cy="261545"/>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85"/>
            <p:cNvSpPr/>
            <p:nvPr/>
          </p:nvSpPr>
          <p:spPr>
            <a:xfrm>
              <a:off x="6229257" y="2393190"/>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85"/>
            <p:cNvSpPr/>
            <p:nvPr/>
          </p:nvSpPr>
          <p:spPr>
            <a:xfrm>
              <a:off x="6229257" y="2461746"/>
              <a:ext cx="50" cy="154401"/>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85"/>
            <p:cNvSpPr/>
            <p:nvPr/>
          </p:nvSpPr>
          <p:spPr>
            <a:xfrm>
              <a:off x="6164763" y="2405375"/>
              <a:ext cx="50" cy="331637"/>
            </a:xfrm>
            <a:custGeom>
              <a:avLst/>
              <a:gdLst/>
              <a:ahLst/>
              <a:cxnLst/>
              <a:rect l="l" t="t" r="r" b="b"/>
              <a:pathLst>
                <a:path w="1" h="6695" fill="none" extrusionOk="0">
                  <a:moveTo>
                    <a:pt x="0" y="0"/>
                  </a:moveTo>
                  <a:lnTo>
                    <a:pt x="0" y="669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85"/>
            <p:cNvSpPr/>
            <p:nvPr/>
          </p:nvSpPr>
          <p:spPr>
            <a:xfrm>
              <a:off x="6164763" y="2468334"/>
              <a:ext cx="50" cy="200121"/>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85"/>
            <p:cNvSpPr/>
            <p:nvPr/>
          </p:nvSpPr>
          <p:spPr>
            <a:xfrm>
              <a:off x="6100269" y="2595786"/>
              <a:ext cx="50" cy="268678"/>
            </a:xfrm>
            <a:custGeom>
              <a:avLst/>
              <a:gdLst/>
              <a:ahLst/>
              <a:cxnLst/>
              <a:rect l="l" t="t" r="r" b="b"/>
              <a:pathLst>
                <a:path w="1" h="5424" fill="none" extrusionOk="0">
                  <a:moveTo>
                    <a:pt x="0" y="0"/>
                  </a:moveTo>
                  <a:lnTo>
                    <a:pt x="0" y="542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85"/>
            <p:cNvSpPr/>
            <p:nvPr/>
          </p:nvSpPr>
          <p:spPr>
            <a:xfrm>
              <a:off x="6100269" y="2642002"/>
              <a:ext cx="50" cy="154401"/>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85"/>
            <p:cNvSpPr/>
            <p:nvPr/>
          </p:nvSpPr>
          <p:spPr>
            <a:xfrm>
              <a:off x="6035280" y="2336819"/>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85"/>
            <p:cNvSpPr/>
            <p:nvPr/>
          </p:nvSpPr>
          <p:spPr>
            <a:xfrm>
              <a:off x="6035280" y="2405375"/>
              <a:ext cx="50" cy="190462"/>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85"/>
            <p:cNvSpPr/>
            <p:nvPr/>
          </p:nvSpPr>
          <p:spPr>
            <a:xfrm>
              <a:off x="5970787" y="2360646"/>
              <a:ext cx="50" cy="291068"/>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85"/>
            <p:cNvSpPr/>
            <p:nvPr/>
          </p:nvSpPr>
          <p:spPr>
            <a:xfrm>
              <a:off x="5970787" y="2470365"/>
              <a:ext cx="50" cy="113287"/>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85"/>
            <p:cNvSpPr/>
            <p:nvPr/>
          </p:nvSpPr>
          <p:spPr>
            <a:xfrm>
              <a:off x="5906293" y="2470365"/>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85"/>
            <p:cNvSpPr/>
            <p:nvPr/>
          </p:nvSpPr>
          <p:spPr>
            <a:xfrm>
              <a:off x="5906293" y="2594746"/>
              <a:ext cx="50" cy="98575"/>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85"/>
            <p:cNvSpPr/>
            <p:nvPr/>
          </p:nvSpPr>
          <p:spPr>
            <a:xfrm>
              <a:off x="5841304" y="2538921"/>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85"/>
            <p:cNvSpPr/>
            <p:nvPr/>
          </p:nvSpPr>
          <p:spPr>
            <a:xfrm>
              <a:off x="5841304" y="2684156"/>
              <a:ext cx="50" cy="77225"/>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85"/>
            <p:cNvSpPr/>
            <p:nvPr/>
          </p:nvSpPr>
          <p:spPr>
            <a:xfrm>
              <a:off x="5776810" y="2498302"/>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85"/>
            <p:cNvSpPr/>
            <p:nvPr/>
          </p:nvSpPr>
          <p:spPr>
            <a:xfrm>
              <a:off x="5776810" y="2627241"/>
              <a:ext cx="50" cy="94017"/>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85"/>
            <p:cNvSpPr/>
            <p:nvPr/>
          </p:nvSpPr>
          <p:spPr>
            <a:xfrm>
              <a:off x="5712316" y="2470365"/>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85"/>
            <p:cNvSpPr/>
            <p:nvPr/>
          </p:nvSpPr>
          <p:spPr>
            <a:xfrm>
              <a:off x="5712316" y="2575477"/>
              <a:ext cx="50" cy="117844"/>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85"/>
            <p:cNvSpPr/>
            <p:nvPr/>
          </p:nvSpPr>
          <p:spPr>
            <a:xfrm>
              <a:off x="5647823" y="2541942"/>
              <a:ext cx="50" cy="291563"/>
            </a:xfrm>
            <a:custGeom>
              <a:avLst/>
              <a:gdLst/>
              <a:ahLst/>
              <a:cxnLst/>
              <a:rect l="l" t="t" r="r" b="b"/>
              <a:pathLst>
                <a:path w="1" h="5886" fill="none" extrusionOk="0">
                  <a:moveTo>
                    <a:pt x="0" y="1"/>
                  </a:moveTo>
                  <a:lnTo>
                    <a:pt x="0" y="588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85"/>
            <p:cNvSpPr/>
            <p:nvPr/>
          </p:nvSpPr>
          <p:spPr>
            <a:xfrm>
              <a:off x="5647823" y="2583601"/>
              <a:ext cx="50" cy="181348"/>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85"/>
            <p:cNvSpPr/>
            <p:nvPr/>
          </p:nvSpPr>
          <p:spPr>
            <a:xfrm>
              <a:off x="5582834" y="2421078"/>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85"/>
            <p:cNvSpPr/>
            <p:nvPr/>
          </p:nvSpPr>
          <p:spPr>
            <a:xfrm>
              <a:off x="5582834" y="2489634"/>
              <a:ext cx="50" cy="175750"/>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85"/>
            <p:cNvSpPr/>
            <p:nvPr/>
          </p:nvSpPr>
          <p:spPr>
            <a:xfrm>
              <a:off x="5518340" y="2301254"/>
              <a:ext cx="50" cy="291018"/>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85"/>
            <p:cNvSpPr/>
            <p:nvPr/>
          </p:nvSpPr>
          <p:spPr>
            <a:xfrm>
              <a:off x="5518340" y="2369809"/>
              <a:ext cx="50" cy="177781"/>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85"/>
            <p:cNvSpPr/>
            <p:nvPr/>
          </p:nvSpPr>
          <p:spPr>
            <a:xfrm>
              <a:off x="5453846" y="2350491"/>
              <a:ext cx="50" cy="291068"/>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85"/>
            <p:cNvSpPr/>
            <p:nvPr/>
          </p:nvSpPr>
          <p:spPr>
            <a:xfrm>
              <a:off x="5453846" y="2399778"/>
              <a:ext cx="50" cy="173719"/>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85"/>
            <p:cNvSpPr/>
            <p:nvPr/>
          </p:nvSpPr>
          <p:spPr>
            <a:xfrm>
              <a:off x="5389352" y="2290108"/>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85"/>
            <p:cNvSpPr/>
            <p:nvPr/>
          </p:nvSpPr>
          <p:spPr>
            <a:xfrm>
              <a:off x="5389352" y="2358615"/>
              <a:ext cx="50" cy="48297"/>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85"/>
            <p:cNvSpPr/>
            <p:nvPr/>
          </p:nvSpPr>
          <p:spPr>
            <a:xfrm>
              <a:off x="5324363" y="2224079"/>
              <a:ext cx="50" cy="291018"/>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85"/>
            <p:cNvSpPr/>
            <p:nvPr/>
          </p:nvSpPr>
          <p:spPr>
            <a:xfrm>
              <a:off x="5324363" y="2292635"/>
              <a:ext cx="50" cy="77225"/>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85"/>
            <p:cNvSpPr/>
            <p:nvPr/>
          </p:nvSpPr>
          <p:spPr>
            <a:xfrm>
              <a:off x="5259870" y="2364707"/>
              <a:ext cx="50" cy="345358"/>
            </a:xfrm>
            <a:custGeom>
              <a:avLst/>
              <a:gdLst/>
              <a:ahLst/>
              <a:cxnLst/>
              <a:rect l="l" t="t" r="r" b="b"/>
              <a:pathLst>
                <a:path w="1" h="6972" fill="none" extrusionOk="0">
                  <a:moveTo>
                    <a:pt x="0" y="1"/>
                  </a:moveTo>
                  <a:lnTo>
                    <a:pt x="0" y="697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85"/>
            <p:cNvSpPr/>
            <p:nvPr/>
          </p:nvSpPr>
          <p:spPr>
            <a:xfrm>
              <a:off x="5259870" y="2400769"/>
              <a:ext cx="50" cy="241285"/>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85"/>
            <p:cNvSpPr/>
            <p:nvPr/>
          </p:nvSpPr>
          <p:spPr>
            <a:xfrm>
              <a:off x="5194831" y="2562251"/>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85"/>
            <p:cNvSpPr/>
            <p:nvPr/>
          </p:nvSpPr>
          <p:spPr>
            <a:xfrm>
              <a:off x="5194831" y="2488643"/>
              <a:ext cx="50" cy="130525"/>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85"/>
            <p:cNvSpPr/>
            <p:nvPr/>
          </p:nvSpPr>
          <p:spPr>
            <a:xfrm>
              <a:off x="5130337" y="2541942"/>
              <a:ext cx="50" cy="291018"/>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85"/>
            <p:cNvSpPr/>
            <p:nvPr/>
          </p:nvSpPr>
          <p:spPr>
            <a:xfrm>
              <a:off x="5130337" y="2594746"/>
              <a:ext cx="50" cy="170202"/>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85"/>
            <p:cNvSpPr/>
            <p:nvPr/>
          </p:nvSpPr>
          <p:spPr>
            <a:xfrm>
              <a:off x="4469649" y="1875164"/>
              <a:ext cx="243304" cy="153658"/>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85"/>
            <p:cNvSpPr/>
            <p:nvPr/>
          </p:nvSpPr>
          <p:spPr>
            <a:xfrm>
              <a:off x="4645347" y="1907411"/>
              <a:ext cx="150381" cy="215329"/>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85"/>
            <p:cNvSpPr/>
            <p:nvPr/>
          </p:nvSpPr>
          <p:spPr>
            <a:xfrm>
              <a:off x="4469649" y="2048040"/>
              <a:ext cx="291499" cy="153757"/>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85"/>
            <p:cNvSpPr/>
            <p:nvPr/>
          </p:nvSpPr>
          <p:spPr>
            <a:xfrm>
              <a:off x="7794295" y="3451942"/>
              <a:ext cx="252418" cy="58505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85"/>
            <p:cNvSpPr/>
            <p:nvPr/>
          </p:nvSpPr>
          <p:spPr>
            <a:xfrm>
              <a:off x="7817625" y="3720518"/>
              <a:ext cx="429645" cy="422583"/>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85"/>
            <p:cNvSpPr/>
            <p:nvPr/>
          </p:nvSpPr>
          <p:spPr>
            <a:xfrm>
              <a:off x="7527849" y="3669993"/>
              <a:ext cx="416271" cy="390930"/>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85"/>
            <p:cNvSpPr/>
            <p:nvPr/>
          </p:nvSpPr>
          <p:spPr>
            <a:xfrm>
              <a:off x="7597247" y="3711949"/>
              <a:ext cx="261036" cy="3356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85"/>
            <p:cNvSpPr/>
            <p:nvPr/>
          </p:nvSpPr>
          <p:spPr>
            <a:xfrm>
              <a:off x="7776016" y="4030853"/>
              <a:ext cx="228543" cy="165546"/>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85"/>
            <p:cNvSpPr/>
            <p:nvPr/>
          </p:nvSpPr>
          <p:spPr>
            <a:xfrm>
              <a:off x="7779038" y="4030853"/>
              <a:ext cx="222450" cy="35071"/>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85"/>
            <p:cNvSpPr/>
            <p:nvPr/>
          </p:nvSpPr>
          <p:spPr>
            <a:xfrm>
              <a:off x="4059900" y="3667170"/>
              <a:ext cx="441335" cy="404850"/>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85"/>
            <p:cNvSpPr/>
            <p:nvPr/>
          </p:nvSpPr>
          <p:spPr>
            <a:xfrm>
              <a:off x="4163526" y="3714971"/>
              <a:ext cx="278274" cy="346894"/>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85"/>
            <p:cNvSpPr/>
            <p:nvPr/>
          </p:nvSpPr>
          <p:spPr>
            <a:xfrm>
              <a:off x="4316389" y="3460412"/>
              <a:ext cx="321416" cy="598383"/>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85"/>
            <p:cNvSpPr/>
            <p:nvPr/>
          </p:nvSpPr>
          <p:spPr>
            <a:xfrm>
              <a:off x="4378307" y="3537736"/>
              <a:ext cx="144783" cy="545975"/>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85"/>
            <p:cNvSpPr/>
            <p:nvPr/>
          </p:nvSpPr>
          <p:spPr>
            <a:xfrm>
              <a:off x="4434677" y="3660978"/>
              <a:ext cx="438164" cy="433382"/>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85"/>
            <p:cNvSpPr/>
            <p:nvPr/>
          </p:nvSpPr>
          <p:spPr>
            <a:xfrm>
              <a:off x="4539789" y="3706352"/>
              <a:ext cx="259501" cy="377358"/>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85"/>
            <p:cNvSpPr/>
            <p:nvPr/>
          </p:nvSpPr>
          <p:spPr>
            <a:xfrm>
              <a:off x="4389501" y="4030853"/>
              <a:ext cx="228543" cy="165546"/>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85"/>
            <p:cNvSpPr/>
            <p:nvPr/>
          </p:nvSpPr>
          <p:spPr>
            <a:xfrm>
              <a:off x="4392523" y="4030853"/>
              <a:ext cx="222450" cy="35071"/>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85"/>
            <p:cNvSpPr/>
            <p:nvPr/>
          </p:nvSpPr>
          <p:spPr>
            <a:xfrm>
              <a:off x="7130089" y="2461201"/>
              <a:ext cx="411367" cy="295625"/>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87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85"/>
            <p:cNvSpPr/>
            <p:nvPr/>
          </p:nvSpPr>
          <p:spPr>
            <a:xfrm>
              <a:off x="7160057" y="2534314"/>
              <a:ext cx="351928" cy="185410"/>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64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85"/>
            <p:cNvSpPr/>
            <p:nvPr/>
          </p:nvSpPr>
          <p:spPr>
            <a:xfrm>
              <a:off x="7453052" y="2080379"/>
              <a:ext cx="276292" cy="276257"/>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85"/>
            <p:cNvSpPr/>
            <p:nvPr/>
          </p:nvSpPr>
          <p:spPr>
            <a:xfrm>
              <a:off x="7729306" y="2236264"/>
              <a:ext cx="173166" cy="173224"/>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85"/>
            <p:cNvSpPr/>
            <p:nvPr/>
          </p:nvSpPr>
          <p:spPr>
            <a:xfrm>
              <a:off x="7640936" y="1984876"/>
              <a:ext cx="107188" cy="107194"/>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85"/>
            <p:cNvSpPr/>
            <p:nvPr/>
          </p:nvSpPr>
          <p:spPr>
            <a:xfrm>
              <a:off x="6092641" y="3587320"/>
              <a:ext cx="215367" cy="209830"/>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85"/>
            <p:cNvSpPr/>
            <p:nvPr/>
          </p:nvSpPr>
          <p:spPr>
            <a:xfrm>
              <a:off x="6301874" y="3546206"/>
              <a:ext cx="138641" cy="219985"/>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85"/>
            <p:cNvSpPr/>
            <p:nvPr/>
          </p:nvSpPr>
          <p:spPr>
            <a:xfrm>
              <a:off x="6342492" y="3837321"/>
              <a:ext cx="157959" cy="82377"/>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85"/>
            <p:cNvSpPr/>
            <p:nvPr/>
          </p:nvSpPr>
          <p:spPr>
            <a:xfrm>
              <a:off x="6315050" y="3862732"/>
              <a:ext cx="101096" cy="176295"/>
            </a:xfrm>
            <a:custGeom>
              <a:avLst/>
              <a:gdLst/>
              <a:ahLst/>
              <a:cxnLst/>
              <a:rect l="l" t="t" r="r" b="b"/>
              <a:pathLst>
                <a:path w="2041" h="3559" fill="none" extrusionOk="0">
                  <a:moveTo>
                    <a:pt x="1" y="3558"/>
                  </a:moveTo>
                  <a:cubicBezTo>
                    <a:pt x="1" y="3558"/>
                    <a:pt x="277" y="185"/>
                    <a:pt x="2041"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85"/>
            <p:cNvSpPr/>
            <p:nvPr/>
          </p:nvSpPr>
          <p:spPr>
            <a:xfrm>
              <a:off x="6302369" y="3630167"/>
              <a:ext cx="69098" cy="447450"/>
            </a:xfrm>
            <a:custGeom>
              <a:avLst/>
              <a:gdLst/>
              <a:ahLst/>
              <a:cxnLst/>
              <a:rect l="l" t="t" r="r" b="b"/>
              <a:pathLst>
                <a:path w="1395" h="9033" fill="none" extrusionOk="0">
                  <a:moveTo>
                    <a:pt x="287" y="9032"/>
                  </a:moveTo>
                  <a:cubicBezTo>
                    <a:pt x="287" y="9032"/>
                    <a:pt x="0" y="3773"/>
                    <a:pt x="1395"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85"/>
            <p:cNvSpPr/>
            <p:nvPr/>
          </p:nvSpPr>
          <p:spPr>
            <a:xfrm>
              <a:off x="6169320" y="3643888"/>
              <a:ext cx="151867" cy="278833"/>
            </a:xfrm>
            <a:custGeom>
              <a:avLst/>
              <a:gdLst/>
              <a:ahLst/>
              <a:cxnLst/>
              <a:rect l="l" t="t" r="r" b="b"/>
              <a:pathLst>
                <a:path w="3066" h="5629" fill="none" extrusionOk="0">
                  <a:moveTo>
                    <a:pt x="3004" y="5628"/>
                  </a:moveTo>
                  <a:cubicBezTo>
                    <a:pt x="3004" y="5628"/>
                    <a:pt x="3066" y="2010"/>
                    <a:pt x="1" y="0"/>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85"/>
            <p:cNvSpPr/>
            <p:nvPr/>
          </p:nvSpPr>
          <p:spPr>
            <a:xfrm>
              <a:off x="6202310" y="4032884"/>
              <a:ext cx="225521" cy="163515"/>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85"/>
            <p:cNvSpPr/>
            <p:nvPr/>
          </p:nvSpPr>
          <p:spPr>
            <a:xfrm>
              <a:off x="6205381" y="4032884"/>
              <a:ext cx="219924" cy="34575"/>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85"/>
            <p:cNvSpPr/>
            <p:nvPr/>
          </p:nvSpPr>
          <p:spPr>
            <a:xfrm>
              <a:off x="6689332" y="1535498"/>
              <a:ext cx="118828" cy="183379"/>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85"/>
            <p:cNvSpPr/>
            <p:nvPr/>
          </p:nvSpPr>
          <p:spPr>
            <a:xfrm>
              <a:off x="6640045" y="1419736"/>
              <a:ext cx="217398" cy="135082"/>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85"/>
            <p:cNvSpPr/>
            <p:nvPr/>
          </p:nvSpPr>
          <p:spPr>
            <a:xfrm>
              <a:off x="5743771" y="2039761"/>
              <a:ext cx="119373" cy="183329"/>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85"/>
            <p:cNvSpPr/>
            <p:nvPr/>
          </p:nvSpPr>
          <p:spPr>
            <a:xfrm>
              <a:off x="5695029" y="2203770"/>
              <a:ext cx="216853" cy="135131"/>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85"/>
            <p:cNvSpPr/>
            <p:nvPr/>
          </p:nvSpPr>
          <p:spPr>
            <a:xfrm>
              <a:off x="7404311" y="1567498"/>
              <a:ext cx="245780" cy="245297"/>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85"/>
            <p:cNvSpPr/>
            <p:nvPr/>
          </p:nvSpPr>
          <p:spPr>
            <a:xfrm>
              <a:off x="7412434" y="1689848"/>
              <a:ext cx="56913" cy="99070"/>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85"/>
            <p:cNvSpPr/>
            <p:nvPr/>
          </p:nvSpPr>
          <p:spPr>
            <a:xfrm>
              <a:off x="7412434" y="1575621"/>
              <a:ext cx="114271" cy="114277"/>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85"/>
            <p:cNvSpPr/>
            <p:nvPr/>
          </p:nvSpPr>
          <p:spPr>
            <a:xfrm>
              <a:off x="4968360" y="1601528"/>
              <a:ext cx="103127" cy="103132"/>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85"/>
            <p:cNvSpPr/>
            <p:nvPr/>
          </p:nvSpPr>
          <p:spPr>
            <a:xfrm>
              <a:off x="4995307" y="1634518"/>
              <a:ext cx="49285" cy="37102"/>
            </a:xfrm>
            <a:custGeom>
              <a:avLst/>
              <a:gdLst/>
              <a:ahLst/>
              <a:cxnLst/>
              <a:rect l="l" t="t" r="r" b="b"/>
              <a:pathLst>
                <a:path w="995" h="749" fill="none" extrusionOk="0">
                  <a:moveTo>
                    <a:pt x="0" y="482"/>
                  </a:moveTo>
                  <a:lnTo>
                    <a:pt x="236" y="749"/>
                  </a:lnTo>
                  <a:lnTo>
                    <a:pt x="994" y="0"/>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85"/>
            <p:cNvSpPr/>
            <p:nvPr/>
          </p:nvSpPr>
          <p:spPr>
            <a:xfrm>
              <a:off x="7696266" y="3152852"/>
              <a:ext cx="103127" cy="103132"/>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85"/>
            <p:cNvSpPr/>
            <p:nvPr/>
          </p:nvSpPr>
          <p:spPr>
            <a:xfrm>
              <a:off x="7723213" y="3185842"/>
              <a:ext cx="49285" cy="37102"/>
            </a:xfrm>
            <a:custGeom>
              <a:avLst/>
              <a:gdLst/>
              <a:ahLst/>
              <a:cxnLst/>
              <a:rect l="l" t="t" r="r" b="b"/>
              <a:pathLst>
                <a:path w="995" h="749" fill="none" extrusionOk="0">
                  <a:moveTo>
                    <a:pt x="0" y="482"/>
                  </a:moveTo>
                  <a:lnTo>
                    <a:pt x="236" y="749"/>
                  </a:lnTo>
                  <a:lnTo>
                    <a:pt x="994" y="1"/>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85"/>
            <p:cNvSpPr/>
            <p:nvPr/>
          </p:nvSpPr>
          <p:spPr>
            <a:xfrm>
              <a:off x="4465140" y="2546004"/>
              <a:ext cx="153402" cy="153905"/>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85"/>
            <p:cNvSpPr/>
            <p:nvPr/>
          </p:nvSpPr>
          <p:spPr>
            <a:xfrm>
              <a:off x="4505263" y="2595291"/>
              <a:ext cx="73160" cy="54885"/>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85"/>
            <p:cNvSpPr/>
            <p:nvPr/>
          </p:nvSpPr>
          <p:spPr>
            <a:xfrm>
              <a:off x="5586350" y="1694455"/>
              <a:ext cx="41211" cy="43690"/>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85"/>
            <p:cNvSpPr/>
            <p:nvPr/>
          </p:nvSpPr>
          <p:spPr>
            <a:xfrm>
              <a:off x="5644751" y="1668548"/>
              <a:ext cx="41211" cy="69597"/>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85"/>
            <p:cNvSpPr/>
            <p:nvPr/>
          </p:nvSpPr>
          <p:spPr>
            <a:xfrm>
              <a:off x="5703648" y="1635013"/>
              <a:ext cx="41211" cy="103132"/>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85"/>
            <p:cNvSpPr/>
            <p:nvPr/>
          </p:nvSpPr>
          <p:spPr>
            <a:xfrm>
              <a:off x="5762594" y="1592860"/>
              <a:ext cx="40666" cy="145286"/>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85"/>
            <p:cNvSpPr/>
            <p:nvPr/>
          </p:nvSpPr>
          <p:spPr>
            <a:xfrm>
              <a:off x="5102449" y="4030853"/>
              <a:ext cx="70088" cy="10664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85"/>
            <p:cNvSpPr/>
            <p:nvPr/>
          </p:nvSpPr>
          <p:spPr>
            <a:xfrm>
              <a:off x="4771857" y="4043038"/>
              <a:ext cx="68603" cy="9243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85"/>
            <p:cNvSpPr/>
            <p:nvPr/>
          </p:nvSpPr>
          <p:spPr>
            <a:xfrm>
              <a:off x="4765269" y="3065473"/>
              <a:ext cx="409287" cy="1031418"/>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85"/>
            <p:cNvSpPr/>
            <p:nvPr/>
          </p:nvSpPr>
          <p:spPr>
            <a:xfrm>
              <a:off x="5343137" y="2590189"/>
              <a:ext cx="107684" cy="106698"/>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85"/>
            <p:cNvSpPr/>
            <p:nvPr/>
          </p:nvSpPr>
          <p:spPr>
            <a:xfrm>
              <a:off x="4830753" y="2574982"/>
              <a:ext cx="336227" cy="49054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85"/>
            <p:cNvSpPr/>
            <p:nvPr/>
          </p:nvSpPr>
          <p:spPr>
            <a:xfrm>
              <a:off x="4963153" y="2525303"/>
              <a:ext cx="54505" cy="10318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85"/>
            <p:cNvSpPr/>
            <p:nvPr/>
          </p:nvSpPr>
          <p:spPr>
            <a:xfrm>
              <a:off x="4960385" y="2562484"/>
              <a:ext cx="38268" cy="88030"/>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85"/>
            <p:cNvSpPr/>
            <p:nvPr/>
          </p:nvSpPr>
          <p:spPr>
            <a:xfrm>
              <a:off x="4998617" y="2563090"/>
              <a:ext cx="30178" cy="84875"/>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85"/>
            <p:cNvSpPr/>
            <p:nvPr/>
          </p:nvSpPr>
          <p:spPr>
            <a:xfrm>
              <a:off x="4835311" y="3069585"/>
              <a:ext cx="95003" cy="125472"/>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85"/>
            <p:cNvSpPr/>
            <p:nvPr/>
          </p:nvSpPr>
          <p:spPr>
            <a:xfrm>
              <a:off x="4736291" y="2606932"/>
              <a:ext cx="156473" cy="52566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85"/>
            <p:cNvSpPr/>
            <p:nvPr/>
          </p:nvSpPr>
          <p:spPr>
            <a:xfrm>
              <a:off x="5078227" y="2634671"/>
              <a:ext cx="307101" cy="338522"/>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85"/>
            <p:cNvSpPr/>
            <p:nvPr/>
          </p:nvSpPr>
          <p:spPr>
            <a:xfrm>
              <a:off x="5086697" y="4130368"/>
              <a:ext cx="204173" cy="61968"/>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85"/>
            <p:cNvSpPr/>
            <p:nvPr/>
          </p:nvSpPr>
          <p:spPr>
            <a:xfrm>
              <a:off x="4743424" y="4118479"/>
              <a:ext cx="100601" cy="7385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85"/>
            <p:cNvSpPr/>
            <p:nvPr/>
          </p:nvSpPr>
          <p:spPr>
            <a:xfrm>
              <a:off x="4882022" y="3123379"/>
              <a:ext cx="65086" cy="85894"/>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85"/>
            <p:cNvSpPr/>
            <p:nvPr/>
          </p:nvSpPr>
          <p:spPr>
            <a:xfrm>
              <a:off x="4889650" y="3065473"/>
              <a:ext cx="266633" cy="19368"/>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85"/>
            <p:cNvSpPr/>
            <p:nvPr/>
          </p:nvSpPr>
          <p:spPr>
            <a:xfrm>
              <a:off x="5022204" y="3207687"/>
              <a:ext cx="37100" cy="262090"/>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85"/>
            <p:cNvSpPr/>
            <p:nvPr/>
          </p:nvSpPr>
          <p:spPr>
            <a:xfrm>
              <a:off x="5161346" y="2711053"/>
              <a:ext cx="24915" cy="136122"/>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85"/>
            <p:cNvSpPr/>
            <p:nvPr/>
          </p:nvSpPr>
          <p:spPr>
            <a:xfrm>
              <a:off x="4865279" y="2745579"/>
              <a:ext cx="17336" cy="122451"/>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85"/>
            <p:cNvSpPr/>
            <p:nvPr/>
          </p:nvSpPr>
          <p:spPr>
            <a:xfrm>
              <a:off x="7299694" y="3644384"/>
              <a:ext cx="141217" cy="546965"/>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85"/>
            <p:cNvSpPr/>
            <p:nvPr/>
          </p:nvSpPr>
          <p:spPr>
            <a:xfrm>
              <a:off x="6988420" y="3644384"/>
              <a:ext cx="141217" cy="546965"/>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85"/>
            <p:cNvSpPr/>
            <p:nvPr/>
          </p:nvSpPr>
          <p:spPr>
            <a:xfrm>
              <a:off x="6666942" y="3644384"/>
              <a:ext cx="141217" cy="546965"/>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85"/>
            <p:cNvSpPr/>
            <p:nvPr/>
          </p:nvSpPr>
          <p:spPr>
            <a:xfrm>
              <a:off x="7051378" y="3216801"/>
              <a:ext cx="463624" cy="41391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85"/>
            <p:cNvSpPr/>
            <p:nvPr/>
          </p:nvSpPr>
          <p:spPr>
            <a:xfrm>
              <a:off x="6713703" y="3630663"/>
              <a:ext cx="671314" cy="26997"/>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85"/>
            <p:cNvSpPr/>
            <p:nvPr/>
          </p:nvSpPr>
          <p:spPr>
            <a:xfrm>
              <a:off x="7098089" y="3630663"/>
              <a:ext cx="286942" cy="26997"/>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85"/>
            <p:cNvSpPr/>
            <p:nvPr/>
          </p:nvSpPr>
          <p:spPr>
            <a:xfrm>
              <a:off x="6957957" y="3644384"/>
              <a:ext cx="141168" cy="546965"/>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85"/>
            <p:cNvSpPr/>
            <p:nvPr/>
          </p:nvSpPr>
          <p:spPr>
            <a:xfrm>
              <a:off x="7131546" y="2889608"/>
              <a:ext cx="222454" cy="231100"/>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85"/>
            <p:cNvSpPr/>
            <p:nvPr/>
          </p:nvSpPr>
          <p:spPr>
            <a:xfrm>
              <a:off x="6912732" y="3077609"/>
              <a:ext cx="260046" cy="292108"/>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85"/>
            <p:cNvSpPr/>
            <p:nvPr/>
          </p:nvSpPr>
          <p:spPr>
            <a:xfrm>
              <a:off x="7091997" y="3064383"/>
              <a:ext cx="286446" cy="366262"/>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5"/>
            <p:cNvSpPr/>
            <p:nvPr/>
          </p:nvSpPr>
          <p:spPr>
            <a:xfrm>
              <a:off x="7091997" y="3222894"/>
              <a:ext cx="224977" cy="8946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85"/>
            <p:cNvSpPr/>
            <p:nvPr/>
          </p:nvSpPr>
          <p:spPr>
            <a:xfrm>
              <a:off x="7322529" y="3110203"/>
              <a:ext cx="55922" cy="320442"/>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85"/>
            <p:cNvSpPr/>
            <p:nvPr/>
          </p:nvSpPr>
          <p:spPr>
            <a:xfrm>
              <a:off x="7059007" y="3323350"/>
              <a:ext cx="215318" cy="46365"/>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85"/>
            <p:cNvSpPr/>
            <p:nvPr/>
          </p:nvSpPr>
          <p:spPr>
            <a:xfrm>
              <a:off x="7267695" y="3091826"/>
              <a:ext cx="190997" cy="282993"/>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5"/>
            <p:cNvSpPr/>
            <p:nvPr/>
          </p:nvSpPr>
          <p:spPr>
            <a:xfrm>
              <a:off x="6812177" y="4087173"/>
              <a:ext cx="40171" cy="52358"/>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85"/>
            <p:cNvSpPr/>
            <p:nvPr/>
          </p:nvSpPr>
          <p:spPr>
            <a:xfrm>
              <a:off x="6718260" y="4139482"/>
              <a:ext cx="143248" cy="52903"/>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85"/>
            <p:cNvSpPr/>
            <p:nvPr/>
          </p:nvSpPr>
          <p:spPr>
            <a:xfrm>
              <a:off x="6696415" y="3430593"/>
              <a:ext cx="578391" cy="696264"/>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85"/>
            <p:cNvSpPr/>
            <p:nvPr/>
          </p:nvSpPr>
          <p:spPr>
            <a:xfrm>
              <a:off x="6905103" y="4087173"/>
              <a:ext cx="40171" cy="52358"/>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85"/>
            <p:cNvSpPr/>
            <p:nvPr/>
          </p:nvSpPr>
          <p:spPr>
            <a:xfrm>
              <a:off x="6811186" y="4139482"/>
              <a:ext cx="143248" cy="52903"/>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85"/>
            <p:cNvSpPr/>
            <p:nvPr/>
          </p:nvSpPr>
          <p:spPr>
            <a:xfrm>
              <a:off x="6782258" y="3430593"/>
              <a:ext cx="578391" cy="696264"/>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85"/>
            <p:cNvSpPr/>
            <p:nvPr/>
          </p:nvSpPr>
          <p:spPr>
            <a:xfrm>
              <a:off x="7175264" y="3064334"/>
              <a:ext cx="108229" cy="67219"/>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85"/>
            <p:cNvSpPr/>
            <p:nvPr/>
          </p:nvSpPr>
          <p:spPr>
            <a:xfrm>
              <a:off x="7203011" y="3013527"/>
              <a:ext cx="65934" cy="63909"/>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85"/>
            <p:cNvSpPr/>
            <p:nvPr/>
          </p:nvSpPr>
          <p:spPr>
            <a:xfrm>
              <a:off x="7202211" y="3002515"/>
              <a:ext cx="56368" cy="38984"/>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85"/>
            <p:cNvSpPr/>
            <p:nvPr/>
          </p:nvSpPr>
          <p:spPr>
            <a:xfrm>
              <a:off x="7151525" y="2912429"/>
              <a:ext cx="134127" cy="132686"/>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85"/>
            <p:cNvSpPr/>
            <p:nvPr/>
          </p:nvSpPr>
          <p:spPr>
            <a:xfrm>
              <a:off x="7194638" y="2900823"/>
              <a:ext cx="92689" cy="76800"/>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85"/>
            <p:cNvSpPr/>
            <p:nvPr/>
          </p:nvSpPr>
          <p:spPr>
            <a:xfrm>
              <a:off x="6700477" y="3124419"/>
              <a:ext cx="402204" cy="230090"/>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85"/>
            <p:cNvSpPr/>
            <p:nvPr/>
          </p:nvSpPr>
          <p:spPr>
            <a:xfrm>
              <a:off x="6964049" y="3354458"/>
              <a:ext cx="339743" cy="20359"/>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85"/>
            <p:cNvSpPr/>
            <p:nvPr/>
          </p:nvSpPr>
          <p:spPr>
            <a:xfrm>
              <a:off x="6772104" y="3354458"/>
              <a:ext cx="339743" cy="20359"/>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85"/>
            <p:cNvSpPr/>
            <p:nvPr/>
          </p:nvSpPr>
          <p:spPr>
            <a:xfrm>
              <a:off x="7681554" y="3393541"/>
              <a:ext cx="206204" cy="798306"/>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85"/>
            <p:cNvSpPr/>
            <p:nvPr/>
          </p:nvSpPr>
          <p:spPr>
            <a:xfrm>
              <a:off x="5868201" y="3393541"/>
              <a:ext cx="206204" cy="798306"/>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85"/>
            <p:cNvSpPr/>
            <p:nvPr/>
          </p:nvSpPr>
          <p:spPr>
            <a:xfrm>
              <a:off x="5311138" y="3393541"/>
              <a:ext cx="206204" cy="798306"/>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85"/>
            <p:cNvSpPr/>
            <p:nvPr/>
          </p:nvSpPr>
          <p:spPr>
            <a:xfrm>
              <a:off x="7036667" y="3393541"/>
              <a:ext cx="206204" cy="798306"/>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85"/>
            <p:cNvSpPr/>
            <p:nvPr/>
          </p:nvSpPr>
          <p:spPr>
            <a:xfrm>
              <a:off x="5311138" y="3374767"/>
              <a:ext cx="2594314" cy="37597"/>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85"/>
            <p:cNvSpPr/>
            <p:nvPr/>
          </p:nvSpPr>
          <p:spPr>
            <a:xfrm>
              <a:off x="7298159" y="3374767"/>
              <a:ext cx="607863" cy="37597"/>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85"/>
            <p:cNvSpPr/>
            <p:nvPr/>
          </p:nvSpPr>
          <p:spPr>
            <a:xfrm>
              <a:off x="5872263" y="3124419"/>
              <a:ext cx="402204" cy="230090"/>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85"/>
            <p:cNvSpPr/>
            <p:nvPr/>
          </p:nvSpPr>
          <p:spPr>
            <a:xfrm>
              <a:off x="5671153" y="3354458"/>
              <a:ext cx="339793" cy="20359"/>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85"/>
            <p:cNvSpPr/>
            <p:nvPr/>
          </p:nvSpPr>
          <p:spPr>
            <a:xfrm>
              <a:off x="5863099" y="3354458"/>
              <a:ext cx="339793" cy="20359"/>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85"/>
            <p:cNvSpPr/>
            <p:nvPr/>
          </p:nvSpPr>
          <p:spPr>
            <a:xfrm>
              <a:off x="4940950" y="2440193"/>
              <a:ext cx="54503" cy="7563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85"/>
            <p:cNvSpPr/>
            <p:nvPr/>
          </p:nvSpPr>
          <p:spPr>
            <a:xfrm>
              <a:off x="4963956" y="2447075"/>
              <a:ext cx="94005" cy="126915"/>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85"/>
            <p:cNvSpPr/>
            <p:nvPr/>
          </p:nvSpPr>
          <p:spPr>
            <a:xfrm>
              <a:off x="4947085" y="2498058"/>
              <a:ext cx="22669" cy="28802"/>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85"/>
            <p:cNvSpPr/>
            <p:nvPr/>
          </p:nvSpPr>
          <p:spPr>
            <a:xfrm>
              <a:off x="4957447" y="2414795"/>
              <a:ext cx="133881" cy="60746"/>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1590;p85"/>
          <p:cNvSpPr txBox="1">
            <a:spLocks/>
          </p:cNvSpPr>
          <p:nvPr/>
        </p:nvSpPr>
        <p:spPr>
          <a:xfrm>
            <a:off x="3444858" y="1264797"/>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Open Sans"/>
              <a:buNone/>
              <a:defRPr sz="1800" b="1" i="0" u="none" strike="noStrike" cap="none">
                <a:solidFill>
                  <a:schemeClr val="lt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solidFill>
                  <a:srgbClr val="FF0000"/>
                </a:solidFill>
              </a:rPr>
              <a:t>Portability</a:t>
            </a:r>
          </a:p>
        </p:txBody>
      </p:sp>
      <p:sp>
        <p:nvSpPr>
          <p:cNvPr id="224" name="Google Shape;1591;p85"/>
          <p:cNvSpPr txBox="1">
            <a:spLocks/>
          </p:cNvSpPr>
          <p:nvPr/>
        </p:nvSpPr>
        <p:spPr>
          <a:xfrm>
            <a:off x="3424132" y="1577739"/>
            <a:ext cx="24381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Compatibility with major browsers and operating systems</a:t>
            </a:r>
          </a:p>
          <a:p>
            <a:pPr marL="0" indent="0"/>
            <a:endParaRPr lang="en-US" dirty="0"/>
          </a:p>
        </p:txBody>
      </p:sp>
      <p:sp>
        <p:nvSpPr>
          <p:cNvPr id="225" name="Google Shape;1592;p85"/>
          <p:cNvSpPr txBox="1">
            <a:spLocks/>
          </p:cNvSpPr>
          <p:nvPr/>
        </p:nvSpPr>
        <p:spPr>
          <a:xfrm>
            <a:off x="3444858" y="2377685"/>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4"/>
              </a:buClr>
              <a:buSzPts val="1800"/>
              <a:buFont typeface="Open Sans"/>
              <a:buNone/>
              <a:defRPr sz="1800" b="1" i="0" u="none" strike="noStrike" cap="none">
                <a:solidFill>
                  <a:schemeClr val="accent4"/>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solidFill>
                  <a:srgbClr val="FF0000"/>
                </a:solidFill>
              </a:rPr>
              <a:t>Reliability</a:t>
            </a:r>
          </a:p>
        </p:txBody>
      </p:sp>
      <p:sp>
        <p:nvSpPr>
          <p:cNvPr id="226" name="Google Shape;1593;p85"/>
          <p:cNvSpPr txBox="1">
            <a:spLocks/>
          </p:cNvSpPr>
          <p:nvPr/>
        </p:nvSpPr>
        <p:spPr>
          <a:xfrm>
            <a:off x="3444859" y="2688311"/>
            <a:ext cx="2099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Minimize system failures and errors</a:t>
            </a:r>
          </a:p>
        </p:txBody>
      </p:sp>
      <p:sp>
        <p:nvSpPr>
          <p:cNvPr id="227" name="Google Shape;1594;p85"/>
          <p:cNvSpPr txBox="1">
            <a:spLocks/>
          </p:cNvSpPr>
          <p:nvPr/>
        </p:nvSpPr>
        <p:spPr>
          <a:xfrm>
            <a:off x="3444858" y="3525185"/>
            <a:ext cx="1903200" cy="38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Open Sans"/>
              <a:buNone/>
              <a:defRPr sz="1800" b="1"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dirty="0">
                <a:solidFill>
                  <a:srgbClr val="FF0000"/>
                </a:solidFill>
              </a:rPr>
              <a:t>Reusability</a:t>
            </a:r>
          </a:p>
        </p:txBody>
      </p:sp>
      <p:sp>
        <p:nvSpPr>
          <p:cNvPr id="228" name="Google Shape;1595;p85"/>
          <p:cNvSpPr txBox="1">
            <a:spLocks/>
          </p:cNvSpPr>
          <p:nvPr/>
        </p:nvSpPr>
        <p:spPr>
          <a:xfrm>
            <a:off x="3444859" y="3850841"/>
            <a:ext cx="20991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Modular and well-documented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89"/>
                                        </p:tgtEl>
                                        <p:attrNameLst>
                                          <p:attrName>style.visibility</p:attrName>
                                        </p:attrNameLst>
                                      </p:cBhvr>
                                      <p:to>
                                        <p:strVal val="visible"/>
                                      </p:to>
                                    </p:set>
                                    <p:anim calcmode="lin" valueType="num">
                                      <p:cBhvr additive="base">
                                        <p:cTn id="7" dur="1000"/>
                                        <p:tgtEl>
                                          <p:spTgt spid="158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18"/>
                                        </p:tgtEl>
                                        <p:attrNameLst>
                                          <p:attrName>style.visibility</p:attrName>
                                        </p:attrNameLst>
                                      </p:cBhvr>
                                      <p:to>
                                        <p:strVal val="visible"/>
                                      </p:to>
                                    </p:set>
                                    <p:anim calcmode="lin" valueType="num">
                                      <p:cBhvr additive="base">
                                        <p:cTn id="12" dur="1000"/>
                                        <p:tgtEl>
                                          <p:spTgt spid="161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590"/>
                                        </p:tgtEl>
                                        <p:attrNameLst>
                                          <p:attrName>style.visibility</p:attrName>
                                        </p:attrNameLst>
                                      </p:cBhvr>
                                      <p:to>
                                        <p:strVal val="visible"/>
                                      </p:to>
                                    </p:set>
                                    <p:anim calcmode="lin" valueType="num">
                                      <p:cBhvr additive="base">
                                        <p:cTn id="17" dur="1000"/>
                                        <p:tgtEl>
                                          <p:spTgt spid="1590"/>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1591"/>
                                        </p:tgtEl>
                                        <p:attrNameLst>
                                          <p:attrName>style.visibility</p:attrName>
                                        </p:attrNameLst>
                                      </p:cBhvr>
                                      <p:to>
                                        <p:strVal val="visible"/>
                                      </p:to>
                                    </p:set>
                                    <p:animEffect transition="in" filter="fade">
                                      <p:cBhvr>
                                        <p:cTn id="20" dur="1000"/>
                                        <p:tgtEl>
                                          <p:spTgt spid="159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92"/>
                                        </p:tgtEl>
                                        <p:attrNameLst>
                                          <p:attrName>style.visibility</p:attrName>
                                        </p:attrNameLst>
                                      </p:cBhvr>
                                      <p:to>
                                        <p:strVal val="visible"/>
                                      </p:to>
                                    </p:set>
                                    <p:anim calcmode="lin" valueType="num">
                                      <p:cBhvr additive="base">
                                        <p:cTn id="25" dur="1000"/>
                                        <p:tgtEl>
                                          <p:spTgt spid="1592"/>
                                        </p:tgtEl>
                                        <p:attrNameLst>
                                          <p:attrName>ppt_x</p:attrName>
                                        </p:attrNameLst>
                                      </p:cBhvr>
                                      <p:tavLst>
                                        <p:tav tm="0">
                                          <p:val>
                                            <p:strVal val="#ppt_x-1"/>
                                          </p:val>
                                        </p:tav>
                                        <p:tav tm="100000">
                                          <p:val>
                                            <p:strVal val="#ppt_x"/>
                                          </p:val>
                                        </p:tav>
                                      </p:tavLst>
                                    </p:anim>
                                  </p:childTnLst>
                                </p:cTn>
                              </p:par>
                              <p:par>
                                <p:cTn id="26" presetID="10" presetClass="entr" presetSubtype="0" fill="hold" nodeType="withEffect">
                                  <p:stCondLst>
                                    <p:cond delay="0"/>
                                  </p:stCondLst>
                                  <p:childTnLst>
                                    <p:set>
                                      <p:cBhvr>
                                        <p:cTn id="27" dur="1" fill="hold">
                                          <p:stCondLst>
                                            <p:cond delay="0"/>
                                          </p:stCondLst>
                                        </p:cTn>
                                        <p:tgtEl>
                                          <p:spTgt spid="1593"/>
                                        </p:tgtEl>
                                        <p:attrNameLst>
                                          <p:attrName>style.visibility</p:attrName>
                                        </p:attrNameLst>
                                      </p:cBhvr>
                                      <p:to>
                                        <p:strVal val="visible"/>
                                      </p:to>
                                    </p:set>
                                    <p:animEffect transition="in" filter="fade">
                                      <p:cBhvr>
                                        <p:cTn id="28" dur="1000"/>
                                        <p:tgtEl>
                                          <p:spTgt spid="159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594"/>
                                        </p:tgtEl>
                                        <p:attrNameLst>
                                          <p:attrName>style.visibility</p:attrName>
                                        </p:attrNameLst>
                                      </p:cBhvr>
                                      <p:to>
                                        <p:strVal val="visible"/>
                                      </p:to>
                                    </p:set>
                                    <p:anim calcmode="lin" valueType="num">
                                      <p:cBhvr additive="base">
                                        <p:cTn id="33" dur="1000"/>
                                        <p:tgtEl>
                                          <p:spTgt spid="1594"/>
                                        </p:tgtEl>
                                        <p:attrNameLst>
                                          <p:attrName>ppt_x</p:attrName>
                                        </p:attrNameLst>
                                      </p:cBhvr>
                                      <p:tavLst>
                                        <p:tav tm="0">
                                          <p:val>
                                            <p:strVal val="#ppt_x-1"/>
                                          </p:val>
                                        </p:tav>
                                        <p:tav tm="100000">
                                          <p:val>
                                            <p:strVal val="#ppt_x"/>
                                          </p:val>
                                        </p:tav>
                                      </p:tavLst>
                                    </p:anim>
                                  </p:childTnLst>
                                </p:cTn>
                              </p:par>
                              <p:par>
                                <p:cTn id="34" presetID="10" presetClass="entr" presetSubtype="0" fill="hold" nodeType="withEffect">
                                  <p:stCondLst>
                                    <p:cond delay="0"/>
                                  </p:stCondLst>
                                  <p:childTnLst>
                                    <p:set>
                                      <p:cBhvr>
                                        <p:cTn id="35" dur="1" fill="hold">
                                          <p:stCondLst>
                                            <p:cond delay="0"/>
                                          </p:stCondLst>
                                        </p:cTn>
                                        <p:tgtEl>
                                          <p:spTgt spid="1595"/>
                                        </p:tgtEl>
                                        <p:attrNameLst>
                                          <p:attrName>style.visibility</p:attrName>
                                        </p:attrNameLst>
                                      </p:cBhvr>
                                      <p:to>
                                        <p:strVal val="visible"/>
                                      </p:to>
                                    </p:set>
                                    <p:animEffect transition="in" filter="fade">
                                      <p:cBhvr>
                                        <p:cTn id="36" dur="1000"/>
                                        <p:tgtEl>
                                          <p:spTgt spid="159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23"/>
                                        </p:tgtEl>
                                        <p:attrNameLst>
                                          <p:attrName>style.visibility</p:attrName>
                                        </p:attrNameLst>
                                      </p:cBhvr>
                                      <p:to>
                                        <p:strVal val="visible"/>
                                      </p:to>
                                    </p:set>
                                    <p:anim calcmode="lin" valueType="num">
                                      <p:cBhvr additive="base">
                                        <p:cTn id="41" dur="1000"/>
                                        <p:tgtEl>
                                          <p:spTgt spid="223"/>
                                        </p:tgtEl>
                                        <p:attrNameLst>
                                          <p:attrName>ppt_x</p:attrName>
                                        </p:attrNameLst>
                                      </p:cBhvr>
                                      <p:tavLst>
                                        <p:tav tm="0">
                                          <p:val>
                                            <p:strVal val="#ppt_x-1"/>
                                          </p:val>
                                        </p:tav>
                                        <p:tav tm="100000">
                                          <p:val>
                                            <p:strVal val="#ppt_x"/>
                                          </p:val>
                                        </p:tav>
                                      </p:tavLst>
                                    </p:anim>
                                  </p:childTnLst>
                                </p:cTn>
                              </p:par>
                              <p:par>
                                <p:cTn id="42" presetID="10" presetClass="entr" presetSubtype="0" fill="hold" nodeType="withEffect">
                                  <p:stCondLst>
                                    <p:cond delay="0"/>
                                  </p:stCondLst>
                                  <p:childTnLst>
                                    <p:set>
                                      <p:cBhvr>
                                        <p:cTn id="43" dur="1" fill="hold">
                                          <p:stCondLst>
                                            <p:cond delay="0"/>
                                          </p:stCondLst>
                                        </p:cTn>
                                        <p:tgtEl>
                                          <p:spTgt spid="224"/>
                                        </p:tgtEl>
                                        <p:attrNameLst>
                                          <p:attrName>style.visibility</p:attrName>
                                        </p:attrNameLst>
                                      </p:cBhvr>
                                      <p:to>
                                        <p:strVal val="visible"/>
                                      </p:to>
                                    </p:set>
                                    <p:animEffect transition="in" filter="fade">
                                      <p:cBhvr>
                                        <p:cTn id="44" dur="1000"/>
                                        <p:tgtEl>
                                          <p:spTgt spid="22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25"/>
                                        </p:tgtEl>
                                        <p:attrNameLst>
                                          <p:attrName>style.visibility</p:attrName>
                                        </p:attrNameLst>
                                      </p:cBhvr>
                                      <p:to>
                                        <p:strVal val="visible"/>
                                      </p:to>
                                    </p:set>
                                    <p:anim calcmode="lin" valueType="num">
                                      <p:cBhvr additive="base">
                                        <p:cTn id="49" dur="1000"/>
                                        <p:tgtEl>
                                          <p:spTgt spid="225"/>
                                        </p:tgtEl>
                                        <p:attrNameLst>
                                          <p:attrName>ppt_x</p:attrName>
                                        </p:attrNameLst>
                                      </p:cBhvr>
                                      <p:tavLst>
                                        <p:tav tm="0">
                                          <p:val>
                                            <p:strVal val="#ppt_x-1"/>
                                          </p:val>
                                        </p:tav>
                                        <p:tav tm="100000">
                                          <p:val>
                                            <p:strVal val="#ppt_x"/>
                                          </p:val>
                                        </p:tav>
                                      </p:tavLst>
                                    </p:anim>
                                  </p:childTnLst>
                                </p:cTn>
                              </p:par>
                              <p:par>
                                <p:cTn id="50" presetID="10" presetClass="entr" presetSubtype="0" fill="hold" nodeType="withEffect">
                                  <p:stCondLst>
                                    <p:cond delay="0"/>
                                  </p:stCondLst>
                                  <p:childTnLst>
                                    <p:set>
                                      <p:cBhvr>
                                        <p:cTn id="51" dur="1" fill="hold">
                                          <p:stCondLst>
                                            <p:cond delay="0"/>
                                          </p:stCondLst>
                                        </p:cTn>
                                        <p:tgtEl>
                                          <p:spTgt spid="226"/>
                                        </p:tgtEl>
                                        <p:attrNameLst>
                                          <p:attrName>style.visibility</p:attrName>
                                        </p:attrNameLst>
                                      </p:cBhvr>
                                      <p:to>
                                        <p:strVal val="visible"/>
                                      </p:to>
                                    </p:set>
                                    <p:animEffect transition="in" filter="fade">
                                      <p:cBhvr>
                                        <p:cTn id="52" dur="1000"/>
                                        <p:tgtEl>
                                          <p:spTgt spid="22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27"/>
                                        </p:tgtEl>
                                        <p:attrNameLst>
                                          <p:attrName>style.visibility</p:attrName>
                                        </p:attrNameLst>
                                      </p:cBhvr>
                                      <p:to>
                                        <p:strVal val="visible"/>
                                      </p:to>
                                    </p:set>
                                    <p:anim calcmode="lin" valueType="num">
                                      <p:cBhvr additive="base">
                                        <p:cTn id="57" dur="1000"/>
                                        <p:tgtEl>
                                          <p:spTgt spid="227"/>
                                        </p:tgtEl>
                                        <p:attrNameLst>
                                          <p:attrName>ppt_x</p:attrName>
                                        </p:attrNameLst>
                                      </p:cBhvr>
                                      <p:tavLst>
                                        <p:tav tm="0">
                                          <p:val>
                                            <p:strVal val="#ppt_x-1"/>
                                          </p:val>
                                        </p:tav>
                                        <p:tav tm="100000">
                                          <p:val>
                                            <p:strVal val="#ppt_x"/>
                                          </p:val>
                                        </p:tav>
                                      </p:tavLst>
                                    </p:anim>
                                  </p:childTnLst>
                                </p:cTn>
                              </p:par>
                              <p:par>
                                <p:cTn id="58" presetID="10" presetClass="entr" presetSubtype="0" fill="hold" nodeType="withEffect">
                                  <p:stCondLst>
                                    <p:cond delay="0"/>
                                  </p:stCondLst>
                                  <p:childTnLst>
                                    <p:set>
                                      <p:cBhvr>
                                        <p:cTn id="59" dur="1" fill="hold">
                                          <p:stCondLst>
                                            <p:cond delay="0"/>
                                          </p:stCondLst>
                                        </p:cTn>
                                        <p:tgtEl>
                                          <p:spTgt spid="228"/>
                                        </p:tgtEl>
                                        <p:attrNameLst>
                                          <p:attrName>style.visibility</p:attrName>
                                        </p:attrNameLst>
                                      </p:cBhvr>
                                      <p:to>
                                        <p:strVal val="visible"/>
                                      </p:to>
                                    </p:set>
                                    <p:animEffect transition="in" filter="fade">
                                      <p:cBhvr>
                                        <p:cTn id="60"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65"/>
          <p:cNvSpPr txBox="1">
            <a:spLocks noGrp="1"/>
          </p:cNvSpPr>
          <p:nvPr>
            <p:ph type="subTitle" idx="1"/>
          </p:nvPr>
        </p:nvSpPr>
        <p:spPr>
          <a:xfrm>
            <a:off x="779002" y="3235426"/>
            <a:ext cx="23754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869" name="Google Shape;869;p65"/>
          <p:cNvSpPr txBox="1">
            <a:spLocks noGrp="1"/>
          </p:cNvSpPr>
          <p:nvPr>
            <p:ph type="subTitle" idx="2"/>
          </p:nvPr>
        </p:nvSpPr>
        <p:spPr>
          <a:xfrm>
            <a:off x="3602325" y="3235433"/>
            <a:ext cx="21609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rings</a:t>
            </a:r>
            <a:endParaRPr/>
          </a:p>
        </p:txBody>
      </p:sp>
      <p:sp>
        <p:nvSpPr>
          <p:cNvPr id="870" name="Google Shape;870;p65"/>
          <p:cNvSpPr txBox="1">
            <a:spLocks noGrp="1"/>
          </p:cNvSpPr>
          <p:nvPr>
            <p:ph type="subTitle" idx="3"/>
          </p:nvPr>
        </p:nvSpPr>
        <p:spPr>
          <a:xfrm>
            <a:off x="779002" y="2928975"/>
            <a:ext cx="23754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871" name="Google Shape;871;p65"/>
          <p:cNvSpPr txBox="1">
            <a:spLocks noGrp="1"/>
          </p:cNvSpPr>
          <p:nvPr>
            <p:ph type="subTitle" idx="4"/>
          </p:nvPr>
        </p:nvSpPr>
        <p:spPr>
          <a:xfrm>
            <a:off x="3602325" y="2928975"/>
            <a:ext cx="21609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a:p>
        </p:txBody>
      </p:sp>
      <p:sp>
        <p:nvSpPr>
          <p:cNvPr id="872" name="Google Shape;872;p6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Have Three Columns Here</a:t>
            </a:r>
            <a:endParaRPr/>
          </a:p>
        </p:txBody>
      </p:sp>
      <p:sp>
        <p:nvSpPr>
          <p:cNvPr id="873" name="Google Shape;873;p65"/>
          <p:cNvSpPr txBox="1">
            <a:spLocks noGrp="1"/>
          </p:cNvSpPr>
          <p:nvPr>
            <p:ph type="subTitle" idx="5"/>
          </p:nvPr>
        </p:nvSpPr>
        <p:spPr>
          <a:xfrm>
            <a:off x="6204098" y="3235425"/>
            <a:ext cx="21609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a gas giant and the biggest planet</a:t>
            </a:r>
            <a:endParaRPr/>
          </a:p>
        </p:txBody>
      </p:sp>
      <p:sp>
        <p:nvSpPr>
          <p:cNvPr id="874" name="Google Shape;874;p65"/>
          <p:cNvSpPr txBox="1">
            <a:spLocks noGrp="1"/>
          </p:cNvSpPr>
          <p:nvPr>
            <p:ph type="subTitle" idx="6"/>
          </p:nvPr>
        </p:nvSpPr>
        <p:spPr>
          <a:xfrm>
            <a:off x="6204098" y="2928963"/>
            <a:ext cx="2160900" cy="44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a:p>
        </p:txBody>
      </p:sp>
      <p:sp>
        <p:nvSpPr>
          <p:cNvPr id="875" name="Google Shape;875;p65"/>
          <p:cNvSpPr/>
          <p:nvPr/>
        </p:nvSpPr>
        <p:spPr>
          <a:xfrm>
            <a:off x="4139175" y="1539195"/>
            <a:ext cx="1087200" cy="1082400"/>
          </a:xfrm>
          <a:prstGeom prst="ellipse">
            <a:avLst/>
          </a:prstGeom>
          <a:solidFill>
            <a:schemeClr val="lt1"/>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5"/>
          <p:cNvSpPr/>
          <p:nvPr/>
        </p:nvSpPr>
        <p:spPr>
          <a:xfrm>
            <a:off x="4416052" y="1839866"/>
            <a:ext cx="533446" cy="497837"/>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7" name="Google Shape;877;p65"/>
          <p:cNvSpPr/>
          <p:nvPr/>
        </p:nvSpPr>
        <p:spPr>
          <a:xfrm>
            <a:off x="1423037" y="1538305"/>
            <a:ext cx="1087200" cy="1082400"/>
          </a:xfrm>
          <a:prstGeom prst="ellipse">
            <a:avLst/>
          </a:prstGeom>
          <a:solidFill>
            <a:schemeClr val="lt1"/>
          </a:solidFill>
          <a:ln w="1143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65"/>
          <p:cNvGrpSpPr/>
          <p:nvPr/>
        </p:nvGrpSpPr>
        <p:grpSpPr>
          <a:xfrm>
            <a:off x="1716655" y="1839914"/>
            <a:ext cx="500093" cy="497758"/>
            <a:chOff x="-62516625" y="2297875"/>
            <a:chExt cx="315875" cy="317650"/>
          </a:xfrm>
        </p:grpSpPr>
        <p:sp>
          <p:nvSpPr>
            <p:cNvPr id="879" name="Google Shape;879;p65"/>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5"/>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65"/>
          <p:cNvSpPr/>
          <p:nvPr/>
        </p:nvSpPr>
        <p:spPr>
          <a:xfrm>
            <a:off x="6740948" y="1538262"/>
            <a:ext cx="1087200" cy="1082100"/>
          </a:xfrm>
          <a:prstGeom prst="ellipse">
            <a:avLst/>
          </a:prstGeom>
          <a:solidFill>
            <a:schemeClr val="lt1"/>
          </a:solidFill>
          <a:ln w="1143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5"/>
          <p:cNvSpPr/>
          <p:nvPr/>
        </p:nvSpPr>
        <p:spPr>
          <a:xfrm>
            <a:off x="7032445" y="1836716"/>
            <a:ext cx="504205" cy="504154"/>
          </a:xfrm>
          <a:custGeom>
            <a:avLst/>
            <a:gdLst/>
            <a:ahLst/>
            <a:cxnLst/>
            <a:rect l="l" t="t" r="r" b="b"/>
            <a:pathLst>
              <a:path w="11689" h="11758" extrusionOk="0">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2"/>
                                        </p:tgtEl>
                                        <p:attrNameLst>
                                          <p:attrName>style.visibility</p:attrName>
                                        </p:attrNameLst>
                                      </p:cBhvr>
                                      <p:to>
                                        <p:strVal val="visible"/>
                                      </p:to>
                                    </p:set>
                                    <p:anim calcmode="lin" valueType="num">
                                      <p:cBhvr additive="base">
                                        <p:cTn id="7" dur="1000"/>
                                        <p:tgtEl>
                                          <p:spTgt spid="872"/>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8"/>
                                        </p:tgtEl>
                                        <p:attrNameLst>
                                          <p:attrName>style.visibility</p:attrName>
                                        </p:attrNameLst>
                                      </p:cBhvr>
                                      <p:to>
                                        <p:strVal val="visible"/>
                                      </p:to>
                                    </p:set>
                                    <p:animEffect transition="in" filter="fade">
                                      <p:cBhvr>
                                        <p:cTn id="12" dur="1000"/>
                                        <p:tgtEl>
                                          <p:spTgt spid="868"/>
                                        </p:tgtEl>
                                      </p:cBhvr>
                                    </p:animEffect>
                                  </p:childTnLst>
                                </p:cTn>
                              </p:par>
                              <p:par>
                                <p:cTn id="13" presetID="10" presetClass="entr" presetSubtype="0" fill="hold" nodeType="withEffect">
                                  <p:stCondLst>
                                    <p:cond delay="0"/>
                                  </p:stCondLst>
                                  <p:childTnLst>
                                    <p:set>
                                      <p:cBhvr>
                                        <p:cTn id="14" dur="1" fill="hold">
                                          <p:stCondLst>
                                            <p:cond delay="0"/>
                                          </p:stCondLst>
                                        </p:cTn>
                                        <p:tgtEl>
                                          <p:spTgt spid="870"/>
                                        </p:tgtEl>
                                        <p:attrNameLst>
                                          <p:attrName>style.visibility</p:attrName>
                                        </p:attrNameLst>
                                      </p:cBhvr>
                                      <p:to>
                                        <p:strVal val="visible"/>
                                      </p:to>
                                    </p:set>
                                    <p:animEffect transition="in" filter="fade">
                                      <p:cBhvr>
                                        <p:cTn id="15" dur="1000"/>
                                        <p:tgtEl>
                                          <p:spTgt spid="8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69"/>
                                        </p:tgtEl>
                                        <p:attrNameLst>
                                          <p:attrName>style.visibility</p:attrName>
                                        </p:attrNameLst>
                                      </p:cBhvr>
                                      <p:to>
                                        <p:strVal val="visible"/>
                                      </p:to>
                                    </p:set>
                                    <p:animEffect transition="in" filter="fade">
                                      <p:cBhvr>
                                        <p:cTn id="20" dur="1000"/>
                                        <p:tgtEl>
                                          <p:spTgt spid="869"/>
                                        </p:tgtEl>
                                      </p:cBhvr>
                                    </p:animEffect>
                                  </p:childTnLst>
                                </p:cTn>
                              </p:par>
                              <p:par>
                                <p:cTn id="21" presetID="10" presetClass="entr" presetSubtype="0" fill="hold" nodeType="withEffect">
                                  <p:stCondLst>
                                    <p:cond delay="0"/>
                                  </p:stCondLst>
                                  <p:childTnLst>
                                    <p:set>
                                      <p:cBhvr>
                                        <p:cTn id="22" dur="1" fill="hold">
                                          <p:stCondLst>
                                            <p:cond delay="0"/>
                                          </p:stCondLst>
                                        </p:cTn>
                                        <p:tgtEl>
                                          <p:spTgt spid="871"/>
                                        </p:tgtEl>
                                        <p:attrNameLst>
                                          <p:attrName>style.visibility</p:attrName>
                                        </p:attrNameLst>
                                      </p:cBhvr>
                                      <p:to>
                                        <p:strVal val="visible"/>
                                      </p:to>
                                    </p:set>
                                    <p:animEffect transition="in" filter="fade">
                                      <p:cBhvr>
                                        <p:cTn id="23" dur="1000"/>
                                        <p:tgtEl>
                                          <p:spTgt spid="87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73"/>
                                        </p:tgtEl>
                                        <p:attrNameLst>
                                          <p:attrName>style.visibility</p:attrName>
                                        </p:attrNameLst>
                                      </p:cBhvr>
                                      <p:to>
                                        <p:strVal val="visible"/>
                                      </p:to>
                                    </p:set>
                                    <p:animEffect transition="in" filter="fade">
                                      <p:cBhvr>
                                        <p:cTn id="28" dur="1000"/>
                                        <p:tgtEl>
                                          <p:spTgt spid="873"/>
                                        </p:tgtEl>
                                      </p:cBhvr>
                                    </p:animEffect>
                                  </p:childTnLst>
                                </p:cTn>
                              </p:par>
                              <p:par>
                                <p:cTn id="29" presetID="10" presetClass="entr" presetSubtype="0" fill="hold" nodeType="withEffect">
                                  <p:stCondLst>
                                    <p:cond delay="0"/>
                                  </p:stCondLst>
                                  <p:childTnLst>
                                    <p:set>
                                      <p:cBhvr>
                                        <p:cTn id="30" dur="1" fill="hold">
                                          <p:stCondLst>
                                            <p:cond delay="0"/>
                                          </p:stCondLst>
                                        </p:cTn>
                                        <p:tgtEl>
                                          <p:spTgt spid="874"/>
                                        </p:tgtEl>
                                        <p:attrNameLst>
                                          <p:attrName>style.visibility</p:attrName>
                                        </p:attrNameLst>
                                      </p:cBhvr>
                                      <p:to>
                                        <p:strVal val="visible"/>
                                      </p:to>
                                    </p:set>
                                    <p:animEffect transition="in" filter="fade">
                                      <p:cBhvr>
                                        <p:cTn id="31" dur="1000"/>
                                        <p:tgtEl>
                                          <p:spTgt spid="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9560" y="1158662"/>
            <a:ext cx="7657989" cy="3248952"/>
          </a:xfrm>
        </p:spPr>
        <p:txBody>
          <a:bodyPr/>
          <a:lstStyle/>
          <a:p>
            <a:pPr marL="114300" indent="0">
              <a:lnSpc>
                <a:spcPct val="150000"/>
              </a:lnSpc>
              <a:buNone/>
            </a:pPr>
            <a:r>
              <a:rPr lang="en-US" dirty="0"/>
              <a:t>Streamlining hostel </a:t>
            </a:r>
            <a:r>
              <a:rPr lang="en-US" dirty="0" smtClean="0"/>
              <a:t>operations. Modules</a:t>
            </a:r>
            <a:r>
              <a:rPr lang="en-US" dirty="0"/>
              <a:t>: </a:t>
            </a:r>
            <a:endParaRPr lang="en-US" dirty="0" smtClean="0"/>
          </a:p>
          <a:p>
            <a:pPr>
              <a:lnSpc>
                <a:spcPct val="150000"/>
              </a:lnSpc>
            </a:pPr>
            <a:r>
              <a:rPr lang="en-US" dirty="0" smtClean="0"/>
              <a:t>Incident </a:t>
            </a:r>
          </a:p>
          <a:p>
            <a:pPr>
              <a:lnSpc>
                <a:spcPct val="150000"/>
              </a:lnSpc>
            </a:pPr>
            <a:r>
              <a:rPr lang="en-US" dirty="0" smtClean="0"/>
              <a:t>Room Allocation</a:t>
            </a:r>
          </a:p>
          <a:p>
            <a:pPr>
              <a:lnSpc>
                <a:spcPct val="150000"/>
              </a:lnSpc>
            </a:pPr>
            <a:r>
              <a:rPr lang="en-US" dirty="0" smtClean="0"/>
              <a:t>Feedback</a:t>
            </a:r>
          </a:p>
          <a:p>
            <a:pPr>
              <a:lnSpc>
                <a:spcPct val="150000"/>
              </a:lnSpc>
            </a:pPr>
            <a:r>
              <a:rPr lang="en-US" dirty="0" smtClean="0"/>
              <a:t>Staff Management</a:t>
            </a:r>
          </a:p>
          <a:p>
            <a:pPr>
              <a:lnSpc>
                <a:spcPct val="150000"/>
              </a:lnSpc>
            </a:pPr>
            <a:r>
              <a:rPr lang="en-US" dirty="0" smtClean="0"/>
              <a:t>Mess</a:t>
            </a:r>
          </a:p>
          <a:p>
            <a:pPr>
              <a:lnSpc>
                <a:spcPct val="150000"/>
              </a:lnSpc>
            </a:pPr>
            <a:r>
              <a:rPr lang="en-US" dirty="0" smtClean="0"/>
              <a:t>Fee Submission</a:t>
            </a:r>
          </a:p>
          <a:p>
            <a:pPr>
              <a:lnSpc>
                <a:spcPct val="150000"/>
              </a:lnSpc>
            </a:pPr>
            <a:r>
              <a:rPr lang="en-US" dirty="0" smtClean="0"/>
              <a:t>Authentication</a:t>
            </a:r>
            <a:endParaRPr lang="en-US" dirty="0"/>
          </a:p>
        </p:txBody>
      </p:sp>
      <p:sp>
        <p:nvSpPr>
          <p:cNvPr id="3" name="Title 2"/>
          <p:cNvSpPr>
            <a:spLocks noGrp="1"/>
          </p:cNvSpPr>
          <p:nvPr>
            <p:ph type="title"/>
          </p:nvPr>
        </p:nvSpPr>
        <p:spPr/>
        <p:txBody>
          <a:bodyPr/>
          <a:lstStyle/>
          <a:p>
            <a:r>
              <a:rPr lang="en-US" dirty="0"/>
              <a:t>Purpose of HMS </a:t>
            </a:r>
            <a:r>
              <a:rPr lang="en-US" dirty="0" smtClean="0"/>
              <a:t>V-1.0</a:t>
            </a:r>
            <a:endParaRPr lang="en-US" dirty="0"/>
          </a:p>
        </p:txBody>
      </p:sp>
    </p:spTree>
    <p:extLst>
      <p:ext uri="{BB962C8B-B14F-4D97-AF65-F5344CB8AC3E}">
        <p14:creationId xmlns:p14="http://schemas.microsoft.com/office/powerpoint/2010/main" val="2486532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92"/>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Segmentation</a:t>
            </a:r>
            <a:endParaRPr/>
          </a:p>
        </p:txBody>
      </p:sp>
      <p:sp>
        <p:nvSpPr>
          <p:cNvPr id="2021" name="Google Shape;2021;p92"/>
          <p:cNvSpPr/>
          <p:nvPr/>
        </p:nvSpPr>
        <p:spPr>
          <a:xfrm>
            <a:off x="3247200" y="1145325"/>
            <a:ext cx="2649600" cy="4236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pen Sans"/>
                <a:ea typeface="Open Sans"/>
                <a:cs typeface="Open Sans"/>
                <a:sym typeface="Open Sans"/>
              </a:rPr>
              <a:t>Venus</a:t>
            </a:r>
            <a:endParaRPr sz="1800" b="1">
              <a:solidFill>
                <a:schemeClr val="dk1"/>
              </a:solidFill>
              <a:latin typeface="Open Sans"/>
              <a:ea typeface="Open Sans"/>
              <a:cs typeface="Open Sans"/>
              <a:sym typeface="Open Sans"/>
            </a:endParaRPr>
          </a:p>
        </p:txBody>
      </p:sp>
      <p:sp>
        <p:nvSpPr>
          <p:cNvPr id="2022" name="Google Shape;2022;p92"/>
          <p:cNvSpPr/>
          <p:nvPr/>
        </p:nvSpPr>
        <p:spPr>
          <a:xfrm>
            <a:off x="712975" y="1974574"/>
            <a:ext cx="1719300" cy="423600"/>
          </a:xfrm>
          <a:prstGeom prst="roundRect">
            <a:avLst>
              <a:gd name="adj" fmla="val 50000"/>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sp>
        <p:nvSpPr>
          <p:cNvPr id="2023" name="Google Shape;2023;p92"/>
          <p:cNvSpPr/>
          <p:nvPr/>
        </p:nvSpPr>
        <p:spPr>
          <a:xfrm>
            <a:off x="6711725" y="1974574"/>
            <a:ext cx="1719300" cy="423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sp>
        <p:nvSpPr>
          <p:cNvPr id="2024" name="Google Shape;2024;p92"/>
          <p:cNvSpPr/>
          <p:nvPr/>
        </p:nvSpPr>
        <p:spPr>
          <a:xfrm>
            <a:off x="2798801" y="2710626"/>
            <a:ext cx="1719300" cy="420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Jupiter</a:t>
            </a:r>
            <a:endParaRPr sz="1800" b="1">
              <a:solidFill>
                <a:schemeClr val="lt1"/>
              </a:solidFill>
              <a:latin typeface="Open Sans"/>
              <a:ea typeface="Open Sans"/>
              <a:cs typeface="Open Sans"/>
              <a:sym typeface="Open Sans"/>
            </a:endParaRPr>
          </a:p>
        </p:txBody>
      </p:sp>
      <p:sp>
        <p:nvSpPr>
          <p:cNvPr id="2025" name="Google Shape;2025;p92"/>
          <p:cNvSpPr/>
          <p:nvPr/>
        </p:nvSpPr>
        <p:spPr>
          <a:xfrm>
            <a:off x="4623651" y="2710626"/>
            <a:ext cx="1719300" cy="420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Saturn</a:t>
            </a:r>
            <a:endParaRPr sz="1800" b="1">
              <a:solidFill>
                <a:schemeClr val="lt1"/>
              </a:solidFill>
              <a:latin typeface="Open Sans"/>
              <a:ea typeface="Open Sans"/>
              <a:cs typeface="Open Sans"/>
              <a:sym typeface="Open Sans"/>
            </a:endParaRPr>
          </a:p>
        </p:txBody>
      </p:sp>
      <p:sp>
        <p:nvSpPr>
          <p:cNvPr id="2026" name="Google Shape;2026;p92"/>
          <p:cNvSpPr/>
          <p:nvPr/>
        </p:nvSpPr>
        <p:spPr>
          <a:xfrm>
            <a:off x="712975" y="2451325"/>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Age</a:t>
            </a:r>
            <a:endParaRPr>
              <a:solidFill>
                <a:schemeClr val="dk2"/>
              </a:solidFill>
              <a:latin typeface="Open Sans"/>
              <a:ea typeface="Open Sans"/>
              <a:cs typeface="Open Sans"/>
              <a:sym typeface="Open Sans"/>
            </a:endParaRPr>
          </a:p>
        </p:txBody>
      </p:sp>
      <p:sp>
        <p:nvSpPr>
          <p:cNvPr id="2027" name="Google Shape;2027;p92"/>
          <p:cNvSpPr/>
          <p:nvPr/>
        </p:nvSpPr>
        <p:spPr>
          <a:xfrm>
            <a:off x="712975" y="2821243"/>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Gender</a:t>
            </a:r>
            <a:endParaRPr>
              <a:solidFill>
                <a:schemeClr val="dk2"/>
              </a:solidFill>
              <a:latin typeface="Open Sans"/>
              <a:ea typeface="Open Sans"/>
              <a:cs typeface="Open Sans"/>
              <a:sym typeface="Open Sans"/>
            </a:endParaRPr>
          </a:p>
        </p:txBody>
      </p:sp>
      <p:sp>
        <p:nvSpPr>
          <p:cNvPr id="2028" name="Google Shape;2028;p92"/>
          <p:cNvSpPr/>
          <p:nvPr/>
        </p:nvSpPr>
        <p:spPr>
          <a:xfrm>
            <a:off x="712975"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Nationality</a:t>
            </a:r>
            <a:endParaRPr>
              <a:solidFill>
                <a:schemeClr val="dk2"/>
              </a:solidFill>
              <a:latin typeface="Open Sans"/>
              <a:ea typeface="Open Sans"/>
              <a:cs typeface="Open Sans"/>
              <a:sym typeface="Open Sans"/>
            </a:endParaRPr>
          </a:p>
        </p:txBody>
      </p:sp>
      <p:sp>
        <p:nvSpPr>
          <p:cNvPr id="2029" name="Google Shape;2029;p92"/>
          <p:cNvSpPr/>
          <p:nvPr/>
        </p:nvSpPr>
        <p:spPr>
          <a:xfrm>
            <a:off x="712975"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Occupation</a:t>
            </a:r>
            <a:endParaRPr>
              <a:solidFill>
                <a:schemeClr val="dk2"/>
              </a:solidFill>
              <a:latin typeface="Open Sans"/>
              <a:ea typeface="Open Sans"/>
              <a:cs typeface="Open Sans"/>
              <a:sym typeface="Open Sans"/>
            </a:endParaRPr>
          </a:p>
        </p:txBody>
      </p:sp>
      <p:sp>
        <p:nvSpPr>
          <p:cNvPr id="2030" name="Google Shape;2030;p92"/>
          <p:cNvSpPr/>
          <p:nvPr/>
        </p:nvSpPr>
        <p:spPr>
          <a:xfrm>
            <a:off x="712975"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Ethnicity</a:t>
            </a:r>
            <a:endParaRPr>
              <a:solidFill>
                <a:schemeClr val="dk2"/>
              </a:solidFill>
              <a:latin typeface="Open Sans"/>
              <a:ea typeface="Open Sans"/>
              <a:cs typeface="Open Sans"/>
              <a:sym typeface="Open Sans"/>
            </a:endParaRPr>
          </a:p>
        </p:txBody>
      </p:sp>
      <p:sp>
        <p:nvSpPr>
          <p:cNvPr id="2031" name="Google Shape;2031;p92"/>
          <p:cNvSpPr/>
          <p:nvPr/>
        </p:nvSpPr>
        <p:spPr>
          <a:xfrm>
            <a:off x="712975" y="4290734"/>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Income</a:t>
            </a:r>
            <a:endParaRPr>
              <a:solidFill>
                <a:schemeClr val="dk2"/>
              </a:solidFill>
              <a:latin typeface="Open Sans"/>
              <a:ea typeface="Open Sans"/>
              <a:cs typeface="Open Sans"/>
              <a:sym typeface="Open Sans"/>
            </a:endParaRPr>
          </a:p>
        </p:txBody>
      </p:sp>
      <p:sp>
        <p:nvSpPr>
          <p:cNvPr id="2032" name="Google Shape;2032;p92"/>
          <p:cNvSpPr/>
          <p:nvPr/>
        </p:nvSpPr>
        <p:spPr>
          <a:xfrm>
            <a:off x="2798800"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Lifestyle</a:t>
            </a:r>
            <a:endParaRPr>
              <a:solidFill>
                <a:schemeClr val="dk2"/>
              </a:solidFill>
              <a:latin typeface="Open Sans"/>
              <a:ea typeface="Open Sans"/>
              <a:cs typeface="Open Sans"/>
              <a:sym typeface="Open Sans"/>
            </a:endParaRPr>
          </a:p>
        </p:txBody>
      </p:sp>
      <p:sp>
        <p:nvSpPr>
          <p:cNvPr id="2033" name="Google Shape;2033;p92"/>
          <p:cNvSpPr/>
          <p:nvPr/>
        </p:nvSpPr>
        <p:spPr>
          <a:xfrm>
            <a:off x="2798800"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Personality</a:t>
            </a:r>
            <a:endParaRPr>
              <a:solidFill>
                <a:schemeClr val="dk2"/>
              </a:solidFill>
              <a:latin typeface="Open Sans"/>
              <a:ea typeface="Open Sans"/>
              <a:cs typeface="Open Sans"/>
              <a:sym typeface="Open Sans"/>
            </a:endParaRPr>
          </a:p>
        </p:txBody>
      </p:sp>
      <p:sp>
        <p:nvSpPr>
          <p:cNvPr id="2034" name="Google Shape;2034;p92"/>
          <p:cNvSpPr/>
          <p:nvPr/>
        </p:nvSpPr>
        <p:spPr>
          <a:xfrm>
            <a:off x="2798800"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Interests</a:t>
            </a:r>
            <a:endParaRPr>
              <a:solidFill>
                <a:schemeClr val="dk2"/>
              </a:solidFill>
              <a:latin typeface="Open Sans"/>
              <a:ea typeface="Open Sans"/>
              <a:cs typeface="Open Sans"/>
              <a:sym typeface="Open Sans"/>
            </a:endParaRPr>
          </a:p>
        </p:txBody>
      </p:sp>
      <p:sp>
        <p:nvSpPr>
          <p:cNvPr id="2035" name="Google Shape;2035;p92"/>
          <p:cNvSpPr/>
          <p:nvPr/>
        </p:nvSpPr>
        <p:spPr>
          <a:xfrm>
            <a:off x="4623650"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Age</a:t>
            </a:r>
            <a:endParaRPr>
              <a:solidFill>
                <a:schemeClr val="dk2"/>
              </a:solidFill>
              <a:latin typeface="Open Sans"/>
              <a:ea typeface="Open Sans"/>
              <a:cs typeface="Open Sans"/>
              <a:sym typeface="Open Sans"/>
            </a:endParaRPr>
          </a:p>
        </p:txBody>
      </p:sp>
      <p:sp>
        <p:nvSpPr>
          <p:cNvPr id="2036" name="Google Shape;2036;p92"/>
          <p:cNvSpPr/>
          <p:nvPr/>
        </p:nvSpPr>
        <p:spPr>
          <a:xfrm>
            <a:off x="4623650"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Gender</a:t>
            </a:r>
            <a:endParaRPr>
              <a:solidFill>
                <a:schemeClr val="dk2"/>
              </a:solidFill>
              <a:latin typeface="Open Sans"/>
              <a:ea typeface="Open Sans"/>
              <a:cs typeface="Open Sans"/>
              <a:sym typeface="Open Sans"/>
            </a:endParaRPr>
          </a:p>
        </p:txBody>
      </p:sp>
      <p:sp>
        <p:nvSpPr>
          <p:cNvPr id="2037" name="Google Shape;2037;p92"/>
          <p:cNvSpPr/>
          <p:nvPr/>
        </p:nvSpPr>
        <p:spPr>
          <a:xfrm>
            <a:off x="4623650"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Nationality</a:t>
            </a:r>
            <a:endParaRPr>
              <a:solidFill>
                <a:schemeClr val="dk2"/>
              </a:solidFill>
              <a:latin typeface="Open Sans"/>
              <a:ea typeface="Open Sans"/>
              <a:cs typeface="Open Sans"/>
              <a:sym typeface="Open Sans"/>
            </a:endParaRPr>
          </a:p>
        </p:txBody>
      </p:sp>
      <p:sp>
        <p:nvSpPr>
          <p:cNvPr id="2038" name="Google Shape;2038;p92"/>
          <p:cNvSpPr/>
          <p:nvPr/>
        </p:nvSpPr>
        <p:spPr>
          <a:xfrm>
            <a:off x="6711725" y="2451325"/>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Brand Loyalty</a:t>
            </a:r>
            <a:endParaRPr>
              <a:solidFill>
                <a:schemeClr val="dk2"/>
              </a:solidFill>
              <a:latin typeface="Open Sans"/>
              <a:ea typeface="Open Sans"/>
              <a:cs typeface="Open Sans"/>
              <a:sym typeface="Open Sans"/>
            </a:endParaRPr>
          </a:p>
        </p:txBody>
      </p:sp>
      <p:sp>
        <p:nvSpPr>
          <p:cNvPr id="2039" name="Google Shape;2039;p92"/>
          <p:cNvSpPr/>
          <p:nvPr/>
        </p:nvSpPr>
        <p:spPr>
          <a:xfrm>
            <a:off x="6711725" y="2821243"/>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Benefits Sought</a:t>
            </a:r>
            <a:endParaRPr>
              <a:solidFill>
                <a:schemeClr val="dk2"/>
              </a:solidFill>
              <a:latin typeface="Open Sans"/>
              <a:ea typeface="Open Sans"/>
              <a:cs typeface="Open Sans"/>
              <a:sym typeface="Open Sans"/>
            </a:endParaRPr>
          </a:p>
        </p:txBody>
      </p:sp>
      <p:sp>
        <p:nvSpPr>
          <p:cNvPr id="2040" name="Google Shape;2040;p92"/>
          <p:cNvSpPr/>
          <p:nvPr/>
        </p:nvSpPr>
        <p:spPr>
          <a:xfrm>
            <a:off x="6711725" y="3187999"/>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User Status</a:t>
            </a:r>
            <a:endParaRPr>
              <a:solidFill>
                <a:schemeClr val="dk2"/>
              </a:solidFill>
              <a:latin typeface="Open Sans"/>
              <a:ea typeface="Open Sans"/>
              <a:cs typeface="Open Sans"/>
              <a:sym typeface="Open Sans"/>
            </a:endParaRPr>
          </a:p>
        </p:txBody>
      </p:sp>
      <p:sp>
        <p:nvSpPr>
          <p:cNvPr id="2041" name="Google Shape;2041;p92"/>
          <p:cNvSpPr/>
          <p:nvPr/>
        </p:nvSpPr>
        <p:spPr>
          <a:xfrm>
            <a:off x="6711725" y="3555911"/>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Usage Rate</a:t>
            </a:r>
            <a:endParaRPr>
              <a:solidFill>
                <a:schemeClr val="dk2"/>
              </a:solidFill>
              <a:latin typeface="Open Sans"/>
              <a:ea typeface="Open Sans"/>
              <a:cs typeface="Open Sans"/>
              <a:sym typeface="Open Sans"/>
            </a:endParaRPr>
          </a:p>
        </p:txBody>
      </p:sp>
      <p:sp>
        <p:nvSpPr>
          <p:cNvPr id="2042" name="Google Shape;2042;p92"/>
          <p:cNvSpPr/>
          <p:nvPr/>
        </p:nvSpPr>
        <p:spPr>
          <a:xfrm>
            <a:off x="6711725" y="3923826"/>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Occasion</a:t>
            </a:r>
            <a:endParaRPr>
              <a:solidFill>
                <a:schemeClr val="dk2"/>
              </a:solidFill>
              <a:latin typeface="Open Sans"/>
              <a:ea typeface="Open Sans"/>
              <a:cs typeface="Open Sans"/>
              <a:sym typeface="Open Sans"/>
            </a:endParaRPr>
          </a:p>
        </p:txBody>
      </p:sp>
      <p:cxnSp>
        <p:nvCxnSpPr>
          <p:cNvPr id="2043" name="Google Shape;2043;p92"/>
          <p:cNvCxnSpPr>
            <a:stCxn id="2021" idx="2"/>
            <a:endCxn id="2022" idx="0"/>
          </p:cNvCxnSpPr>
          <p:nvPr/>
        </p:nvCxnSpPr>
        <p:spPr>
          <a:xfrm rot="5400000">
            <a:off x="2869500" y="272025"/>
            <a:ext cx="405600" cy="2999400"/>
          </a:xfrm>
          <a:prstGeom prst="curvedConnector3">
            <a:avLst>
              <a:gd name="adj1" fmla="val 50006"/>
            </a:avLst>
          </a:prstGeom>
          <a:noFill/>
          <a:ln w="9525" cap="flat" cmpd="sng">
            <a:solidFill>
              <a:schemeClr val="dk1"/>
            </a:solidFill>
            <a:prstDash val="solid"/>
            <a:round/>
            <a:headEnd type="none" w="med" len="med"/>
            <a:tailEnd type="triangle" w="med" len="med"/>
          </a:ln>
        </p:spPr>
      </p:cxnSp>
      <p:cxnSp>
        <p:nvCxnSpPr>
          <p:cNvPr id="2044" name="Google Shape;2044;p92"/>
          <p:cNvCxnSpPr>
            <a:stCxn id="2021" idx="2"/>
            <a:endCxn id="2023" idx="0"/>
          </p:cNvCxnSpPr>
          <p:nvPr/>
        </p:nvCxnSpPr>
        <p:spPr>
          <a:xfrm rot="-5400000" flipH="1">
            <a:off x="5868900" y="272025"/>
            <a:ext cx="405600" cy="2999400"/>
          </a:xfrm>
          <a:prstGeom prst="curvedConnector3">
            <a:avLst>
              <a:gd name="adj1" fmla="val 50006"/>
            </a:avLst>
          </a:prstGeom>
          <a:noFill/>
          <a:ln w="9525" cap="flat" cmpd="sng">
            <a:solidFill>
              <a:schemeClr val="dk1"/>
            </a:solidFill>
            <a:prstDash val="solid"/>
            <a:round/>
            <a:headEnd type="none" w="med" len="med"/>
            <a:tailEnd type="triangle" w="med" len="med"/>
          </a:ln>
        </p:spPr>
      </p:cxnSp>
      <p:cxnSp>
        <p:nvCxnSpPr>
          <p:cNvPr id="2045" name="Google Shape;2045;p92"/>
          <p:cNvCxnSpPr>
            <a:stCxn id="2021" idx="2"/>
            <a:endCxn id="2024" idx="0"/>
          </p:cNvCxnSpPr>
          <p:nvPr/>
        </p:nvCxnSpPr>
        <p:spPr>
          <a:xfrm rot="5400000">
            <a:off x="3544350" y="1683075"/>
            <a:ext cx="1141800" cy="913500"/>
          </a:xfrm>
          <a:prstGeom prst="curvedConnector3">
            <a:avLst>
              <a:gd name="adj1" fmla="val 49996"/>
            </a:avLst>
          </a:prstGeom>
          <a:noFill/>
          <a:ln w="9525" cap="flat" cmpd="sng">
            <a:solidFill>
              <a:schemeClr val="dk1"/>
            </a:solidFill>
            <a:prstDash val="solid"/>
            <a:round/>
            <a:headEnd type="none" w="med" len="med"/>
            <a:tailEnd type="triangle" w="med" len="med"/>
          </a:ln>
        </p:spPr>
      </p:cxnSp>
      <p:cxnSp>
        <p:nvCxnSpPr>
          <p:cNvPr id="2046" name="Google Shape;2046;p92"/>
          <p:cNvCxnSpPr>
            <a:stCxn id="2021" idx="2"/>
            <a:endCxn id="2025" idx="0"/>
          </p:cNvCxnSpPr>
          <p:nvPr/>
        </p:nvCxnSpPr>
        <p:spPr>
          <a:xfrm rot="-5400000" flipH="1">
            <a:off x="4456800" y="1684125"/>
            <a:ext cx="1141800" cy="911400"/>
          </a:xfrm>
          <a:prstGeom prst="curvedConnector3">
            <a:avLst>
              <a:gd name="adj1" fmla="val 49996"/>
            </a:avLst>
          </a:prstGeom>
          <a:noFill/>
          <a:ln w="9525" cap="flat" cmpd="sng">
            <a:solidFill>
              <a:schemeClr val="dk1"/>
            </a:solidFill>
            <a:prstDash val="solid"/>
            <a:round/>
            <a:headEnd type="none" w="med" len="med"/>
            <a:tailEnd type="triangle" w="med" len="med"/>
          </a:ln>
        </p:spPr>
      </p:cxnSp>
      <p:sp>
        <p:nvSpPr>
          <p:cNvPr id="2047" name="Google Shape;2047;p92"/>
          <p:cNvSpPr/>
          <p:nvPr/>
        </p:nvSpPr>
        <p:spPr>
          <a:xfrm>
            <a:off x="4623650" y="4290734"/>
            <a:ext cx="1719300" cy="3177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Climate</a:t>
            </a:r>
            <a:endParaRPr>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0"/>
                                        </p:tgtEl>
                                        <p:attrNameLst>
                                          <p:attrName>style.visibility</p:attrName>
                                        </p:attrNameLst>
                                      </p:cBhvr>
                                      <p:to>
                                        <p:strVal val="visible"/>
                                      </p:to>
                                    </p:set>
                                    <p:animEffect transition="in" filter="fade">
                                      <p:cBhvr>
                                        <p:cTn id="7" dur="1000"/>
                                        <p:tgtEl>
                                          <p:spTgt spid="20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1"/>
                                        </p:tgtEl>
                                        <p:attrNameLst>
                                          <p:attrName>style.visibility</p:attrName>
                                        </p:attrNameLst>
                                      </p:cBhvr>
                                      <p:to>
                                        <p:strVal val="visible"/>
                                      </p:to>
                                    </p:set>
                                    <p:animEffect transition="in" filter="fade">
                                      <p:cBhvr>
                                        <p:cTn id="12" dur="1000"/>
                                        <p:tgtEl>
                                          <p:spTgt spid="20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2"/>
                                        </p:tgtEl>
                                        <p:attrNameLst>
                                          <p:attrName>style.visibility</p:attrName>
                                        </p:attrNameLst>
                                      </p:cBhvr>
                                      <p:to>
                                        <p:strVal val="visible"/>
                                      </p:to>
                                    </p:set>
                                    <p:animEffect transition="in" filter="fade">
                                      <p:cBhvr>
                                        <p:cTn id="17" dur="1000"/>
                                        <p:tgtEl>
                                          <p:spTgt spid="2022"/>
                                        </p:tgtEl>
                                      </p:cBhvr>
                                    </p:animEffect>
                                  </p:childTnLst>
                                </p:cTn>
                              </p:par>
                              <p:par>
                                <p:cTn id="18" presetID="10" presetClass="entr" presetSubtype="0" fill="hold" nodeType="withEffect">
                                  <p:stCondLst>
                                    <p:cond delay="0"/>
                                  </p:stCondLst>
                                  <p:childTnLst>
                                    <p:set>
                                      <p:cBhvr>
                                        <p:cTn id="19" dur="1" fill="hold">
                                          <p:stCondLst>
                                            <p:cond delay="0"/>
                                          </p:stCondLst>
                                        </p:cTn>
                                        <p:tgtEl>
                                          <p:spTgt spid="2026"/>
                                        </p:tgtEl>
                                        <p:attrNameLst>
                                          <p:attrName>style.visibility</p:attrName>
                                        </p:attrNameLst>
                                      </p:cBhvr>
                                      <p:to>
                                        <p:strVal val="visible"/>
                                      </p:to>
                                    </p:set>
                                    <p:animEffect transition="in" filter="fade">
                                      <p:cBhvr>
                                        <p:cTn id="20" dur="1000"/>
                                        <p:tgtEl>
                                          <p:spTgt spid="2026"/>
                                        </p:tgtEl>
                                      </p:cBhvr>
                                    </p:animEffect>
                                  </p:childTnLst>
                                </p:cTn>
                              </p:par>
                              <p:par>
                                <p:cTn id="21" presetID="10" presetClass="entr" presetSubtype="0" fill="hold" nodeType="withEffect">
                                  <p:stCondLst>
                                    <p:cond delay="0"/>
                                  </p:stCondLst>
                                  <p:childTnLst>
                                    <p:set>
                                      <p:cBhvr>
                                        <p:cTn id="22" dur="1" fill="hold">
                                          <p:stCondLst>
                                            <p:cond delay="0"/>
                                          </p:stCondLst>
                                        </p:cTn>
                                        <p:tgtEl>
                                          <p:spTgt spid="2027"/>
                                        </p:tgtEl>
                                        <p:attrNameLst>
                                          <p:attrName>style.visibility</p:attrName>
                                        </p:attrNameLst>
                                      </p:cBhvr>
                                      <p:to>
                                        <p:strVal val="visible"/>
                                      </p:to>
                                    </p:set>
                                    <p:animEffect transition="in" filter="fade">
                                      <p:cBhvr>
                                        <p:cTn id="23" dur="1000"/>
                                        <p:tgtEl>
                                          <p:spTgt spid="2027"/>
                                        </p:tgtEl>
                                      </p:cBhvr>
                                    </p:animEffect>
                                  </p:childTnLst>
                                </p:cTn>
                              </p:par>
                              <p:par>
                                <p:cTn id="24" presetID="10" presetClass="entr" presetSubtype="0" fill="hold" nodeType="withEffect">
                                  <p:stCondLst>
                                    <p:cond delay="0"/>
                                  </p:stCondLst>
                                  <p:childTnLst>
                                    <p:set>
                                      <p:cBhvr>
                                        <p:cTn id="25" dur="1" fill="hold">
                                          <p:stCondLst>
                                            <p:cond delay="0"/>
                                          </p:stCondLst>
                                        </p:cTn>
                                        <p:tgtEl>
                                          <p:spTgt spid="2028"/>
                                        </p:tgtEl>
                                        <p:attrNameLst>
                                          <p:attrName>style.visibility</p:attrName>
                                        </p:attrNameLst>
                                      </p:cBhvr>
                                      <p:to>
                                        <p:strVal val="visible"/>
                                      </p:to>
                                    </p:set>
                                    <p:animEffect transition="in" filter="fade">
                                      <p:cBhvr>
                                        <p:cTn id="26" dur="1000"/>
                                        <p:tgtEl>
                                          <p:spTgt spid="2028"/>
                                        </p:tgtEl>
                                      </p:cBhvr>
                                    </p:animEffect>
                                  </p:childTnLst>
                                </p:cTn>
                              </p:par>
                              <p:par>
                                <p:cTn id="27" presetID="10" presetClass="entr" presetSubtype="0" fill="hold" nodeType="withEffect">
                                  <p:stCondLst>
                                    <p:cond delay="0"/>
                                  </p:stCondLst>
                                  <p:childTnLst>
                                    <p:set>
                                      <p:cBhvr>
                                        <p:cTn id="28" dur="1" fill="hold">
                                          <p:stCondLst>
                                            <p:cond delay="0"/>
                                          </p:stCondLst>
                                        </p:cTn>
                                        <p:tgtEl>
                                          <p:spTgt spid="2029"/>
                                        </p:tgtEl>
                                        <p:attrNameLst>
                                          <p:attrName>style.visibility</p:attrName>
                                        </p:attrNameLst>
                                      </p:cBhvr>
                                      <p:to>
                                        <p:strVal val="visible"/>
                                      </p:to>
                                    </p:set>
                                    <p:animEffect transition="in" filter="fade">
                                      <p:cBhvr>
                                        <p:cTn id="29" dur="1000"/>
                                        <p:tgtEl>
                                          <p:spTgt spid="2029"/>
                                        </p:tgtEl>
                                      </p:cBhvr>
                                    </p:animEffect>
                                  </p:childTnLst>
                                </p:cTn>
                              </p:par>
                              <p:par>
                                <p:cTn id="30" presetID="10" presetClass="entr" presetSubtype="0" fill="hold" nodeType="withEffect">
                                  <p:stCondLst>
                                    <p:cond delay="0"/>
                                  </p:stCondLst>
                                  <p:childTnLst>
                                    <p:set>
                                      <p:cBhvr>
                                        <p:cTn id="31" dur="1" fill="hold">
                                          <p:stCondLst>
                                            <p:cond delay="0"/>
                                          </p:stCondLst>
                                        </p:cTn>
                                        <p:tgtEl>
                                          <p:spTgt spid="2030"/>
                                        </p:tgtEl>
                                        <p:attrNameLst>
                                          <p:attrName>style.visibility</p:attrName>
                                        </p:attrNameLst>
                                      </p:cBhvr>
                                      <p:to>
                                        <p:strVal val="visible"/>
                                      </p:to>
                                    </p:set>
                                    <p:animEffect transition="in" filter="fade">
                                      <p:cBhvr>
                                        <p:cTn id="32" dur="1000"/>
                                        <p:tgtEl>
                                          <p:spTgt spid="2030"/>
                                        </p:tgtEl>
                                      </p:cBhvr>
                                    </p:animEffect>
                                  </p:childTnLst>
                                </p:cTn>
                              </p:par>
                              <p:par>
                                <p:cTn id="33" presetID="10" presetClass="entr" presetSubtype="0" fill="hold" nodeType="withEffect">
                                  <p:stCondLst>
                                    <p:cond delay="0"/>
                                  </p:stCondLst>
                                  <p:childTnLst>
                                    <p:set>
                                      <p:cBhvr>
                                        <p:cTn id="34" dur="1" fill="hold">
                                          <p:stCondLst>
                                            <p:cond delay="0"/>
                                          </p:stCondLst>
                                        </p:cTn>
                                        <p:tgtEl>
                                          <p:spTgt spid="2043"/>
                                        </p:tgtEl>
                                        <p:attrNameLst>
                                          <p:attrName>style.visibility</p:attrName>
                                        </p:attrNameLst>
                                      </p:cBhvr>
                                      <p:to>
                                        <p:strVal val="visible"/>
                                      </p:to>
                                    </p:set>
                                    <p:animEffect transition="in" filter="fade">
                                      <p:cBhvr>
                                        <p:cTn id="35" dur="1000"/>
                                        <p:tgtEl>
                                          <p:spTgt spid="2043"/>
                                        </p:tgtEl>
                                      </p:cBhvr>
                                    </p:animEffect>
                                  </p:childTnLst>
                                </p:cTn>
                              </p:par>
                              <p:par>
                                <p:cTn id="36" presetID="10" presetClass="entr" presetSubtype="0" fill="hold" nodeType="withEffect">
                                  <p:stCondLst>
                                    <p:cond delay="0"/>
                                  </p:stCondLst>
                                  <p:childTnLst>
                                    <p:set>
                                      <p:cBhvr>
                                        <p:cTn id="37" dur="1" fill="hold">
                                          <p:stCondLst>
                                            <p:cond delay="0"/>
                                          </p:stCondLst>
                                        </p:cTn>
                                        <p:tgtEl>
                                          <p:spTgt spid="2031"/>
                                        </p:tgtEl>
                                        <p:attrNameLst>
                                          <p:attrName>style.visibility</p:attrName>
                                        </p:attrNameLst>
                                      </p:cBhvr>
                                      <p:to>
                                        <p:strVal val="visible"/>
                                      </p:to>
                                    </p:set>
                                    <p:animEffect transition="in" filter="fade">
                                      <p:cBhvr>
                                        <p:cTn id="38" dur="1000"/>
                                        <p:tgtEl>
                                          <p:spTgt spid="20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24"/>
                                        </p:tgtEl>
                                        <p:attrNameLst>
                                          <p:attrName>style.visibility</p:attrName>
                                        </p:attrNameLst>
                                      </p:cBhvr>
                                      <p:to>
                                        <p:strVal val="visible"/>
                                      </p:to>
                                    </p:set>
                                    <p:animEffect transition="in" filter="fade">
                                      <p:cBhvr>
                                        <p:cTn id="43" dur="1000"/>
                                        <p:tgtEl>
                                          <p:spTgt spid="2024"/>
                                        </p:tgtEl>
                                      </p:cBhvr>
                                    </p:animEffect>
                                  </p:childTnLst>
                                </p:cTn>
                              </p:par>
                              <p:par>
                                <p:cTn id="44" presetID="10" presetClass="entr" presetSubtype="0" fill="hold" nodeType="withEffect">
                                  <p:stCondLst>
                                    <p:cond delay="0"/>
                                  </p:stCondLst>
                                  <p:childTnLst>
                                    <p:set>
                                      <p:cBhvr>
                                        <p:cTn id="45" dur="1" fill="hold">
                                          <p:stCondLst>
                                            <p:cond delay="0"/>
                                          </p:stCondLst>
                                        </p:cTn>
                                        <p:tgtEl>
                                          <p:spTgt spid="2032"/>
                                        </p:tgtEl>
                                        <p:attrNameLst>
                                          <p:attrName>style.visibility</p:attrName>
                                        </p:attrNameLst>
                                      </p:cBhvr>
                                      <p:to>
                                        <p:strVal val="visible"/>
                                      </p:to>
                                    </p:set>
                                    <p:animEffect transition="in" filter="fade">
                                      <p:cBhvr>
                                        <p:cTn id="46" dur="1000"/>
                                        <p:tgtEl>
                                          <p:spTgt spid="2032"/>
                                        </p:tgtEl>
                                      </p:cBhvr>
                                    </p:animEffect>
                                  </p:childTnLst>
                                </p:cTn>
                              </p:par>
                              <p:par>
                                <p:cTn id="47" presetID="10" presetClass="entr" presetSubtype="0" fill="hold" nodeType="withEffect">
                                  <p:stCondLst>
                                    <p:cond delay="0"/>
                                  </p:stCondLst>
                                  <p:childTnLst>
                                    <p:set>
                                      <p:cBhvr>
                                        <p:cTn id="48" dur="1" fill="hold">
                                          <p:stCondLst>
                                            <p:cond delay="0"/>
                                          </p:stCondLst>
                                        </p:cTn>
                                        <p:tgtEl>
                                          <p:spTgt spid="2033"/>
                                        </p:tgtEl>
                                        <p:attrNameLst>
                                          <p:attrName>style.visibility</p:attrName>
                                        </p:attrNameLst>
                                      </p:cBhvr>
                                      <p:to>
                                        <p:strVal val="visible"/>
                                      </p:to>
                                    </p:set>
                                    <p:animEffect transition="in" filter="fade">
                                      <p:cBhvr>
                                        <p:cTn id="49" dur="1000"/>
                                        <p:tgtEl>
                                          <p:spTgt spid="2033"/>
                                        </p:tgtEl>
                                      </p:cBhvr>
                                    </p:animEffect>
                                  </p:childTnLst>
                                </p:cTn>
                              </p:par>
                              <p:par>
                                <p:cTn id="50" presetID="10" presetClass="entr" presetSubtype="0" fill="hold" nodeType="withEffect">
                                  <p:stCondLst>
                                    <p:cond delay="0"/>
                                  </p:stCondLst>
                                  <p:childTnLst>
                                    <p:set>
                                      <p:cBhvr>
                                        <p:cTn id="51" dur="1" fill="hold">
                                          <p:stCondLst>
                                            <p:cond delay="0"/>
                                          </p:stCondLst>
                                        </p:cTn>
                                        <p:tgtEl>
                                          <p:spTgt spid="2045"/>
                                        </p:tgtEl>
                                        <p:attrNameLst>
                                          <p:attrName>style.visibility</p:attrName>
                                        </p:attrNameLst>
                                      </p:cBhvr>
                                      <p:to>
                                        <p:strVal val="visible"/>
                                      </p:to>
                                    </p:set>
                                    <p:animEffect transition="in" filter="fade">
                                      <p:cBhvr>
                                        <p:cTn id="52" dur="1000"/>
                                        <p:tgtEl>
                                          <p:spTgt spid="2045"/>
                                        </p:tgtEl>
                                      </p:cBhvr>
                                    </p:animEffect>
                                  </p:childTnLst>
                                </p:cTn>
                              </p:par>
                              <p:par>
                                <p:cTn id="53" presetID="10" presetClass="entr" presetSubtype="0" fill="hold" nodeType="withEffect">
                                  <p:stCondLst>
                                    <p:cond delay="0"/>
                                  </p:stCondLst>
                                  <p:childTnLst>
                                    <p:set>
                                      <p:cBhvr>
                                        <p:cTn id="54" dur="1" fill="hold">
                                          <p:stCondLst>
                                            <p:cond delay="0"/>
                                          </p:stCondLst>
                                        </p:cTn>
                                        <p:tgtEl>
                                          <p:spTgt spid="2034"/>
                                        </p:tgtEl>
                                        <p:attrNameLst>
                                          <p:attrName>style.visibility</p:attrName>
                                        </p:attrNameLst>
                                      </p:cBhvr>
                                      <p:to>
                                        <p:strVal val="visible"/>
                                      </p:to>
                                    </p:set>
                                    <p:animEffect transition="in" filter="fade">
                                      <p:cBhvr>
                                        <p:cTn id="55" dur="1000"/>
                                        <p:tgtEl>
                                          <p:spTgt spid="20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25"/>
                                        </p:tgtEl>
                                        <p:attrNameLst>
                                          <p:attrName>style.visibility</p:attrName>
                                        </p:attrNameLst>
                                      </p:cBhvr>
                                      <p:to>
                                        <p:strVal val="visible"/>
                                      </p:to>
                                    </p:set>
                                    <p:animEffect transition="in" filter="fade">
                                      <p:cBhvr>
                                        <p:cTn id="60" dur="1000"/>
                                        <p:tgtEl>
                                          <p:spTgt spid="2025"/>
                                        </p:tgtEl>
                                      </p:cBhvr>
                                    </p:animEffect>
                                  </p:childTnLst>
                                </p:cTn>
                              </p:par>
                              <p:par>
                                <p:cTn id="61" presetID="10" presetClass="entr" presetSubtype="0" fill="hold" nodeType="withEffect">
                                  <p:stCondLst>
                                    <p:cond delay="0"/>
                                  </p:stCondLst>
                                  <p:childTnLst>
                                    <p:set>
                                      <p:cBhvr>
                                        <p:cTn id="62" dur="1" fill="hold">
                                          <p:stCondLst>
                                            <p:cond delay="0"/>
                                          </p:stCondLst>
                                        </p:cTn>
                                        <p:tgtEl>
                                          <p:spTgt spid="2035"/>
                                        </p:tgtEl>
                                        <p:attrNameLst>
                                          <p:attrName>style.visibility</p:attrName>
                                        </p:attrNameLst>
                                      </p:cBhvr>
                                      <p:to>
                                        <p:strVal val="visible"/>
                                      </p:to>
                                    </p:set>
                                    <p:animEffect transition="in" filter="fade">
                                      <p:cBhvr>
                                        <p:cTn id="63" dur="1000"/>
                                        <p:tgtEl>
                                          <p:spTgt spid="2035"/>
                                        </p:tgtEl>
                                      </p:cBhvr>
                                    </p:animEffect>
                                  </p:childTnLst>
                                </p:cTn>
                              </p:par>
                              <p:par>
                                <p:cTn id="64" presetID="10" presetClass="entr" presetSubtype="0" fill="hold" nodeType="withEffect">
                                  <p:stCondLst>
                                    <p:cond delay="0"/>
                                  </p:stCondLst>
                                  <p:childTnLst>
                                    <p:set>
                                      <p:cBhvr>
                                        <p:cTn id="65" dur="1" fill="hold">
                                          <p:stCondLst>
                                            <p:cond delay="0"/>
                                          </p:stCondLst>
                                        </p:cTn>
                                        <p:tgtEl>
                                          <p:spTgt spid="2036"/>
                                        </p:tgtEl>
                                        <p:attrNameLst>
                                          <p:attrName>style.visibility</p:attrName>
                                        </p:attrNameLst>
                                      </p:cBhvr>
                                      <p:to>
                                        <p:strVal val="visible"/>
                                      </p:to>
                                    </p:set>
                                    <p:animEffect transition="in" filter="fade">
                                      <p:cBhvr>
                                        <p:cTn id="66" dur="1000"/>
                                        <p:tgtEl>
                                          <p:spTgt spid="2036"/>
                                        </p:tgtEl>
                                      </p:cBhvr>
                                    </p:animEffect>
                                  </p:childTnLst>
                                </p:cTn>
                              </p:par>
                              <p:par>
                                <p:cTn id="67" presetID="10" presetClass="entr" presetSubtype="0" fill="hold" nodeType="withEffect">
                                  <p:stCondLst>
                                    <p:cond delay="0"/>
                                  </p:stCondLst>
                                  <p:childTnLst>
                                    <p:set>
                                      <p:cBhvr>
                                        <p:cTn id="68" dur="1" fill="hold">
                                          <p:stCondLst>
                                            <p:cond delay="0"/>
                                          </p:stCondLst>
                                        </p:cTn>
                                        <p:tgtEl>
                                          <p:spTgt spid="2037"/>
                                        </p:tgtEl>
                                        <p:attrNameLst>
                                          <p:attrName>style.visibility</p:attrName>
                                        </p:attrNameLst>
                                      </p:cBhvr>
                                      <p:to>
                                        <p:strVal val="visible"/>
                                      </p:to>
                                    </p:set>
                                    <p:animEffect transition="in" filter="fade">
                                      <p:cBhvr>
                                        <p:cTn id="69" dur="1000"/>
                                        <p:tgtEl>
                                          <p:spTgt spid="2037"/>
                                        </p:tgtEl>
                                      </p:cBhvr>
                                    </p:animEffect>
                                  </p:childTnLst>
                                </p:cTn>
                              </p:par>
                              <p:par>
                                <p:cTn id="70" presetID="10" presetClass="entr" presetSubtype="0" fill="hold" nodeType="withEffect">
                                  <p:stCondLst>
                                    <p:cond delay="0"/>
                                  </p:stCondLst>
                                  <p:childTnLst>
                                    <p:set>
                                      <p:cBhvr>
                                        <p:cTn id="71" dur="1" fill="hold">
                                          <p:stCondLst>
                                            <p:cond delay="0"/>
                                          </p:stCondLst>
                                        </p:cTn>
                                        <p:tgtEl>
                                          <p:spTgt spid="2046"/>
                                        </p:tgtEl>
                                        <p:attrNameLst>
                                          <p:attrName>style.visibility</p:attrName>
                                        </p:attrNameLst>
                                      </p:cBhvr>
                                      <p:to>
                                        <p:strVal val="visible"/>
                                      </p:to>
                                    </p:set>
                                    <p:animEffect transition="in" filter="fade">
                                      <p:cBhvr>
                                        <p:cTn id="72" dur="1000"/>
                                        <p:tgtEl>
                                          <p:spTgt spid="2046"/>
                                        </p:tgtEl>
                                      </p:cBhvr>
                                    </p:animEffect>
                                  </p:childTnLst>
                                </p:cTn>
                              </p:par>
                              <p:par>
                                <p:cTn id="73" presetID="10" presetClass="entr" presetSubtype="0" fill="hold" nodeType="withEffect">
                                  <p:stCondLst>
                                    <p:cond delay="0"/>
                                  </p:stCondLst>
                                  <p:childTnLst>
                                    <p:set>
                                      <p:cBhvr>
                                        <p:cTn id="74" dur="1" fill="hold">
                                          <p:stCondLst>
                                            <p:cond delay="0"/>
                                          </p:stCondLst>
                                        </p:cTn>
                                        <p:tgtEl>
                                          <p:spTgt spid="2047"/>
                                        </p:tgtEl>
                                        <p:attrNameLst>
                                          <p:attrName>style.visibility</p:attrName>
                                        </p:attrNameLst>
                                      </p:cBhvr>
                                      <p:to>
                                        <p:strVal val="visible"/>
                                      </p:to>
                                    </p:set>
                                    <p:animEffect transition="in" filter="fade">
                                      <p:cBhvr>
                                        <p:cTn id="75" dur="1000"/>
                                        <p:tgtEl>
                                          <p:spTgt spid="204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023"/>
                                        </p:tgtEl>
                                        <p:attrNameLst>
                                          <p:attrName>style.visibility</p:attrName>
                                        </p:attrNameLst>
                                      </p:cBhvr>
                                      <p:to>
                                        <p:strVal val="visible"/>
                                      </p:to>
                                    </p:set>
                                    <p:animEffect transition="in" filter="fade">
                                      <p:cBhvr>
                                        <p:cTn id="80" dur="1000"/>
                                        <p:tgtEl>
                                          <p:spTgt spid="2023"/>
                                        </p:tgtEl>
                                      </p:cBhvr>
                                    </p:animEffect>
                                  </p:childTnLst>
                                </p:cTn>
                              </p:par>
                              <p:par>
                                <p:cTn id="81" presetID="10" presetClass="entr" presetSubtype="0" fill="hold" nodeType="withEffect">
                                  <p:stCondLst>
                                    <p:cond delay="0"/>
                                  </p:stCondLst>
                                  <p:childTnLst>
                                    <p:set>
                                      <p:cBhvr>
                                        <p:cTn id="82" dur="1" fill="hold">
                                          <p:stCondLst>
                                            <p:cond delay="0"/>
                                          </p:stCondLst>
                                        </p:cTn>
                                        <p:tgtEl>
                                          <p:spTgt spid="2038"/>
                                        </p:tgtEl>
                                        <p:attrNameLst>
                                          <p:attrName>style.visibility</p:attrName>
                                        </p:attrNameLst>
                                      </p:cBhvr>
                                      <p:to>
                                        <p:strVal val="visible"/>
                                      </p:to>
                                    </p:set>
                                    <p:animEffect transition="in" filter="fade">
                                      <p:cBhvr>
                                        <p:cTn id="83" dur="1000"/>
                                        <p:tgtEl>
                                          <p:spTgt spid="2038"/>
                                        </p:tgtEl>
                                      </p:cBhvr>
                                    </p:animEffect>
                                  </p:childTnLst>
                                </p:cTn>
                              </p:par>
                              <p:par>
                                <p:cTn id="84" presetID="10" presetClass="entr" presetSubtype="0" fill="hold" nodeType="withEffect">
                                  <p:stCondLst>
                                    <p:cond delay="0"/>
                                  </p:stCondLst>
                                  <p:childTnLst>
                                    <p:set>
                                      <p:cBhvr>
                                        <p:cTn id="85" dur="1" fill="hold">
                                          <p:stCondLst>
                                            <p:cond delay="0"/>
                                          </p:stCondLst>
                                        </p:cTn>
                                        <p:tgtEl>
                                          <p:spTgt spid="2039"/>
                                        </p:tgtEl>
                                        <p:attrNameLst>
                                          <p:attrName>style.visibility</p:attrName>
                                        </p:attrNameLst>
                                      </p:cBhvr>
                                      <p:to>
                                        <p:strVal val="visible"/>
                                      </p:to>
                                    </p:set>
                                    <p:animEffect transition="in" filter="fade">
                                      <p:cBhvr>
                                        <p:cTn id="86" dur="1000"/>
                                        <p:tgtEl>
                                          <p:spTgt spid="2039"/>
                                        </p:tgtEl>
                                      </p:cBhvr>
                                    </p:animEffect>
                                  </p:childTnLst>
                                </p:cTn>
                              </p:par>
                              <p:par>
                                <p:cTn id="87" presetID="10" presetClass="entr" presetSubtype="0" fill="hold" nodeType="withEffect">
                                  <p:stCondLst>
                                    <p:cond delay="0"/>
                                  </p:stCondLst>
                                  <p:childTnLst>
                                    <p:set>
                                      <p:cBhvr>
                                        <p:cTn id="88" dur="1" fill="hold">
                                          <p:stCondLst>
                                            <p:cond delay="0"/>
                                          </p:stCondLst>
                                        </p:cTn>
                                        <p:tgtEl>
                                          <p:spTgt spid="2040"/>
                                        </p:tgtEl>
                                        <p:attrNameLst>
                                          <p:attrName>style.visibility</p:attrName>
                                        </p:attrNameLst>
                                      </p:cBhvr>
                                      <p:to>
                                        <p:strVal val="visible"/>
                                      </p:to>
                                    </p:set>
                                    <p:animEffect transition="in" filter="fade">
                                      <p:cBhvr>
                                        <p:cTn id="89" dur="1000"/>
                                        <p:tgtEl>
                                          <p:spTgt spid="2040"/>
                                        </p:tgtEl>
                                      </p:cBhvr>
                                    </p:animEffect>
                                  </p:childTnLst>
                                </p:cTn>
                              </p:par>
                              <p:par>
                                <p:cTn id="90" presetID="10" presetClass="entr" presetSubtype="0" fill="hold" nodeType="withEffect">
                                  <p:stCondLst>
                                    <p:cond delay="0"/>
                                  </p:stCondLst>
                                  <p:childTnLst>
                                    <p:set>
                                      <p:cBhvr>
                                        <p:cTn id="91" dur="1" fill="hold">
                                          <p:stCondLst>
                                            <p:cond delay="0"/>
                                          </p:stCondLst>
                                        </p:cTn>
                                        <p:tgtEl>
                                          <p:spTgt spid="2041"/>
                                        </p:tgtEl>
                                        <p:attrNameLst>
                                          <p:attrName>style.visibility</p:attrName>
                                        </p:attrNameLst>
                                      </p:cBhvr>
                                      <p:to>
                                        <p:strVal val="visible"/>
                                      </p:to>
                                    </p:set>
                                    <p:animEffect transition="in" filter="fade">
                                      <p:cBhvr>
                                        <p:cTn id="92" dur="1000"/>
                                        <p:tgtEl>
                                          <p:spTgt spid="2041"/>
                                        </p:tgtEl>
                                      </p:cBhvr>
                                    </p:animEffect>
                                  </p:childTnLst>
                                </p:cTn>
                              </p:par>
                              <p:par>
                                <p:cTn id="93" presetID="10" presetClass="entr" presetSubtype="0" fill="hold" nodeType="withEffect">
                                  <p:stCondLst>
                                    <p:cond delay="0"/>
                                  </p:stCondLst>
                                  <p:childTnLst>
                                    <p:set>
                                      <p:cBhvr>
                                        <p:cTn id="94" dur="1" fill="hold">
                                          <p:stCondLst>
                                            <p:cond delay="0"/>
                                          </p:stCondLst>
                                        </p:cTn>
                                        <p:tgtEl>
                                          <p:spTgt spid="2044"/>
                                        </p:tgtEl>
                                        <p:attrNameLst>
                                          <p:attrName>style.visibility</p:attrName>
                                        </p:attrNameLst>
                                      </p:cBhvr>
                                      <p:to>
                                        <p:strVal val="visible"/>
                                      </p:to>
                                    </p:set>
                                    <p:animEffect transition="in" filter="fade">
                                      <p:cBhvr>
                                        <p:cTn id="95" dur="1000"/>
                                        <p:tgtEl>
                                          <p:spTgt spid="2044"/>
                                        </p:tgtEl>
                                      </p:cBhvr>
                                    </p:animEffect>
                                  </p:childTnLst>
                                </p:cTn>
                              </p:par>
                              <p:par>
                                <p:cTn id="96" presetID="10" presetClass="entr" presetSubtype="0" fill="hold" nodeType="withEffect">
                                  <p:stCondLst>
                                    <p:cond delay="0"/>
                                  </p:stCondLst>
                                  <p:childTnLst>
                                    <p:set>
                                      <p:cBhvr>
                                        <p:cTn id="97" dur="1" fill="hold">
                                          <p:stCondLst>
                                            <p:cond delay="0"/>
                                          </p:stCondLst>
                                        </p:cTn>
                                        <p:tgtEl>
                                          <p:spTgt spid="2042"/>
                                        </p:tgtEl>
                                        <p:attrNameLst>
                                          <p:attrName>style.visibility</p:attrName>
                                        </p:attrNameLst>
                                      </p:cBhvr>
                                      <p:to>
                                        <p:strVal val="visible"/>
                                      </p:to>
                                    </p:set>
                                    <p:animEffect transition="in" filter="fade">
                                      <p:cBhvr>
                                        <p:cTn id="98" dur="1000"/>
                                        <p:tgtEl>
                                          <p:spTgt spid="2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83"/>
        <p:cNvGrpSpPr/>
        <p:nvPr/>
      </p:nvGrpSpPr>
      <p:grpSpPr>
        <a:xfrm>
          <a:off x="0" y="0"/>
          <a:ext cx="0" cy="0"/>
          <a:chOff x="0" y="0"/>
          <a:chExt cx="0" cy="0"/>
        </a:xfrm>
      </p:grpSpPr>
      <p:sp>
        <p:nvSpPr>
          <p:cNvPr id="2084" name="Google Shape;2084;p94"/>
          <p:cNvSpPr txBox="1">
            <a:spLocks noGrp="1"/>
          </p:cNvSpPr>
          <p:nvPr>
            <p:ph type="title"/>
          </p:nvPr>
        </p:nvSpPr>
        <p:spPr>
          <a:xfrm>
            <a:off x="770594" y="3002727"/>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2085" name="Google Shape;2085;p94"/>
          <p:cNvSpPr txBox="1">
            <a:spLocks noGrp="1"/>
          </p:cNvSpPr>
          <p:nvPr>
            <p:ph type="subTitle" idx="1"/>
          </p:nvPr>
        </p:nvSpPr>
        <p:spPr>
          <a:xfrm>
            <a:off x="770600" y="3308027"/>
            <a:ext cx="2258700" cy="7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2086" name="Google Shape;2086;p94"/>
          <p:cNvSpPr txBox="1">
            <a:spLocks noGrp="1"/>
          </p:cNvSpPr>
          <p:nvPr>
            <p:ph type="title" idx="2"/>
          </p:nvPr>
        </p:nvSpPr>
        <p:spPr>
          <a:xfrm>
            <a:off x="3442651" y="3002727"/>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a:p>
        </p:txBody>
      </p:sp>
      <p:sp>
        <p:nvSpPr>
          <p:cNvPr id="2087" name="Google Shape;2087;p94"/>
          <p:cNvSpPr txBox="1">
            <a:spLocks noGrp="1"/>
          </p:cNvSpPr>
          <p:nvPr>
            <p:ph type="subTitle" idx="3"/>
          </p:nvPr>
        </p:nvSpPr>
        <p:spPr>
          <a:xfrm>
            <a:off x="3442651" y="3308034"/>
            <a:ext cx="2258700" cy="7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full of iron oxide dust</a:t>
            </a:r>
            <a:endParaRPr/>
          </a:p>
        </p:txBody>
      </p:sp>
      <p:sp>
        <p:nvSpPr>
          <p:cNvPr id="2088" name="Google Shape;2088;p94"/>
          <p:cNvSpPr txBox="1">
            <a:spLocks noGrp="1"/>
          </p:cNvSpPr>
          <p:nvPr>
            <p:ph type="subTitle" idx="5"/>
          </p:nvPr>
        </p:nvSpPr>
        <p:spPr>
          <a:xfrm>
            <a:off x="6114701" y="3308034"/>
            <a:ext cx="2258700" cy="7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a:p>
            <a:pPr marL="0" lvl="0" indent="0" algn="ctr" rtl="0">
              <a:spcBef>
                <a:spcPts val="0"/>
              </a:spcBef>
              <a:spcAft>
                <a:spcPts val="0"/>
              </a:spcAft>
              <a:buNone/>
            </a:pPr>
            <a:endParaRPr/>
          </a:p>
        </p:txBody>
      </p:sp>
      <p:sp>
        <p:nvSpPr>
          <p:cNvPr id="2089" name="Google Shape;2089;p94"/>
          <p:cNvSpPr txBox="1">
            <a:spLocks noGrp="1"/>
          </p:cNvSpPr>
          <p:nvPr>
            <p:ph type="title" idx="4"/>
          </p:nvPr>
        </p:nvSpPr>
        <p:spPr>
          <a:xfrm>
            <a:off x="6114706" y="3002727"/>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2090" name="Google Shape;2090;p94"/>
          <p:cNvSpPr txBox="1">
            <a:spLocks noGrp="1"/>
          </p:cNvSpPr>
          <p:nvPr>
            <p:ph type="title" idx="6"/>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Sector News</a:t>
            </a:r>
            <a:endParaRPr/>
          </a:p>
        </p:txBody>
      </p:sp>
      <p:sp>
        <p:nvSpPr>
          <p:cNvPr id="2091" name="Google Shape;2091;p94"/>
          <p:cNvSpPr/>
          <p:nvPr/>
        </p:nvSpPr>
        <p:spPr>
          <a:xfrm>
            <a:off x="1255260" y="1676809"/>
            <a:ext cx="1289380" cy="12695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94"/>
          <p:cNvSpPr/>
          <p:nvPr/>
        </p:nvSpPr>
        <p:spPr>
          <a:xfrm>
            <a:off x="1564747" y="1989061"/>
            <a:ext cx="6705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94"/>
          <p:cNvSpPr/>
          <p:nvPr/>
        </p:nvSpPr>
        <p:spPr>
          <a:xfrm>
            <a:off x="3927310" y="1677641"/>
            <a:ext cx="1289380" cy="12695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94"/>
          <p:cNvSpPr/>
          <p:nvPr/>
        </p:nvSpPr>
        <p:spPr>
          <a:xfrm>
            <a:off x="4236797" y="1989893"/>
            <a:ext cx="6705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94"/>
          <p:cNvSpPr/>
          <p:nvPr/>
        </p:nvSpPr>
        <p:spPr>
          <a:xfrm>
            <a:off x="6599360" y="1678472"/>
            <a:ext cx="1289380" cy="12695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94"/>
          <p:cNvSpPr/>
          <p:nvPr/>
        </p:nvSpPr>
        <p:spPr>
          <a:xfrm>
            <a:off x="6908847" y="1990725"/>
            <a:ext cx="6705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7" name="Google Shape;2097;p94"/>
          <p:cNvGrpSpPr/>
          <p:nvPr/>
        </p:nvGrpSpPr>
        <p:grpSpPr>
          <a:xfrm>
            <a:off x="7093156" y="2157122"/>
            <a:ext cx="291689" cy="301744"/>
            <a:chOff x="-59475600" y="2658625"/>
            <a:chExt cx="309550" cy="316625"/>
          </a:xfrm>
        </p:grpSpPr>
        <p:sp>
          <p:nvSpPr>
            <p:cNvPr id="2098" name="Google Shape;2098;p94"/>
            <p:cNvSpPr/>
            <p:nvPr/>
          </p:nvSpPr>
          <p:spPr>
            <a:xfrm>
              <a:off x="-59427550" y="291302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630" y="788"/>
                    <a:pt x="788" y="630"/>
                    <a:pt x="788" y="410"/>
                  </a:cubicBezTo>
                  <a:cubicBezTo>
                    <a:pt x="788" y="189"/>
                    <a:pt x="630" y="0"/>
                    <a:pt x="4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94"/>
            <p:cNvSpPr/>
            <p:nvPr/>
          </p:nvSpPr>
          <p:spPr>
            <a:xfrm>
              <a:off x="-59428350" y="2699575"/>
              <a:ext cx="20500" cy="152825"/>
            </a:xfrm>
            <a:custGeom>
              <a:avLst/>
              <a:gdLst/>
              <a:ahLst/>
              <a:cxnLst/>
              <a:rect l="l" t="t" r="r" b="b"/>
              <a:pathLst>
                <a:path w="820" h="6113" extrusionOk="0">
                  <a:moveTo>
                    <a:pt x="442" y="0"/>
                  </a:moveTo>
                  <a:cubicBezTo>
                    <a:pt x="190" y="0"/>
                    <a:pt x="1" y="189"/>
                    <a:pt x="1" y="441"/>
                  </a:cubicBezTo>
                  <a:lnTo>
                    <a:pt x="1" y="5671"/>
                  </a:lnTo>
                  <a:cubicBezTo>
                    <a:pt x="1" y="5923"/>
                    <a:pt x="190" y="6112"/>
                    <a:pt x="442" y="6112"/>
                  </a:cubicBezTo>
                  <a:cubicBezTo>
                    <a:pt x="662" y="6112"/>
                    <a:pt x="820" y="5923"/>
                    <a:pt x="820" y="5671"/>
                  </a:cubicBezTo>
                  <a:lnTo>
                    <a:pt x="820" y="410"/>
                  </a:lnTo>
                  <a:cubicBezTo>
                    <a:pt x="820" y="158"/>
                    <a:pt x="631" y="0"/>
                    <a:pt x="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94"/>
            <p:cNvSpPr/>
            <p:nvPr/>
          </p:nvSpPr>
          <p:spPr>
            <a:xfrm>
              <a:off x="-59330675" y="2913025"/>
              <a:ext cx="19700" cy="19700"/>
            </a:xfrm>
            <a:custGeom>
              <a:avLst/>
              <a:gdLst/>
              <a:ahLst/>
              <a:cxnLst/>
              <a:rect l="l" t="t" r="r" b="b"/>
              <a:pathLst>
                <a:path w="788" h="788" extrusionOk="0">
                  <a:moveTo>
                    <a:pt x="378" y="0"/>
                  </a:moveTo>
                  <a:cubicBezTo>
                    <a:pt x="158" y="0"/>
                    <a:pt x="0" y="189"/>
                    <a:pt x="0" y="410"/>
                  </a:cubicBezTo>
                  <a:cubicBezTo>
                    <a:pt x="0" y="630"/>
                    <a:pt x="158" y="788"/>
                    <a:pt x="378" y="788"/>
                  </a:cubicBezTo>
                  <a:cubicBezTo>
                    <a:pt x="599" y="788"/>
                    <a:pt x="788" y="630"/>
                    <a:pt x="788" y="410"/>
                  </a:cubicBezTo>
                  <a:cubicBezTo>
                    <a:pt x="788" y="189"/>
                    <a:pt x="599"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94"/>
            <p:cNvSpPr/>
            <p:nvPr/>
          </p:nvSpPr>
          <p:spPr>
            <a:xfrm>
              <a:off x="-59330675" y="2699575"/>
              <a:ext cx="20500" cy="152825"/>
            </a:xfrm>
            <a:custGeom>
              <a:avLst/>
              <a:gdLst/>
              <a:ahLst/>
              <a:cxnLst/>
              <a:rect l="l" t="t" r="r" b="b"/>
              <a:pathLst>
                <a:path w="820" h="6113" extrusionOk="0">
                  <a:moveTo>
                    <a:pt x="378" y="0"/>
                  </a:moveTo>
                  <a:cubicBezTo>
                    <a:pt x="158" y="0"/>
                    <a:pt x="0" y="189"/>
                    <a:pt x="0" y="441"/>
                  </a:cubicBezTo>
                  <a:lnTo>
                    <a:pt x="0" y="5671"/>
                  </a:lnTo>
                  <a:cubicBezTo>
                    <a:pt x="0" y="5923"/>
                    <a:pt x="189" y="6112"/>
                    <a:pt x="378" y="6112"/>
                  </a:cubicBezTo>
                  <a:cubicBezTo>
                    <a:pt x="630" y="6112"/>
                    <a:pt x="820" y="5923"/>
                    <a:pt x="820" y="5671"/>
                  </a:cubicBezTo>
                  <a:lnTo>
                    <a:pt x="820" y="410"/>
                  </a:lnTo>
                  <a:cubicBezTo>
                    <a:pt x="788"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94"/>
            <p:cNvSpPr/>
            <p:nvPr/>
          </p:nvSpPr>
          <p:spPr>
            <a:xfrm>
              <a:off x="-59475600" y="2658625"/>
              <a:ext cx="309550" cy="316625"/>
            </a:xfrm>
            <a:custGeom>
              <a:avLst/>
              <a:gdLst/>
              <a:ahLst/>
              <a:cxnLst/>
              <a:rect l="l" t="t" r="r" b="b"/>
              <a:pathLst>
                <a:path w="12382" h="12665" extrusionOk="0">
                  <a:moveTo>
                    <a:pt x="3372" y="788"/>
                  </a:moveTo>
                  <a:cubicBezTo>
                    <a:pt x="3624" y="788"/>
                    <a:pt x="3813" y="977"/>
                    <a:pt x="3813" y="1197"/>
                  </a:cubicBezTo>
                  <a:lnTo>
                    <a:pt x="3813" y="8538"/>
                  </a:lnTo>
                  <a:lnTo>
                    <a:pt x="788" y="8538"/>
                  </a:lnTo>
                  <a:lnTo>
                    <a:pt x="788" y="1197"/>
                  </a:lnTo>
                  <a:cubicBezTo>
                    <a:pt x="788" y="977"/>
                    <a:pt x="977" y="788"/>
                    <a:pt x="1166" y="788"/>
                  </a:cubicBezTo>
                  <a:close/>
                  <a:moveTo>
                    <a:pt x="7278" y="788"/>
                  </a:moveTo>
                  <a:cubicBezTo>
                    <a:pt x="7530" y="788"/>
                    <a:pt x="7688" y="977"/>
                    <a:pt x="7688" y="1197"/>
                  </a:cubicBezTo>
                  <a:lnTo>
                    <a:pt x="7688" y="8538"/>
                  </a:lnTo>
                  <a:lnTo>
                    <a:pt x="4632" y="8538"/>
                  </a:lnTo>
                  <a:lnTo>
                    <a:pt x="4632" y="1197"/>
                  </a:lnTo>
                  <a:cubicBezTo>
                    <a:pt x="4632" y="977"/>
                    <a:pt x="4852" y="788"/>
                    <a:pt x="5073" y="788"/>
                  </a:cubicBezTo>
                  <a:close/>
                  <a:moveTo>
                    <a:pt x="11122" y="788"/>
                  </a:moveTo>
                  <a:cubicBezTo>
                    <a:pt x="11342" y="788"/>
                    <a:pt x="11500" y="977"/>
                    <a:pt x="11500" y="1197"/>
                  </a:cubicBezTo>
                  <a:lnTo>
                    <a:pt x="11500" y="8538"/>
                  </a:lnTo>
                  <a:lnTo>
                    <a:pt x="8507" y="8538"/>
                  </a:lnTo>
                  <a:lnTo>
                    <a:pt x="8507" y="1197"/>
                  </a:lnTo>
                  <a:cubicBezTo>
                    <a:pt x="8507" y="977"/>
                    <a:pt x="8696" y="788"/>
                    <a:pt x="8885" y="788"/>
                  </a:cubicBezTo>
                  <a:close/>
                  <a:moveTo>
                    <a:pt x="3813" y="9325"/>
                  </a:moveTo>
                  <a:lnTo>
                    <a:pt x="3813" y="11405"/>
                  </a:lnTo>
                  <a:cubicBezTo>
                    <a:pt x="3813" y="11657"/>
                    <a:pt x="3624" y="11846"/>
                    <a:pt x="3372" y="11846"/>
                  </a:cubicBezTo>
                  <a:lnTo>
                    <a:pt x="1166" y="11846"/>
                  </a:lnTo>
                  <a:cubicBezTo>
                    <a:pt x="946" y="11846"/>
                    <a:pt x="788" y="11657"/>
                    <a:pt x="788" y="11405"/>
                  </a:cubicBezTo>
                  <a:lnTo>
                    <a:pt x="788" y="9325"/>
                  </a:lnTo>
                  <a:close/>
                  <a:moveTo>
                    <a:pt x="7688" y="9325"/>
                  </a:moveTo>
                  <a:lnTo>
                    <a:pt x="7688" y="11405"/>
                  </a:lnTo>
                  <a:cubicBezTo>
                    <a:pt x="7688" y="11657"/>
                    <a:pt x="7467" y="11846"/>
                    <a:pt x="7278" y="11846"/>
                  </a:cubicBezTo>
                  <a:lnTo>
                    <a:pt x="5073" y="11846"/>
                  </a:lnTo>
                  <a:cubicBezTo>
                    <a:pt x="4852" y="11846"/>
                    <a:pt x="4632" y="11657"/>
                    <a:pt x="4632" y="11405"/>
                  </a:cubicBezTo>
                  <a:lnTo>
                    <a:pt x="4632" y="9325"/>
                  </a:lnTo>
                  <a:close/>
                  <a:moveTo>
                    <a:pt x="11563" y="9325"/>
                  </a:moveTo>
                  <a:lnTo>
                    <a:pt x="11563" y="11405"/>
                  </a:lnTo>
                  <a:lnTo>
                    <a:pt x="11531" y="11405"/>
                  </a:lnTo>
                  <a:cubicBezTo>
                    <a:pt x="11531" y="11657"/>
                    <a:pt x="11342" y="11846"/>
                    <a:pt x="11153" y="11846"/>
                  </a:cubicBezTo>
                  <a:lnTo>
                    <a:pt x="8948" y="11846"/>
                  </a:lnTo>
                  <a:cubicBezTo>
                    <a:pt x="8696" y="11846"/>
                    <a:pt x="8538" y="11657"/>
                    <a:pt x="8538" y="11405"/>
                  </a:cubicBezTo>
                  <a:lnTo>
                    <a:pt x="8538" y="9325"/>
                  </a:lnTo>
                  <a:close/>
                  <a:moveTo>
                    <a:pt x="1229" y="0"/>
                  </a:moveTo>
                  <a:cubicBezTo>
                    <a:pt x="536" y="0"/>
                    <a:pt x="0" y="536"/>
                    <a:pt x="0" y="1197"/>
                  </a:cubicBezTo>
                  <a:lnTo>
                    <a:pt x="0" y="11405"/>
                  </a:lnTo>
                  <a:cubicBezTo>
                    <a:pt x="0" y="12066"/>
                    <a:pt x="536" y="12665"/>
                    <a:pt x="1229" y="12665"/>
                  </a:cubicBezTo>
                  <a:lnTo>
                    <a:pt x="3435" y="12665"/>
                  </a:lnTo>
                  <a:cubicBezTo>
                    <a:pt x="3750" y="12665"/>
                    <a:pt x="4002" y="12539"/>
                    <a:pt x="4254" y="12350"/>
                  </a:cubicBezTo>
                  <a:cubicBezTo>
                    <a:pt x="4474" y="12539"/>
                    <a:pt x="4758" y="12665"/>
                    <a:pt x="5073" y="12665"/>
                  </a:cubicBezTo>
                  <a:lnTo>
                    <a:pt x="7278" y="12665"/>
                  </a:lnTo>
                  <a:cubicBezTo>
                    <a:pt x="7593" y="12665"/>
                    <a:pt x="7877" y="12539"/>
                    <a:pt x="8097" y="12350"/>
                  </a:cubicBezTo>
                  <a:cubicBezTo>
                    <a:pt x="8349" y="12539"/>
                    <a:pt x="8633" y="12665"/>
                    <a:pt x="8948" y="12665"/>
                  </a:cubicBezTo>
                  <a:lnTo>
                    <a:pt x="11153" y="12665"/>
                  </a:lnTo>
                  <a:cubicBezTo>
                    <a:pt x="11815" y="12665"/>
                    <a:pt x="12382" y="12129"/>
                    <a:pt x="12382" y="11405"/>
                  </a:cubicBezTo>
                  <a:lnTo>
                    <a:pt x="12382" y="1197"/>
                  </a:lnTo>
                  <a:cubicBezTo>
                    <a:pt x="12350" y="536"/>
                    <a:pt x="11815" y="0"/>
                    <a:pt x="11153" y="0"/>
                  </a:cubicBezTo>
                  <a:lnTo>
                    <a:pt x="8948" y="0"/>
                  </a:lnTo>
                  <a:cubicBezTo>
                    <a:pt x="8633" y="0"/>
                    <a:pt x="8349" y="95"/>
                    <a:pt x="8097" y="315"/>
                  </a:cubicBezTo>
                  <a:cubicBezTo>
                    <a:pt x="7877" y="95"/>
                    <a:pt x="7593" y="0"/>
                    <a:pt x="7278" y="0"/>
                  </a:cubicBezTo>
                  <a:lnTo>
                    <a:pt x="5073" y="0"/>
                  </a:lnTo>
                  <a:cubicBezTo>
                    <a:pt x="4758" y="0"/>
                    <a:pt x="4474" y="95"/>
                    <a:pt x="4254" y="315"/>
                  </a:cubicBezTo>
                  <a:cubicBezTo>
                    <a:pt x="4002" y="95"/>
                    <a:pt x="3750" y="0"/>
                    <a:pt x="3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94"/>
            <p:cNvSpPr/>
            <p:nvPr/>
          </p:nvSpPr>
          <p:spPr>
            <a:xfrm>
              <a:off x="-59234600" y="2913025"/>
              <a:ext cx="19725" cy="19700"/>
            </a:xfrm>
            <a:custGeom>
              <a:avLst/>
              <a:gdLst/>
              <a:ahLst/>
              <a:cxnLst/>
              <a:rect l="l" t="t" r="r" b="b"/>
              <a:pathLst>
                <a:path w="789" h="788" extrusionOk="0">
                  <a:moveTo>
                    <a:pt x="411" y="0"/>
                  </a:moveTo>
                  <a:cubicBezTo>
                    <a:pt x="190" y="0"/>
                    <a:pt x="1" y="189"/>
                    <a:pt x="1" y="410"/>
                  </a:cubicBezTo>
                  <a:cubicBezTo>
                    <a:pt x="1" y="630"/>
                    <a:pt x="190" y="788"/>
                    <a:pt x="411" y="788"/>
                  </a:cubicBezTo>
                  <a:cubicBezTo>
                    <a:pt x="631" y="788"/>
                    <a:pt x="789" y="630"/>
                    <a:pt x="789" y="410"/>
                  </a:cubicBezTo>
                  <a:cubicBezTo>
                    <a:pt x="789" y="189"/>
                    <a:pt x="631" y="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94"/>
            <p:cNvSpPr/>
            <p:nvPr/>
          </p:nvSpPr>
          <p:spPr>
            <a:xfrm>
              <a:off x="-59235375" y="2699575"/>
              <a:ext cx="20500" cy="152825"/>
            </a:xfrm>
            <a:custGeom>
              <a:avLst/>
              <a:gdLst/>
              <a:ahLst/>
              <a:cxnLst/>
              <a:rect l="l" t="t" r="r" b="b"/>
              <a:pathLst>
                <a:path w="820" h="6113" extrusionOk="0">
                  <a:moveTo>
                    <a:pt x="442" y="0"/>
                  </a:moveTo>
                  <a:cubicBezTo>
                    <a:pt x="190" y="0"/>
                    <a:pt x="0" y="189"/>
                    <a:pt x="0" y="441"/>
                  </a:cubicBezTo>
                  <a:lnTo>
                    <a:pt x="0" y="5671"/>
                  </a:lnTo>
                  <a:cubicBezTo>
                    <a:pt x="0" y="5923"/>
                    <a:pt x="190" y="6112"/>
                    <a:pt x="442" y="6112"/>
                  </a:cubicBezTo>
                  <a:cubicBezTo>
                    <a:pt x="662" y="6112"/>
                    <a:pt x="820" y="5923"/>
                    <a:pt x="820" y="5671"/>
                  </a:cubicBezTo>
                  <a:lnTo>
                    <a:pt x="820" y="410"/>
                  </a:lnTo>
                  <a:cubicBezTo>
                    <a:pt x="820" y="158"/>
                    <a:pt x="631" y="0"/>
                    <a:pt x="4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5" name="Google Shape;2105;p94"/>
          <p:cNvGrpSpPr/>
          <p:nvPr/>
        </p:nvGrpSpPr>
        <p:grpSpPr>
          <a:xfrm>
            <a:off x="1749075" y="2176457"/>
            <a:ext cx="301767" cy="301747"/>
            <a:chOff x="-61782550" y="2664925"/>
            <a:chExt cx="316650" cy="319275"/>
          </a:xfrm>
        </p:grpSpPr>
        <p:sp>
          <p:nvSpPr>
            <p:cNvPr id="2106" name="Google Shape;2106;p94"/>
            <p:cNvSpPr/>
            <p:nvPr/>
          </p:nvSpPr>
          <p:spPr>
            <a:xfrm>
              <a:off x="-61782550" y="2664925"/>
              <a:ext cx="316650" cy="319275"/>
            </a:xfrm>
            <a:custGeom>
              <a:avLst/>
              <a:gdLst/>
              <a:ahLst/>
              <a:cxnLst/>
              <a:rect l="l" t="t" r="r" b="b"/>
              <a:pathLst>
                <a:path w="12666" h="12771" extrusionOk="0">
                  <a:moveTo>
                    <a:pt x="10208" y="851"/>
                  </a:moveTo>
                  <a:cubicBezTo>
                    <a:pt x="10366" y="1670"/>
                    <a:pt x="10996" y="2300"/>
                    <a:pt x="11815" y="2457"/>
                  </a:cubicBezTo>
                  <a:lnTo>
                    <a:pt x="11815" y="6679"/>
                  </a:lnTo>
                  <a:lnTo>
                    <a:pt x="11783" y="6679"/>
                  </a:lnTo>
                  <a:cubicBezTo>
                    <a:pt x="10964" y="6837"/>
                    <a:pt x="10334" y="7467"/>
                    <a:pt x="10177" y="8286"/>
                  </a:cubicBezTo>
                  <a:lnTo>
                    <a:pt x="9011" y="8286"/>
                  </a:lnTo>
                  <a:cubicBezTo>
                    <a:pt x="9105" y="8002"/>
                    <a:pt x="9168" y="7719"/>
                    <a:pt x="9168" y="7467"/>
                  </a:cubicBezTo>
                  <a:cubicBezTo>
                    <a:pt x="9168" y="6081"/>
                    <a:pt x="8066" y="4978"/>
                    <a:pt x="6711" y="4978"/>
                  </a:cubicBezTo>
                  <a:cubicBezTo>
                    <a:pt x="5325" y="4978"/>
                    <a:pt x="4222" y="6081"/>
                    <a:pt x="4222" y="7467"/>
                  </a:cubicBezTo>
                  <a:cubicBezTo>
                    <a:pt x="4222" y="7719"/>
                    <a:pt x="4254" y="8002"/>
                    <a:pt x="4380" y="8286"/>
                  </a:cubicBezTo>
                  <a:lnTo>
                    <a:pt x="2395" y="8286"/>
                  </a:lnTo>
                  <a:cubicBezTo>
                    <a:pt x="2237" y="7467"/>
                    <a:pt x="1607" y="6837"/>
                    <a:pt x="788" y="6679"/>
                  </a:cubicBezTo>
                  <a:lnTo>
                    <a:pt x="788" y="2457"/>
                  </a:lnTo>
                  <a:cubicBezTo>
                    <a:pt x="1607" y="2300"/>
                    <a:pt x="2237" y="1670"/>
                    <a:pt x="2395" y="851"/>
                  </a:cubicBezTo>
                  <a:close/>
                  <a:moveTo>
                    <a:pt x="6711" y="5797"/>
                  </a:moveTo>
                  <a:cubicBezTo>
                    <a:pt x="7593" y="5797"/>
                    <a:pt x="8349" y="6553"/>
                    <a:pt x="8349" y="7467"/>
                  </a:cubicBezTo>
                  <a:cubicBezTo>
                    <a:pt x="8349" y="8349"/>
                    <a:pt x="7593" y="9105"/>
                    <a:pt x="6711" y="9105"/>
                  </a:cubicBezTo>
                  <a:cubicBezTo>
                    <a:pt x="5797" y="9105"/>
                    <a:pt x="5041" y="8349"/>
                    <a:pt x="5041" y="7467"/>
                  </a:cubicBezTo>
                  <a:cubicBezTo>
                    <a:pt x="5041" y="6553"/>
                    <a:pt x="5797" y="5797"/>
                    <a:pt x="6711" y="5797"/>
                  </a:cubicBezTo>
                  <a:close/>
                  <a:moveTo>
                    <a:pt x="7530" y="9767"/>
                  </a:moveTo>
                  <a:lnTo>
                    <a:pt x="7530" y="11468"/>
                  </a:lnTo>
                  <a:lnTo>
                    <a:pt x="6932" y="11090"/>
                  </a:lnTo>
                  <a:cubicBezTo>
                    <a:pt x="6853" y="11043"/>
                    <a:pt x="6774" y="11019"/>
                    <a:pt x="6695" y="11019"/>
                  </a:cubicBezTo>
                  <a:cubicBezTo>
                    <a:pt x="6616" y="11019"/>
                    <a:pt x="6538" y="11043"/>
                    <a:pt x="6459" y="11090"/>
                  </a:cubicBezTo>
                  <a:lnTo>
                    <a:pt x="5860" y="11468"/>
                  </a:lnTo>
                  <a:lnTo>
                    <a:pt x="5860" y="9767"/>
                  </a:lnTo>
                  <a:cubicBezTo>
                    <a:pt x="6144" y="9861"/>
                    <a:pt x="6427" y="9924"/>
                    <a:pt x="6711" y="9924"/>
                  </a:cubicBezTo>
                  <a:cubicBezTo>
                    <a:pt x="6995" y="9924"/>
                    <a:pt x="7247" y="9893"/>
                    <a:pt x="7530" y="9767"/>
                  </a:cubicBezTo>
                  <a:close/>
                  <a:moveTo>
                    <a:pt x="2048" y="0"/>
                  </a:moveTo>
                  <a:cubicBezTo>
                    <a:pt x="1828" y="0"/>
                    <a:pt x="1670" y="221"/>
                    <a:pt x="1670" y="441"/>
                  </a:cubicBezTo>
                  <a:cubicBezTo>
                    <a:pt x="1670" y="1103"/>
                    <a:pt x="1103" y="1670"/>
                    <a:pt x="410" y="1670"/>
                  </a:cubicBezTo>
                  <a:cubicBezTo>
                    <a:pt x="158" y="1670"/>
                    <a:pt x="0" y="1859"/>
                    <a:pt x="0" y="2111"/>
                  </a:cubicBezTo>
                  <a:lnTo>
                    <a:pt x="0" y="7057"/>
                  </a:lnTo>
                  <a:cubicBezTo>
                    <a:pt x="0" y="7278"/>
                    <a:pt x="189" y="7498"/>
                    <a:pt x="410" y="7498"/>
                  </a:cubicBezTo>
                  <a:cubicBezTo>
                    <a:pt x="1072" y="7498"/>
                    <a:pt x="1670" y="8034"/>
                    <a:pt x="1670" y="8758"/>
                  </a:cubicBezTo>
                  <a:cubicBezTo>
                    <a:pt x="1670" y="8979"/>
                    <a:pt x="1859" y="9136"/>
                    <a:pt x="2048" y="9136"/>
                  </a:cubicBezTo>
                  <a:lnTo>
                    <a:pt x="4884" y="9136"/>
                  </a:lnTo>
                  <a:lnTo>
                    <a:pt x="5073" y="9326"/>
                  </a:lnTo>
                  <a:lnTo>
                    <a:pt x="5073" y="12318"/>
                  </a:lnTo>
                  <a:cubicBezTo>
                    <a:pt x="5073" y="12562"/>
                    <a:pt x="5298" y="12749"/>
                    <a:pt x="5517" y="12749"/>
                  </a:cubicBezTo>
                  <a:cubicBezTo>
                    <a:pt x="5581" y="12749"/>
                    <a:pt x="5645" y="12732"/>
                    <a:pt x="5703" y="12697"/>
                  </a:cubicBezTo>
                  <a:lnTo>
                    <a:pt x="6743" y="12003"/>
                  </a:lnTo>
                  <a:lnTo>
                    <a:pt x="7782" y="12697"/>
                  </a:lnTo>
                  <a:cubicBezTo>
                    <a:pt x="7850" y="12747"/>
                    <a:pt x="7926" y="12771"/>
                    <a:pt x="8002" y="12771"/>
                  </a:cubicBezTo>
                  <a:cubicBezTo>
                    <a:pt x="8210" y="12771"/>
                    <a:pt x="8412" y="12595"/>
                    <a:pt x="8412" y="12318"/>
                  </a:cubicBezTo>
                  <a:lnTo>
                    <a:pt x="8412" y="9262"/>
                  </a:lnTo>
                  <a:lnTo>
                    <a:pt x="8601" y="9073"/>
                  </a:lnTo>
                  <a:lnTo>
                    <a:pt x="10618" y="9073"/>
                  </a:lnTo>
                  <a:cubicBezTo>
                    <a:pt x="10838" y="9073"/>
                    <a:pt x="10996" y="8884"/>
                    <a:pt x="10996" y="8664"/>
                  </a:cubicBezTo>
                  <a:cubicBezTo>
                    <a:pt x="10996" y="8002"/>
                    <a:pt x="11563" y="7404"/>
                    <a:pt x="12224" y="7404"/>
                  </a:cubicBezTo>
                  <a:cubicBezTo>
                    <a:pt x="12445" y="7404"/>
                    <a:pt x="12665" y="7215"/>
                    <a:pt x="12665" y="6994"/>
                  </a:cubicBezTo>
                  <a:lnTo>
                    <a:pt x="12665" y="2016"/>
                  </a:lnTo>
                  <a:cubicBezTo>
                    <a:pt x="12602" y="1827"/>
                    <a:pt x="12445" y="1670"/>
                    <a:pt x="12224" y="1670"/>
                  </a:cubicBezTo>
                  <a:cubicBezTo>
                    <a:pt x="11531" y="1670"/>
                    <a:pt x="10996" y="1103"/>
                    <a:pt x="10996" y="441"/>
                  </a:cubicBezTo>
                  <a:cubicBezTo>
                    <a:pt x="10996" y="221"/>
                    <a:pt x="10807" y="0"/>
                    <a:pt x="105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94"/>
            <p:cNvSpPr/>
            <p:nvPr/>
          </p:nvSpPr>
          <p:spPr>
            <a:xfrm>
              <a:off x="-61701425" y="2705875"/>
              <a:ext cx="151250" cy="21275"/>
            </a:xfrm>
            <a:custGeom>
              <a:avLst/>
              <a:gdLst/>
              <a:ahLst/>
              <a:cxnLst/>
              <a:rect l="l" t="t" r="r" b="b"/>
              <a:pathLst>
                <a:path w="6050" h="851" extrusionOk="0">
                  <a:moveTo>
                    <a:pt x="410" y="0"/>
                  </a:moveTo>
                  <a:cubicBezTo>
                    <a:pt x="189" y="0"/>
                    <a:pt x="0" y="189"/>
                    <a:pt x="0" y="410"/>
                  </a:cubicBezTo>
                  <a:cubicBezTo>
                    <a:pt x="0" y="662"/>
                    <a:pt x="189" y="851"/>
                    <a:pt x="410" y="851"/>
                  </a:cubicBezTo>
                  <a:lnTo>
                    <a:pt x="5671" y="851"/>
                  </a:lnTo>
                  <a:cubicBezTo>
                    <a:pt x="5892" y="851"/>
                    <a:pt x="6049" y="662"/>
                    <a:pt x="6049" y="410"/>
                  </a:cubicBezTo>
                  <a:cubicBezTo>
                    <a:pt x="6049" y="189"/>
                    <a:pt x="5860" y="0"/>
                    <a:pt x="5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94"/>
            <p:cNvSpPr/>
            <p:nvPr/>
          </p:nvSpPr>
          <p:spPr>
            <a:xfrm>
              <a:off x="-61742375" y="2747625"/>
              <a:ext cx="233925" cy="22075"/>
            </a:xfrm>
            <a:custGeom>
              <a:avLst/>
              <a:gdLst/>
              <a:ahLst/>
              <a:cxnLst/>
              <a:rect l="l" t="t" r="r" b="b"/>
              <a:pathLst>
                <a:path w="9357" h="883" extrusionOk="0">
                  <a:moveTo>
                    <a:pt x="410" y="0"/>
                  </a:moveTo>
                  <a:cubicBezTo>
                    <a:pt x="158" y="0"/>
                    <a:pt x="0" y="221"/>
                    <a:pt x="0" y="441"/>
                  </a:cubicBezTo>
                  <a:cubicBezTo>
                    <a:pt x="0" y="693"/>
                    <a:pt x="221" y="882"/>
                    <a:pt x="410" y="882"/>
                  </a:cubicBezTo>
                  <a:lnTo>
                    <a:pt x="8948" y="882"/>
                  </a:lnTo>
                  <a:cubicBezTo>
                    <a:pt x="9200" y="882"/>
                    <a:pt x="9357" y="693"/>
                    <a:pt x="9357" y="441"/>
                  </a:cubicBezTo>
                  <a:cubicBezTo>
                    <a:pt x="9357" y="221"/>
                    <a:pt x="9137" y="0"/>
                    <a:pt x="8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9" name="Google Shape;2109;p94"/>
          <p:cNvGrpSpPr/>
          <p:nvPr/>
        </p:nvGrpSpPr>
        <p:grpSpPr>
          <a:xfrm>
            <a:off x="4421131" y="2166780"/>
            <a:ext cx="301742" cy="301764"/>
            <a:chOff x="-59889100" y="2671925"/>
            <a:chExt cx="319000" cy="315950"/>
          </a:xfrm>
        </p:grpSpPr>
        <p:sp>
          <p:nvSpPr>
            <p:cNvPr id="2110" name="Google Shape;2110;p94"/>
            <p:cNvSpPr/>
            <p:nvPr/>
          </p:nvSpPr>
          <p:spPr>
            <a:xfrm>
              <a:off x="-59889100" y="2672000"/>
              <a:ext cx="149675" cy="256025"/>
            </a:xfrm>
            <a:custGeom>
              <a:avLst/>
              <a:gdLst/>
              <a:ahLst/>
              <a:cxnLst/>
              <a:rect l="l" t="t" r="r" b="b"/>
              <a:pathLst>
                <a:path w="5987" h="10241" extrusionOk="0">
                  <a:moveTo>
                    <a:pt x="5073" y="946"/>
                  </a:moveTo>
                  <a:lnTo>
                    <a:pt x="5073" y="2647"/>
                  </a:lnTo>
                  <a:lnTo>
                    <a:pt x="5104" y="2647"/>
                  </a:lnTo>
                  <a:cubicBezTo>
                    <a:pt x="3623" y="3151"/>
                    <a:pt x="2489" y="4569"/>
                    <a:pt x="2489" y="6302"/>
                  </a:cubicBezTo>
                  <a:cubicBezTo>
                    <a:pt x="2489" y="6900"/>
                    <a:pt x="2647" y="7499"/>
                    <a:pt x="2867" y="8034"/>
                  </a:cubicBezTo>
                  <a:lnTo>
                    <a:pt x="1639" y="9263"/>
                  </a:lnTo>
                  <a:cubicBezTo>
                    <a:pt x="1103" y="8381"/>
                    <a:pt x="788" y="7373"/>
                    <a:pt x="788" y="6302"/>
                  </a:cubicBezTo>
                  <a:cubicBezTo>
                    <a:pt x="788" y="3750"/>
                    <a:pt x="2584" y="1513"/>
                    <a:pt x="5073" y="946"/>
                  </a:cubicBezTo>
                  <a:close/>
                  <a:moveTo>
                    <a:pt x="5482" y="1"/>
                  </a:moveTo>
                  <a:cubicBezTo>
                    <a:pt x="2395" y="442"/>
                    <a:pt x="0" y="3088"/>
                    <a:pt x="0" y="6270"/>
                  </a:cubicBezTo>
                  <a:cubicBezTo>
                    <a:pt x="0" y="7688"/>
                    <a:pt x="441" y="8979"/>
                    <a:pt x="1292" y="10082"/>
                  </a:cubicBezTo>
                  <a:cubicBezTo>
                    <a:pt x="1377" y="10184"/>
                    <a:pt x="1500" y="10241"/>
                    <a:pt x="1624" y="10241"/>
                  </a:cubicBezTo>
                  <a:cubicBezTo>
                    <a:pt x="1729" y="10241"/>
                    <a:pt x="1835" y="10200"/>
                    <a:pt x="1922" y="10114"/>
                  </a:cubicBezTo>
                  <a:lnTo>
                    <a:pt x="3718" y="8349"/>
                  </a:lnTo>
                  <a:cubicBezTo>
                    <a:pt x="3812" y="8223"/>
                    <a:pt x="3844" y="8003"/>
                    <a:pt x="3781" y="7845"/>
                  </a:cubicBezTo>
                  <a:cubicBezTo>
                    <a:pt x="3497" y="7373"/>
                    <a:pt x="3340" y="6806"/>
                    <a:pt x="3340" y="6270"/>
                  </a:cubicBezTo>
                  <a:cubicBezTo>
                    <a:pt x="3340" y="4884"/>
                    <a:pt x="4285" y="3655"/>
                    <a:pt x="5671" y="3309"/>
                  </a:cubicBezTo>
                  <a:cubicBezTo>
                    <a:pt x="5860" y="3277"/>
                    <a:pt x="5986" y="3120"/>
                    <a:pt x="5986" y="2899"/>
                  </a:cubicBezTo>
                  <a:lnTo>
                    <a:pt x="5986" y="379"/>
                  </a:lnTo>
                  <a:cubicBezTo>
                    <a:pt x="5955" y="190"/>
                    <a:pt x="5703" y="1"/>
                    <a:pt x="5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94"/>
            <p:cNvSpPr/>
            <p:nvPr/>
          </p:nvSpPr>
          <p:spPr>
            <a:xfrm>
              <a:off x="-59830825" y="2892525"/>
              <a:ext cx="201650" cy="95350"/>
            </a:xfrm>
            <a:custGeom>
              <a:avLst/>
              <a:gdLst/>
              <a:ahLst/>
              <a:cxnLst/>
              <a:rect l="l" t="t" r="r" b="b"/>
              <a:pathLst>
                <a:path w="8066" h="3814" extrusionOk="0">
                  <a:moveTo>
                    <a:pt x="5735" y="946"/>
                  </a:moveTo>
                  <a:lnTo>
                    <a:pt x="6963" y="2175"/>
                  </a:lnTo>
                  <a:cubicBezTo>
                    <a:pt x="6113" y="2710"/>
                    <a:pt x="5073" y="2994"/>
                    <a:pt x="4065" y="2994"/>
                  </a:cubicBezTo>
                  <a:cubicBezTo>
                    <a:pt x="3025" y="2994"/>
                    <a:pt x="2017" y="2710"/>
                    <a:pt x="1135" y="2175"/>
                  </a:cubicBezTo>
                  <a:lnTo>
                    <a:pt x="2364" y="946"/>
                  </a:lnTo>
                  <a:cubicBezTo>
                    <a:pt x="2868" y="1198"/>
                    <a:pt x="3466" y="1356"/>
                    <a:pt x="4065" y="1356"/>
                  </a:cubicBezTo>
                  <a:cubicBezTo>
                    <a:pt x="4600" y="1356"/>
                    <a:pt x="5199" y="1198"/>
                    <a:pt x="5735" y="946"/>
                  </a:cubicBezTo>
                  <a:close/>
                  <a:moveTo>
                    <a:pt x="5758" y="1"/>
                  </a:moveTo>
                  <a:cubicBezTo>
                    <a:pt x="5693" y="1"/>
                    <a:pt x="5630" y="11"/>
                    <a:pt x="5577" y="32"/>
                  </a:cubicBezTo>
                  <a:cubicBezTo>
                    <a:pt x="5105" y="316"/>
                    <a:pt x="4569" y="474"/>
                    <a:pt x="4002" y="474"/>
                  </a:cubicBezTo>
                  <a:cubicBezTo>
                    <a:pt x="3956" y="476"/>
                    <a:pt x="3911" y="478"/>
                    <a:pt x="3865" y="478"/>
                  </a:cubicBezTo>
                  <a:cubicBezTo>
                    <a:pt x="3376" y="478"/>
                    <a:pt x="2890" y="326"/>
                    <a:pt x="2458" y="95"/>
                  </a:cubicBezTo>
                  <a:cubicBezTo>
                    <a:pt x="2389" y="54"/>
                    <a:pt x="2315" y="31"/>
                    <a:pt x="2239" y="31"/>
                  </a:cubicBezTo>
                  <a:cubicBezTo>
                    <a:pt x="2142" y="31"/>
                    <a:pt x="2043" y="70"/>
                    <a:pt x="1954" y="158"/>
                  </a:cubicBezTo>
                  <a:lnTo>
                    <a:pt x="190" y="1923"/>
                  </a:lnTo>
                  <a:cubicBezTo>
                    <a:pt x="1" y="2143"/>
                    <a:pt x="32" y="2395"/>
                    <a:pt x="221" y="2553"/>
                  </a:cubicBezTo>
                  <a:cubicBezTo>
                    <a:pt x="1324" y="3403"/>
                    <a:pt x="2616" y="3813"/>
                    <a:pt x="4002" y="3813"/>
                  </a:cubicBezTo>
                  <a:cubicBezTo>
                    <a:pt x="5388" y="3813"/>
                    <a:pt x="6711" y="3403"/>
                    <a:pt x="7814" y="2521"/>
                  </a:cubicBezTo>
                  <a:cubicBezTo>
                    <a:pt x="8035" y="2364"/>
                    <a:pt x="8066" y="2080"/>
                    <a:pt x="7877" y="1891"/>
                  </a:cubicBezTo>
                  <a:lnTo>
                    <a:pt x="6113" y="127"/>
                  </a:lnTo>
                  <a:cubicBezTo>
                    <a:pt x="6029" y="43"/>
                    <a:pt x="5889" y="1"/>
                    <a:pt x="5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94"/>
            <p:cNvSpPr/>
            <p:nvPr/>
          </p:nvSpPr>
          <p:spPr>
            <a:xfrm>
              <a:off x="-59719775" y="2671925"/>
              <a:ext cx="149675" cy="256425"/>
            </a:xfrm>
            <a:custGeom>
              <a:avLst/>
              <a:gdLst/>
              <a:ahLst/>
              <a:cxnLst/>
              <a:rect l="l" t="t" r="r" b="b"/>
              <a:pathLst>
                <a:path w="5987" h="10257" extrusionOk="0">
                  <a:moveTo>
                    <a:pt x="820" y="917"/>
                  </a:moveTo>
                  <a:cubicBezTo>
                    <a:pt x="3309" y="1453"/>
                    <a:pt x="5105" y="3690"/>
                    <a:pt x="5105" y="6273"/>
                  </a:cubicBezTo>
                  <a:cubicBezTo>
                    <a:pt x="5073" y="7344"/>
                    <a:pt x="4790" y="8352"/>
                    <a:pt x="4254" y="9235"/>
                  </a:cubicBezTo>
                  <a:lnTo>
                    <a:pt x="3025" y="8006"/>
                  </a:lnTo>
                  <a:cubicBezTo>
                    <a:pt x="3309" y="7502"/>
                    <a:pt x="3435" y="6903"/>
                    <a:pt x="3435" y="6305"/>
                  </a:cubicBezTo>
                  <a:cubicBezTo>
                    <a:pt x="3435" y="4572"/>
                    <a:pt x="2332" y="3154"/>
                    <a:pt x="820" y="2650"/>
                  </a:cubicBezTo>
                  <a:lnTo>
                    <a:pt x="820" y="917"/>
                  </a:lnTo>
                  <a:close/>
                  <a:moveTo>
                    <a:pt x="419" y="0"/>
                  </a:moveTo>
                  <a:cubicBezTo>
                    <a:pt x="190" y="0"/>
                    <a:pt x="1" y="180"/>
                    <a:pt x="1" y="413"/>
                  </a:cubicBezTo>
                  <a:lnTo>
                    <a:pt x="1" y="2934"/>
                  </a:lnTo>
                  <a:cubicBezTo>
                    <a:pt x="1" y="3123"/>
                    <a:pt x="127" y="3280"/>
                    <a:pt x="316" y="3312"/>
                  </a:cubicBezTo>
                  <a:cubicBezTo>
                    <a:pt x="1639" y="3658"/>
                    <a:pt x="2647" y="4855"/>
                    <a:pt x="2647" y="6273"/>
                  </a:cubicBezTo>
                  <a:cubicBezTo>
                    <a:pt x="2647" y="6809"/>
                    <a:pt x="2490" y="7376"/>
                    <a:pt x="2206" y="7848"/>
                  </a:cubicBezTo>
                  <a:cubicBezTo>
                    <a:pt x="2080" y="8006"/>
                    <a:pt x="2112" y="8195"/>
                    <a:pt x="2269" y="8352"/>
                  </a:cubicBezTo>
                  <a:lnTo>
                    <a:pt x="4065" y="10117"/>
                  </a:lnTo>
                  <a:cubicBezTo>
                    <a:pt x="4149" y="10214"/>
                    <a:pt x="4251" y="10257"/>
                    <a:pt x="4353" y="10257"/>
                  </a:cubicBezTo>
                  <a:cubicBezTo>
                    <a:pt x="4481" y="10257"/>
                    <a:pt x="4608" y="10190"/>
                    <a:pt x="4695" y="10085"/>
                  </a:cubicBezTo>
                  <a:cubicBezTo>
                    <a:pt x="5514" y="8982"/>
                    <a:pt x="5987" y="7659"/>
                    <a:pt x="5987" y="6273"/>
                  </a:cubicBezTo>
                  <a:cubicBezTo>
                    <a:pt x="5892" y="3123"/>
                    <a:pt x="3529" y="445"/>
                    <a:pt x="474" y="4"/>
                  </a:cubicBezTo>
                  <a:cubicBezTo>
                    <a:pt x="455" y="1"/>
                    <a:pt x="437" y="0"/>
                    <a:pt x="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94"/>
            <p:cNvSpPr/>
            <p:nvPr/>
          </p:nvSpPr>
          <p:spPr>
            <a:xfrm>
              <a:off x="-59762300" y="2757075"/>
              <a:ext cx="63025" cy="145725"/>
            </a:xfrm>
            <a:custGeom>
              <a:avLst/>
              <a:gdLst/>
              <a:ahLst/>
              <a:cxnLst/>
              <a:rect l="l" t="t" r="r" b="b"/>
              <a:pathLst>
                <a:path w="2521" h="5829" extrusionOk="0">
                  <a:moveTo>
                    <a:pt x="1261" y="0"/>
                  </a:moveTo>
                  <a:cubicBezTo>
                    <a:pt x="1040" y="0"/>
                    <a:pt x="820" y="189"/>
                    <a:pt x="820" y="378"/>
                  </a:cubicBezTo>
                  <a:lnTo>
                    <a:pt x="820" y="662"/>
                  </a:lnTo>
                  <a:cubicBezTo>
                    <a:pt x="347" y="819"/>
                    <a:pt x="1" y="1292"/>
                    <a:pt x="1" y="1827"/>
                  </a:cubicBezTo>
                  <a:cubicBezTo>
                    <a:pt x="1" y="2521"/>
                    <a:pt x="568" y="2899"/>
                    <a:pt x="977" y="3214"/>
                  </a:cubicBezTo>
                  <a:cubicBezTo>
                    <a:pt x="1292" y="3466"/>
                    <a:pt x="1670" y="3686"/>
                    <a:pt x="1670" y="3938"/>
                  </a:cubicBezTo>
                  <a:cubicBezTo>
                    <a:pt x="1670" y="4159"/>
                    <a:pt x="1450" y="4348"/>
                    <a:pt x="1261" y="4348"/>
                  </a:cubicBezTo>
                  <a:cubicBezTo>
                    <a:pt x="1072" y="4348"/>
                    <a:pt x="820" y="4159"/>
                    <a:pt x="820" y="3938"/>
                  </a:cubicBezTo>
                  <a:cubicBezTo>
                    <a:pt x="820" y="3686"/>
                    <a:pt x="631" y="3497"/>
                    <a:pt x="442" y="3497"/>
                  </a:cubicBezTo>
                  <a:cubicBezTo>
                    <a:pt x="253" y="3497"/>
                    <a:pt x="32" y="3686"/>
                    <a:pt x="32" y="3938"/>
                  </a:cubicBezTo>
                  <a:cubicBezTo>
                    <a:pt x="32" y="4474"/>
                    <a:pt x="410" y="4915"/>
                    <a:pt x="883" y="5104"/>
                  </a:cubicBezTo>
                  <a:lnTo>
                    <a:pt x="883" y="5387"/>
                  </a:lnTo>
                  <a:cubicBezTo>
                    <a:pt x="883" y="5608"/>
                    <a:pt x="1072" y="5829"/>
                    <a:pt x="1292" y="5829"/>
                  </a:cubicBezTo>
                  <a:cubicBezTo>
                    <a:pt x="1544" y="5829"/>
                    <a:pt x="1702" y="5608"/>
                    <a:pt x="1702" y="5387"/>
                  </a:cubicBezTo>
                  <a:lnTo>
                    <a:pt x="1702" y="5104"/>
                  </a:lnTo>
                  <a:cubicBezTo>
                    <a:pt x="2175" y="4946"/>
                    <a:pt x="2521" y="4474"/>
                    <a:pt x="2521" y="3938"/>
                  </a:cubicBezTo>
                  <a:cubicBezTo>
                    <a:pt x="2521" y="3245"/>
                    <a:pt x="1985" y="2867"/>
                    <a:pt x="1544" y="2552"/>
                  </a:cubicBezTo>
                  <a:cubicBezTo>
                    <a:pt x="1229" y="2300"/>
                    <a:pt x="883" y="2079"/>
                    <a:pt x="883" y="1827"/>
                  </a:cubicBezTo>
                  <a:cubicBezTo>
                    <a:pt x="883" y="1607"/>
                    <a:pt x="1072" y="1418"/>
                    <a:pt x="1292" y="1418"/>
                  </a:cubicBezTo>
                  <a:cubicBezTo>
                    <a:pt x="1544" y="1418"/>
                    <a:pt x="1702" y="1607"/>
                    <a:pt x="1702" y="1827"/>
                  </a:cubicBezTo>
                  <a:cubicBezTo>
                    <a:pt x="1702" y="2079"/>
                    <a:pt x="1891" y="2268"/>
                    <a:pt x="2143" y="2268"/>
                  </a:cubicBezTo>
                  <a:cubicBezTo>
                    <a:pt x="2364" y="2268"/>
                    <a:pt x="2521" y="2079"/>
                    <a:pt x="2521" y="1827"/>
                  </a:cubicBezTo>
                  <a:cubicBezTo>
                    <a:pt x="2521" y="1292"/>
                    <a:pt x="2175" y="851"/>
                    <a:pt x="1702" y="662"/>
                  </a:cubicBezTo>
                  <a:lnTo>
                    <a:pt x="1702" y="378"/>
                  </a:lnTo>
                  <a:cubicBezTo>
                    <a:pt x="1702" y="189"/>
                    <a:pt x="1513" y="0"/>
                    <a:pt x="12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90"/>
                                        </p:tgtEl>
                                        <p:attrNameLst>
                                          <p:attrName>style.visibility</p:attrName>
                                        </p:attrNameLst>
                                      </p:cBhvr>
                                      <p:to>
                                        <p:strVal val="visible"/>
                                      </p:to>
                                    </p:set>
                                    <p:anim calcmode="lin" valueType="num">
                                      <p:cBhvr additive="base">
                                        <p:cTn id="7" dur="1000"/>
                                        <p:tgtEl>
                                          <p:spTgt spid="20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88"/>
                                        </p:tgtEl>
                                        <p:attrNameLst>
                                          <p:attrName>style.visibility</p:attrName>
                                        </p:attrNameLst>
                                      </p:cBhvr>
                                      <p:to>
                                        <p:strVal val="visible"/>
                                      </p:to>
                                    </p:set>
                                    <p:anim calcmode="lin" valueType="num">
                                      <p:cBhvr additive="base">
                                        <p:cTn id="12" dur="1000"/>
                                        <p:tgtEl>
                                          <p:spTgt spid="2088"/>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089"/>
                                        </p:tgtEl>
                                        <p:attrNameLst>
                                          <p:attrName>style.visibility</p:attrName>
                                        </p:attrNameLst>
                                      </p:cBhvr>
                                      <p:to>
                                        <p:strVal val="visible"/>
                                      </p:to>
                                    </p:set>
                                    <p:animEffect transition="in" filter="fade">
                                      <p:cBhvr>
                                        <p:cTn id="15" dur="1000"/>
                                        <p:tgtEl>
                                          <p:spTgt spid="2089"/>
                                        </p:tgtEl>
                                      </p:cBhvr>
                                    </p:animEffect>
                                  </p:childTnLst>
                                </p:cTn>
                              </p:par>
                              <p:par>
                                <p:cTn id="16" presetID="10" presetClass="entr" presetSubtype="0" fill="hold" nodeType="withEffect">
                                  <p:stCondLst>
                                    <p:cond delay="0"/>
                                  </p:stCondLst>
                                  <p:childTnLst>
                                    <p:set>
                                      <p:cBhvr>
                                        <p:cTn id="17" dur="1" fill="hold">
                                          <p:stCondLst>
                                            <p:cond delay="0"/>
                                          </p:stCondLst>
                                        </p:cTn>
                                        <p:tgtEl>
                                          <p:spTgt spid="2095"/>
                                        </p:tgtEl>
                                        <p:attrNameLst>
                                          <p:attrName>style.visibility</p:attrName>
                                        </p:attrNameLst>
                                      </p:cBhvr>
                                      <p:to>
                                        <p:strVal val="visible"/>
                                      </p:to>
                                    </p:set>
                                    <p:animEffect transition="in" filter="fade">
                                      <p:cBhvr>
                                        <p:cTn id="18" dur="1000"/>
                                        <p:tgtEl>
                                          <p:spTgt spid="2095"/>
                                        </p:tgtEl>
                                      </p:cBhvr>
                                    </p:animEffect>
                                  </p:childTnLst>
                                </p:cTn>
                              </p:par>
                              <p:par>
                                <p:cTn id="19" presetID="10" presetClass="entr" presetSubtype="0" fill="hold" nodeType="withEffect">
                                  <p:stCondLst>
                                    <p:cond delay="0"/>
                                  </p:stCondLst>
                                  <p:childTnLst>
                                    <p:set>
                                      <p:cBhvr>
                                        <p:cTn id="20" dur="1" fill="hold">
                                          <p:stCondLst>
                                            <p:cond delay="0"/>
                                          </p:stCondLst>
                                        </p:cTn>
                                        <p:tgtEl>
                                          <p:spTgt spid="2096"/>
                                        </p:tgtEl>
                                        <p:attrNameLst>
                                          <p:attrName>style.visibility</p:attrName>
                                        </p:attrNameLst>
                                      </p:cBhvr>
                                      <p:to>
                                        <p:strVal val="visible"/>
                                      </p:to>
                                    </p:set>
                                    <p:animEffect transition="in" filter="fade">
                                      <p:cBhvr>
                                        <p:cTn id="21" dur="1000"/>
                                        <p:tgtEl>
                                          <p:spTgt spid="2096"/>
                                        </p:tgtEl>
                                      </p:cBhvr>
                                    </p:animEffect>
                                  </p:childTnLst>
                                </p:cTn>
                              </p:par>
                              <p:par>
                                <p:cTn id="22" presetID="10" presetClass="entr" presetSubtype="0" fill="hold" nodeType="withEffect">
                                  <p:stCondLst>
                                    <p:cond delay="0"/>
                                  </p:stCondLst>
                                  <p:childTnLst>
                                    <p:set>
                                      <p:cBhvr>
                                        <p:cTn id="23" dur="1" fill="hold">
                                          <p:stCondLst>
                                            <p:cond delay="0"/>
                                          </p:stCondLst>
                                        </p:cTn>
                                        <p:tgtEl>
                                          <p:spTgt spid="2097"/>
                                        </p:tgtEl>
                                        <p:attrNameLst>
                                          <p:attrName>style.visibility</p:attrName>
                                        </p:attrNameLst>
                                      </p:cBhvr>
                                      <p:to>
                                        <p:strVal val="visible"/>
                                      </p:to>
                                    </p:set>
                                    <p:animEffect transition="in" filter="fade">
                                      <p:cBhvr>
                                        <p:cTn id="24" dur="1000"/>
                                        <p:tgtEl>
                                          <p:spTgt spid="209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086"/>
                                        </p:tgtEl>
                                        <p:attrNameLst>
                                          <p:attrName>style.visibility</p:attrName>
                                        </p:attrNameLst>
                                      </p:cBhvr>
                                      <p:to>
                                        <p:strVal val="visible"/>
                                      </p:to>
                                    </p:set>
                                    <p:anim calcmode="lin" valueType="num">
                                      <p:cBhvr additive="base">
                                        <p:cTn id="29" dur="1000"/>
                                        <p:tgtEl>
                                          <p:spTgt spid="2086"/>
                                        </p:tgtEl>
                                        <p:attrNameLst>
                                          <p:attrName>ppt_x</p:attrName>
                                        </p:attrNameLst>
                                      </p:cBhvr>
                                      <p:tavLst>
                                        <p:tav tm="0">
                                          <p:val>
                                            <p:strVal val="#ppt_x-1"/>
                                          </p:val>
                                        </p:tav>
                                        <p:tav tm="100000">
                                          <p:val>
                                            <p:strVal val="#ppt_x"/>
                                          </p:val>
                                        </p:tav>
                                      </p:tavLst>
                                    </p:anim>
                                  </p:childTnLst>
                                </p:cTn>
                              </p:par>
                              <p:par>
                                <p:cTn id="30" presetID="10" presetClass="entr" presetSubtype="0" fill="hold" nodeType="withEffect">
                                  <p:stCondLst>
                                    <p:cond delay="0"/>
                                  </p:stCondLst>
                                  <p:childTnLst>
                                    <p:set>
                                      <p:cBhvr>
                                        <p:cTn id="31" dur="1" fill="hold">
                                          <p:stCondLst>
                                            <p:cond delay="0"/>
                                          </p:stCondLst>
                                        </p:cTn>
                                        <p:tgtEl>
                                          <p:spTgt spid="2087"/>
                                        </p:tgtEl>
                                        <p:attrNameLst>
                                          <p:attrName>style.visibility</p:attrName>
                                        </p:attrNameLst>
                                      </p:cBhvr>
                                      <p:to>
                                        <p:strVal val="visible"/>
                                      </p:to>
                                    </p:set>
                                    <p:animEffect transition="in" filter="fade">
                                      <p:cBhvr>
                                        <p:cTn id="32" dur="1000"/>
                                        <p:tgtEl>
                                          <p:spTgt spid="2087"/>
                                        </p:tgtEl>
                                      </p:cBhvr>
                                    </p:animEffect>
                                  </p:childTnLst>
                                </p:cTn>
                              </p:par>
                              <p:par>
                                <p:cTn id="33" presetID="10" presetClass="entr" presetSubtype="0" fill="hold" nodeType="withEffect">
                                  <p:stCondLst>
                                    <p:cond delay="0"/>
                                  </p:stCondLst>
                                  <p:childTnLst>
                                    <p:set>
                                      <p:cBhvr>
                                        <p:cTn id="34" dur="1" fill="hold">
                                          <p:stCondLst>
                                            <p:cond delay="0"/>
                                          </p:stCondLst>
                                        </p:cTn>
                                        <p:tgtEl>
                                          <p:spTgt spid="2093"/>
                                        </p:tgtEl>
                                        <p:attrNameLst>
                                          <p:attrName>style.visibility</p:attrName>
                                        </p:attrNameLst>
                                      </p:cBhvr>
                                      <p:to>
                                        <p:strVal val="visible"/>
                                      </p:to>
                                    </p:set>
                                    <p:animEffect transition="in" filter="fade">
                                      <p:cBhvr>
                                        <p:cTn id="35" dur="1000"/>
                                        <p:tgtEl>
                                          <p:spTgt spid="2093"/>
                                        </p:tgtEl>
                                      </p:cBhvr>
                                    </p:animEffect>
                                  </p:childTnLst>
                                </p:cTn>
                              </p:par>
                              <p:par>
                                <p:cTn id="36" presetID="10" presetClass="entr" presetSubtype="0" fill="hold" nodeType="withEffect">
                                  <p:stCondLst>
                                    <p:cond delay="0"/>
                                  </p:stCondLst>
                                  <p:childTnLst>
                                    <p:set>
                                      <p:cBhvr>
                                        <p:cTn id="37" dur="1" fill="hold">
                                          <p:stCondLst>
                                            <p:cond delay="0"/>
                                          </p:stCondLst>
                                        </p:cTn>
                                        <p:tgtEl>
                                          <p:spTgt spid="2094"/>
                                        </p:tgtEl>
                                        <p:attrNameLst>
                                          <p:attrName>style.visibility</p:attrName>
                                        </p:attrNameLst>
                                      </p:cBhvr>
                                      <p:to>
                                        <p:strVal val="visible"/>
                                      </p:to>
                                    </p:set>
                                    <p:animEffect transition="in" filter="fade">
                                      <p:cBhvr>
                                        <p:cTn id="38" dur="1000"/>
                                        <p:tgtEl>
                                          <p:spTgt spid="2094"/>
                                        </p:tgtEl>
                                      </p:cBhvr>
                                    </p:animEffect>
                                  </p:childTnLst>
                                </p:cTn>
                              </p:par>
                              <p:par>
                                <p:cTn id="39" presetID="10" presetClass="entr" presetSubtype="0" fill="hold" nodeType="withEffect">
                                  <p:stCondLst>
                                    <p:cond delay="0"/>
                                  </p:stCondLst>
                                  <p:childTnLst>
                                    <p:set>
                                      <p:cBhvr>
                                        <p:cTn id="40" dur="1" fill="hold">
                                          <p:stCondLst>
                                            <p:cond delay="0"/>
                                          </p:stCondLst>
                                        </p:cTn>
                                        <p:tgtEl>
                                          <p:spTgt spid="2109"/>
                                        </p:tgtEl>
                                        <p:attrNameLst>
                                          <p:attrName>style.visibility</p:attrName>
                                        </p:attrNameLst>
                                      </p:cBhvr>
                                      <p:to>
                                        <p:strVal val="visible"/>
                                      </p:to>
                                    </p:set>
                                    <p:animEffect transition="in" filter="fade">
                                      <p:cBhvr>
                                        <p:cTn id="41" dur="1000"/>
                                        <p:tgtEl>
                                          <p:spTgt spid="210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084"/>
                                        </p:tgtEl>
                                        <p:attrNameLst>
                                          <p:attrName>style.visibility</p:attrName>
                                        </p:attrNameLst>
                                      </p:cBhvr>
                                      <p:to>
                                        <p:strVal val="visible"/>
                                      </p:to>
                                    </p:set>
                                    <p:anim calcmode="lin" valueType="num">
                                      <p:cBhvr additive="base">
                                        <p:cTn id="46" dur="1000"/>
                                        <p:tgtEl>
                                          <p:spTgt spid="2084"/>
                                        </p:tgtEl>
                                        <p:attrNameLst>
                                          <p:attrName>ppt_x</p:attrName>
                                        </p:attrNameLst>
                                      </p:cBhvr>
                                      <p:tavLst>
                                        <p:tav tm="0">
                                          <p:val>
                                            <p:strVal val="#ppt_x-1"/>
                                          </p:val>
                                        </p:tav>
                                        <p:tav tm="100000">
                                          <p:val>
                                            <p:strVal val="#ppt_x"/>
                                          </p:val>
                                        </p:tav>
                                      </p:tavLst>
                                    </p:anim>
                                  </p:childTnLst>
                                </p:cTn>
                              </p:par>
                              <p:par>
                                <p:cTn id="47" presetID="10" presetClass="entr" presetSubtype="0" fill="hold" nodeType="withEffect">
                                  <p:stCondLst>
                                    <p:cond delay="0"/>
                                  </p:stCondLst>
                                  <p:childTnLst>
                                    <p:set>
                                      <p:cBhvr>
                                        <p:cTn id="48" dur="1" fill="hold">
                                          <p:stCondLst>
                                            <p:cond delay="0"/>
                                          </p:stCondLst>
                                        </p:cTn>
                                        <p:tgtEl>
                                          <p:spTgt spid="2085"/>
                                        </p:tgtEl>
                                        <p:attrNameLst>
                                          <p:attrName>style.visibility</p:attrName>
                                        </p:attrNameLst>
                                      </p:cBhvr>
                                      <p:to>
                                        <p:strVal val="visible"/>
                                      </p:to>
                                    </p:set>
                                    <p:animEffect transition="in" filter="fade">
                                      <p:cBhvr>
                                        <p:cTn id="49" dur="1000"/>
                                        <p:tgtEl>
                                          <p:spTgt spid="2085"/>
                                        </p:tgtEl>
                                      </p:cBhvr>
                                    </p:animEffect>
                                  </p:childTnLst>
                                </p:cTn>
                              </p:par>
                              <p:par>
                                <p:cTn id="50" presetID="10" presetClass="entr" presetSubtype="0" fill="hold" nodeType="withEffect">
                                  <p:stCondLst>
                                    <p:cond delay="0"/>
                                  </p:stCondLst>
                                  <p:childTnLst>
                                    <p:set>
                                      <p:cBhvr>
                                        <p:cTn id="51" dur="1" fill="hold">
                                          <p:stCondLst>
                                            <p:cond delay="0"/>
                                          </p:stCondLst>
                                        </p:cTn>
                                        <p:tgtEl>
                                          <p:spTgt spid="2091"/>
                                        </p:tgtEl>
                                        <p:attrNameLst>
                                          <p:attrName>style.visibility</p:attrName>
                                        </p:attrNameLst>
                                      </p:cBhvr>
                                      <p:to>
                                        <p:strVal val="visible"/>
                                      </p:to>
                                    </p:set>
                                    <p:animEffect transition="in" filter="fade">
                                      <p:cBhvr>
                                        <p:cTn id="52" dur="1000"/>
                                        <p:tgtEl>
                                          <p:spTgt spid="2091"/>
                                        </p:tgtEl>
                                      </p:cBhvr>
                                    </p:animEffect>
                                  </p:childTnLst>
                                </p:cTn>
                              </p:par>
                              <p:par>
                                <p:cTn id="53" presetID="10" presetClass="entr" presetSubtype="0" fill="hold" nodeType="withEffect">
                                  <p:stCondLst>
                                    <p:cond delay="0"/>
                                  </p:stCondLst>
                                  <p:childTnLst>
                                    <p:set>
                                      <p:cBhvr>
                                        <p:cTn id="54" dur="1" fill="hold">
                                          <p:stCondLst>
                                            <p:cond delay="0"/>
                                          </p:stCondLst>
                                        </p:cTn>
                                        <p:tgtEl>
                                          <p:spTgt spid="2092"/>
                                        </p:tgtEl>
                                        <p:attrNameLst>
                                          <p:attrName>style.visibility</p:attrName>
                                        </p:attrNameLst>
                                      </p:cBhvr>
                                      <p:to>
                                        <p:strVal val="visible"/>
                                      </p:to>
                                    </p:set>
                                    <p:animEffect transition="in" filter="fade">
                                      <p:cBhvr>
                                        <p:cTn id="55" dur="1000"/>
                                        <p:tgtEl>
                                          <p:spTgt spid="2092"/>
                                        </p:tgtEl>
                                      </p:cBhvr>
                                    </p:animEffect>
                                  </p:childTnLst>
                                </p:cTn>
                              </p:par>
                              <p:par>
                                <p:cTn id="56" presetID="10" presetClass="entr" presetSubtype="0" fill="hold" nodeType="withEffect">
                                  <p:stCondLst>
                                    <p:cond delay="0"/>
                                  </p:stCondLst>
                                  <p:childTnLst>
                                    <p:set>
                                      <p:cBhvr>
                                        <p:cTn id="57" dur="1" fill="hold">
                                          <p:stCondLst>
                                            <p:cond delay="0"/>
                                          </p:stCondLst>
                                        </p:cTn>
                                        <p:tgtEl>
                                          <p:spTgt spid="2105"/>
                                        </p:tgtEl>
                                        <p:attrNameLst>
                                          <p:attrName>style.visibility</p:attrName>
                                        </p:attrNameLst>
                                      </p:cBhvr>
                                      <p:to>
                                        <p:strVal val="visible"/>
                                      </p:to>
                                    </p:set>
                                    <p:animEffect transition="in" filter="fade">
                                      <p:cBhvr>
                                        <p:cTn id="58" dur="1000"/>
                                        <p:tgtEl>
                                          <p:spTgt spid="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17"/>
        <p:cNvGrpSpPr/>
        <p:nvPr/>
      </p:nvGrpSpPr>
      <p:grpSpPr>
        <a:xfrm>
          <a:off x="0" y="0"/>
          <a:ext cx="0" cy="0"/>
          <a:chOff x="0" y="0"/>
          <a:chExt cx="0" cy="0"/>
        </a:xfrm>
      </p:grpSpPr>
      <p:sp>
        <p:nvSpPr>
          <p:cNvPr id="2118" name="Google Shape;2118;p95"/>
          <p:cNvSpPr txBox="1">
            <a:spLocks noGrp="1"/>
          </p:cNvSpPr>
          <p:nvPr>
            <p:ph type="title" idx="2"/>
          </p:nvPr>
        </p:nvSpPr>
        <p:spPr>
          <a:xfrm>
            <a:off x="713450" y="1743121"/>
            <a:ext cx="2258700" cy="3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a:p>
        </p:txBody>
      </p:sp>
      <p:sp>
        <p:nvSpPr>
          <p:cNvPr id="2119" name="Google Shape;2119;p95"/>
          <p:cNvSpPr txBox="1">
            <a:spLocks noGrp="1"/>
          </p:cNvSpPr>
          <p:nvPr>
            <p:ph type="subTitle" idx="1"/>
          </p:nvPr>
        </p:nvSpPr>
        <p:spPr>
          <a:xfrm>
            <a:off x="713449" y="2047038"/>
            <a:ext cx="225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Jupiter is the biggest planet of them all</a:t>
            </a:r>
            <a:endParaRPr/>
          </a:p>
        </p:txBody>
      </p:sp>
      <p:sp>
        <p:nvSpPr>
          <p:cNvPr id="2120" name="Google Shape;2120;p95"/>
          <p:cNvSpPr txBox="1">
            <a:spLocks noGrp="1"/>
          </p:cNvSpPr>
          <p:nvPr>
            <p:ph type="title" idx="3"/>
          </p:nvPr>
        </p:nvSpPr>
        <p:spPr>
          <a:xfrm>
            <a:off x="3441278" y="1743121"/>
            <a:ext cx="2258700" cy="3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a:p>
        </p:txBody>
      </p:sp>
      <p:sp>
        <p:nvSpPr>
          <p:cNvPr id="2121" name="Google Shape;2121;p95"/>
          <p:cNvSpPr txBox="1">
            <a:spLocks noGrp="1"/>
          </p:cNvSpPr>
          <p:nvPr>
            <p:ph type="subTitle" idx="4"/>
          </p:nvPr>
        </p:nvSpPr>
        <p:spPr>
          <a:xfrm>
            <a:off x="3441279" y="2047044"/>
            <a:ext cx="225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Despite being red, Mars is a cold place</a:t>
            </a:r>
            <a:endParaRPr/>
          </a:p>
        </p:txBody>
      </p:sp>
      <p:sp>
        <p:nvSpPr>
          <p:cNvPr id="2122" name="Google Shape;2122;p9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Sector News</a:t>
            </a:r>
            <a:endParaRPr/>
          </a:p>
        </p:txBody>
      </p:sp>
      <p:sp>
        <p:nvSpPr>
          <p:cNvPr id="2123" name="Google Shape;2123;p95"/>
          <p:cNvSpPr txBox="1">
            <a:spLocks noGrp="1"/>
          </p:cNvSpPr>
          <p:nvPr>
            <p:ph type="title" idx="5"/>
          </p:nvPr>
        </p:nvSpPr>
        <p:spPr>
          <a:xfrm>
            <a:off x="6171851" y="1743121"/>
            <a:ext cx="2258700" cy="36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a:p>
        </p:txBody>
      </p:sp>
      <p:sp>
        <p:nvSpPr>
          <p:cNvPr id="2124" name="Google Shape;2124;p95"/>
          <p:cNvSpPr txBox="1">
            <a:spLocks noGrp="1"/>
          </p:cNvSpPr>
          <p:nvPr>
            <p:ph type="subTitle" idx="6"/>
          </p:nvPr>
        </p:nvSpPr>
        <p:spPr>
          <a:xfrm>
            <a:off x="6171853" y="2047044"/>
            <a:ext cx="225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Venus has a poisonous atmosphere</a:t>
            </a:r>
            <a:endParaRPr/>
          </a:p>
        </p:txBody>
      </p:sp>
      <p:sp>
        <p:nvSpPr>
          <p:cNvPr id="2125" name="Google Shape;2125;p95"/>
          <p:cNvSpPr txBox="1">
            <a:spLocks noGrp="1"/>
          </p:cNvSpPr>
          <p:nvPr>
            <p:ph type="title" idx="7"/>
          </p:nvPr>
        </p:nvSpPr>
        <p:spPr>
          <a:xfrm>
            <a:off x="713449" y="3528825"/>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a:t>
            </a:r>
            <a:endParaRPr/>
          </a:p>
        </p:txBody>
      </p:sp>
      <p:sp>
        <p:nvSpPr>
          <p:cNvPr id="2126" name="Google Shape;2126;p95"/>
          <p:cNvSpPr txBox="1">
            <a:spLocks noGrp="1"/>
          </p:cNvSpPr>
          <p:nvPr>
            <p:ph type="subTitle" idx="8"/>
          </p:nvPr>
        </p:nvSpPr>
        <p:spPr>
          <a:xfrm>
            <a:off x="713450" y="3840447"/>
            <a:ext cx="2258700" cy="57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Neptune is the farthest planet from the Sun</a:t>
            </a:r>
            <a:endParaRPr/>
          </a:p>
        </p:txBody>
      </p:sp>
      <p:sp>
        <p:nvSpPr>
          <p:cNvPr id="2127" name="Google Shape;2127;p95"/>
          <p:cNvSpPr txBox="1">
            <a:spLocks noGrp="1"/>
          </p:cNvSpPr>
          <p:nvPr>
            <p:ph type="title" idx="9"/>
          </p:nvPr>
        </p:nvSpPr>
        <p:spPr>
          <a:xfrm>
            <a:off x="6171853" y="3527725"/>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a:p>
        </p:txBody>
      </p:sp>
      <p:sp>
        <p:nvSpPr>
          <p:cNvPr id="2128" name="Google Shape;2128;p95"/>
          <p:cNvSpPr txBox="1">
            <a:spLocks noGrp="1"/>
          </p:cNvSpPr>
          <p:nvPr>
            <p:ph type="subTitle" idx="13"/>
          </p:nvPr>
        </p:nvSpPr>
        <p:spPr>
          <a:xfrm>
            <a:off x="6171851" y="3839586"/>
            <a:ext cx="2258700" cy="57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Saturn is a gas giant and has several rings</a:t>
            </a:r>
            <a:endParaRPr/>
          </a:p>
        </p:txBody>
      </p:sp>
      <p:sp>
        <p:nvSpPr>
          <p:cNvPr id="2129" name="Google Shape;2129;p95"/>
          <p:cNvSpPr txBox="1">
            <a:spLocks noGrp="1"/>
          </p:cNvSpPr>
          <p:nvPr>
            <p:ph type="title" idx="14"/>
          </p:nvPr>
        </p:nvSpPr>
        <p:spPr>
          <a:xfrm>
            <a:off x="3441279" y="3536475"/>
            <a:ext cx="22587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a:p>
        </p:txBody>
      </p:sp>
      <p:sp>
        <p:nvSpPr>
          <p:cNvPr id="2130" name="Google Shape;2130;p95"/>
          <p:cNvSpPr txBox="1">
            <a:spLocks noGrp="1"/>
          </p:cNvSpPr>
          <p:nvPr>
            <p:ph type="subTitle" idx="15"/>
          </p:nvPr>
        </p:nvSpPr>
        <p:spPr>
          <a:xfrm>
            <a:off x="3442651" y="3838499"/>
            <a:ext cx="2258700" cy="57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 is the smallest planet of them all</a:t>
            </a:r>
            <a:endParaRPr/>
          </a:p>
        </p:txBody>
      </p:sp>
      <p:grpSp>
        <p:nvGrpSpPr>
          <p:cNvPr id="2131" name="Google Shape;2131;p95"/>
          <p:cNvGrpSpPr/>
          <p:nvPr/>
        </p:nvGrpSpPr>
        <p:grpSpPr>
          <a:xfrm>
            <a:off x="1624805" y="1344109"/>
            <a:ext cx="435988" cy="362611"/>
            <a:chOff x="323125" y="1281357"/>
            <a:chExt cx="435988" cy="362611"/>
          </a:xfrm>
        </p:grpSpPr>
        <p:sp>
          <p:nvSpPr>
            <p:cNvPr id="2132" name="Google Shape;2132;p95"/>
            <p:cNvSpPr/>
            <p:nvPr/>
          </p:nvSpPr>
          <p:spPr>
            <a:xfrm>
              <a:off x="378790" y="1496620"/>
              <a:ext cx="25547" cy="40344"/>
            </a:xfrm>
            <a:custGeom>
              <a:avLst/>
              <a:gdLst/>
              <a:ahLst/>
              <a:cxnLst/>
              <a:rect l="l" t="t" r="r" b="b"/>
              <a:pathLst>
                <a:path w="1464" h="2312" extrusionOk="0">
                  <a:moveTo>
                    <a:pt x="735" y="1"/>
                  </a:moveTo>
                  <a:cubicBezTo>
                    <a:pt x="329" y="1"/>
                    <a:pt x="1" y="324"/>
                    <a:pt x="1" y="730"/>
                  </a:cubicBezTo>
                  <a:lnTo>
                    <a:pt x="1" y="1583"/>
                  </a:lnTo>
                  <a:cubicBezTo>
                    <a:pt x="1" y="1989"/>
                    <a:pt x="329" y="2312"/>
                    <a:pt x="735" y="2312"/>
                  </a:cubicBezTo>
                  <a:cubicBezTo>
                    <a:pt x="1135" y="2312"/>
                    <a:pt x="1463" y="1989"/>
                    <a:pt x="1463" y="1583"/>
                  </a:cubicBezTo>
                  <a:lnTo>
                    <a:pt x="1463" y="730"/>
                  </a:lnTo>
                  <a:cubicBezTo>
                    <a:pt x="1463" y="324"/>
                    <a:pt x="1135" y="1"/>
                    <a:pt x="7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95"/>
            <p:cNvSpPr/>
            <p:nvPr/>
          </p:nvSpPr>
          <p:spPr>
            <a:xfrm>
              <a:off x="434473" y="1496620"/>
              <a:ext cx="25547" cy="40449"/>
            </a:xfrm>
            <a:custGeom>
              <a:avLst/>
              <a:gdLst/>
              <a:ahLst/>
              <a:cxnLst/>
              <a:rect l="l" t="t" r="r" b="b"/>
              <a:pathLst>
                <a:path w="1464" h="2318" extrusionOk="0">
                  <a:moveTo>
                    <a:pt x="734" y="1"/>
                  </a:moveTo>
                  <a:cubicBezTo>
                    <a:pt x="328" y="1"/>
                    <a:pt x="0" y="324"/>
                    <a:pt x="0" y="730"/>
                  </a:cubicBezTo>
                  <a:lnTo>
                    <a:pt x="0" y="1583"/>
                  </a:lnTo>
                  <a:cubicBezTo>
                    <a:pt x="0" y="1989"/>
                    <a:pt x="328" y="2317"/>
                    <a:pt x="734" y="2317"/>
                  </a:cubicBezTo>
                  <a:cubicBezTo>
                    <a:pt x="1135" y="2317"/>
                    <a:pt x="1463" y="1989"/>
                    <a:pt x="1463" y="1583"/>
                  </a:cubicBezTo>
                  <a:lnTo>
                    <a:pt x="1463" y="730"/>
                  </a:lnTo>
                  <a:cubicBezTo>
                    <a:pt x="1463" y="324"/>
                    <a:pt x="1135" y="1"/>
                    <a:pt x="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95"/>
            <p:cNvSpPr/>
            <p:nvPr/>
          </p:nvSpPr>
          <p:spPr>
            <a:xfrm>
              <a:off x="490156" y="1496620"/>
              <a:ext cx="25529" cy="40449"/>
            </a:xfrm>
            <a:custGeom>
              <a:avLst/>
              <a:gdLst/>
              <a:ahLst/>
              <a:cxnLst/>
              <a:rect l="l" t="t" r="r" b="b"/>
              <a:pathLst>
                <a:path w="1463" h="2318" extrusionOk="0">
                  <a:moveTo>
                    <a:pt x="734" y="1"/>
                  </a:moveTo>
                  <a:cubicBezTo>
                    <a:pt x="328" y="1"/>
                    <a:pt x="0" y="324"/>
                    <a:pt x="0" y="730"/>
                  </a:cubicBezTo>
                  <a:lnTo>
                    <a:pt x="0" y="1583"/>
                  </a:lnTo>
                  <a:cubicBezTo>
                    <a:pt x="0" y="1989"/>
                    <a:pt x="328" y="2317"/>
                    <a:pt x="734" y="2317"/>
                  </a:cubicBezTo>
                  <a:cubicBezTo>
                    <a:pt x="1135" y="2317"/>
                    <a:pt x="1463" y="1989"/>
                    <a:pt x="1463" y="1583"/>
                  </a:cubicBezTo>
                  <a:lnTo>
                    <a:pt x="1463" y="730"/>
                  </a:lnTo>
                  <a:cubicBezTo>
                    <a:pt x="1463" y="324"/>
                    <a:pt x="1135" y="1"/>
                    <a:pt x="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95"/>
            <p:cNvSpPr/>
            <p:nvPr/>
          </p:nvSpPr>
          <p:spPr>
            <a:xfrm>
              <a:off x="561544" y="1408986"/>
              <a:ext cx="25547" cy="68317"/>
            </a:xfrm>
            <a:custGeom>
              <a:avLst/>
              <a:gdLst/>
              <a:ahLst/>
              <a:cxnLst/>
              <a:rect l="l" t="t" r="r" b="b"/>
              <a:pathLst>
                <a:path w="1464" h="3915" extrusionOk="0">
                  <a:moveTo>
                    <a:pt x="729" y="0"/>
                  </a:moveTo>
                  <a:cubicBezTo>
                    <a:pt x="323" y="0"/>
                    <a:pt x="0" y="328"/>
                    <a:pt x="0" y="734"/>
                  </a:cubicBezTo>
                  <a:lnTo>
                    <a:pt x="0" y="3180"/>
                  </a:lnTo>
                  <a:cubicBezTo>
                    <a:pt x="0" y="3586"/>
                    <a:pt x="323" y="3914"/>
                    <a:pt x="729" y="3914"/>
                  </a:cubicBezTo>
                  <a:cubicBezTo>
                    <a:pt x="1135" y="3914"/>
                    <a:pt x="1463" y="3586"/>
                    <a:pt x="1463" y="3180"/>
                  </a:cubicBezTo>
                  <a:lnTo>
                    <a:pt x="1463" y="734"/>
                  </a:lnTo>
                  <a:cubicBezTo>
                    <a:pt x="1463" y="328"/>
                    <a:pt x="1135" y="0"/>
                    <a:pt x="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95"/>
            <p:cNvSpPr/>
            <p:nvPr/>
          </p:nvSpPr>
          <p:spPr>
            <a:xfrm>
              <a:off x="323125" y="1281357"/>
              <a:ext cx="435988" cy="362611"/>
            </a:xfrm>
            <a:custGeom>
              <a:avLst/>
              <a:gdLst/>
              <a:ahLst/>
              <a:cxnLst/>
              <a:rect l="l" t="t" r="r" b="b"/>
              <a:pathLst>
                <a:path w="24985" h="20780" extrusionOk="0">
                  <a:moveTo>
                    <a:pt x="20914" y="1463"/>
                  </a:moveTo>
                  <a:lnTo>
                    <a:pt x="21180" y="4456"/>
                  </a:lnTo>
                  <a:lnTo>
                    <a:pt x="17302" y="4456"/>
                  </a:lnTo>
                  <a:lnTo>
                    <a:pt x="16563" y="4175"/>
                  </a:lnTo>
                  <a:cubicBezTo>
                    <a:pt x="16479" y="4144"/>
                    <a:pt x="16391" y="4128"/>
                    <a:pt x="16302" y="4128"/>
                  </a:cubicBezTo>
                  <a:lnTo>
                    <a:pt x="16032" y="4128"/>
                  </a:lnTo>
                  <a:lnTo>
                    <a:pt x="16380" y="1463"/>
                  </a:lnTo>
                  <a:close/>
                  <a:moveTo>
                    <a:pt x="21310" y="5919"/>
                  </a:moveTo>
                  <a:lnTo>
                    <a:pt x="21528" y="8360"/>
                  </a:lnTo>
                  <a:lnTo>
                    <a:pt x="18317" y="8360"/>
                  </a:lnTo>
                  <a:lnTo>
                    <a:pt x="18317" y="5919"/>
                  </a:lnTo>
                  <a:close/>
                  <a:moveTo>
                    <a:pt x="21658" y="9823"/>
                  </a:moveTo>
                  <a:lnTo>
                    <a:pt x="21903" y="12550"/>
                  </a:lnTo>
                  <a:cubicBezTo>
                    <a:pt x="21127" y="12166"/>
                    <a:pt x="20281" y="11969"/>
                    <a:pt x="19428" y="11969"/>
                  </a:cubicBezTo>
                  <a:cubicBezTo>
                    <a:pt x="19057" y="11969"/>
                    <a:pt x="18685" y="12006"/>
                    <a:pt x="18317" y="12082"/>
                  </a:cubicBezTo>
                  <a:lnTo>
                    <a:pt x="18317" y="9823"/>
                  </a:lnTo>
                  <a:close/>
                  <a:moveTo>
                    <a:pt x="19436" y="13435"/>
                  </a:moveTo>
                  <a:cubicBezTo>
                    <a:pt x="20784" y="13435"/>
                    <a:pt x="22049" y="14101"/>
                    <a:pt x="22809" y="15215"/>
                  </a:cubicBezTo>
                  <a:lnTo>
                    <a:pt x="16063" y="15215"/>
                  </a:lnTo>
                  <a:cubicBezTo>
                    <a:pt x="16823" y="14101"/>
                    <a:pt x="18083" y="13435"/>
                    <a:pt x="19436" y="13435"/>
                  </a:cubicBezTo>
                  <a:close/>
                  <a:moveTo>
                    <a:pt x="16167" y="5591"/>
                  </a:moveTo>
                  <a:lnTo>
                    <a:pt x="16854" y="5851"/>
                  </a:lnTo>
                  <a:lnTo>
                    <a:pt x="16854" y="12608"/>
                  </a:lnTo>
                  <a:cubicBezTo>
                    <a:pt x="15027" y="13571"/>
                    <a:pt x="13887" y="15460"/>
                    <a:pt x="13887" y="17521"/>
                  </a:cubicBezTo>
                  <a:lnTo>
                    <a:pt x="13887" y="19317"/>
                  </a:lnTo>
                  <a:lnTo>
                    <a:pt x="5627" y="19317"/>
                  </a:lnTo>
                  <a:lnTo>
                    <a:pt x="5627" y="18286"/>
                  </a:lnTo>
                  <a:cubicBezTo>
                    <a:pt x="5627" y="17886"/>
                    <a:pt x="5299" y="17558"/>
                    <a:pt x="4893" y="17558"/>
                  </a:cubicBezTo>
                  <a:cubicBezTo>
                    <a:pt x="4492" y="17558"/>
                    <a:pt x="4164" y="17886"/>
                    <a:pt x="4164" y="18286"/>
                  </a:cubicBezTo>
                  <a:lnTo>
                    <a:pt x="4164" y="19317"/>
                  </a:lnTo>
                  <a:lnTo>
                    <a:pt x="1463" y="19317"/>
                  </a:lnTo>
                  <a:lnTo>
                    <a:pt x="1463" y="8735"/>
                  </a:lnTo>
                  <a:lnTo>
                    <a:pt x="3592" y="9833"/>
                  </a:lnTo>
                  <a:cubicBezTo>
                    <a:pt x="3701" y="9889"/>
                    <a:pt x="3815" y="9915"/>
                    <a:pt x="3926" y="9915"/>
                  </a:cubicBezTo>
                  <a:cubicBezTo>
                    <a:pt x="4311" y="9915"/>
                    <a:pt x="4659" y="9607"/>
                    <a:pt x="4659" y="9183"/>
                  </a:cubicBezTo>
                  <a:lnTo>
                    <a:pt x="4659" y="8782"/>
                  </a:lnTo>
                  <a:lnTo>
                    <a:pt x="6756" y="9953"/>
                  </a:lnTo>
                  <a:cubicBezTo>
                    <a:pt x="6871" y="10017"/>
                    <a:pt x="6993" y="10046"/>
                    <a:pt x="7111" y="10046"/>
                  </a:cubicBezTo>
                  <a:cubicBezTo>
                    <a:pt x="7494" y="10046"/>
                    <a:pt x="7844" y="9739"/>
                    <a:pt x="7844" y="9313"/>
                  </a:cubicBezTo>
                  <a:lnTo>
                    <a:pt x="7844" y="8683"/>
                  </a:lnTo>
                  <a:lnTo>
                    <a:pt x="10905" y="10104"/>
                  </a:lnTo>
                  <a:cubicBezTo>
                    <a:pt x="11006" y="10151"/>
                    <a:pt x="11110" y="10172"/>
                    <a:pt x="11211" y="10172"/>
                  </a:cubicBezTo>
                  <a:cubicBezTo>
                    <a:pt x="11597" y="10172"/>
                    <a:pt x="11946" y="9862"/>
                    <a:pt x="11946" y="9438"/>
                  </a:cubicBezTo>
                  <a:lnTo>
                    <a:pt x="11946" y="5851"/>
                  </a:lnTo>
                  <a:lnTo>
                    <a:pt x="12633" y="5591"/>
                  </a:lnTo>
                  <a:close/>
                  <a:moveTo>
                    <a:pt x="23433" y="16678"/>
                  </a:moveTo>
                  <a:cubicBezTo>
                    <a:pt x="23491" y="16954"/>
                    <a:pt x="23522" y="17235"/>
                    <a:pt x="23522" y="17521"/>
                  </a:cubicBezTo>
                  <a:lnTo>
                    <a:pt x="23522" y="19317"/>
                  </a:lnTo>
                  <a:lnTo>
                    <a:pt x="18275" y="19317"/>
                  </a:lnTo>
                  <a:lnTo>
                    <a:pt x="18275" y="18286"/>
                  </a:lnTo>
                  <a:cubicBezTo>
                    <a:pt x="18275" y="17886"/>
                    <a:pt x="17947" y="17558"/>
                    <a:pt x="17546" y="17558"/>
                  </a:cubicBezTo>
                  <a:cubicBezTo>
                    <a:pt x="17140" y="17558"/>
                    <a:pt x="16812" y="17886"/>
                    <a:pt x="16812" y="18286"/>
                  </a:cubicBezTo>
                  <a:lnTo>
                    <a:pt x="16812" y="19317"/>
                  </a:lnTo>
                  <a:lnTo>
                    <a:pt x="15350" y="19317"/>
                  </a:lnTo>
                  <a:lnTo>
                    <a:pt x="15350" y="17521"/>
                  </a:lnTo>
                  <a:cubicBezTo>
                    <a:pt x="15350" y="17235"/>
                    <a:pt x="15376" y="16954"/>
                    <a:pt x="15438" y="16678"/>
                  </a:cubicBezTo>
                  <a:close/>
                  <a:moveTo>
                    <a:pt x="15735" y="1"/>
                  </a:moveTo>
                  <a:cubicBezTo>
                    <a:pt x="15371" y="1"/>
                    <a:pt x="15058" y="272"/>
                    <a:pt x="15012" y="636"/>
                  </a:cubicBezTo>
                  <a:lnTo>
                    <a:pt x="14553" y="4123"/>
                  </a:lnTo>
                  <a:lnTo>
                    <a:pt x="12503" y="4123"/>
                  </a:lnTo>
                  <a:lnTo>
                    <a:pt x="12503" y="3795"/>
                  </a:lnTo>
                  <a:cubicBezTo>
                    <a:pt x="12503" y="3389"/>
                    <a:pt x="12175" y="3061"/>
                    <a:pt x="11769" y="3061"/>
                  </a:cubicBezTo>
                  <a:cubicBezTo>
                    <a:pt x="11363" y="3061"/>
                    <a:pt x="11040" y="3389"/>
                    <a:pt x="11040" y="3795"/>
                  </a:cubicBezTo>
                  <a:lnTo>
                    <a:pt x="11040" y="4628"/>
                  </a:lnTo>
                  <a:lnTo>
                    <a:pt x="10946" y="4659"/>
                  </a:lnTo>
                  <a:cubicBezTo>
                    <a:pt x="10665" y="4769"/>
                    <a:pt x="10478" y="5039"/>
                    <a:pt x="10478" y="5346"/>
                  </a:cubicBezTo>
                  <a:lnTo>
                    <a:pt x="10478" y="8287"/>
                  </a:lnTo>
                  <a:lnTo>
                    <a:pt x="7417" y="6866"/>
                  </a:lnTo>
                  <a:cubicBezTo>
                    <a:pt x="7316" y="6820"/>
                    <a:pt x="7212" y="6798"/>
                    <a:pt x="7111" y="6798"/>
                  </a:cubicBezTo>
                  <a:cubicBezTo>
                    <a:pt x="6725" y="6798"/>
                    <a:pt x="6376" y="7108"/>
                    <a:pt x="6376" y="7533"/>
                  </a:cubicBezTo>
                  <a:lnTo>
                    <a:pt x="6376" y="8064"/>
                  </a:lnTo>
                  <a:lnTo>
                    <a:pt x="4273" y="6892"/>
                  </a:lnTo>
                  <a:cubicBezTo>
                    <a:pt x="4158" y="6829"/>
                    <a:pt x="4037" y="6800"/>
                    <a:pt x="3919" y="6800"/>
                  </a:cubicBezTo>
                  <a:cubicBezTo>
                    <a:pt x="3536" y="6800"/>
                    <a:pt x="3187" y="7107"/>
                    <a:pt x="3191" y="7533"/>
                  </a:cubicBezTo>
                  <a:lnTo>
                    <a:pt x="3191" y="7980"/>
                  </a:lnTo>
                  <a:lnTo>
                    <a:pt x="1067" y="6882"/>
                  </a:lnTo>
                  <a:cubicBezTo>
                    <a:pt x="957" y="6824"/>
                    <a:pt x="842" y="6798"/>
                    <a:pt x="730" y="6798"/>
                  </a:cubicBezTo>
                  <a:cubicBezTo>
                    <a:pt x="349" y="6798"/>
                    <a:pt x="0" y="7106"/>
                    <a:pt x="0" y="7533"/>
                  </a:cubicBezTo>
                  <a:lnTo>
                    <a:pt x="0" y="20046"/>
                  </a:lnTo>
                  <a:cubicBezTo>
                    <a:pt x="0" y="20452"/>
                    <a:pt x="328" y="20780"/>
                    <a:pt x="734" y="20780"/>
                  </a:cubicBezTo>
                  <a:lnTo>
                    <a:pt x="24251" y="20780"/>
                  </a:lnTo>
                  <a:cubicBezTo>
                    <a:pt x="24657" y="20780"/>
                    <a:pt x="24985" y="20452"/>
                    <a:pt x="24985" y="20046"/>
                  </a:cubicBezTo>
                  <a:lnTo>
                    <a:pt x="24985" y="17521"/>
                  </a:lnTo>
                  <a:cubicBezTo>
                    <a:pt x="24985" y="16105"/>
                    <a:pt x="24443" y="14747"/>
                    <a:pt x="23475" y="13716"/>
                  </a:cubicBezTo>
                  <a:lnTo>
                    <a:pt x="23126" y="9818"/>
                  </a:lnTo>
                  <a:cubicBezTo>
                    <a:pt x="23517" y="9781"/>
                    <a:pt x="23803" y="9443"/>
                    <a:pt x="23782" y="9053"/>
                  </a:cubicBezTo>
                  <a:cubicBezTo>
                    <a:pt x="23761" y="8662"/>
                    <a:pt x="23439" y="8360"/>
                    <a:pt x="23048" y="8360"/>
                  </a:cubicBezTo>
                  <a:lnTo>
                    <a:pt x="22996" y="8360"/>
                  </a:lnTo>
                  <a:lnTo>
                    <a:pt x="22783" y="5919"/>
                  </a:lnTo>
                  <a:lnTo>
                    <a:pt x="23048" y="5919"/>
                  </a:lnTo>
                  <a:cubicBezTo>
                    <a:pt x="23454" y="5919"/>
                    <a:pt x="23782" y="5591"/>
                    <a:pt x="23782" y="5185"/>
                  </a:cubicBezTo>
                  <a:cubicBezTo>
                    <a:pt x="23782" y="4784"/>
                    <a:pt x="23454" y="4456"/>
                    <a:pt x="23048" y="4456"/>
                  </a:cubicBezTo>
                  <a:lnTo>
                    <a:pt x="22653" y="4456"/>
                  </a:lnTo>
                  <a:lnTo>
                    <a:pt x="22320" y="667"/>
                  </a:lnTo>
                  <a:cubicBezTo>
                    <a:pt x="22283" y="292"/>
                    <a:pt x="21966" y="1"/>
                    <a:pt x="215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7" name="Google Shape;2137;p95"/>
          <p:cNvGrpSpPr/>
          <p:nvPr/>
        </p:nvGrpSpPr>
        <p:grpSpPr>
          <a:xfrm>
            <a:off x="4390501" y="1314396"/>
            <a:ext cx="360255" cy="435988"/>
            <a:chOff x="363347" y="1792188"/>
            <a:chExt cx="360255" cy="435988"/>
          </a:xfrm>
        </p:grpSpPr>
        <p:sp>
          <p:nvSpPr>
            <p:cNvPr id="2138" name="Google Shape;2138;p95"/>
            <p:cNvSpPr/>
            <p:nvPr/>
          </p:nvSpPr>
          <p:spPr>
            <a:xfrm>
              <a:off x="363347" y="1792188"/>
              <a:ext cx="190589" cy="435988"/>
            </a:xfrm>
            <a:custGeom>
              <a:avLst/>
              <a:gdLst/>
              <a:ahLst/>
              <a:cxnLst/>
              <a:rect l="l" t="t" r="r" b="b"/>
              <a:pathLst>
                <a:path w="10922" h="24985" extrusionOk="0">
                  <a:moveTo>
                    <a:pt x="5461" y="1468"/>
                  </a:moveTo>
                  <a:cubicBezTo>
                    <a:pt x="5773" y="1468"/>
                    <a:pt x="5992" y="1525"/>
                    <a:pt x="6117" y="1650"/>
                  </a:cubicBezTo>
                  <a:cubicBezTo>
                    <a:pt x="6372" y="1905"/>
                    <a:pt x="6367" y="2546"/>
                    <a:pt x="6362" y="3061"/>
                  </a:cubicBezTo>
                  <a:cubicBezTo>
                    <a:pt x="6309" y="3904"/>
                    <a:pt x="7767" y="4305"/>
                    <a:pt x="7881" y="4898"/>
                  </a:cubicBezTo>
                  <a:lnTo>
                    <a:pt x="7881" y="12805"/>
                  </a:lnTo>
                  <a:lnTo>
                    <a:pt x="6195" y="12805"/>
                  </a:lnTo>
                  <a:lnTo>
                    <a:pt x="6195" y="9437"/>
                  </a:lnTo>
                  <a:cubicBezTo>
                    <a:pt x="6195" y="9031"/>
                    <a:pt x="5867" y="8703"/>
                    <a:pt x="5461" y="8703"/>
                  </a:cubicBezTo>
                  <a:cubicBezTo>
                    <a:pt x="5055" y="8703"/>
                    <a:pt x="4727" y="9031"/>
                    <a:pt x="4727" y="9437"/>
                  </a:cubicBezTo>
                  <a:lnTo>
                    <a:pt x="4727" y="12805"/>
                  </a:lnTo>
                  <a:lnTo>
                    <a:pt x="3041" y="12805"/>
                  </a:lnTo>
                  <a:lnTo>
                    <a:pt x="3041" y="4898"/>
                  </a:lnTo>
                  <a:cubicBezTo>
                    <a:pt x="3041" y="4700"/>
                    <a:pt x="3228" y="4550"/>
                    <a:pt x="3618" y="4268"/>
                  </a:cubicBezTo>
                  <a:cubicBezTo>
                    <a:pt x="3915" y="4055"/>
                    <a:pt x="4253" y="3810"/>
                    <a:pt x="4462" y="3451"/>
                  </a:cubicBezTo>
                  <a:cubicBezTo>
                    <a:pt x="4524" y="3342"/>
                    <a:pt x="4561" y="3217"/>
                    <a:pt x="4555" y="3087"/>
                  </a:cubicBezTo>
                  <a:cubicBezTo>
                    <a:pt x="4555" y="1692"/>
                    <a:pt x="4774" y="1468"/>
                    <a:pt x="5461" y="1468"/>
                  </a:cubicBezTo>
                  <a:close/>
                  <a:moveTo>
                    <a:pt x="8272" y="14273"/>
                  </a:moveTo>
                  <a:lnTo>
                    <a:pt x="8704" y="14783"/>
                  </a:lnTo>
                  <a:lnTo>
                    <a:pt x="8704" y="15824"/>
                  </a:lnTo>
                  <a:lnTo>
                    <a:pt x="2223" y="15824"/>
                  </a:lnTo>
                  <a:lnTo>
                    <a:pt x="2223" y="14783"/>
                  </a:lnTo>
                  <a:lnTo>
                    <a:pt x="2650" y="14273"/>
                  </a:lnTo>
                  <a:close/>
                  <a:moveTo>
                    <a:pt x="8480" y="17292"/>
                  </a:moveTo>
                  <a:cubicBezTo>
                    <a:pt x="9011" y="17292"/>
                    <a:pt x="9459" y="17614"/>
                    <a:pt x="9459" y="17994"/>
                  </a:cubicBezTo>
                  <a:lnTo>
                    <a:pt x="9459" y="18234"/>
                  </a:lnTo>
                  <a:cubicBezTo>
                    <a:pt x="9459" y="18567"/>
                    <a:pt x="9063" y="18843"/>
                    <a:pt x="8594" y="18843"/>
                  </a:cubicBezTo>
                  <a:lnTo>
                    <a:pt x="2328" y="18843"/>
                  </a:lnTo>
                  <a:cubicBezTo>
                    <a:pt x="1859" y="18843"/>
                    <a:pt x="1463" y="18567"/>
                    <a:pt x="1463" y="18234"/>
                  </a:cubicBezTo>
                  <a:lnTo>
                    <a:pt x="1463" y="17994"/>
                  </a:lnTo>
                  <a:cubicBezTo>
                    <a:pt x="1463" y="17614"/>
                    <a:pt x="1911" y="17292"/>
                    <a:pt x="2447" y="17292"/>
                  </a:cubicBezTo>
                  <a:close/>
                  <a:moveTo>
                    <a:pt x="6918" y="20311"/>
                  </a:moveTo>
                  <a:lnTo>
                    <a:pt x="6622" y="22356"/>
                  </a:lnTo>
                  <a:lnTo>
                    <a:pt x="4305" y="22356"/>
                  </a:lnTo>
                  <a:lnTo>
                    <a:pt x="4009" y="20311"/>
                  </a:lnTo>
                  <a:close/>
                  <a:moveTo>
                    <a:pt x="5461" y="0"/>
                  </a:moveTo>
                  <a:cubicBezTo>
                    <a:pt x="4186" y="0"/>
                    <a:pt x="3618" y="672"/>
                    <a:pt x="3369" y="1239"/>
                  </a:cubicBezTo>
                  <a:cubicBezTo>
                    <a:pt x="3140" y="1760"/>
                    <a:pt x="3103" y="2343"/>
                    <a:pt x="3098" y="2821"/>
                  </a:cubicBezTo>
                  <a:cubicBezTo>
                    <a:pt x="3004" y="2905"/>
                    <a:pt x="2874" y="2998"/>
                    <a:pt x="2765" y="3077"/>
                  </a:cubicBezTo>
                  <a:cubicBezTo>
                    <a:pt x="2291" y="3415"/>
                    <a:pt x="1578" y="3930"/>
                    <a:pt x="1578" y="4898"/>
                  </a:cubicBezTo>
                  <a:lnTo>
                    <a:pt x="1578" y="13273"/>
                  </a:lnTo>
                  <a:lnTo>
                    <a:pt x="927" y="14044"/>
                  </a:lnTo>
                  <a:cubicBezTo>
                    <a:pt x="818" y="14174"/>
                    <a:pt x="756" y="14340"/>
                    <a:pt x="756" y="14512"/>
                  </a:cubicBezTo>
                  <a:lnTo>
                    <a:pt x="756" y="16428"/>
                  </a:lnTo>
                  <a:cubicBezTo>
                    <a:pt x="292" y="16823"/>
                    <a:pt x="1" y="17380"/>
                    <a:pt x="1" y="17994"/>
                  </a:cubicBezTo>
                  <a:lnTo>
                    <a:pt x="1" y="18234"/>
                  </a:lnTo>
                  <a:cubicBezTo>
                    <a:pt x="1" y="19379"/>
                    <a:pt x="1047" y="20311"/>
                    <a:pt x="2328" y="20311"/>
                  </a:cubicBezTo>
                  <a:lnTo>
                    <a:pt x="2525" y="20311"/>
                  </a:lnTo>
                  <a:lnTo>
                    <a:pt x="2942" y="23194"/>
                  </a:lnTo>
                  <a:cubicBezTo>
                    <a:pt x="2994" y="23553"/>
                    <a:pt x="3301" y="23819"/>
                    <a:pt x="3665" y="23819"/>
                  </a:cubicBezTo>
                  <a:lnTo>
                    <a:pt x="4727" y="23819"/>
                  </a:lnTo>
                  <a:lnTo>
                    <a:pt x="4727" y="24256"/>
                  </a:lnTo>
                  <a:cubicBezTo>
                    <a:pt x="4727" y="24657"/>
                    <a:pt x="5055" y="24985"/>
                    <a:pt x="5461" y="24985"/>
                  </a:cubicBezTo>
                  <a:cubicBezTo>
                    <a:pt x="5862" y="24985"/>
                    <a:pt x="6190" y="24657"/>
                    <a:pt x="6190" y="24256"/>
                  </a:cubicBezTo>
                  <a:lnTo>
                    <a:pt x="6190" y="23819"/>
                  </a:lnTo>
                  <a:lnTo>
                    <a:pt x="7252" y="23819"/>
                  </a:lnTo>
                  <a:cubicBezTo>
                    <a:pt x="7616" y="23819"/>
                    <a:pt x="7923" y="23553"/>
                    <a:pt x="7975" y="23194"/>
                  </a:cubicBezTo>
                  <a:lnTo>
                    <a:pt x="8391" y="20311"/>
                  </a:lnTo>
                  <a:lnTo>
                    <a:pt x="8589" y="20311"/>
                  </a:lnTo>
                  <a:cubicBezTo>
                    <a:pt x="9875" y="20311"/>
                    <a:pt x="10921" y="19379"/>
                    <a:pt x="10921" y="18234"/>
                  </a:cubicBezTo>
                  <a:lnTo>
                    <a:pt x="10921" y="17994"/>
                  </a:lnTo>
                  <a:cubicBezTo>
                    <a:pt x="10921" y="17380"/>
                    <a:pt x="10630" y="16823"/>
                    <a:pt x="10161" y="16428"/>
                  </a:cubicBezTo>
                  <a:lnTo>
                    <a:pt x="10166" y="16428"/>
                  </a:lnTo>
                  <a:lnTo>
                    <a:pt x="10166" y="14512"/>
                  </a:lnTo>
                  <a:cubicBezTo>
                    <a:pt x="10166" y="14340"/>
                    <a:pt x="10104" y="14174"/>
                    <a:pt x="9995" y="14044"/>
                  </a:cubicBezTo>
                  <a:lnTo>
                    <a:pt x="9344" y="13273"/>
                  </a:lnTo>
                  <a:lnTo>
                    <a:pt x="9344" y="4898"/>
                  </a:lnTo>
                  <a:cubicBezTo>
                    <a:pt x="9344" y="3930"/>
                    <a:pt x="8626" y="3420"/>
                    <a:pt x="8152" y="3077"/>
                  </a:cubicBezTo>
                  <a:cubicBezTo>
                    <a:pt x="8048" y="2998"/>
                    <a:pt x="7918" y="2905"/>
                    <a:pt x="7829" y="2827"/>
                  </a:cubicBezTo>
                  <a:cubicBezTo>
                    <a:pt x="7824" y="2108"/>
                    <a:pt x="7762" y="1229"/>
                    <a:pt x="7153" y="615"/>
                  </a:cubicBezTo>
                  <a:cubicBezTo>
                    <a:pt x="6747" y="203"/>
                    <a:pt x="6179" y="0"/>
                    <a:pt x="5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95"/>
            <p:cNvSpPr/>
            <p:nvPr/>
          </p:nvSpPr>
          <p:spPr>
            <a:xfrm>
              <a:off x="566203" y="1797091"/>
              <a:ext cx="157399" cy="431085"/>
            </a:xfrm>
            <a:custGeom>
              <a:avLst/>
              <a:gdLst/>
              <a:ahLst/>
              <a:cxnLst/>
              <a:rect l="l" t="t" r="r" b="b"/>
              <a:pathLst>
                <a:path w="9020" h="24704" extrusionOk="0">
                  <a:moveTo>
                    <a:pt x="6238" y="2173"/>
                  </a:moveTo>
                  <a:cubicBezTo>
                    <a:pt x="6554" y="2173"/>
                    <a:pt x="6852" y="2361"/>
                    <a:pt x="6974" y="2671"/>
                  </a:cubicBezTo>
                  <a:cubicBezTo>
                    <a:pt x="7130" y="3066"/>
                    <a:pt x="6942" y="3514"/>
                    <a:pt x="6552" y="3680"/>
                  </a:cubicBezTo>
                  <a:lnTo>
                    <a:pt x="3065" y="5055"/>
                  </a:lnTo>
                  <a:cubicBezTo>
                    <a:pt x="2970" y="5091"/>
                    <a:pt x="2874" y="5108"/>
                    <a:pt x="2779" y="5108"/>
                  </a:cubicBezTo>
                  <a:cubicBezTo>
                    <a:pt x="2464" y="5108"/>
                    <a:pt x="2168" y="4920"/>
                    <a:pt x="2044" y="4612"/>
                  </a:cubicBezTo>
                  <a:cubicBezTo>
                    <a:pt x="1888" y="4206"/>
                    <a:pt x="2086" y="3753"/>
                    <a:pt x="2487" y="3592"/>
                  </a:cubicBezTo>
                  <a:lnTo>
                    <a:pt x="5974" y="2218"/>
                  </a:lnTo>
                  <a:cubicBezTo>
                    <a:pt x="6062" y="2187"/>
                    <a:pt x="6151" y="2173"/>
                    <a:pt x="6238" y="2173"/>
                  </a:cubicBezTo>
                  <a:close/>
                  <a:moveTo>
                    <a:pt x="6241" y="5434"/>
                  </a:moveTo>
                  <a:cubicBezTo>
                    <a:pt x="6556" y="5434"/>
                    <a:pt x="6852" y="5626"/>
                    <a:pt x="6974" y="5934"/>
                  </a:cubicBezTo>
                  <a:cubicBezTo>
                    <a:pt x="7130" y="6330"/>
                    <a:pt x="6942" y="6777"/>
                    <a:pt x="6552" y="6944"/>
                  </a:cubicBezTo>
                  <a:lnTo>
                    <a:pt x="3059" y="8318"/>
                  </a:lnTo>
                  <a:cubicBezTo>
                    <a:pt x="2970" y="8350"/>
                    <a:pt x="2879" y="8366"/>
                    <a:pt x="2789" y="8366"/>
                  </a:cubicBezTo>
                  <a:cubicBezTo>
                    <a:pt x="2474" y="8366"/>
                    <a:pt x="2176" y="8177"/>
                    <a:pt x="2055" y="7865"/>
                  </a:cubicBezTo>
                  <a:cubicBezTo>
                    <a:pt x="1899" y="7470"/>
                    <a:pt x="2091" y="7017"/>
                    <a:pt x="2487" y="6855"/>
                  </a:cubicBezTo>
                  <a:lnTo>
                    <a:pt x="5938" y="5497"/>
                  </a:lnTo>
                  <a:lnTo>
                    <a:pt x="5974" y="5481"/>
                  </a:lnTo>
                  <a:cubicBezTo>
                    <a:pt x="6062" y="5449"/>
                    <a:pt x="6153" y="5434"/>
                    <a:pt x="6241" y="5434"/>
                  </a:cubicBezTo>
                  <a:close/>
                  <a:moveTo>
                    <a:pt x="6262" y="8693"/>
                  </a:moveTo>
                  <a:cubicBezTo>
                    <a:pt x="6577" y="8693"/>
                    <a:pt x="6873" y="8884"/>
                    <a:pt x="6995" y="9193"/>
                  </a:cubicBezTo>
                  <a:cubicBezTo>
                    <a:pt x="7151" y="9588"/>
                    <a:pt x="6963" y="10036"/>
                    <a:pt x="6573" y="10202"/>
                  </a:cubicBezTo>
                  <a:lnTo>
                    <a:pt x="3085" y="11576"/>
                  </a:lnTo>
                  <a:cubicBezTo>
                    <a:pt x="2988" y="11614"/>
                    <a:pt x="2890" y="11631"/>
                    <a:pt x="2797" y="11631"/>
                  </a:cubicBezTo>
                  <a:cubicBezTo>
                    <a:pt x="2265" y="11631"/>
                    <a:pt x="1841" y="11080"/>
                    <a:pt x="2076" y="10535"/>
                  </a:cubicBezTo>
                  <a:lnTo>
                    <a:pt x="2076" y="10530"/>
                  </a:lnTo>
                  <a:cubicBezTo>
                    <a:pt x="2159" y="10338"/>
                    <a:pt x="2315" y="10187"/>
                    <a:pt x="2508" y="10109"/>
                  </a:cubicBezTo>
                  <a:lnTo>
                    <a:pt x="5990" y="8740"/>
                  </a:lnTo>
                  <a:lnTo>
                    <a:pt x="5995" y="8740"/>
                  </a:lnTo>
                  <a:cubicBezTo>
                    <a:pt x="6083" y="8708"/>
                    <a:pt x="6173" y="8693"/>
                    <a:pt x="6262" y="8693"/>
                  </a:cubicBezTo>
                  <a:close/>
                  <a:moveTo>
                    <a:pt x="6305" y="11938"/>
                  </a:moveTo>
                  <a:cubicBezTo>
                    <a:pt x="6616" y="11938"/>
                    <a:pt x="6910" y="12127"/>
                    <a:pt x="7031" y="12435"/>
                  </a:cubicBezTo>
                  <a:cubicBezTo>
                    <a:pt x="7198" y="12847"/>
                    <a:pt x="6984" y="13310"/>
                    <a:pt x="6568" y="13461"/>
                  </a:cubicBezTo>
                  <a:lnTo>
                    <a:pt x="3080" y="14835"/>
                  </a:lnTo>
                  <a:cubicBezTo>
                    <a:pt x="3013" y="14866"/>
                    <a:pt x="2935" y="14887"/>
                    <a:pt x="2856" y="14887"/>
                  </a:cubicBezTo>
                  <a:lnTo>
                    <a:pt x="2737" y="14887"/>
                  </a:lnTo>
                  <a:cubicBezTo>
                    <a:pt x="1904" y="14830"/>
                    <a:pt x="1727" y="13679"/>
                    <a:pt x="2508" y="13372"/>
                  </a:cubicBezTo>
                  <a:lnTo>
                    <a:pt x="5985" y="12003"/>
                  </a:lnTo>
                  <a:lnTo>
                    <a:pt x="5995" y="12003"/>
                  </a:lnTo>
                  <a:cubicBezTo>
                    <a:pt x="6096" y="11959"/>
                    <a:pt x="6202" y="11938"/>
                    <a:pt x="6305" y="11938"/>
                  </a:cubicBezTo>
                  <a:close/>
                  <a:moveTo>
                    <a:pt x="6417" y="16350"/>
                  </a:moveTo>
                  <a:lnTo>
                    <a:pt x="6417" y="17890"/>
                  </a:lnTo>
                  <a:lnTo>
                    <a:pt x="2601" y="17890"/>
                  </a:lnTo>
                  <a:lnTo>
                    <a:pt x="2601" y="16350"/>
                  </a:lnTo>
                  <a:close/>
                  <a:moveTo>
                    <a:pt x="6307" y="19353"/>
                  </a:moveTo>
                  <a:cubicBezTo>
                    <a:pt x="6235" y="19519"/>
                    <a:pt x="6130" y="19676"/>
                    <a:pt x="5995" y="19806"/>
                  </a:cubicBezTo>
                  <a:cubicBezTo>
                    <a:pt x="5860" y="19941"/>
                    <a:pt x="5782" y="20128"/>
                    <a:pt x="5782" y="20326"/>
                  </a:cubicBezTo>
                  <a:lnTo>
                    <a:pt x="5782" y="21981"/>
                  </a:lnTo>
                  <a:lnTo>
                    <a:pt x="3242" y="21981"/>
                  </a:lnTo>
                  <a:lnTo>
                    <a:pt x="3242" y="20326"/>
                  </a:lnTo>
                  <a:cubicBezTo>
                    <a:pt x="3242" y="20128"/>
                    <a:pt x="3164" y="19941"/>
                    <a:pt x="3023" y="19806"/>
                  </a:cubicBezTo>
                  <a:cubicBezTo>
                    <a:pt x="2893" y="19676"/>
                    <a:pt x="2789" y="19519"/>
                    <a:pt x="2716" y="19353"/>
                  </a:cubicBezTo>
                  <a:close/>
                  <a:moveTo>
                    <a:pt x="4527" y="0"/>
                  </a:moveTo>
                  <a:cubicBezTo>
                    <a:pt x="4121" y="0"/>
                    <a:pt x="3793" y="328"/>
                    <a:pt x="3793" y="734"/>
                  </a:cubicBezTo>
                  <a:lnTo>
                    <a:pt x="3793" y="1499"/>
                  </a:lnTo>
                  <a:lnTo>
                    <a:pt x="1951" y="2228"/>
                  </a:lnTo>
                  <a:cubicBezTo>
                    <a:pt x="420" y="2827"/>
                    <a:pt x="30" y="4820"/>
                    <a:pt x="1227" y="5950"/>
                  </a:cubicBezTo>
                  <a:cubicBezTo>
                    <a:pt x="290" y="6840"/>
                    <a:pt x="290" y="8334"/>
                    <a:pt x="1227" y="9219"/>
                  </a:cubicBezTo>
                  <a:cubicBezTo>
                    <a:pt x="311" y="10109"/>
                    <a:pt x="316" y="11587"/>
                    <a:pt x="1248" y="12472"/>
                  </a:cubicBezTo>
                  <a:cubicBezTo>
                    <a:pt x="582" y="13102"/>
                    <a:pt x="363" y="14075"/>
                    <a:pt x="702" y="14929"/>
                  </a:cubicBezTo>
                  <a:lnTo>
                    <a:pt x="712" y="14955"/>
                  </a:lnTo>
                  <a:cubicBezTo>
                    <a:pt x="1" y="15282"/>
                    <a:pt x="232" y="16350"/>
                    <a:pt x="1013" y="16350"/>
                  </a:cubicBezTo>
                  <a:cubicBezTo>
                    <a:pt x="1015" y="16350"/>
                    <a:pt x="1017" y="16350"/>
                    <a:pt x="1019" y="16350"/>
                  </a:cubicBezTo>
                  <a:lnTo>
                    <a:pt x="1139" y="16350"/>
                  </a:lnTo>
                  <a:lnTo>
                    <a:pt x="1139" y="18801"/>
                  </a:lnTo>
                  <a:cubicBezTo>
                    <a:pt x="1134" y="19457"/>
                    <a:pt x="1363" y="20097"/>
                    <a:pt x="1774" y="20607"/>
                  </a:cubicBezTo>
                  <a:lnTo>
                    <a:pt x="1774" y="22715"/>
                  </a:lnTo>
                  <a:cubicBezTo>
                    <a:pt x="1774" y="23121"/>
                    <a:pt x="2102" y="23449"/>
                    <a:pt x="2508" y="23449"/>
                  </a:cubicBezTo>
                  <a:lnTo>
                    <a:pt x="3788" y="23449"/>
                  </a:lnTo>
                  <a:lnTo>
                    <a:pt x="3788" y="23975"/>
                  </a:lnTo>
                  <a:cubicBezTo>
                    <a:pt x="3788" y="24376"/>
                    <a:pt x="4116" y="24704"/>
                    <a:pt x="4517" y="24704"/>
                  </a:cubicBezTo>
                  <a:cubicBezTo>
                    <a:pt x="4923" y="24704"/>
                    <a:pt x="5251" y="24376"/>
                    <a:pt x="5251" y="23975"/>
                  </a:cubicBezTo>
                  <a:lnTo>
                    <a:pt x="5251" y="23444"/>
                  </a:lnTo>
                  <a:lnTo>
                    <a:pt x="6510" y="23444"/>
                  </a:lnTo>
                  <a:cubicBezTo>
                    <a:pt x="6911" y="23444"/>
                    <a:pt x="7239" y="23116"/>
                    <a:pt x="7239" y="22715"/>
                  </a:cubicBezTo>
                  <a:lnTo>
                    <a:pt x="7239" y="20607"/>
                  </a:lnTo>
                  <a:cubicBezTo>
                    <a:pt x="7656" y="20097"/>
                    <a:pt x="7879" y="19457"/>
                    <a:pt x="7879" y="18801"/>
                  </a:cubicBezTo>
                  <a:lnTo>
                    <a:pt x="7879" y="16350"/>
                  </a:lnTo>
                  <a:lnTo>
                    <a:pt x="8020" y="16350"/>
                  </a:lnTo>
                  <a:cubicBezTo>
                    <a:pt x="8421" y="16350"/>
                    <a:pt x="8749" y="16022"/>
                    <a:pt x="8749" y="15616"/>
                  </a:cubicBezTo>
                  <a:cubicBezTo>
                    <a:pt x="8749" y="15215"/>
                    <a:pt x="8421" y="14887"/>
                    <a:pt x="8020" y="14887"/>
                  </a:cubicBezTo>
                  <a:lnTo>
                    <a:pt x="6948" y="14887"/>
                  </a:lnTo>
                  <a:lnTo>
                    <a:pt x="7104" y="14819"/>
                  </a:lnTo>
                  <a:cubicBezTo>
                    <a:pt x="8634" y="14215"/>
                    <a:pt x="9019" y="12227"/>
                    <a:pt x="7833" y="11098"/>
                  </a:cubicBezTo>
                  <a:cubicBezTo>
                    <a:pt x="8764" y="10208"/>
                    <a:pt x="8764" y="8714"/>
                    <a:pt x="7827" y="7829"/>
                  </a:cubicBezTo>
                  <a:cubicBezTo>
                    <a:pt x="8743" y="6939"/>
                    <a:pt x="8738" y="5461"/>
                    <a:pt x="7812" y="4581"/>
                  </a:cubicBezTo>
                  <a:cubicBezTo>
                    <a:pt x="8593" y="3837"/>
                    <a:pt x="8738" y="2645"/>
                    <a:pt x="8160" y="1739"/>
                  </a:cubicBezTo>
                  <a:cubicBezTo>
                    <a:pt x="7738" y="1073"/>
                    <a:pt x="7013" y="697"/>
                    <a:pt x="6263" y="697"/>
                  </a:cubicBezTo>
                  <a:cubicBezTo>
                    <a:pt x="5987" y="697"/>
                    <a:pt x="5707" y="748"/>
                    <a:pt x="5438" y="854"/>
                  </a:cubicBezTo>
                  <a:lnTo>
                    <a:pt x="5261" y="922"/>
                  </a:lnTo>
                  <a:lnTo>
                    <a:pt x="5261" y="734"/>
                  </a:lnTo>
                  <a:cubicBezTo>
                    <a:pt x="5261" y="328"/>
                    <a:pt x="4933" y="0"/>
                    <a:pt x="45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0" name="Google Shape;2140;p95"/>
          <p:cNvSpPr/>
          <p:nvPr/>
        </p:nvSpPr>
        <p:spPr>
          <a:xfrm>
            <a:off x="7083209" y="1368728"/>
            <a:ext cx="435988" cy="393497"/>
          </a:xfrm>
          <a:custGeom>
            <a:avLst/>
            <a:gdLst/>
            <a:ahLst/>
            <a:cxnLst/>
            <a:rect l="l" t="t" r="r" b="b"/>
            <a:pathLst>
              <a:path w="24985" h="22550" extrusionOk="0">
                <a:moveTo>
                  <a:pt x="9151" y="1599"/>
                </a:moveTo>
                <a:cubicBezTo>
                  <a:pt x="8698" y="2145"/>
                  <a:pt x="8411" y="2806"/>
                  <a:pt x="8313" y="3504"/>
                </a:cubicBezTo>
                <a:lnTo>
                  <a:pt x="6876" y="3504"/>
                </a:lnTo>
                <a:cubicBezTo>
                  <a:pt x="7162" y="2327"/>
                  <a:pt x="8151" y="1812"/>
                  <a:pt x="9151" y="1599"/>
                </a:cubicBezTo>
                <a:close/>
                <a:moveTo>
                  <a:pt x="11758" y="1625"/>
                </a:moveTo>
                <a:lnTo>
                  <a:pt x="11758" y="3504"/>
                </a:lnTo>
                <a:lnTo>
                  <a:pt x="9801" y="3504"/>
                </a:lnTo>
                <a:cubicBezTo>
                  <a:pt x="10056" y="2416"/>
                  <a:pt x="10879" y="1880"/>
                  <a:pt x="11758" y="1625"/>
                </a:cubicBezTo>
                <a:close/>
                <a:moveTo>
                  <a:pt x="13221" y="1625"/>
                </a:moveTo>
                <a:cubicBezTo>
                  <a:pt x="14101" y="1880"/>
                  <a:pt x="14928" y="2416"/>
                  <a:pt x="15183" y="3504"/>
                </a:cubicBezTo>
                <a:lnTo>
                  <a:pt x="13221" y="3504"/>
                </a:lnTo>
                <a:lnTo>
                  <a:pt x="13221" y="1625"/>
                </a:lnTo>
                <a:close/>
                <a:moveTo>
                  <a:pt x="15834" y="1599"/>
                </a:moveTo>
                <a:lnTo>
                  <a:pt x="15834" y="1599"/>
                </a:lnTo>
                <a:cubicBezTo>
                  <a:pt x="16828" y="1812"/>
                  <a:pt x="17822" y="2327"/>
                  <a:pt x="18109" y="3504"/>
                </a:cubicBezTo>
                <a:lnTo>
                  <a:pt x="16672" y="3504"/>
                </a:lnTo>
                <a:cubicBezTo>
                  <a:pt x="16573" y="2806"/>
                  <a:pt x="16282" y="2145"/>
                  <a:pt x="15834" y="1599"/>
                </a:cubicBezTo>
                <a:close/>
                <a:moveTo>
                  <a:pt x="10696" y="4972"/>
                </a:moveTo>
                <a:cubicBezTo>
                  <a:pt x="10644" y="5065"/>
                  <a:pt x="10603" y="5149"/>
                  <a:pt x="10566" y="5206"/>
                </a:cubicBezTo>
                <a:cubicBezTo>
                  <a:pt x="10348" y="5591"/>
                  <a:pt x="10197" y="6007"/>
                  <a:pt x="10114" y="6445"/>
                </a:cubicBezTo>
                <a:lnTo>
                  <a:pt x="8432" y="6445"/>
                </a:lnTo>
                <a:cubicBezTo>
                  <a:pt x="8599" y="5940"/>
                  <a:pt x="8911" y="5508"/>
                  <a:pt x="9203" y="4972"/>
                </a:cubicBezTo>
                <a:close/>
                <a:moveTo>
                  <a:pt x="9994" y="7907"/>
                </a:moveTo>
                <a:cubicBezTo>
                  <a:pt x="9994" y="8136"/>
                  <a:pt x="9989" y="8381"/>
                  <a:pt x="9989" y="8657"/>
                </a:cubicBezTo>
                <a:lnTo>
                  <a:pt x="9989" y="9370"/>
                </a:lnTo>
                <a:lnTo>
                  <a:pt x="8271" y="9370"/>
                </a:lnTo>
                <a:lnTo>
                  <a:pt x="8271" y="8657"/>
                </a:lnTo>
                <a:cubicBezTo>
                  <a:pt x="8271" y="8371"/>
                  <a:pt x="8271" y="8126"/>
                  <a:pt x="8276" y="7907"/>
                </a:cubicBezTo>
                <a:close/>
                <a:moveTo>
                  <a:pt x="9989" y="10838"/>
                </a:moveTo>
                <a:lnTo>
                  <a:pt x="9989" y="12300"/>
                </a:lnTo>
                <a:lnTo>
                  <a:pt x="8271" y="12300"/>
                </a:lnTo>
                <a:lnTo>
                  <a:pt x="8271" y="10838"/>
                </a:lnTo>
                <a:close/>
                <a:moveTo>
                  <a:pt x="9989" y="13763"/>
                </a:moveTo>
                <a:lnTo>
                  <a:pt x="9989" y="15231"/>
                </a:lnTo>
                <a:lnTo>
                  <a:pt x="8271" y="15231"/>
                </a:lnTo>
                <a:lnTo>
                  <a:pt x="8271" y="13763"/>
                </a:lnTo>
                <a:close/>
                <a:moveTo>
                  <a:pt x="9989" y="16688"/>
                </a:moveTo>
                <a:lnTo>
                  <a:pt x="9989" y="18156"/>
                </a:lnTo>
                <a:lnTo>
                  <a:pt x="8271" y="18156"/>
                </a:lnTo>
                <a:lnTo>
                  <a:pt x="8271" y="16688"/>
                </a:lnTo>
                <a:close/>
                <a:moveTo>
                  <a:pt x="10540" y="1"/>
                </a:moveTo>
                <a:cubicBezTo>
                  <a:pt x="9088" y="1"/>
                  <a:pt x="7844" y="329"/>
                  <a:pt x="6949" y="953"/>
                </a:cubicBezTo>
                <a:cubicBezTo>
                  <a:pt x="5991" y="1625"/>
                  <a:pt x="5439" y="2614"/>
                  <a:pt x="5340" y="3832"/>
                </a:cubicBezTo>
                <a:cubicBezTo>
                  <a:pt x="4409" y="4508"/>
                  <a:pt x="3862" y="5591"/>
                  <a:pt x="3862" y="6741"/>
                </a:cubicBezTo>
                <a:lnTo>
                  <a:pt x="3862" y="8319"/>
                </a:lnTo>
                <a:lnTo>
                  <a:pt x="2957" y="8319"/>
                </a:lnTo>
                <a:cubicBezTo>
                  <a:pt x="1765" y="8319"/>
                  <a:pt x="963" y="8693"/>
                  <a:pt x="505" y="9464"/>
                </a:cubicBezTo>
                <a:cubicBezTo>
                  <a:pt x="88" y="10161"/>
                  <a:pt x="0" y="11114"/>
                  <a:pt x="0" y="12332"/>
                </a:cubicBezTo>
                <a:lnTo>
                  <a:pt x="0" y="22544"/>
                </a:lnTo>
                <a:lnTo>
                  <a:pt x="1463" y="22544"/>
                </a:lnTo>
                <a:lnTo>
                  <a:pt x="1463" y="12332"/>
                </a:lnTo>
                <a:cubicBezTo>
                  <a:pt x="1463" y="9984"/>
                  <a:pt x="1827" y="9786"/>
                  <a:pt x="2962" y="9786"/>
                </a:cubicBezTo>
                <a:lnTo>
                  <a:pt x="3862" y="9786"/>
                </a:lnTo>
                <a:lnTo>
                  <a:pt x="3862" y="22544"/>
                </a:lnTo>
                <a:lnTo>
                  <a:pt x="5325" y="22544"/>
                </a:lnTo>
                <a:lnTo>
                  <a:pt x="5325" y="6741"/>
                </a:lnTo>
                <a:cubicBezTo>
                  <a:pt x="5330" y="6028"/>
                  <a:pt x="5684" y="5362"/>
                  <a:pt x="6277" y="4961"/>
                </a:cubicBezTo>
                <a:cubicBezTo>
                  <a:pt x="6309" y="4966"/>
                  <a:pt x="7511" y="4972"/>
                  <a:pt x="7511" y="4972"/>
                </a:cubicBezTo>
                <a:cubicBezTo>
                  <a:pt x="6855" y="6096"/>
                  <a:pt x="6803" y="6695"/>
                  <a:pt x="6803" y="8652"/>
                </a:cubicBezTo>
                <a:lnTo>
                  <a:pt x="6803" y="22544"/>
                </a:lnTo>
                <a:lnTo>
                  <a:pt x="8266" y="22544"/>
                </a:lnTo>
                <a:lnTo>
                  <a:pt x="8266" y="19619"/>
                </a:lnTo>
                <a:lnTo>
                  <a:pt x="9989" y="19619"/>
                </a:lnTo>
                <a:lnTo>
                  <a:pt x="9989" y="22544"/>
                </a:lnTo>
                <a:lnTo>
                  <a:pt x="11451" y="22544"/>
                </a:lnTo>
                <a:lnTo>
                  <a:pt x="11451" y="8652"/>
                </a:lnTo>
                <a:cubicBezTo>
                  <a:pt x="11451" y="6908"/>
                  <a:pt x="11503" y="6549"/>
                  <a:pt x="11852" y="5903"/>
                </a:cubicBezTo>
                <a:cubicBezTo>
                  <a:pt x="11956" y="5711"/>
                  <a:pt x="12206" y="5258"/>
                  <a:pt x="12362" y="4972"/>
                </a:cubicBezTo>
                <a:lnTo>
                  <a:pt x="18702" y="4972"/>
                </a:lnTo>
                <a:cubicBezTo>
                  <a:pt x="19238" y="5372"/>
                  <a:pt x="19654" y="6278"/>
                  <a:pt x="19654" y="7085"/>
                </a:cubicBezTo>
                <a:lnTo>
                  <a:pt x="19654" y="13269"/>
                </a:lnTo>
                <a:cubicBezTo>
                  <a:pt x="18889" y="13227"/>
                  <a:pt x="18322" y="13164"/>
                  <a:pt x="17921" y="13066"/>
                </a:cubicBezTo>
                <a:cubicBezTo>
                  <a:pt x="17442" y="12941"/>
                  <a:pt x="17369" y="12805"/>
                  <a:pt x="17338" y="12748"/>
                </a:cubicBezTo>
                <a:cubicBezTo>
                  <a:pt x="17234" y="12555"/>
                  <a:pt x="17218" y="12165"/>
                  <a:pt x="17218" y="11775"/>
                </a:cubicBezTo>
                <a:lnTo>
                  <a:pt x="17218" y="7902"/>
                </a:lnTo>
                <a:lnTo>
                  <a:pt x="17375" y="7902"/>
                </a:lnTo>
                <a:cubicBezTo>
                  <a:pt x="17775" y="7902"/>
                  <a:pt x="18103" y="7574"/>
                  <a:pt x="18103" y="7168"/>
                </a:cubicBezTo>
                <a:cubicBezTo>
                  <a:pt x="18103" y="6762"/>
                  <a:pt x="17775" y="6434"/>
                  <a:pt x="17375" y="6434"/>
                </a:cubicBezTo>
                <a:lnTo>
                  <a:pt x="15610" y="6434"/>
                </a:lnTo>
                <a:cubicBezTo>
                  <a:pt x="15204" y="6434"/>
                  <a:pt x="14876" y="6762"/>
                  <a:pt x="14876" y="7168"/>
                </a:cubicBezTo>
                <a:cubicBezTo>
                  <a:pt x="14876" y="7574"/>
                  <a:pt x="15204" y="7902"/>
                  <a:pt x="15610" y="7902"/>
                </a:cubicBezTo>
                <a:lnTo>
                  <a:pt x="15761" y="7902"/>
                </a:lnTo>
                <a:lnTo>
                  <a:pt x="15761" y="11775"/>
                </a:lnTo>
                <a:cubicBezTo>
                  <a:pt x="15761" y="12961"/>
                  <a:pt x="15896" y="14060"/>
                  <a:pt x="17562" y="14487"/>
                </a:cubicBezTo>
                <a:cubicBezTo>
                  <a:pt x="18077" y="14617"/>
                  <a:pt x="18744" y="14690"/>
                  <a:pt x="19654" y="14731"/>
                </a:cubicBezTo>
                <a:lnTo>
                  <a:pt x="19654" y="17276"/>
                </a:lnTo>
                <a:lnTo>
                  <a:pt x="18103" y="17276"/>
                </a:lnTo>
                <a:lnTo>
                  <a:pt x="18103" y="17245"/>
                </a:lnTo>
                <a:cubicBezTo>
                  <a:pt x="18103" y="16839"/>
                  <a:pt x="17781" y="16511"/>
                  <a:pt x="17375" y="16511"/>
                </a:cubicBezTo>
                <a:cubicBezTo>
                  <a:pt x="16969" y="16511"/>
                  <a:pt x="16641" y="16839"/>
                  <a:pt x="16641" y="17245"/>
                </a:cubicBezTo>
                <a:lnTo>
                  <a:pt x="16641" y="18770"/>
                </a:lnTo>
                <a:cubicBezTo>
                  <a:pt x="16641" y="19176"/>
                  <a:pt x="16969" y="19504"/>
                  <a:pt x="17375" y="19504"/>
                </a:cubicBezTo>
                <a:cubicBezTo>
                  <a:pt x="17781" y="19504"/>
                  <a:pt x="18103" y="19176"/>
                  <a:pt x="18103" y="18770"/>
                </a:cubicBezTo>
                <a:lnTo>
                  <a:pt x="18103" y="18739"/>
                </a:lnTo>
                <a:lnTo>
                  <a:pt x="19654" y="18739"/>
                </a:lnTo>
                <a:lnTo>
                  <a:pt x="19654" y="22549"/>
                </a:lnTo>
                <a:lnTo>
                  <a:pt x="21117" y="22549"/>
                </a:lnTo>
                <a:lnTo>
                  <a:pt x="21117" y="18739"/>
                </a:lnTo>
                <a:lnTo>
                  <a:pt x="24985" y="18739"/>
                </a:lnTo>
                <a:lnTo>
                  <a:pt x="24985" y="17276"/>
                </a:lnTo>
                <a:lnTo>
                  <a:pt x="21117" y="17276"/>
                </a:lnTo>
                <a:lnTo>
                  <a:pt x="21117" y="14773"/>
                </a:lnTo>
                <a:cubicBezTo>
                  <a:pt x="22158" y="14788"/>
                  <a:pt x="23423" y="14788"/>
                  <a:pt x="24985" y="14788"/>
                </a:cubicBezTo>
                <a:lnTo>
                  <a:pt x="24985" y="13326"/>
                </a:lnTo>
                <a:cubicBezTo>
                  <a:pt x="23428" y="13326"/>
                  <a:pt x="22158" y="13326"/>
                  <a:pt x="21117" y="13310"/>
                </a:cubicBezTo>
                <a:lnTo>
                  <a:pt x="21117" y="7085"/>
                </a:lnTo>
                <a:cubicBezTo>
                  <a:pt x="21117" y="5992"/>
                  <a:pt x="20612" y="4607"/>
                  <a:pt x="19639" y="3837"/>
                </a:cubicBezTo>
                <a:cubicBezTo>
                  <a:pt x="19540" y="2619"/>
                  <a:pt x="18988" y="1625"/>
                  <a:pt x="18030" y="953"/>
                </a:cubicBezTo>
                <a:cubicBezTo>
                  <a:pt x="17135" y="329"/>
                  <a:pt x="15891" y="1"/>
                  <a:pt x="14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1" name="Google Shape;2141;p95"/>
          <p:cNvGrpSpPr/>
          <p:nvPr/>
        </p:nvGrpSpPr>
        <p:grpSpPr>
          <a:xfrm>
            <a:off x="1632701" y="3063786"/>
            <a:ext cx="420196" cy="436006"/>
            <a:chOff x="331012" y="2951793"/>
            <a:chExt cx="420196" cy="436006"/>
          </a:xfrm>
        </p:grpSpPr>
        <p:sp>
          <p:nvSpPr>
            <p:cNvPr id="2142" name="Google Shape;2142;p95"/>
            <p:cNvSpPr/>
            <p:nvPr/>
          </p:nvSpPr>
          <p:spPr>
            <a:xfrm>
              <a:off x="331012" y="2951793"/>
              <a:ext cx="420196" cy="436006"/>
            </a:xfrm>
            <a:custGeom>
              <a:avLst/>
              <a:gdLst/>
              <a:ahLst/>
              <a:cxnLst/>
              <a:rect l="l" t="t" r="r" b="b"/>
              <a:pathLst>
                <a:path w="24080" h="24986" extrusionOk="0">
                  <a:moveTo>
                    <a:pt x="11988" y="1479"/>
                  </a:moveTo>
                  <a:lnTo>
                    <a:pt x="12649" y="1505"/>
                  </a:lnTo>
                  <a:lnTo>
                    <a:pt x="12930" y="3400"/>
                  </a:lnTo>
                  <a:lnTo>
                    <a:pt x="12670" y="10775"/>
                  </a:lnTo>
                  <a:lnTo>
                    <a:pt x="11702" y="10775"/>
                  </a:lnTo>
                  <a:lnTo>
                    <a:pt x="11077" y="5190"/>
                  </a:lnTo>
                  <a:lnTo>
                    <a:pt x="11988" y="1479"/>
                  </a:lnTo>
                  <a:close/>
                  <a:moveTo>
                    <a:pt x="14018" y="11853"/>
                  </a:moveTo>
                  <a:lnTo>
                    <a:pt x="15403" y="14247"/>
                  </a:lnTo>
                  <a:cubicBezTo>
                    <a:pt x="15325" y="14289"/>
                    <a:pt x="15257" y="14336"/>
                    <a:pt x="15200" y="14398"/>
                  </a:cubicBezTo>
                  <a:lnTo>
                    <a:pt x="13597" y="16079"/>
                  </a:lnTo>
                  <a:cubicBezTo>
                    <a:pt x="13326" y="16366"/>
                    <a:pt x="13326" y="16813"/>
                    <a:pt x="13602" y="17094"/>
                  </a:cubicBezTo>
                  <a:lnTo>
                    <a:pt x="13695" y="17188"/>
                  </a:lnTo>
                  <a:lnTo>
                    <a:pt x="11020" y="17188"/>
                  </a:lnTo>
                  <a:cubicBezTo>
                    <a:pt x="11223" y="16938"/>
                    <a:pt x="11233" y="16584"/>
                    <a:pt x="11051" y="16319"/>
                  </a:cubicBezTo>
                  <a:lnTo>
                    <a:pt x="9734" y="14408"/>
                  </a:lnTo>
                  <a:cubicBezTo>
                    <a:pt x="9641" y="14268"/>
                    <a:pt x="9505" y="14169"/>
                    <a:pt x="9344" y="14122"/>
                  </a:cubicBezTo>
                  <a:lnTo>
                    <a:pt x="10546" y="12045"/>
                  </a:lnTo>
                  <a:cubicBezTo>
                    <a:pt x="10682" y="12170"/>
                    <a:pt x="10859" y="12238"/>
                    <a:pt x="11041" y="12238"/>
                  </a:cubicBezTo>
                  <a:lnTo>
                    <a:pt x="13378" y="12238"/>
                  </a:lnTo>
                  <a:cubicBezTo>
                    <a:pt x="13643" y="12238"/>
                    <a:pt x="13893" y="12092"/>
                    <a:pt x="14018" y="11853"/>
                  </a:cubicBezTo>
                  <a:close/>
                  <a:moveTo>
                    <a:pt x="8928" y="15819"/>
                  </a:moveTo>
                  <a:lnTo>
                    <a:pt x="9479" y="16621"/>
                  </a:lnTo>
                  <a:lnTo>
                    <a:pt x="5669" y="20056"/>
                  </a:lnTo>
                  <a:lnTo>
                    <a:pt x="2119" y="21456"/>
                  </a:lnTo>
                  <a:lnTo>
                    <a:pt x="1755" y="20904"/>
                  </a:lnTo>
                  <a:lnTo>
                    <a:pt x="3140" y="19582"/>
                  </a:lnTo>
                  <a:lnTo>
                    <a:pt x="8928" y="15819"/>
                  </a:lnTo>
                  <a:close/>
                  <a:moveTo>
                    <a:pt x="15814" y="15881"/>
                  </a:moveTo>
                  <a:lnTo>
                    <a:pt x="20275" y="19286"/>
                  </a:lnTo>
                  <a:lnTo>
                    <a:pt x="22336" y="22502"/>
                  </a:lnTo>
                  <a:lnTo>
                    <a:pt x="21868" y="22971"/>
                  </a:lnTo>
                  <a:lnTo>
                    <a:pt x="20296" y="21862"/>
                  </a:lnTo>
                  <a:lnTo>
                    <a:pt x="15148" y="16579"/>
                  </a:lnTo>
                  <a:lnTo>
                    <a:pt x="15814" y="15881"/>
                  </a:lnTo>
                  <a:close/>
                  <a:moveTo>
                    <a:pt x="11419" y="0"/>
                  </a:moveTo>
                  <a:cubicBezTo>
                    <a:pt x="11085" y="0"/>
                    <a:pt x="10789" y="227"/>
                    <a:pt x="10708" y="558"/>
                  </a:cubicBezTo>
                  <a:lnTo>
                    <a:pt x="9620" y="4972"/>
                  </a:lnTo>
                  <a:cubicBezTo>
                    <a:pt x="9599" y="5055"/>
                    <a:pt x="9594" y="5143"/>
                    <a:pt x="9604" y="5227"/>
                  </a:cubicBezTo>
                  <a:lnTo>
                    <a:pt x="10166" y="10250"/>
                  </a:lnTo>
                  <a:cubicBezTo>
                    <a:pt x="9963" y="10291"/>
                    <a:pt x="9792" y="10421"/>
                    <a:pt x="9693" y="10598"/>
                  </a:cubicBezTo>
                  <a:lnTo>
                    <a:pt x="7684" y="14075"/>
                  </a:lnTo>
                  <a:cubicBezTo>
                    <a:pt x="7548" y="14304"/>
                    <a:pt x="7548" y="14580"/>
                    <a:pt x="7684" y="14809"/>
                  </a:cubicBezTo>
                  <a:lnTo>
                    <a:pt x="7715" y="14866"/>
                  </a:lnTo>
                  <a:lnTo>
                    <a:pt x="2286" y="18390"/>
                  </a:lnTo>
                  <a:cubicBezTo>
                    <a:pt x="2244" y="18416"/>
                    <a:pt x="2208" y="18442"/>
                    <a:pt x="2177" y="18474"/>
                  </a:cubicBezTo>
                  <a:lnTo>
                    <a:pt x="303" y="20269"/>
                  </a:lnTo>
                  <a:cubicBezTo>
                    <a:pt x="48" y="20514"/>
                    <a:pt x="1" y="20904"/>
                    <a:pt x="199" y="21201"/>
                  </a:cubicBezTo>
                  <a:lnTo>
                    <a:pt x="1229" y="22763"/>
                  </a:lnTo>
                  <a:cubicBezTo>
                    <a:pt x="1366" y="22971"/>
                    <a:pt x="1599" y="23089"/>
                    <a:pt x="1841" y="23089"/>
                  </a:cubicBezTo>
                  <a:cubicBezTo>
                    <a:pt x="1930" y="23089"/>
                    <a:pt x="2021" y="23072"/>
                    <a:pt x="2109" y="23038"/>
                  </a:cubicBezTo>
                  <a:lnTo>
                    <a:pt x="6335" y="21373"/>
                  </a:lnTo>
                  <a:cubicBezTo>
                    <a:pt x="6419" y="21336"/>
                    <a:pt x="6492" y="21290"/>
                    <a:pt x="6559" y="21232"/>
                  </a:cubicBezTo>
                  <a:lnTo>
                    <a:pt x="9745" y="18359"/>
                  </a:lnTo>
                  <a:cubicBezTo>
                    <a:pt x="9797" y="18432"/>
                    <a:pt x="9865" y="18494"/>
                    <a:pt x="9943" y="18541"/>
                  </a:cubicBezTo>
                  <a:cubicBezTo>
                    <a:pt x="9943" y="18541"/>
                    <a:pt x="9032" y="24912"/>
                    <a:pt x="9032" y="24985"/>
                  </a:cubicBezTo>
                  <a:lnTo>
                    <a:pt x="10494" y="24985"/>
                  </a:lnTo>
                  <a:lnTo>
                    <a:pt x="11405" y="18661"/>
                  </a:lnTo>
                  <a:lnTo>
                    <a:pt x="13185" y="18661"/>
                  </a:lnTo>
                  <a:lnTo>
                    <a:pt x="14096" y="24985"/>
                  </a:lnTo>
                  <a:lnTo>
                    <a:pt x="15554" y="24985"/>
                  </a:lnTo>
                  <a:cubicBezTo>
                    <a:pt x="15554" y="24917"/>
                    <a:pt x="14653" y="18593"/>
                    <a:pt x="14653" y="18593"/>
                  </a:cubicBezTo>
                  <a:cubicBezTo>
                    <a:pt x="14742" y="18552"/>
                    <a:pt x="14825" y="18494"/>
                    <a:pt x="14893" y="18422"/>
                  </a:cubicBezTo>
                  <a:lnTo>
                    <a:pt x="19296" y="22940"/>
                  </a:lnTo>
                  <a:cubicBezTo>
                    <a:pt x="19327" y="22971"/>
                    <a:pt x="19364" y="22997"/>
                    <a:pt x="19400" y="23023"/>
                  </a:cubicBezTo>
                  <a:lnTo>
                    <a:pt x="21524" y="24522"/>
                  </a:lnTo>
                  <a:cubicBezTo>
                    <a:pt x="21650" y="24611"/>
                    <a:pt x="21797" y="24655"/>
                    <a:pt x="21943" y="24655"/>
                  </a:cubicBezTo>
                  <a:cubicBezTo>
                    <a:pt x="22130" y="24655"/>
                    <a:pt x="22316" y="24584"/>
                    <a:pt x="22456" y="24444"/>
                  </a:cubicBezTo>
                  <a:lnTo>
                    <a:pt x="23788" y="23132"/>
                  </a:lnTo>
                  <a:cubicBezTo>
                    <a:pt x="24038" y="22893"/>
                    <a:pt x="24080" y="22508"/>
                    <a:pt x="23892" y="22216"/>
                  </a:cubicBezTo>
                  <a:lnTo>
                    <a:pt x="21435" y="18390"/>
                  </a:lnTo>
                  <a:cubicBezTo>
                    <a:pt x="21389" y="18317"/>
                    <a:pt x="21331" y="18255"/>
                    <a:pt x="21264" y="18203"/>
                  </a:cubicBezTo>
                  <a:lnTo>
                    <a:pt x="16938" y="14903"/>
                  </a:lnTo>
                  <a:lnTo>
                    <a:pt x="16996" y="14809"/>
                  </a:lnTo>
                  <a:cubicBezTo>
                    <a:pt x="17126" y="14580"/>
                    <a:pt x="17126" y="14304"/>
                    <a:pt x="16996" y="14075"/>
                  </a:cubicBezTo>
                  <a:lnTo>
                    <a:pt x="14981" y="10593"/>
                  </a:lnTo>
                  <a:cubicBezTo>
                    <a:pt x="14851" y="10369"/>
                    <a:pt x="14612" y="10229"/>
                    <a:pt x="14351" y="10229"/>
                  </a:cubicBezTo>
                  <a:lnTo>
                    <a:pt x="14154" y="10229"/>
                  </a:lnTo>
                  <a:lnTo>
                    <a:pt x="14393" y="3389"/>
                  </a:lnTo>
                  <a:cubicBezTo>
                    <a:pt x="14393" y="3348"/>
                    <a:pt x="14393" y="3301"/>
                    <a:pt x="14388" y="3259"/>
                  </a:cubicBezTo>
                  <a:lnTo>
                    <a:pt x="14008" y="693"/>
                  </a:lnTo>
                  <a:cubicBezTo>
                    <a:pt x="13961" y="339"/>
                    <a:pt x="13664" y="79"/>
                    <a:pt x="13310" y="63"/>
                  </a:cubicBezTo>
                  <a:lnTo>
                    <a:pt x="11442" y="1"/>
                  </a:lnTo>
                  <a:cubicBezTo>
                    <a:pt x="11434" y="0"/>
                    <a:pt x="11427" y="0"/>
                    <a:pt x="114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95"/>
            <p:cNvSpPr/>
            <p:nvPr/>
          </p:nvSpPr>
          <p:spPr>
            <a:xfrm>
              <a:off x="528563" y="3190614"/>
              <a:ext cx="35354" cy="26419"/>
            </a:xfrm>
            <a:custGeom>
              <a:avLst/>
              <a:gdLst/>
              <a:ahLst/>
              <a:cxnLst/>
              <a:rect l="l" t="t" r="r" b="b"/>
              <a:pathLst>
                <a:path w="2026" h="1514" extrusionOk="0">
                  <a:moveTo>
                    <a:pt x="1015" y="0"/>
                  </a:moveTo>
                  <a:cubicBezTo>
                    <a:pt x="822" y="0"/>
                    <a:pt x="628" y="74"/>
                    <a:pt x="480" y="223"/>
                  </a:cubicBezTo>
                  <a:cubicBezTo>
                    <a:pt x="1" y="696"/>
                    <a:pt x="339" y="1514"/>
                    <a:pt x="1016" y="1514"/>
                  </a:cubicBezTo>
                  <a:cubicBezTo>
                    <a:pt x="1687" y="1514"/>
                    <a:pt x="2026" y="696"/>
                    <a:pt x="1547" y="223"/>
                  </a:cubicBezTo>
                  <a:cubicBezTo>
                    <a:pt x="1401" y="74"/>
                    <a:pt x="1209" y="0"/>
                    <a:pt x="1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95"/>
            <p:cNvSpPr/>
            <p:nvPr/>
          </p:nvSpPr>
          <p:spPr>
            <a:xfrm>
              <a:off x="350643" y="2977375"/>
              <a:ext cx="132899" cy="187971"/>
            </a:xfrm>
            <a:custGeom>
              <a:avLst/>
              <a:gdLst/>
              <a:ahLst/>
              <a:cxnLst/>
              <a:rect l="l" t="t" r="r" b="b"/>
              <a:pathLst>
                <a:path w="7616" h="10772" extrusionOk="0">
                  <a:moveTo>
                    <a:pt x="6785" y="0"/>
                  </a:moveTo>
                  <a:cubicBezTo>
                    <a:pt x="6685" y="0"/>
                    <a:pt x="6583" y="21"/>
                    <a:pt x="6486" y="65"/>
                  </a:cubicBezTo>
                  <a:cubicBezTo>
                    <a:pt x="2545" y="1819"/>
                    <a:pt x="0" y="5728"/>
                    <a:pt x="0" y="10043"/>
                  </a:cubicBezTo>
                  <a:cubicBezTo>
                    <a:pt x="0" y="10444"/>
                    <a:pt x="328" y="10772"/>
                    <a:pt x="729" y="10772"/>
                  </a:cubicBezTo>
                  <a:cubicBezTo>
                    <a:pt x="1135" y="10772"/>
                    <a:pt x="1463" y="10444"/>
                    <a:pt x="1463" y="10043"/>
                  </a:cubicBezTo>
                  <a:cubicBezTo>
                    <a:pt x="1468" y="6306"/>
                    <a:pt x="3665" y="2917"/>
                    <a:pt x="7079" y="1403"/>
                  </a:cubicBezTo>
                  <a:cubicBezTo>
                    <a:pt x="7449" y="1236"/>
                    <a:pt x="7615" y="804"/>
                    <a:pt x="7449" y="435"/>
                  </a:cubicBezTo>
                  <a:cubicBezTo>
                    <a:pt x="7330" y="162"/>
                    <a:pt x="7064" y="0"/>
                    <a:pt x="6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95"/>
            <p:cNvSpPr/>
            <p:nvPr/>
          </p:nvSpPr>
          <p:spPr>
            <a:xfrm>
              <a:off x="412032" y="3057767"/>
              <a:ext cx="60691" cy="129479"/>
            </a:xfrm>
            <a:custGeom>
              <a:avLst/>
              <a:gdLst/>
              <a:ahLst/>
              <a:cxnLst/>
              <a:rect l="l" t="t" r="r" b="b"/>
              <a:pathLst>
                <a:path w="3478" h="7420" extrusionOk="0">
                  <a:moveTo>
                    <a:pt x="2674" y="1"/>
                  </a:moveTo>
                  <a:cubicBezTo>
                    <a:pt x="2486" y="1"/>
                    <a:pt x="2299" y="72"/>
                    <a:pt x="2156" y="215"/>
                  </a:cubicBezTo>
                  <a:cubicBezTo>
                    <a:pt x="776" y="1600"/>
                    <a:pt x="1" y="3479"/>
                    <a:pt x="6" y="5431"/>
                  </a:cubicBezTo>
                  <a:cubicBezTo>
                    <a:pt x="6" y="5899"/>
                    <a:pt x="48" y="6363"/>
                    <a:pt x="136" y="6821"/>
                  </a:cubicBezTo>
                  <a:cubicBezTo>
                    <a:pt x="199" y="7164"/>
                    <a:pt x="500" y="7414"/>
                    <a:pt x="849" y="7419"/>
                  </a:cubicBezTo>
                  <a:cubicBezTo>
                    <a:pt x="896" y="7419"/>
                    <a:pt x="943" y="7414"/>
                    <a:pt x="990" y="7404"/>
                  </a:cubicBezTo>
                  <a:cubicBezTo>
                    <a:pt x="1385" y="7326"/>
                    <a:pt x="1646" y="6946"/>
                    <a:pt x="1573" y="6550"/>
                  </a:cubicBezTo>
                  <a:cubicBezTo>
                    <a:pt x="1500" y="6181"/>
                    <a:pt x="1463" y="5806"/>
                    <a:pt x="1463" y="5431"/>
                  </a:cubicBezTo>
                  <a:cubicBezTo>
                    <a:pt x="1463" y="3864"/>
                    <a:pt x="2083" y="2360"/>
                    <a:pt x="3192" y="1251"/>
                  </a:cubicBezTo>
                  <a:cubicBezTo>
                    <a:pt x="3478" y="965"/>
                    <a:pt x="3478" y="502"/>
                    <a:pt x="3192" y="215"/>
                  </a:cubicBezTo>
                  <a:cubicBezTo>
                    <a:pt x="3048" y="72"/>
                    <a:pt x="2861" y="1"/>
                    <a:pt x="2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95"/>
            <p:cNvSpPr/>
            <p:nvPr/>
          </p:nvSpPr>
          <p:spPr>
            <a:xfrm>
              <a:off x="606949" y="3055481"/>
              <a:ext cx="56608" cy="66607"/>
            </a:xfrm>
            <a:custGeom>
              <a:avLst/>
              <a:gdLst/>
              <a:ahLst/>
              <a:cxnLst/>
              <a:rect l="l" t="t" r="r" b="b"/>
              <a:pathLst>
                <a:path w="3244" h="3817" extrusionOk="0">
                  <a:moveTo>
                    <a:pt x="809" y="1"/>
                  </a:moveTo>
                  <a:cubicBezTo>
                    <a:pt x="615" y="1"/>
                    <a:pt x="422" y="76"/>
                    <a:pt x="277" y="227"/>
                  </a:cubicBezTo>
                  <a:cubicBezTo>
                    <a:pt x="1" y="523"/>
                    <a:pt x="11" y="987"/>
                    <a:pt x="308" y="1263"/>
                  </a:cubicBezTo>
                  <a:cubicBezTo>
                    <a:pt x="922" y="1846"/>
                    <a:pt x="1406" y="2559"/>
                    <a:pt x="1724" y="3345"/>
                  </a:cubicBezTo>
                  <a:cubicBezTo>
                    <a:pt x="1835" y="3638"/>
                    <a:pt x="2111" y="3816"/>
                    <a:pt x="2407" y="3816"/>
                  </a:cubicBezTo>
                  <a:cubicBezTo>
                    <a:pt x="2500" y="3816"/>
                    <a:pt x="2595" y="3798"/>
                    <a:pt x="2687" y="3761"/>
                  </a:cubicBezTo>
                  <a:cubicBezTo>
                    <a:pt x="3067" y="3610"/>
                    <a:pt x="3244" y="3173"/>
                    <a:pt x="3082" y="2793"/>
                  </a:cubicBezTo>
                  <a:cubicBezTo>
                    <a:pt x="2682" y="1814"/>
                    <a:pt x="2083" y="929"/>
                    <a:pt x="1313" y="201"/>
                  </a:cubicBezTo>
                  <a:cubicBezTo>
                    <a:pt x="1172" y="67"/>
                    <a:pt x="990" y="1"/>
                    <a:pt x="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95"/>
          <p:cNvGrpSpPr/>
          <p:nvPr/>
        </p:nvGrpSpPr>
        <p:grpSpPr>
          <a:xfrm>
            <a:off x="7164361" y="3067749"/>
            <a:ext cx="273686" cy="436355"/>
            <a:chOff x="404319" y="3541830"/>
            <a:chExt cx="273686" cy="436355"/>
          </a:xfrm>
        </p:grpSpPr>
        <p:sp>
          <p:nvSpPr>
            <p:cNvPr id="2148" name="Google Shape;2148;p95"/>
            <p:cNvSpPr/>
            <p:nvPr/>
          </p:nvSpPr>
          <p:spPr>
            <a:xfrm>
              <a:off x="404319" y="3619849"/>
              <a:ext cx="273686" cy="358336"/>
            </a:xfrm>
            <a:custGeom>
              <a:avLst/>
              <a:gdLst/>
              <a:ahLst/>
              <a:cxnLst/>
              <a:rect l="l" t="t" r="r" b="b"/>
              <a:pathLst>
                <a:path w="15684" h="20535" extrusionOk="0">
                  <a:moveTo>
                    <a:pt x="7839" y="1473"/>
                  </a:moveTo>
                  <a:cubicBezTo>
                    <a:pt x="8740" y="1473"/>
                    <a:pt x="9187" y="2561"/>
                    <a:pt x="8552" y="3196"/>
                  </a:cubicBezTo>
                  <a:cubicBezTo>
                    <a:pt x="8347" y="3401"/>
                    <a:pt x="8095" y="3493"/>
                    <a:pt x="7848" y="3493"/>
                  </a:cubicBezTo>
                  <a:cubicBezTo>
                    <a:pt x="7328" y="3493"/>
                    <a:pt x="6829" y="3089"/>
                    <a:pt x="6829" y="2483"/>
                  </a:cubicBezTo>
                  <a:cubicBezTo>
                    <a:pt x="6829" y="1926"/>
                    <a:pt x="7282" y="1473"/>
                    <a:pt x="7839" y="1473"/>
                  </a:cubicBezTo>
                  <a:close/>
                  <a:moveTo>
                    <a:pt x="7105" y="5247"/>
                  </a:moveTo>
                  <a:lnTo>
                    <a:pt x="7105" y="7053"/>
                  </a:lnTo>
                  <a:lnTo>
                    <a:pt x="5060" y="7053"/>
                  </a:lnTo>
                  <a:lnTo>
                    <a:pt x="5330" y="5247"/>
                  </a:lnTo>
                  <a:close/>
                  <a:moveTo>
                    <a:pt x="10343" y="5247"/>
                  </a:moveTo>
                  <a:lnTo>
                    <a:pt x="10608" y="7053"/>
                  </a:lnTo>
                  <a:lnTo>
                    <a:pt x="8573" y="7053"/>
                  </a:lnTo>
                  <a:lnTo>
                    <a:pt x="8573" y="5247"/>
                  </a:lnTo>
                  <a:close/>
                  <a:moveTo>
                    <a:pt x="3847" y="5252"/>
                  </a:moveTo>
                  <a:lnTo>
                    <a:pt x="3576" y="7058"/>
                  </a:lnTo>
                  <a:lnTo>
                    <a:pt x="2124" y="7058"/>
                  </a:lnTo>
                  <a:lnTo>
                    <a:pt x="2395" y="5252"/>
                  </a:lnTo>
                  <a:close/>
                  <a:moveTo>
                    <a:pt x="13284" y="5252"/>
                  </a:moveTo>
                  <a:lnTo>
                    <a:pt x="13554" y="7058"/>
                  </a:lnTo>
                  <a:lnTo>
                    <a:pt x="12092" y="7058"/>
                  </a:lnTo>
                  <a:lnTo>
                    <a:pt x="11826" y="5252"/>
                  </a:lnTo>
                  <a:close/>
                  <a:moveTo>
                    <a:pt x="3358" y="8526"/>
                  </a:moveTo>
                  <a:lnTo>
                    <a:pt x="3092" y="10327"/>
                  </a:lnTo>
                  <a:lnTo>
                    <a:pt x="1640" y="10327"/>
                  </a:lnTo>
                  <a:lnTo>
                    <a:pt x="1905" y="8526"/>
                  </a:lnTo>
                  <a:close/>
                  <a:moveTo>
                    <a:pt x="7105" y="8521"/>
                  </a:moveTo>
                  <a:lnTo>
                    <a:pt x="7105" y="10327"/>
                  </a:lnTo>
                  <a:lnTo>
                    <a:pt x="4570" y="10327"/>
                  </a:lnTo>
                  <a:lnTo>
                    <a:pt x="4841" y="8521"/>
                  </a:lnTo>
                  <a:close/>
                  <a:moveTo>
                    <a:pt x="10832" y="8526"/>
                  </a:moveTo>
                  <a:lnTo>
                    <a:pt x="11103" y="10332"/>
                  </a:lnTo>
                  <a:lnTo>
                    <a:pt x="8573" y="10332"/>
                  </a:lnTo>
                  <a:lnTo>
                    <a:pt x="8573" y="8526"/>
                  </a:lnTo>
                  <a:close/>
                  <a:moveTo>
                    <a:pt x="13773" y="8526"/>
                  </a:moveTo>
                  <a:lnTo>
                    <a:pt x="14044" y="10332"/>
                  </a:lnTo>
                  <a:lnTo>
                    <a:pt x="12581" y="10332"/>
                  </a:lnTo>
                  <a:lnTo>
                    <a:pt x="12316" y="8526"/>
                  </a:lnTo>
                  <a:close/>
                  <a:moveTo>
                    <a:pt x="7105" y="11795"/>
                  </a:moveTo>
                  <a:lnTo>
                    <a:pt x="7105" y="14835"/>
                  </a:lnTo>
                  <a:lnTo>
                    <a:pt x="5440" y="13664"/>
                  </a:lnTo>
                  <a:lnTo>
                    <a:pt x="4893" y="11795"/>
                  </a:lnTo>
                  <a:close/>
                  <a:moveTo>
                    <a:pt x="10791" y="11795"/>
                  </a:moveTo>
                  <a:lnTo>
                    <a:pt x="10239" y="13664"/>
                  </a:lnTo>
                  <a:lnTo>
                    <a:pt x="8573" y="14840"/>
                  </a:lnTo>
                  <a:lnTo>
                    <a:pt x="8573" y="11795"/>
                  </a:lnTo>
                  <a:close/>
                  <a:moveTo>
                    <a:pt x="7844" y="0"/>
                  </a:moveTo>
                  <a:cubicBezTo>
                    <a:pt x="5903" y="0"/>
                    <a:pt x="4716" y="2129"/>
                    <a:pt x="5736" y="3779"/>
                  </a:cubicBezTo>
                  <a:lnTo>
                    <a:pt x="1765" y="3779"/>
                  </a:lnTo>
                  <a:cubicBezTo>
                    <a:pt x="1406" y="3779"/>
                    <a:pt x="1093" y="4045"/>
                    <a:pt x="1041" y="4404"/>
                  </a:cubicBezTo>
                  <a:lnTo>
                    <a:pt x="68" y="10952"/>
                  </a:lnTo>
                  <a:cubicBezTo>
                    <a:pt x="0" y="11394"/>
                    <a:pt x="344" y="11795"/>
                    <a:pt x="792" y="11795"/>
                  </a:cubicBezTo>
                  <a:lnTo>
                    <a:pt x="3368" y="11795"/>
                  </a:lnTo>
                  <a:lnTo>
                    <a:pt x="4112" y="14319"/>
                  </a:lnTo>
                  <a:cubicBezTo>
                    <a:pt x="4159" y="14476"/>
                    <a:pt x="4258" y="14616"/>
                    <a:pt x="4393" y="14710"/>
                  </a:cubicBezTo>
                  <a:lnTo>
                    <a:pt x="7111" y="16630"/>
                  </a:lnTo>
                  <a:lnTo>
                    <a:pt x="7111" y="19066"/>
                  </a:lnTo>
                  <a:lnTo>
                    <a:pt x="6142" y="19066"/>
                  </a:lnTo>
                  <a:cubicBezTo>
                    <a:pt x="6136" y="19066"/>
                    <a:pt x="6130" y="19066"/>
                    <a:pt x="6123" y="19066"/>
                  </a:cubicBezTo>
                  <a:cubicBezTo>
                    <a:pt x="5716" y="19066"/>
                    <a:pt x="5388" y="19390"/>
                    <a:pt x="5388" y="19800"/>
                  </a:cubicBezTo>
                  <a:cubicBezTo>
                    <a:pt x="5388" y="20205"/>
                    <a:pt x="5716" y="20535"/>
                    <a:pt x="6123" y="20535"/>
                  </a:cubicBezTo>
                  <a:cubicBezTo>
                    <a:pt x="6130" y="20535"/>
                    <a:pt x="6136" y="20534"/>
                    <a:pt x="6142" y="20534"/>
                  </a:cubicBezTo>
                  <a:lnTo>
                    <a:pt x="9547" y="20534"/>
                  </a:lnTo>
                  <a:cubicBezTo>
                    <a:pt x="9942" y="20524"/>
                    <a:pt x="10260" y="20196"/>
                    <a:pt x="10260" y="19800"/>
                  </a:cubicBezTo>
                  <a:cubicBezTo>
                    <a:pt x="10260" y="19405"/>
                    <a:pt x="9942" y="19077"/>
                    <a:pt x="9547" y="19066"/>
                  </a:cubicBezTo>
                  <a:lnTo>
                    <a:pt x="8573" y="19066"/>
                  </a:lnTo>
                  <a:lnTo>
                    <a:pt x="8573" y="16636"/>
                  </a:lnTo>
                  <a:lnTo>
                    <a:pt x="11295" y="14710"/>
                  </a:lnTo>
                  <a:cubicBezTo>
                    <a:pt x="11431" y="14616"/>
                    <a:pt x="11530" y="14476"/>
                    <a:pt x="11577" y="14319"/>
                  </a:cubicBezTo>
                  <a:lnTo>
                    <a:pt x="12321" y="11795"/>
                  </a:lnTo>
                  <a:lnTo>
                    <a:pt x="14892" y="11795"/>
                  </a:lnTo>
                  <a:cubicBezTo>
                    <a:pt x="15340" y="11795"/>
                    <a:pt x="15683" y="11394"/>
                    <a:pt x="15621" y="10952"/>
                  </a:cubicBezTo>
                  <a:lnTo>
                    <a:pt x="14642" y="4404"/>
                  </a:lnTo>
                  <a:cubicBezTo>
                    <a:pt x="14590" y="4045"/>
                    <a:pt x="14278" y="3779"/>
                    <a:pt x="13919" y="3779"/>
                  </a:cubicBezTo>
                  <a:lnTo>
                    <a:pt x="9947" y="3779"/>
                  </a:lnTo>
                  <a:cubicBezTo>
                    <a:pt x="10968" y="2129"/>
                    <a:pt x="9781" y="0"/>
                    <a:pt x="78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95"/>
            <p:cNvSpPr/>
            <p:nvPr/>
          </p:nvSpPr>
          <p:spPr>
            <a:xfrm>
              <a:off x="443914" y="3570989"/>
              <a:ext cx="46347" cy="43712"/>
            </a:xfrm>
            <a:custGeom>
              <a:avLst/>
              <a:gdLst/>
              <a:ahLst/>
              <a:cxnLst/>
              <a:rect l="l" t="t" r="r" b="b"/>
              <a:pathLst>
                <a:path w="2656" h="2505" extrusionOk="0">
                  <a:moveTo>
                    <a:pt x="807" y="1"/>
                  </a:moveTo>
                  <a:cubicBezTo>
                    <a:pt x="618" y="1"/>
                    <a:pt x="429" y="74"/>
                    <a:pt x="287" y="218"/>
                  </a:cubicBezTo>
                  <a:cubicBezTo>
                    <a:pt x="6" y="500"/>
                    <a:pt x="1" y="952"/>
                    <a:pt x="271" y="1239"/>
                  </a:cubicBezTo>
                  <a:lnTo>
                    <a:pt x="1333" y="2290"/>
                  </a:lnTo>
                  <a:cubicBezTo>
                    <a:pt x="1476" y="2433"/>
                    <a:pt x="1662" y="2504"/>
                    <a:pt x="1849" y="2504"/>
                  </a:cubicBezTo>
                  <a:cubicBezTo>
                    <a:pt x="2037" y="2504"/>
                    <a:pt x="2225" y="2431"/>
                    <a:pt x="2369" y="2285"/>
                  </a:cubicBezTo>
                  <a:cubicBezTo>
                    <a:pt x="2655" y="1999"/>
                    <a:pt x="2655" y="1535"/>
                    <a:pt x="2369" y="1249"/>
                  </a:cubicBezTo>
                  <a:lnTo>
                    <a:pt x="1307" y="198"/>
                  </a:lnTo>
                  <a:cubicBezTo>
                    <a:pt x="1166" y="66"/>
                    <a:pt x="986" y="1"/>
                    <a:pt x="8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95"/>
            <p:cNvSpPr/>
            <p:nvPr/>
          </p:nvSpPr>
          <p:spPr>
            <a:xfrm>
              <a:off x="424841" y="3633826"/>
              <a:ext cx="46888" cy="25634"/>
            </a:xfrm>
            <a:custGeom>
              <a:avLst/>
              <a:gdLst/>
              <a:ahLst/>
              <a:cxnLst/>
              <a:rect l="l" t="t" r="r" b="b"/>
              <a:pathLst>
                <a:path w="2687" h="1469" extrusionOk="0">
                  <a:moveTo>
                    <a:pt x="741" y="1"/>
                  </a:moveTo>
                  <a:cubicBezTo>
                    <a:pt x="334" y="1"/>
                    <a:pt x="1" y="325"/>
                    <a:pt x="1" y="735"/>
                  </a:cubicBezTo>
                  <a:cubicBezTo>
                    <a:pt x="1" y="1140"/>
                    <a:pt x="334" y="1469"/>
                    <a:pt x="742" y="1469"/>
                  </a:cubicBezTo>
                  <a:cubicBezTo>
                    <a:pt x="748" y="1469"/>
                    <a:pt x="754" y="1469"/>
                    <a:pt x="761" y="1469"/>
                  </a:cubicBezTo>
                  <a:lnTo>
                    <a:pt x="1973" y="1469"/>
                  </a:lnTo>
                  <a:cubicBezTo>
                    <a:pt x="2369" y="1458"/>
                    <a:pt x="2687" y="1130"/>
                    <a:pt x="2687" y="735"/>
                  </a:cubicBezTo>
                  <a:cubicBezTo>
                    <a:pt x="2687" y="339"/>
                    <a:pt x="2369" y="11"/>
                    <a:pt x="1973" y="1"/>
                  </a:cubicBezTo>
                  <a:lnTo>
                    <a:pt x="761" y="1"/>
                  </a:lnTo>
                  <a:cubicBezTo>
                    <a:pt x="754" y="1"/>
                    <a:pt x="748" y="1"/>
                    <a:pt x="7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95"/>
            <p:cNvSpPr/>
            <p:nvPr/>
          </p:nvSpPr>
          <p:spPr>
            <a:xfrm>
              <a:off x="610142" y="3633826"/>
              <a:ext cx="47237" cy="25634"/>
            </a:xfrm>
            <a:custGeom>
              <a:avLst/>
              <a:gdLst/>
              <a:ahLst/>
              <a:cxnLst/>
              <a:rect l="l" t="t" r="r" b="b"/>
              <a:pathLst>
                <a:path w="2707" h="1469" extrusionOk="0">
                  <a:moveTo>
                    <a:pt x="1966" y="1"/>
                  </a:moveTo>
                  <a:cubicBezTo>
                    <a:pt x="1960" y="1"/>
                    <a:pt x="1953" y="1"/>
                    <a:pt x="1947" y="1"/>
                  </a:cubicBezTo>
                  <a:lnTo>
                    <a:pt x="734" y="1"/>
                  </a:lnTo>
                  <a:cubicBezTo>
                    <a:pt x="328" y="1"/>
                    <a:pt x="0" y="329"/>
                    <a:pt x="0" y="735"/>
                  </a:cubicBezTo>
                  <a:cubicBezTo>
                    <a:pt x="0" y="1141"/>
                    <a:pt x="328" y="1469"/>
                    <a:pt x="734" y="1469"/>
                  </a:cubicBezTo>
                  <a:lnTo>
                    <a:pt x="1947" y="1469"/>
                  </a:lnTo>
                  <a:cubicBezTo>
                    <a:pt x="1953" y="1469"/>
                    <a:pt x="1960" y="1469"/>
                    <a:pt x="1966" y="1469"/>
                  </a:cubicBezTo>
                  <a:cubicBezTo>
                    <a:pt x="2374" y="1469"/>
                    <a:pt x="2707" y="1145"/>
                    <a:pt x="2707" y="735"/>
                  </a:cubicBezTo>
                  <a:cubicBezTo>
                    <a:pt x="2707" y="330"/>
                    <a:pt x="2374" y="1"/>
                    <a:pt x="19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95"/>
            <p:cNvSpPr/>
            <p:nvPr/>
          </p:nvSpPr>
          <p:spPr>
            <a:xfrm>
              <a:off x="527656" y="3541830"/>
              <a:ext cx="26001" cy="52228"/>
            </a:xfrm>
            <a:custGeom>
              <a:avLst/>
              <a:gdLst/>
              <a:ahLst/>
              <a:cxnLst/>
              <a:rect l="l" t="t" r="r" b="b"/>
              <a:pathLst>
                <a:path w="1490" h="2993" extrusionOk="0">
                  <a:moveTo>
                    <a:pt x="745" y="0"/>
                  </a:moveTo>
                  <a:cubicBezTo>
                    <a:pt x="334" y="0"/>
                    <a:pt x="1" y="338"/>
                    <a:pt x="11" y="755"/>
                  </a:cubicBezTo>
                  <a:lnTo>
                    <a:pt x="11" y="2259"/>
                  </a:lnTo>
                  <a:cubicBezTo>
                    <a:pt x="11" y="2665"/>
                    <a:pt x="339" y="2993"/>
                    <a:pt x="745" y="2993"/>
                  </a:cubicBezTo>
                  <a:cubicBezTo>
                    <a:pt x="1151" y="2993"/>
                    <a:pt x="1479" y="2665"/>
                    <a:pt x="1479" y="2259"/>
                  </a:cubicBezTo>
                  <a:lnTo>
                    <a:pt x="1479" y="755"/>
                  </a:lnTo>
                  <a:cubicBezTo>
                    <a:pt x="1490" y="338"/>
                    <a:pt x="1162" y="0"/>
                    <a:pt x="7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95"/>
            <p:cNvSpPr/>
            <p:nvPr/>
          </p:nvSpPr>
          <p:spPr>
            <a:xfrm>
              <a:off x="585608" y="3568493"/>
              <a:ext cx="49698" cy="44009"/>
            </a:xfrm>
            <a:custGeom>
              <a:avLst/>
              <a:gdLst/>
              <a:ahLst/>
              <a:cxnLst/>
              <a:rect l="l" t="t" r="r" b="b"/>
              <a:pathLst>
                <a:path w="2848" h="2522" extrusionOk="0">
                  <a:moveTo>
                    <a:pt x="2041" y="0"/>
                  </a:moveTo>
                  <a:cubicBezTo>
                    <a:pt x="1855" y="0"/>
                    <a:pt x="1668" y="71"/>
                    <a:pt x="1526" y="211"/>
                  </a:cubicBezTo>
                  <a:lnTo>
                    <a:pt x="464" y="1267"/>
                  </a:lnTo>
                  <a:cubicBezTo>
                    <a:pt x="1" y="1725"/>
                    <a:pt x="323" y="2522"/>
                    <a:pt x="979" y="2522"/>
                  </a:cubicBezTo>
                  <a:cubicBezTo>
                    <a:pt x="1172" y="2522"/>
                    <a:pt x="1359" y="2443"/>
                    <a:pt x="1500" y="2308"/>
                  </a:cubicBezTo>
                  <a:lnTo>
                    <a:pt x="2556" y="1252"/>
                  </a:lnTo>
                  <a:cubicBezTo>
                    <a:pt x="2843" y="970"/>
                    <a:pt x="2848" y="502"/>
                    <a:pt x="2562" y="216"/>
                  </a:cubicBezTo>
                  <a:cubicBezTo>
                    <a:pt x="2418" y="72"/>
                    <a:pt x="2229" y="0"/>
                    <a:pt x="20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4" name="Google Shape;2154;p95"/>
          <p:cNvGrpSpPr/>
          <p:nvPr/>
        </p:nvGrpSpPr>
        <p:grpSpPr>
          <a:xfrm>
            <a:off x="4354267" y="3076105"/>
            <a:ext cx="432725" cy="436006"/>
            <a:chOff x="4355647" y="3004317"/>
            <a:chExt cx="432725" cy="436006"/>
          </a:xfrm>
        </p:grpSpPr>
        <p:sp>
          <p:nvSpPr>
            <p:cNvPr id="2155" name="Google Shape;2155;p95"/>
            <p:cNvSpPr/>
            <p:nvPr/>
          </p:nvSpPr>
          <p:spPr>
            <a:xfrm>
              <a:off x="4355647" y="3004317"/>
              <a:ext cx="432725" cy="436006"/>
            </a:xfrm>
            <a:custGeom>
              <a:avLst/>
              <a:gdLst/>
              <a:ahLst/>
              <a:cxnLst/>
              <a:rect l="l" t="t" r="r" b="b"/>
              <a:pathLst>
                <a:path w="24798" h="24986" extrusionOk="0">
                  <a:moveTo>
                    <a:pt x="13633" y="1463"/>
                  </a:moveTo>
                  <a:lnTo>
                    <a:pt x="13633" y="3811"/>
                  </a:lnTo>
                  <a:cubicBezTo>
                    <a:pt x="13255" y="3761"/>
                    <a:pt x="12875" y="3737"/>
                    <a:pt x="12496" y="3737"/>
                  </a:cubicBezTo>
                  <a:cubicBezTo>
                    <a:pt x="12117" y="3737"/>
                    <a:pt x="11738" y="3761"/>
                    <a:pt x="11363" y="3811"/>
                  </a:cubicBezTo>
                  <a:lnTo>
                    <a:pt x="11363" y="1463"/>
                  </a:lnTo>
                  <a:close/>
                  <a:moveTo>
                    <a:pt x="5867" y="4388"/>
                  </a:moveTo>
                  <a:lnTo>
                    <a:pt x="7090" y="5612"/>
                  </a:lnTo>
                  <a:cubicBezTo>
                    <a:pt x="6543" y="6044"/>
                    <a:pt x="6049" y="6533"/>
                    <a:pt x="5622" y="7085"/>
                  </a:cubicBezTo>
                  <a:lnTo>
                    <a:pt x="4394" y="5856"/>
                  </a:lnTo>
                  <a:lnTo>
                    <a:pt x="5867" y="4388"/>
                  </a:lnTo>
                  <a:close/>
                  <a:moveTo>
                    <a:pt x="19129" y="4388"/>
                  </a:moveTo>
                  <a:lnTo>
                    <a:pt x="20602" y="5862"/>
                  </a:lnTo>
                  <a:lnTo>
                    <a:pt x="19379" y="7085"/>
                  </a:lnTo>
                  <a:cubicBezTo>
                    <a:pt x="18947" y="6538"/>
                    <a:pt x="18453" y="6044"/>
                    <a:pt x="17906" y="5612"/>
                  </a:cubicBezTo>
                  <a:lnTo>
                    <a:pt x="19129" y="4388"/>
                  </a:lnTo>
                  <a:close/>
                  <a:moveTo>
                    <a:pt x="3811" y="11358"/>
                  </a:moveTo>
                  <a:cubicBezTo>
                    <a:pt x="3717" y="12113"/>
                    <a:pt x="3717" y="12873"/>
                    <a:pt x="3811" y="13628"/>
                  </a:cubicBezTo>
                  <a:lnTo>
                    <a:pt x="1468" y="13628"/>
                  </a:lnTo>
                  <a:lnTo>
                    <a:pt x="1468" y="11358"/>
                  </a:lnTo>
                  <a:close/>
                  <a:moveTo>
                    <a:pt x="23330" y="11358"/>
                  </a:moveTo>
                  <a:lnTo>
                    <a:pt x="23330" y="13628"/>
                  </a:lnTo>
                  <a:lnTo>
                    <a:pt x="21180" y="13628"/>
                  </a:lnTo>
                  <a:cubicBezTo>
                    <a:pt x="21274" y="12873"/>
                    <a:pt x="21274" y="12113"/>
                    <a:pt x="21180" y="11358"/>
                  </a:cubicBezTo>
                  <a:close/>
                  <a:moveTo>
                    <a:pt x="12499" y="5202"/>
                  </a:moveTo>
                  <a:cubicBezTo>
                    <a:pt x="13439" y="5202"/>
                    <a:pt x="14386" y="5383"/>
                    <a:pt x="15288" y="5757"/>
                  </a:cubicBezTo>
                  <a:cubicBezTo>
                    <a:pt x="18010" y="6887"/>
                    <a:pt x="19790" y="9542"/>
                    <a:pt x="19790" y="12493"/>
                  </a:cubicBezTo>
                  <a:cubicBezTo>
                    <a:pt x="19785" y="16516"/>
                    <a:pt x="16521" y="19780"/>
                    <a:pt x="12498" y="19785"/>
                  </a:cubicBezTo>
                  <a:cubicBezTo>
                    <a:pt x="9547" y="19785"/>
                    <a:pt x="6887" y="18010"/>
                    <a:pt x="5762" y="15283"/>
                  </a:cubicBezTo>
                  <a:cubicBezTo>
                    <a:pt x="4633" y="12560"/>
                    <a:pt x="5258" y="9422"/>
                    <a:pt x="7340" y="7335"/>
                  </a:cubicBezTo>
                  <a:cubicBezTo>
                    <a:pt x="8735" y="5942"/>
                    <a:pt x="10602" y="5202"/>
                    <a:pt x="12499" y="5202"/>
                  </a:cubicBezTo>
                  <a:close/>
                  <a:moveTo>
                    <a:pt x="5617" y="17906"/>
                  </a:moveTo>
                  <a:cubicBezTo>
                    <a:pt x="6049" y="18453"/>
                    <a:pt x="6543" y="18947"/>
                    <a:pt x="7090" y="19374"/>
                  </a:cubicBezTo>
                  <a:lnTo>
                    <a:pt x="5861" y="20597"/>
                  </a:lnTo>
                  <a:lnTo>
                    <a:pt x="4394" y="19129"/>
                  </a:lnTo>
                  <a:lnTo>
                    <a:pt x="5617" y="17906"/>
                  </a:lnTo>
                  <a:close/>
                  <a:moveTo>
                    <a:pt x="19374" y="17901"/>
                  </a:moveTo>
                  <a:lnTo>
                    <a:pt x="20597" y="19124"/>
                  </a:lnTo>
                  <a:lnTo>
                    <a:pt x="19129" y="20597"/>
                  </a:lnTo>
                  <a:lnTo>
                    <a:pt x="17906" y="19374"/>
                  </a:lnTo>
                  <a:cubicBezTo>
                    <a:pt x="18447" y="18942"/>
                    <a:pt x="18942" y="18447"/>
                    <a:pt x="19374" y="17901"/>
                  </a:cubicBezTo>
                  <a:close/>
                  <a:moveTo>
                    <a:pt x="13633" y="21175"/>
                  </a:moveTo>
                  <a:lnTo>
                    <a:pt x="13633" y="23522"/>
                  </a:lnTo>
                  <a:lnTo>
                    <a:pt x="11358" y="23522"/>
                  </a:lnTo>
                  <a:lnTo>
                    <a:pt x="11358" y="21175"/>
                  </a:lnTo>
                  <a:cubicBezTo>
                    <a:pt x="11735" y="21224"/>
                    <a:pt x="12115" y="21249"/>
                    <a:pt x="12495" y="21249"/>
                  </a:cubicBezTo>
                  <a:cubicBezTo>
                    <a:pt x="12875" y="21249"/>
                    <a:pt x="13255" y="21224"/>
                    <a:pt x="13633" y="21175"/>
                  </a:cubicBezTo>
                  <a:close/>
                  <a:moveTo>
                    <a:pt x="10629" y="1"/>
                  </a:moveTo>
                  <a:cubicBezTo>
                    <a:pt x="10223" y="1"/>
                    <a:pt x="9895" y="328"/>
                    <a:pt x="9895" y="734"/>
                  </a:cubicBezTo>
                  <a:lnTo>
                    <a:pt x="9895" y="4133"/>
                  </a:lnTo>
                  <a:cubicBezTo>
                    <a:pt x="9359" y="4300"/>
                    <a:pt x="8833" y="4524"/>
                    <a:pt x="8339" y="4789"/>
                  </a:cubicBezTo>
                  <a:lnTo>
                    <a:pt x="6382" y="2837"/>
                  </a:lnTo>
                  <a:cubicBezTo>
                    <a:pt x="6239" y="2694"/>
                    <a:pt x="6051" y="2623"/>
                    <a:pt x="5864" y="2623"/>
                  </a:cubicBezTo>
                  <a:cubicBezTo>
                    <a:pt x="5677" y="2623"/>
                    <a:pt x="5489" y="2694"/>
                    <a:pt x="5346" y="2837"/>
                  </a:cubicBezTo>
                  <a:lnTo>
                    <a:pt x="2837" y="5346"/>
                  </a:lnTo>
                  <a:cubicBezTo>
                    <a:pt x="2556" y="5632"/>
                    <a:pt x="2556" y="6096"/>
                    <a:pt x="2837" y="6382"/>
                  </a:cubicBezTo>
                  <a:lnTo>
                    <a:pt x="4794" y="8334"/>
                  </a:lnTo>
                  <a:cubicBezTo>
                    <a:pt x="4524" y="8828"/>
                    <a:pt x="4305" y="9354"/>
                    <a:pt x="4133" y="9895"/>
                  </a:cubicBezTo>
                  <a:lnTo>
                    <a:pt x="734" y="9895"/>
                  </a:lnTo>
                  <a:cubicBezTo>
                    <a:pt x="328" y="9895"/>
                    <a:pt x="0" y="10223"/>
                    <a:pt x="0" y="10624"/>
                  </a:cubicBezTo>
                  <a:lnTo>
                    <a:pt x="0" y="14361"/>
                  </a:lnTo>
                  <a:cubicBezTo>
                    <a:pt x="0" y="14767"/>
                    <a:pt x="328" y="15095"/>
                    <a:pt x="734" y="15095"/>
                  </a:cubicBezTo>
                  <a:lnTo>
                    <a:pt x="4133" y="15095"/>
                  </a:lnTo>
                  <a:cubicBezTo>
                    <a:pt x="4305" y="15637"/>
                    <a:pt x="4524" y="16162"/>
                    <a:pt x="4794" y="16662"/>
                  </a:cubicBezTo>
                  <a:lnTo>
                    <a:pt x="2837" y="18609"/>
                  </a:lnTo>
                  <a:cubicBezTo>
                    <a:pt x="2556" y="18895"/>
                    <a:pt x="2556" y="19358"/>
                    <a:pt x="2837" y="19645"/>
                  </a:cubicBezTo>
                  <a:lnTo>
                    <a:pt x="5346" y="22153"/>
                  </a:lnTo>
                  <a:cubicBezTo>
                    <a:pt x="5489" y="22294"/>
                    <a:pt x="5677" y="22364"/>
                    <a:pt x="5863" y="22364"/>
                  </a:cubicBezTo>
                  <a:cubicBezTo>
                    <a:pt x="6050" y="22364"/>
                    <a:pt x="6236" y="22294"/>
                    <a:pt x="6377" y="22153"/>
                  </a:cubicBezTo>
                  <a:lnTo>
                    <a:pt x="8339" y="20202"/>
                  </a:lnTo>
                  <a:cubicBezTo>
                    <a:pt x="8839" y="20467"/>
                    <a:pt x="9359" y="20686"/>
                    <a:pt x="9895" y="20857"/>
                  </a:cubicBezTo>
                  <a:lnTo>
                    <a:pt x="9895" y="24256"/>
                  </a:lnTo>
                  <a:cubicBezTo>
                    <a:pt x="9895" y="24657"/>
                    <a:pt x="10223" y="24985"/>
                    <a:pt x="10629" y="24985"/>
                  </a:cubicBezTo>
                  <a:lnTo>
                    <a:pt x="14366" y="24985"/>
                  </a:lnTo>
                  <a:cubicBezTo>
                    <a:pt x="14767" y="24985"/>
                    <a:pt x="15095" y="24657"/>
                    <a:pt x="15095" y="24256"/>
                  </a:cubicBezTo>
                  <a:lnTo>
                    <a:pt x="15095" y="20857"/>
                  </a:lnTo>
                  <a:cubicBezTo>
                    <a:pt x="15637" y="20686"/>
                    <a:pt x="16157" y="20467"/>
                    <a:pt x="16657" y="20196"/>
                  </a:cubicBezTo>
                  <a:lnTo>
                    <a:pt x="18614" y="22148"/>
                  </a:lnTo>
                  <a:cubicBezTo>
                    <a:pt x="18757" y="22291"/>
                    <a:pt x="18944" y="22363"/>
                    <a:pt x="19132" y="22363"/>
                  </a:cubicBezTo>
                  <a:cubicBezTo>
                    <a:pt x="19319" y="22363"/>
                    <a:pt x="19507" y="22291"/>
                    <a:pt x="19650" y="22148"/>
                  </a:cubicBezTo>
                  <a:lnTo>
                    <a:pt x="22153" y="19645"/>
                  </a:lnTo>
                  <a:cubicBezTo>
                    <a:pt x="22440" y="19358"/>
                    <a:pt x="22440" y="18895"/>
                    <a:pt x="22153" y="18609"/>
                  </a:cubicBezTo>
                  <a:lnTo>
                    <a:pt x="20201" y="16657"/>
                  </a:lnTo>
                  <a:cubicBezTo>
                    <a:pt x="20472" y="16157"/>
                    <a:pt x="20691" y="15637"/>
                    <a:pt x="20862" y="15095"/>
                  </a:cubicBezTo>
                  <a:lnTo>
                    <a:pt x="24069" y="15095"/>
                  </a:lnTo>
                  <a:cubicBezTo>
                    <a:pt x="24470" y="15095"/>
                    <a:pt x="24798" y="14767"/>
                    <a:pt x="24798" y="14361"/>
                  </a:cubicBezTo>
                  <a:lnTo>
                    <a:pt x="24798" y="10624"/>
                  </a:lnTo>
                  <a:cubicBezTo>
                    <a:pt x="24798" y="10223"/>
                    <a:pt x="24470" y="9895"/>
                    <a:pt x="24069" y="9895"/>
                  </a:cubicBezTo>
                  <a:lnTo>
                    <a:pt x="20857" y="9895"/>
                  </a:lnTo>
                  <a:cubicBezTo>
                    <a:pt x="20691" y="9354"/>
                    <a:pt x="20467" y="8834"/>
                    <a:pt x="20196" y="8334"/>
                  </a:cubicBezTo>
                  <a:lnTo>
                    <a:pt x="22153" y="6382"/>
                  </a:lnTo>
                  <a:cubicBezTo>
                    <a:pt x="22440" y="6096"/>
                    <a:pt x="22440" y="5632"/>
                    <a:pt x="22153" y="5346"/>
                  </a:cubicBezTo>
                  <a:lnTo>
                    <a:pt x="19650" y="2843"/>
                  </a:lnTo>
                  <a:cubicBezTo>
                    <a:pt x="19507" y="2699"/>
                    <a:pt x="19319" y="2628"/>
                    <a:pt x="19132" y="2628"/>
                  </a:cubicBezTo>
                  <a:cubicBezTo>
                    <a:pt x="18944" y="2628"/>
                    <a:pt x="18757" y="2699"/>
                    <a:pt x="18614" y="2843"/>
                  </a:cubicBezTo>
                  <a:lnTo>
                    <a:pt x="16657" y="4794"/>
                  </a:lnTo>
                  <a:cubicBezTo>
                    <a:pt x="16162" y="4524"/>
                    <a:pt x="15637" y="4300"/>
                    <a:pt x="15095" y="4133"/>
                  </a:cubicBezTo>
                  <a:lnTo>
                    <a:pt x="15095" y="734"/>
                  </a:lnTo>
                  <a:cubicBezTo>
                    <a:pt x="15095" y="328"/>
                    <a:pt x="14767" y="1"/>
                    <a:pt x="14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95"/>
            <p:cNvSpPr/>
            <p:nvPr/>
          </p:nvSpPr>
          <p:spPr>
            <a:xfrm>
              <a:off x="4531769" y="3183406"/>
              <a:ext cx="80846" cy="77879"/>
            </a:xfrm>
            <a:custGeom>
              <a:avLst/>
              <a:gdLst/>
              <a:ahLst/>
              <a:cxnLst/>
              <a:rect l="l" t="t" r="r" b="b"/>
              <a:pathLst>
                <a:path w="4633" h="4463" extrusionOk="0">
                  <a:moveTo>
                    <a:pt x="2400" y="1467"/>
                  </a:moveTo>
                  <a:cubicBezTo>
                    <a:pt x="2793" y="1467"/>
                    <a:pt x="3170" y="1774"/>
                    <a:pt x="3170" y="2235"/>
                  </a:cubicBezTo>
                  <a:cubicBezTo>
                    <a:pt x="3170" y="2657"/>
                    <a:pt x="2826" y="3000"/>
                    <a:pt x="2405" y="3000"/>
                  </a:cubicBezTo>
                  <a:cubicBezTo>
                    <a:pt x="1723" y="3000"/>
                    <a:pt x="1379" y="2173"/>
                    <a:pt x="1864" y="1694"/>
                  </a:cubicBezTo>
                  <a:cubicBezTo>
                    <a:pt x="2020" y="1537"/>
                    <a:pt x="2212" y="1467"/>
                    <a:pt x="2400" y="1467"/>
                  </a:cubicBezTo>
                  <a:close/>
                  <a:moveTo>
                    <a:pt x="2408" y="0"/>
                  </a:moveTo>
                  <a:cubicBezTo>
                    <a:pt x="1826" y="0"/>
                    <a:pt x="1253" y="227"/>
                    <a:pt x="828" y="653"/>
                  </a:cubicBezTo>
                  <a:cubicBezTo>
                    <a:pt x="187" y="1293"/>
                    <a:pt x="0" y="2251"/>
                    <a:pt x="344" y="3083"/>
                  </a:cubicBezTo>
                  <a:cubicBezTo>
                    <a:pt x="687" y="3916"/>
                    <a:pt x="1504" y="4463"/>
                    <a:pt x="2405" y="4463"/>
                  </a:cubicBezTo>
                  <a:cubicBezTo>
                    <a:pt x="3633" y="4463"/>
                    <a:pt x="4633" y="3463"/>
                    <a:pt x="4633" y="2230"/>
                  </a:cubicBezTo>
                  <a:cubicBezTo>
                    <a:pt x="4633" y="1329"/>
                    <a:pt x="4091" y="517"/>
                    <a:pt x="3258" y="169"/>
                  </a:cubicBezTo>
                  <a:cubicBezTo>
                    <a:pt x="2984" y="55"/>
                    <a:pt x="2695" y="0"/>
                    <a:pt x="2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95"/>
            <p:cNvSpPr/>
            <p:nvPr/>
          </p:nvSpPr>
          <p:spPr>
            <a:xfrm>
              <a:off x="4479437" y="3243469"/>
              <a:ext cx="63169" cy="62768"/>
            </a:xfrm>
            <a:custGeom>
              <a:avLst/>
              <a:gdLst/>
              <a:ahLst/>
              <a:cxnLst/>
              <a:rect l="l" t="t" r="r" b="b"/>
              <a:pathLst>
                <a:path w="3620" h="3597" extrusionOk="0">
                  <a:moveTo>
                    <a:pt x="828" y="0"/>
                  </a:moveTo>
                  <a:cubicBezTo>
                    <a:pt x="733" y="0"/>
                    <a:pt x="636" y="19"/>
                    <a:pt x="542" y="58"/>
                  </a:cubicBezTo>
                  <a:cubicBezTo>
                    <a:pt x="173" y="219"/>
                    <a:pt x="1" y="646"/>
                    <a:pt x="157" y="1021"/>
                  </a:cubicBezTo>
                  <a:cubicBezTo>
                    <a:pt x="574" y="1999"/>
                    <a:pt x="1261" y="2848"/>
                    <a:pt x="2135" y="3457"/>
                  </a:cubicBezTo>
                  <a:cubicBezTo>
                    <a:pt x="2275" y="3555"/>
                    <a:pt x="2417" y="3597"/>
                    <a:pt x="2551" y="3597"/>
                  </a:cubicBezTo>
                  <a:cubicBezTo>
                    <a:pt x="3166" y="3597"/>
                    <a:pt x="3619" y="2712"/>
                    <a:pt x="2978" y="2260"/>
                  </a:cubicBezTo>
                  <a:cubicBezTo>
                    <a:pt x="2328" y="1802"/>
                    <a:pt x="1818" y="1177"/>
                    <a:pt x="1505" y="448"/>
                  </a:cubicBezTo>
                  <a:cubicBezTo>
                    <a:pt x="1384" y="167"/>
                    <a:pt x="1114" y="0"/>
                    <a:pt x="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95"/>
            <p:cNvSpPr/>
            <p:nvPr/>
          </p:nvSpPr>
          <p:spPr>
            <a:xfrm>
              <a:off x="4576005" y="3271564"/>
              <a:ext cx="72313" cy="47813"/>
            </a:xfrm>
            <a:custGeom>
              <a:avLst/>
              <a:gdLst/>
              <a:ahLst/>
              <a:cxnLst/>
              <a:rect l="l" t="t" r="r" b="b"/>
              <a:pathLst>
                <a:path w="4144" h="2740" extrusionOk="0">
                  <a:moveTo>
                    <a:pt x="3334" y="0"/>
                  </a:moveTo>
                  <a:cubicBezTo>
                    <a:pt x="3150" y="0"/>
                    <a:pt x="2967" y="69"/>
                    <a:pt x="2826" y="207"/>
                  </a:cubicBezTo>
                  <a:cubicBezTo>
                    <a:pt x="2280" y="738"/>
                    <a:pt x="1603" y="1118"/>
                    <a:pt x="864" y="1295"/>
                  </a:cubicBezTo>
                  <a:cubicBezTo>
                    <a:pt x="0" y="1507"/>
                    <a:pt x="233" y="2740"/>
                    <a:pt x="1014" y="2740"/>
                  </a:cubicBezTo>
                  <a:cubicBezTo>
                    <a:pt x="1075" y="2740"/>
                    <a:pt x="1140" y="2732"/>
                    <a:pt x="1208" y="2716"/>
                  </a:cubicBezTo>
                  <a:cubicBezTo>
                    <a:pt x="2202" y="2477"/>
                    <a:pt x="3118" y="1972"/>
                    <a:pt x="3847" y="1253"/>
                  </a:cubicBezTo>
                  <a:cubicBezTo>
                    <a:pt x="4138" y="972"/>
                    <a:pt x="4143" y="509"/>
                    <a:pt x="3862" y="223"/>
                  </a:cubicBezTo>
                  <a:cubicBezTo>
                    <a:pt x="3716" y="74"/>
                    <a:pt x="3525" y="0"/>
                    <a:pt x="3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95"/>
            <p:cNvSpPr/>
            <p:nvPr/>
          </p:nvSpPr>
          <p:spPr>
            <a:xfrm>
              <a:off x="4597521" y="3131981"/>
              <a:ext cx="74023" cy="76920"/>
            </a:xfrm>
            <a:custGeom>
              <a:avLst/>
              <a:gdLst/>
              <a:ahLst/>
              <a:cxnLst/>
              <a:rect l="l" t="t" r="r" b="b"/>
              <a:pathLst>
                <a:path w="4242" h="4408" extrusionOk="0">
                  <a:moveTo>
                    <a:pt x="839" y="1"/>
                  </a:moveTo>
                  <a:cubicBezTo>
                    <a:pt x="570" y="1"/>
                    <a:pt x="309" y="149"/>
                    <a:pt x="183" y="409"/>
                  </a:cubicBezTo>
                  <a:cubicBezTo>
                    <a:pt x="1" y="768"/>
                    <a:pt x="152" y="1211"/>
                    <a:pt x="511" y="1387"/>
                  </a:cubicBezTo>
                  <a:cubicBezTo>
                    <a:pt x="1541" y="1903"/>
                    <a:pt x="2322" y="2808"/>
                    <a:pt x="2671" y="3907"/>
                  </a:cubicBezTo>
                  <a:cubicBezTo>
                    <a:pt x="2785" y="4257"/>
                    <a:pt x="3061" y="4408"/>
                    <a:pt x="3340" y="4408"/>
                  </a:cubicBezTo>
                  <a:cubicBezTo>
                    <a:pt x="3786" y="4408"/>
                    <a:pt x="4242" y="4025"/>
                    <a:pt x="4066" y="3464"/>
                  </a:cubicBezTo>
                  <a:lnTo>
                    <a:pt x="4066" y="3459"/>
                  </a:lnTo>
                  <a:cubicBezTo>
                    <a:pt x="3597" y="1986"/>
                    <a:pt x="2551" y="763"/>
                    <a:pt x="1161" y="76"/>
                  </a:cubicBezTo>
                  <a:cubicBezTo>
                    <a:pt x="1058" y="25"/>
                    <a:pt x="948" y="1"/>
                    <a:pt x="8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122"/>
                                        </p:tgtEl>
                                        <p:attrNameLst>
                                          <p:attrName>style.visibility</p:attrName>
                                        </p:attrNameLst>
                                      </p:cBhvr>
                                      <p:to>
                                        <p:strVal val="visible"/>
                                      </p:to>
                                    </p:set>
                                    <p:anim calcmode="lin" valueType="num">
                                      <p:cBhvr additive="base">
                                        <p:cTn id="7" dur="1000"/>
                                        <p:tgtEl>
                                          <p:spTgt spid="212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18"/>
                                        </p:tgtEl>
                                        <p:attrNameLst>
                                          <p:attrName>style.visibility</p:attrName>
                                        </p:attrNameLst>
                                      </p:cBhvr>
                                      <p:to>
                                        <p:strVal val="visible"/>
                                      </p:to>
                                    </p:set>
                                    <p:anim calcmode="lin" valueType="num">
                                      <p:cBhvr additive="base">
                                        <p:cTn id="12" dur="1000"/>
                                        <p:tgtEl>
                                          <p:spTgt spid="2118"/>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119"/>
                                        </p:tgtEl>
                                        <p:attrNameLst>
                                          <p:attrName>style.visibility</p:attrName>
                                        </p:attrNameLst>
                                      </p:cBhvr>
                                      <p:to>
                                        <p:strVal val="visible"/>
                                      </p:to>
                                    </p:set>
                                    <p:animEffect transition="in" filter="fade">
                                      <p:cBhvr>
                                        <p:cTn id="15" dur="1000"/>
                                        <p:tgtEl>
                                          <p:spTgt spid="2119"/>
                                        </p:tgtEl>
                                      </p:cBhvr>
                                    </p:animEffect>
                                  </p:childTnLst>
                                </p:cTn>
                              </p:par>
                              <p:par>
                                <p:cTn id="16" presetID="10" presetClass="entr" presetSubtype="0" fill="hold" nodeType="withEffect">
                                  <p:stCondLst>
                                    <p:cond delay="0"/>
                                  </p:stCondLst>
                                  <p:childTnLst>
                                    <p:set>
                                      <p:cBhvr>
                                        <p:cTn id="17" dur="1" fill="hold">
                                          <p:stCondLst>
                                            <p:cond delay="0"/>
                                          </p:stCondLst>
                                        </p:cTn>
                                        <p:tgtEl>
                                          <p:spTgt spid="2131"/>
                                        </p:tgtEl>
                                        <p:attrNameLst>
                                          <p:attrName>style.visibility</p:attrName>
                                        </p:attrNameLst>
                                      </p:cBhvr>
                                      <p:to>
                                        <p:strVal val="visible"/>
                                      </p:to>
                                    </p:set>
                                    <p:animEffect transition="in" filter="fade">
                                      <p:cBhvr>
                                        <p:cTn id="18" dur="1000"/>
                                        <p:tgtEl>
                                          <p:spTgt spid="21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20"/>
                                        </p:tgtEl>
                                        <p:attrNameLst>
                                          <p:attrName>style.visibility</p:attrName>
                                        </p:attrNameLst>
                                      </p:cBhvr>
                                      <p:to>
                                        <p:strVal val="visible"/>
                                      </p:to>
                                    </p:set>
                                    <p:anim calcmode="lin" valueType="num">
                                      <p:cBhvr additive="base">
                                        <p:cTn id="23" dur="1000"/>
                                        <p:tgtEl>
                                          <p:spTgt spid="2120"/>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2121"/>
                                        </p:tgtEl>
                                        <p:attrNameLst>
                                          <p:attrName>style.visibility</p:attrName>
                                        </p:attrNameLst>
                                      </p:cBhvr>
                                      <p:to>
                                        <p:strVal val="visible"/>
                                      </p:to>
                                    </p:set>
                                    <p:animEffect transition="in" filter="fade">
                                      <p:cBhvr>
                                        <p:cTn id="26" dur="1000"/>
                                        <p:tgtEl>
                                          <p:spTgt spid="2121"/>
                                        </p:tgtEl>
                                      </p:cBhvr>
                                    </p:animEffect>
                                  </p:childTnLst>
                                </p:cTn>
                              </p:par>
                              <p:par>
                                <p:cTn id="27" presetID="10" presetClass="entr" presetSubtype="0" fill="hold" nodeType="withEffect">
                                  <p:stCondLst>
                                    <p:cond delay="0"/>
                                  </p:stCondLst>
                                  <p:childTnLst>
                                    <p:set>
                                      <p:cBhvr>
                                        <p:cTn id="28" dur="1" fill="hold">
                                          <p:stCondLst>
                                            <p:cond delay="0"/>
                                          </p:stCondLst>
                                        </p:cTn>
                                        <p:tgtEl>
                                          <p:spTgt spid="2137"/>
                                        </p:tgtEl>
                                        <p:attrNameLst>
                                          <p:attrName>style.visibility</p:attrName>
                                        </p:attrNameLst>
                                      </p:cBhvr>
                                      <p:to>
                                        <p:strVal val="visible"/>
                                      </p:to>
                                    </p:set>
                                    <p:animEffect transition="in" filter="fade">
                                      <p:cBhvr>
                                        <p:cTn id="29" dur="1000"/>
                                        <p:tgtEl>
                                          <p:spTgt spid="213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123"/>
                                        </p:tgtEl>
                                        <p:attrNameLst>
                                          <p:attrName>style.visibility</p:attrName>
                                        </p:attrNameLst>
                                      </p:cBhvr>
                                      <p:to>
                                        <p:strVal val="visible"/>
                                      </p:to>
                                    </p:set>
                                    <p:anim calcmode="lin" valueType="num">
                                      <p:cBhvr additive="base">
                                        <p:cTn id="34" dur="1000"/>
                                        <p:tgtEl>
                                          <p:spTgt spid="212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0"/>
                                  </p:stCondLst>
                                  <p:childTnLst>
                                    <p:set>
                                      <p:cBhvr>
                                        <p:cTn id="36" dur="1" fill="hold">
                                          <p:stCondLst>
                                            <p:cond delay="0"/>
                                          </p:stCondLst>
                                        </p:cTn>
                                        <p:tgtEl>
                                          <p:spTgt spid="2124"/>
                                        </p:tgtEl>
                                        <p:attrNameLst>
                                          <p:attrName>style.visibility</p:attrName>
                                        </p:attrNameLst>
                                      </p:cBhvr>
                                      <p:to>
                                        <p:strVal val="visible"/>
                                      </p:to>
                                    </p:set>
                                    <p:animEffect transition="in" filter="fade">
                                      <p:cBhvr>
                                        <p:cTn id="37" dur="1000"/>
                                        <p:tgtEl>
                                          <p:spTgt spid="2124"/>
                                        </p:tgtEl>
                                      </p:cBhvr>
                                    </p:animEffect>
                                  </p:childTnLst>
                                </p:cTn>
                              </p:par>
                              <p:par>
                                <p:cTn id="38" presetID="10" presetClass="entr" presetSubtype="0" fill="hold" nodeType="withEffect">
                                  <p:stCondLst>
                                    <p:cond delay="0"/>
                                  </p:stCondLst>
                                  <p:childTnLst>
                                    <p:set>
                                      <p:cBhvr>
                                        <p:cTn id="39" dur="1" fill="hold">
                                          <p:stCondLst>
                                            <p:cond delay="0"/>
                                          </p:stCondLst>
                                        </p:cTn>
                                        <p:tgtEl>
                                          <p:spTgt spid="2140"/>
                                        </p:tgtEl>
                                        <p:attrNameLst>
                                          <p:attrName>style.visibility</p:attrName>
                                        </p:attrNameLst>
                                      </p:cBhvr>
                                      <p:to>
                                        <p:strVal val="visible"/>
                                      </p:to>
                                    </p:set>
                                    <p:animEffect transition="in" filter="fade">
                                      <p:cBhvr>
                                        <p:cTn id="40" dur="1000"/>
                                        <p:tgtEl>
                                          <p:spTgt spid="214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25"/>
                                        </p:tgtEl>
                                        <p:attrNameLst>
                                          <p:attrName>style.visibility</p:attrName>
                                        </p:attrNameLst>
                                      </p:cBhvr>
                                      <p:to>
                                        <p:strVal val="visible"/>
                                      </p:to>
                                    </p:set>
                                    <p:anim calcmode="lin" valueType="num">
                                      <p:cBhvr additive="base">
                                        <p:cTn id="45" dur="1000"/>
                                        <p:tgtEl>
                                          <p:spTgt spid="2125"/>
                                        </p:tgtEl>
                                        <p:attrNameLst>
                                          <p:attrName>ppt_y</p:attrName>
                                        </p:attrNameLst>
                                      </p:cBhvr>
                                      <p:tavLst>
                                        <p:tav tm="0">
                                          <p:val>
                                            <p:strVal val="#ppt_y+1"/>
                                          </p:val>
                                        </p:tav>
                                        <p:tav tm="100000">
                                          <p:val>
                                            <p:strVal val="#ppt_y"/>
                                          </p:val>
                                        </p:tav>
                                      </p:tavLst>
                                    </p:anim>
                                  </p:childTnLst>
                                </p:cTn>
                              </p:par>
                              <p:par>
                                <p:cTn id="46" presetID="10" presetClass="entr" presetSubtype="0" fill="hold" nodeType="withEffect">
                                  <p:stCondLst>
                                    <p:cond delay="0"/>
                                  </p:stCondLst>
                                  <p:childTnLst>
                                    <p:set>
                                      <p:cBhvr>
                                        <p:cTn id="47" dur="1" fill="hold">
                                          <p:stCondLst>
                                            <p:cond delay="0"/>
                                          </p:stCondLst>
                                        </p:cTn>
                                        <p:tgtEl>
                                          <p:spTgt spid="2126"/>
                                        </p:tgtEl>
                                        <p:attrNameLst>
                                          <p:attrName>style.visibility</p:attrName>
                                        </p:attrNameLst>
                                      </p:cBhvr>
                                      <p:to>
                                        <p:strVal val="visible"/>
                                      </p:to>
                                    </p:set>
                                    <p:animEffect transition="in" filter="fade">
                                      <p:cBhvr>
                                        <p:cTn id="48" dur="1000"/>
                                        <p:tgtEl>
                                          <p:spTgt spid="2126"/>
                                        </p:tgtEl>
                                      </p:cBhvr>
                                    </p:animEffect>
                                  </p:childTnLst>
                                </p:cTn>
                              </p:par>
                              <p:par>
                                <p:cTn id="49" presetID="10" presetClass="entr" presetSubtype="0" fill="hold" nodeType="withEffect">
                                  <p:stCondLst>
                                    <p:cond delay="0"/>
                                  </p:stCondLst>
                                  <p:childTnLst>
                                    <p:set>
                                      <p:cBhvr>
                                        <p:cTn id="50" dur="1" fill="hold">
                                          <p:stCondLst>
                                            <p:cond delay="0"/>
                                          </p:stCondLst>
                                        </p:cTn>
                                        <p:tgtEl>
                                          <p:spTgt spid="2141"/>
                                        </p:tgtEl>
                                        <p:attrNameLst>
                                          <p:attrName>style.visibility</p:attrName>
                                        </p:attrNameLst>
                                      </p:cBhvr>
                                      <p:to>
                                        <p:strVal val="visible"/>
                                      </p:to>
                                    </p:set>
                                    <p:animEffect transition="in" filter="fade">
                                      <p:cBhvr>
                                        <p:cTn id="51" dur="1000"/>
                                        <p:tgtEl>
                                          <p:spTgt spid="214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129"/>
                                        </p:tgtEl>
                                        <p:attrNameLst>
                                          <p:attrName>style.visibility</p:attrName>
                                        </p:attrNameLst>
                                      </p:cBhvr>
                                      <p:to>
                                        <p:strVal val="visible"/>
                                      </p:to>
                                    </p:set>
                                    <p:anim calcmode="lin" valueType="num">
                                      <p:cBhvr additive="base">
                                        <p:cTn id="56" dur="1000"/>
                                        <p:tgtEl>
                                          <p:spTgt spid="2129"/>
                                        </p:tgtEl>
                                        <p:attrNameLst>
                                          <p:attrName>ppt_y</p:attrName>
                                        </p:attrNameLst>
                                      </p:cBhvr>
                                      <p:tavLst>
                                        <p:tav tm="0">
                                          <p:val>
                                            <p:strVal val="#ppt_y+1"/>
                                          </p:val>
                                        </p:tav>
                                        <p:tav tm="100000">
                                          <p:val>
                                            <p:strVal val="#ppt_y"/>
                                          </p:val>
                                        </p:tav>
                                      </p:tavLst>
                                    </p:anim>
                                  </p:childTnLst>
                                </p:cTn>
                              </p:par>
                              <p:par>
                                <p:cTn id="57" presetID="10" presetClass="entr" presetSubtype="0" fill="hold" nodeType="withEffect">
                                  <p:stCondLst>
                                    <p:cond delay="0"/>
                                  </p:stCondLst>
                                  <p:childTnLst>
                                    <p:set>
                                      <p:cBhvr>
                                        <p:cTn id="58" dur="1" fill="hold">
                                          <p:stCondLst>
                                            <p:cond delay="0"/>
                                          </p:stCondLst>
                                        </p:cTn>
                                        <p:tgtEl>
                                          <p:spTgt spid="2130"/>
                                        </p:tgtEl>
                                        <p:attrNameLst>
                                          <p:attrName>style.visibility</p:attrName>
                                        </p:attrNameLst>
                                      </p:cBhvr>
                                      <p:to>
                                        <p:strVal val="visible"/>
                                      </p:to>
                                    </p:set>
                                    <p:animEffect transition="in" filter="fade">
                                      <p:cBhvr>
                                        <p:cTn id="59" dur="1000"/>
                                        <p:tgtEl>
                                          <p:spTgt spid="2130"/>
                                        </p:tgtEl>
                                      </p:cBhvr>
                                    </p:animEffect>
                                  </p:childTnLst>
                                </p:cTn>
                              </p:par>
                              <p:par>
                                <p:cTn id="60" presetID="10" presetClass="entr" presetSubtype="0" fill="hold" nodeType="withEffect">
                                  <p:stCondLst>
                                    <p:cond delay="0"/>
                                  </p:stCondLst>
                                  <p:childTnLst>
                                    <p:set>
                                      <p:cBhvr>
                                        <p:cTn id="61" dur="1" fill="hold">
                                          <p:stCondLst>
                                            <p:cond delay="0"/>
                                          </p:stCondLst>
                                        </p:cTn>
                                        <p:tgtEl>
                                          <p:spTgt spid="2154"/>
                                        </p:tgtEl>
                                        <p:attrNameLst>
                                          <p:attrName>style.visibility</p:attrName>
                                        </p:attrNameLst>
                                      </p:cBhvr>
                                      <p:to>
                                        <p:strVal val="visible"/>
                                      </p:to>
                                    </p:set>
                                    <p:animEffect transition="in" filter="fade">
                                      <p:cBhvr>
                                        <p:cTn id="62" dur="1000"/>
                                        <p:tgtEl>
                                          <p:spTgt spid="2154"/>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127"/>
                                        </p:tgtEl>
                                        <p:attrNameLst>
                                          <p:attrName>style.visibility</p:attrName>
                                        </p:attrNameLst>
                                      </p:cBhvr>
                                      <p:to>
                                        <p:strVal val="visible"/>
                                      </p:to>
                                    </p:set>
                                    <p:anim calcmode="lin" valueType="num">
                                      <p:cBhvr additive="base">
                                        <p:cTn id="67" dur="1000"/>
                                        <p:tgtEl>
                                          <p:spTgt spid="2127"/>
                                        </p:tgtEl>
                                        <p:attrNameLst>
                                          <p:attrName>ppt_y</p:attrName>
                                        </p:attrNameLst>
                                      </p:cBhvr>
                                      <p:tavLst>
                                        <p:tav tm="0">
                                          <p:val>
                                            <p:strVal val="#ppt_y+1"/>
                                          </p:val>
                                        </p:tav>
                                        <p:tav tm="100000">
                                          <p:val>
                                            <p:strVal val="#ppt_y"/>
                                          </p:val>
                                        </p:tav>
                                      </p:tavLst>
                                    </p:anim>
                                  </p:childTnLst>
                                </p:cTn>
                              </p:par>
                              <p:par>
                                <p:cTn id="68" presetID="10" presetClass="entr" presetSubtype="0" fill="hold" nodeType="withEffect">
                                  <p:stCondLst>
                                    <p:cond delay="0"/>
                                  </p:stCondLst>
                                  <p:childTnLst>
                                    <p:set>
                                      <p:cBhvr>
                                        <p:cTn id="69" dur="1" fill="hold">
                                          <p:stCondLst>
                                            <p:cond delay="0"/>
                                          </p:stCondLst>
                                        </p:cTn>
                                        <p:tgtEl>
                                          <p:spTgt spid="2128"/>
                                        </p:tgtEl>
                                        <p:attrNameLst>
                                          <p:attrName>style.visibility</p:attrName>
                                        </p:attrNameLst>
                                      </p:cBhvr>
                                      <p:to>
                                        <p:strVal val="visible"/>
                                      </p:to>
                                    </p:set>
                                    <p:animEffect transition="in" filter="fade">
                                      <p:cBhvr>
                                        <p:cTn id="70" dur="1000"/>
                                        <p:tgtEl>
                                          <p:spTgt spid="2128"/>
                                        </p:tgtEl>
                                      </p:cBhvr>
                                    </p:animEffect>
                                  </p:childTnLst>
                                </p:cTn>
                              </p:par>
                              <p:par>
                                <p:cTn id="71" presetID="10" presetClass="entr" presetSubtype="0" fill="hold" nodeType="withEffect">
                                  <p:stCondLst>
                                    <p:cond delay="0"/>
                                  </p:stCondLst>
                                  <p:childTnLst>
                                    <p:set>
                                      <p:cBhvr>
                                        <p:cTn id="72" dur="1" fill="hold">
                                          <p:stCondLst>
                                            <p:cond delay="0"/>
                                          </p:stCondLst>
                                        </p:cTn>
                                        <p:tgtEl>
                                          <p:spTgt spid="2147"/>
                                        </p:tgtEl>
                                        <p:attrNameLst>
                                          <p:attrName>style.visibility</p:attrName>
                                        </p:attrNameLst>
                                      </p:cBhvr>
                                      <p:to>
                                        <p:strVal val="visible"/>
                                      </p:to>
                                    </p:set>
                                    <p:animEffect transition="in" filter="fade">
                                      <p:cBhvr>
                                        <p:cTn id="73" dur="1000"/>
                                        <p:tgtEl>
                                          <p:spTgt spid="2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97"/>
        <p:cNvGrpSpPr/>
        <p:nvPr/>
      </p:nvGrpSpPr>
      <p:grpSpPr>
        <a:xfrm>
          <a:off x="0" y="0"/>
          <a:ext cx="0" cy="0"/>
          <a:chOff x="0" y="0"/>
          <a:chExt cx="0" cy="0"/>
        </a:xfrm>
      </p:grpSpPr>
      <p:sp>
        <p:nvSpPr>
          <p:cNvPr id="2298" name="Google Shape;2298;p100"/>
          <p:cNvSpPr/>
          <p:nvPr/>
        </p:nvSpPr>
        <p:spPr>
          <a:xfrm>
            <a:off x="1947900" y="3746625"/>
            <a:ext cx="5248200" cy="10836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spcBef>
                <a:spcPts val="0"/>
              </a:spcBef>
              <a:spcAft>
                <a:spcPts val="0"/>
              </a:spcAft>
              <a:buNone/>
            </a:pPr>
            <a:endParaRPr sz="2500">
              <a:solidFill>
                <a:schemeClr val="dk1"/>
              </a:solidFill>
              <a:latin typeface="Montserrat Black"/>
              <a:ea typeface="Montserrat Black"/>
              <a:cs typeface="Montserrat Black"/>
              <a:sym typeface="Montserrat Black"/>
            </a:endParaRPr>
          </a:p>
        </p:txBody>
      </p:sp>
      <p:sp>
        <p:nvSpPr>
          <p:cNvPr id="2299" name="Google Shape;2299;p100"/>
          <p:cNvSpPr txBox="1">
            <a:spLocks noGrp="1"/>
          </p:cNvSpPr>
          <p:nvPr>
            <p:ph type="title"/>
          </p:nvPr>
        </p:nvSpPr>
        <p:spPr>
          <a:xfrm>
            <a:off x="2433775" y="3815800"/>
            <a:ext cx="4163400" cy="95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8"/>
                                        </p:tgtEl>
                                        <p:attrNameLst>
                                          <p:attrName>style.visibility</p:attrName>
                                        </p:attrNameLst>
                                      </p:cBhvr>
                                      <p:to>
                                        <p:strVal val="visible"/>
                                      </p:to>
                                    </p:set>
                                    <p:animEffect transition="in" filter="fade">
                                      <p:cBhvr>
                                        <p:cTn id="7" dur="1000"/>
                                        <p:tgtEl>
                                          <p:spTgt spid="2298"/>
                                        </p:tgtEl>
                                      </p:cBhvr>
                                    </p:animEffect>
                                  </p:childTnLst>
                                </p:cTn>
                              </p:par>
                              <p:par>
                                <p:cTn id="8" presetID="10" presetClass="entr" presetSubtype="0" fill="hold" nodeType="withEffect">
                                  <p:stCondLst>
                                    <p:cond delay="0"/>
                                  </p:stCondLst>
                                  <p:childTnLst>
                                    <p:set>
                                      <p:cBhvr>
                                        <p:cTn id="9" dur="1" fill="hold">
                                          <p:stCondLst>
                                            <p:cond delay="0"/>
                                          </p:stCondLst>
                                        </p:cTn>
                                        <p:tgtEl>
                                          <p:spTgt spid="2299"/>
                                        </p:tgtEl>
                                        <p:attrNameLst>
                                          <p:attrName>style.visibility</p:attrName>
                                        </p:attrNameLst>
                                      </p:cBhvr>
                                      <p:to>
                                        <p:strVal val="visible"/>
                                      </p:to>
                                    </p:set>
                                    <p:animEffect transition="in" filter="fade">
                                      <p:cBhvr>
                                        <p:cTn id="10" dur="1000"/>
                                        <p:tgtEl>
                                          <p:spTgt spid="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03"/>
        <p:cNvGrpSpPr/>
        <p:nvPr/>
      </p:nvGrpSpPr>
      <p:grpSpPr>
        <a:xfrm>
          <a:off x="0" y="0"/>
          <a:ext cx="0" cy="0"/>
          <a:chOff x="0" y="0"/>
          <a:chExt cx="0" cy="0"/>
        </a:xfrm>
      </p:grpSpPr>
      <p:sp>
        <p:nvSpPr>
          <p:cNvPr id="2304" name="Google Shape;2304;p101"/>
          <p:cNvSpPr txBox="1">
            <a:spLocks noGrp="1"/>
          </p:cNvSpPr>
          <p:nvPr>
            <p:ph type="title"/>
          </p:nvPr>
        </p:nvSpPr>
        <p:spPr>
          <a:xfrm>
            <a:off x="713225" y="647450"/>
            <a:ext cx="3907200" cy="9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04"/>
                                        </p:tgtEl>
                                        <p:attrNameLst>
                                          <p:attrName>style.visibility</p:attrName>
                                        </p:attrNameLst>
                                      </p:cBhvr>
                                      <p:to>
                                        <p:strVal val="visible"/>
                                      </p:to>
                                    </p:set>
                                    <p:anim calcmode="lin" valueType="num">
                                      <p:cBhvr additive="base">
                                        <p:cTn id="7" dur="1000"/>
                                        <p:tgtEl>
                                          <p:spTgt spid="23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pic>
        <p:nvPicPr>
          <p:cNvPr id="2309" name="Google Shape;2309;p102"/>
          <p:cNvPicPr preferRelativeResize="0"/>
          <p:nvPr/>
        </p:nvPicPr>
        <p:blipFill rotWithShape="1">
          <a:blip r:embed="rId3">
            <a:alphaModFix/>
          </a:blip>
          <a:srcRect l="24314" r="25685"/>
          <a:stretch/>
        </p:blipFill>
        <p:spPr>
          <a:xfrm>
            <a:off x="4572000" y="0"/>
            <a:ext cx="4572000" cy="5143500"/>
          </a:xfrm>
          <a:prstGeom prst="rect">
            <a:avLst/>
          </a:prstGeom>
          <a:noFill/>
          <a:ln>
            <a:noFill/>
          </a:ln>
        </p:spPr>
      </p:pic>
      <p:sp>
        <p:nvSpPr>
          <p:cNvPr id="2310" name="Google Shape;2310;p102"/>
          <p:cNvSpPr txBox="1">
            <a:spLocks noGrp="1"/>
          </p:cNvSpPr>
          <p:nvPr>
            <p:ph type="title"/>
          </p:nvPr>
        </p:nvSpPr>
        <p:spPr>
          <a:xfrm>
            <a:off x="646000" y="1042025"/>
            <a:ext cx="3202500" cy="166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picture reinforces the concept</a:t>
            </a:r>
            <a:endParaRPr dirty="0"/>
          </a:p>
        </p:txBody>
      </p:sp>
      <p:sp>
        <p:nvSpPr>
          <p:cNvPr id="2311" name="Google Shape;2311;p102"/>
          <p:cNvSpPr txBox="1">
            <a:spLocks noGrp="1"/>
          </p:cNvSpPr>
          <p:nvPr>
            <p:ph type="subTitle" idx="1"/>
          </p:nvPr>
        </p:nvSpPr>
        <p:spPr>
          <a:xfrm>
            <a:off x="646000" y="2926326"/>
            <a:ext cx="3596700" cy="8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a:t>
            </a:r>
            <a:endParaRPr/>
          </a:p>
        </p:txBody>
      </p:sp>
      <p:sp>
        <p:nvSpPr>
          <p:cNvPr id="2312" name="Google Shape;2312;p102"/>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02"/>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09"/>
                                        </p:tgtEl>
                                        <p:attrNameLst>
                                          <p:attrName>style.visibility</p:attrName>
                                        </p:attrNameLst>
                                      </p:cBhvr>
                                      <p:to>
                                        <p:strVal val="visible"/>
                                      </p:to>
                                    </p:set>
                                    <p:anim calcmode="lin" valueType="num">
                                      <p:cBhvr additive="base">
                                        <p:cTn id="7" dur="1000"/>
                                        <p:tgtEl>
                                          <p:spTgt spid="230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0"/>
                                        </p:tgtEl>
                                        <p:attrNameLst>
                                          <p:attrName>style.visibility</p:attrName>
                                        </p:attrNameLst>
                                      </p:cBhvr>
                                      <p:to>
                                        <p:strVal val="visible"/>
                                      </p:to>
                                    </p:set>
                                    <p:animEffect transition="in" filter="fade">
                                      <p:cBhvr>
                                        <p:cTn id="12" dur="1000"/>
                                        <p:tgtEl>
                                          <p:spTgt spid="2310"/>
                                        </p:tgtEl>
                                      </p:cBhvr>
                                    </p:animEffect>
                                  </p:childTnLst>
                                </p:cTn>
                              </p:par>
                              <p:par>
                                <p:cTn id="13" presetID="2" presetClass="entr" presetSubtype="1" fill="hold" nodeType="withEffect">
                                  <p:stCondLst>
                                    <p:cond delay="0"/>
                                  </p:stCondLst>
                                  <p:childTnLst>
                                    <p:set>
                                      <p:cBhvr>
                                        <p:cTn id="14" dur="1" fill="hold">
                                          <p:stCondLst>
                                            <p:cond delay="0"/>
                                          </p:stCondLst>
                                        </p:cTn>
                                        <p:tgtEl>
                                          <p:spTgt spid="2311"/>
                                        </p:tgtEl>
                                        <p:attrNameLst>
                                          <p:attrName>style.visibility</p:attrName>
                                        </p:attrNameLst>
                                      </p:cBhvr>
                                      <p:to>
                                        <p:strVal val="visible"/>
                                      </p:to>
                                    </p:set>
                                    <p:anim calcmode="lin" valueType="num">
                                      <p:cBhvr additive="base">
                                        <p:cTn id="15" dur="1000"/>
                                        <p:tgtEl>
                                          <p:spTgt spid="23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6" name="Google Shape;2326;p104"/>
          <p:cNvSpPr/>
          <p:nvPr/>
        </p:nvSpPr>
        <p:spPr>
          <a:xfrm>
            <a:off x="1537650" y="980600"/>
            <a:ext cx="6068700" cy="3136200"/>
          </a:xfrm>
          <a:prstGeom prst="roundRect">
            <a:avLst>
              <a:gd name="adj" fmla="val 1238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04"/>
          <p:cNvSpPr txBox="1">
            <a:spLocks noGrp="1"/>
          </p:cNvSpPr>
          <p:nvPr>
            <p:ph type="title"/>
          </p:nvPr>
        </p:nvSpPr>
        <p:spPr>
          <a:xfrm>
            <a:off x="1681200" y="1470409"/>
            <a:ext cx="5781600" cy="223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AWESOME 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26"/>
                                        </p:tgtEl>
                                        <p:attrNameLst>
                                          <p:attrName>style.visibility</p:attrName>
                                        </p:attrNameLst>
                                      </p:cBhvr>
                                      <p:to>
                                        <p:strVal val="visible"/>
                                      </p:to>
                                    </p:set>
                                    <p:anim calcmode="lin" valueType="num">
                                      <p:cBhvr additive="base">
                                        <p:cTn id="7" dur="1000"/>
                                        <p:tgtEl>
                                          <p:spTgt spid="2326"/>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327"/>
                                        </p:tgtEl>
                                        <p:attrNameLst>
                                          <p:attrName>style.visibility</p:attrName>
                                        </p:attrNameLst>
                                      </p:cBhvr>
                                      <p:to>
                                        <p:strVal val="visible"/>
                                      </p:to>
                                    </p:set>
                                    <p:animEffect transition="in" filter="fade">
                                      <p:cBhvr>
                                        <p:cTn id="10" dur="1000"/>
                                        <p:tgtEl>
                                          <p:spTgt spid="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36"/>
        <p:cNvGrpSpPr/>
        <p:nvPr/>
      </p:nvGrpSpPr>
      <p:grpSpPr>
        <a:xfrm>
          <a:off x="0" y="0"/>
          <a:ext cx="0" cy="0"/>
          <a:chOff x="0" y="0"/>
          <a:chExt cx="0" cy="0"/>
        </a:xfrm>
      </p:grpSpPr>
      <p:sp>
        <p:nvSpPr>
          <p:cNvPr id="2337" name="Google Shape;2337;p106"/>
          <p:cNvSpPr txBox="1">
            <a:spLocks noGrp="1"/>
          </p:cNvSpPr>
          <p:nvPr>
            <p:ph type="subTitle" idx="1"/>
          </p:nvPr>
        </p:nvSpPr>
        <p:spPr>
          <a:xfrm>
            <a:off x="1206674" y="1299875"/>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a:t>
            </a:r>
            <a:endParaRPr/>
          </a:p>
        </p:txBody>
      </p:sp>
      <p:sp>
        <p:nvSpPr>
          <p:cNvPr id="2338" name="Google Shape;2338;p106"/>
          <p:cNvSpPr txBox="1">
            <a:spLocks noGrp="1"/>
          </p:cNvSpPr>
          <p:nvPr>
            <p:ph type="subTitle" idx="2"/>
          </p:nvPr>
        </p:nvSpPr>
        <p:spPr>
          <a:xfrm>
            <a:off x="1206674" y="1595132"/>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made of hydrogen and helium</a:t>
            </a:r>
            <a:endParaRPr/>
          </a:p>
        </p:txBody>
      </p:sp>
      <p:sp>
        <p:nvSpPr>
          <p:cNvPr id="2339" name="Google Shape;2339;p106"/>
          <p:cNvSpPr txBox="1">
            <a:spLocks noGrp="1"/>
          </p:cNvSpPr>
          <p:nvPr>
            <p:ph type="subTitle" idx="3"/>
          </p:nvPr>
        </p:nvSpPr>
        <p:spPr>
          <a:xfrm>
            <a:off x="1206674" y="2441768"/>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a:t>
            </a:r>
            <a:endParaRPr/>
          </a:p>
        </p:txBody>
      </p:sp>
      <p:sp>
        <p:nvSpPr>
          <p:cNvPr id="2340" name="Google Shape;2340;p106"/>
          <p:cNvSpPr txBox="1">
            <a:spLocks noGrp="1"/>
          </p:cNvSpPr>
          <p:nvPr>
            <p:ph type="subTitle" idx="4"/>
          </p:nvPr>
        </p:nvSpPr>
        <p:spPr>
          <a:xfrm>
            <a:off x="1206674" y="2746687"/>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a:t>
            </a:r>
            <a:endParaRPr/>
          </a:p>
        </p:txBody>
      </p:sp>
      <p:sp>
        <p:nvSpPr>
          <p:cNvPr id="2341" name="Google Shape;2341;p106"/>
          <p:cNvSpPr txBox="1">
            <a:spLocks noGrp="1"/>
          </p:cNvSpPr>
          <p:nvPr>
            <p:ph type="subTitle" idx="5"/>
          </p:nvPr>
        </p:nvSpPr>
        <p:spPr>
          <a:xfrm>
            <a:off x="1206674" y="3529381"/>
            <a:ext cx="1903200" cy="3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a:t>
            </a:r>
            <a:endParaRPr/>
          </a:p>
        </p:txBody>
      </p:sp>
      <p:sp>
        <p:nvSpPr>
          <p:cNvPr id="2342" name="Google Shape;2342;p106"/>
          <p:cNvSpPr txBox="1">
            <a:spLocks noGrp="1"/>
          </p:cNvSpPr>
          <p:nvPr>
            <p:ph type="subTitle" idx="6"/>
          </p:nvPr>
        </p:nvSpPr>
        <p:spPr>
          <a:xfrm>
            <a:off x="1206674" y="3834294"/>
            <a:ext cx="249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is the second planet from the Sun</a:t>
            </a:r>
            <a:endParaRPr/>
          </a:p>
        </p:txBody>
      </p:sp>
      <p:sp>
        <p:nvSpPr>
          <p:cNvPr id="2343" name="Google Shape;2343;p10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Psychographic Segmentation</a:t>
            </a:r>
            <a:endParaRPr/>
          </a:p>
        </p:txBody>
      </p:sp>
      <p:grpSp>
        <p:nvGrpSpPr>
          <p:cNvPr id="2344" name="Google Shape;2344;p106"/>
          <p:cNvGrpSpPr/>
          <p:nvPr/>
        </p:nvGrpSpPr>
        <p:grpSpPr>
          <a:xfrm>
            <a:off x="3712820" y="2169710"/>
            <a:ext cx="1541574" cy="1469637"/>
            <a:chOff x="2952375" y="2196100"/>
            <a:chExt cx="1812550" cy="1732450"/>
          </a:xfrm>
        </p:grpSpPr>
        <p:sp>
          <p:nvSpPr>
            <p:cNvPr id="2345" name="Google Shape;2345;p106"/>
            <p:cNvSpPr/>
            <p:nvPr/>
          </p:nvSpPr>
          <p:spPr>
            <a:xfrm>
              <a:off x="3724225" y="3212775"/>
              <a:ext cx="501075" cy="714150"/>
            </a:xfrm>
            <a:custGeom>
              <a:avLst/>
              <a:gdLst/>
              <a:ahLst/>
              <a:cxnLst/>
              <a:rect l="l" t="t" r="r" b="b"/>
              <a:pathLst>
                <a:path w="20043" h="28566" extrusionOk="0">
                  <a:moveTo>
                    <a:pt x="0" y="3407"/>
                  </a:moveTo>
                  <a:lnTo>
                    <a:pt x="2025" y="7160"/>
                  </a:lnTo>
                  <a:lnTo>
                    <a:pt x="4181" y="9393"/>
                  </a:lnTo>
                  <a:lnTo>
                    <a:pt x="4258" y="10625"/>
                  </a:lnTo>
                  <a:lnTo>
                    <a:pt x="10495" y="16631"/>
                  </a:lnTo>
                  <a:lnTo>
                    <a:pt x="12574" y="19480"/>
                  </a:lnTo>
                  <a:lnTo>
                    <a:pt x="12882" y="26795"/>
                  </a:lnTo>
                  <a:lnTo>
                    <a:pt x="18349" y="28566"/>
                  </a:lnTo>
                  <a:lnTo>
                    <a:pt x="18811" y="23946"/>
                  </a:lnTo>
                  <a:lnTo>
                    <a:pt x="17194" y="19018"/>
                  </a:lnTo>
                  <a:lnTo>
                    <a:pt x="14884" y="15168"/>
                  </a:lnTo>
                  <a:lnTo>
                    <a:pt x="15346" y="12088"/>
                  </a:lnTo>
                  <a:lnTo>
                    <a:pt x="20043" y="9008"/>
                  </a:lnTo>
                  <a:lnTo>
                    <a:pt x="17733" y="8469"/>
                  </a:lnTo>
                  <a:lnTo>
                    <a:pt x="15423" y="6313"/>
                  </a:lnTo>
                  <a:lnTo>
                    <a:pt x="15269" y="4773"/>
                  </a:lnTo>
                  <a:lnTo>
                    <a:pt x="15962" y="3156"/>
                  </a:lnTo>
                  <a:lnTo>
                    <a:pt x="17425" y="3926"/>
                  </a:lnTo>
                  <a:lnTo>
                    <a:pt x="17964" y="1077"/>
                  </a:lnTo>
                  <a:lnTo>
                    <a:pt x="16270" y="538"/>
                  </a:lnTo>
                  <a:lnTo>
                    <a:pt x="12882" y="0"/>
                  </a:lnTo>
                  <a:lnTo>
                    <a:pt x="9725" y="1308"/>
                  </a:lnTo>
                  <a:lnTo>
                    <a:pt x="7107" y="1385"/>
                  </a:lnTo>
                  <a:lnTo>
                    <a:pt x="4412" y="1077"/>
                  </a:lnTo>
                  <a:close/>
                </a:path>
              </a:pathLst>
            </a:custGeom>
            <a:solidFill>
              <a:schemeClr val="accent1"/>
            </a:solidFill>
            <a:ln>
              <a:noFill/>
            </a:ln>
          </p:spPr>
        </p:sp>
        <p:sp>
          <p:nvSpPr>
            <p:cNvPr id="2346" name="Google Shape;2346;p106"/>
            <p:cNvSpPr/>
            <p:nvPr/>
          </p:nvSpPr>
          <p:spPr>
            <a:xfrm>
              <a:off x="4100175" y="3216600"/>
              <a:ext cx="435025" cy="346500"/>
            </a:xfrm>
            <a:custGeom>
              <a:avLst/>
              <a:gdLst/>
              <a:ahLst/>
              <a:cxnLst/>
              <a:rect l="l" t="t" r="r" b="b"/>
              <a:pathLst>
                <a:path w="17401" h="13860" extrusionOk="0">
                  <a:moveTo>
                    <a:pt x="6930" y="4620"/>
                  </a:moveTo>
                  <a:lnTo>
                    <a:pt x="5621" y="1848"/>
                  </a:lnTo>
                  <a:lnTo>
                    <a:pt x="2541" y="1694"/>
                  </a:lnTo>
                  <a:lnTo>
                    <a:pt x="2156" y="3542"/>
                  </a:lnTo>
                  <a:lnTo>
                    <a:pt x="847" y="3234"/>
                  </a:lnTo>
                  <a:lnTo>
                    <a:pt x="0" y="4928"/>
                  </a:lnTo>
                  <a:lnTo>
                    <a:pt x="1001" y="7238"/>
                  </a:lnTo>
                  <a:lnTo>
                    <a:pt x="4851" y="9471"/>
                  </a:lnTo>
                  <a:lnTo>
                    <a:pt x="4774" y="11935"/>
                  </a:lnTo>
                  <a:lnTo>
                    <a:pt x="5544" y="13860"/>
                  </a:lnTo>
                  <a:lnTo>
                    <a:pt x="6545" y="13706"/>
                  </a:lnTo>
                  <a:lnTo>
                    <a:pt x="6776" y="9933"/>
                  </a:lnTo>
                  <a:lnTo>
                    <a:pt x="9009" y="13244"/>
                  </a:lnTo>
                  <a:lnTo>
                    <a:pt x="10626" y="13475"/>
                  </a:lnTo>
                  <a:lnTo>
                    <a:pt x="11011" y="12166"/>
                  </a:lnTo>
                  <a:lnTo>
                    <a:pt x="9163" y="9471"/>
                  </a:lnTo>
                  <a:lnTo>
                    <a:pt x="13167" y="11858"/>
                  </a:lnTo>
                  <a:lnTo>
                    <a:pt x="14707" y="11088"/>
                  </a:lnTo>
                  <a:lnTo>
                    <a:pt x="14014" y="9163"/>
                  </a:lnTo>
                  <a:lnTo>
                    <a:pt x="12628" y="8316"/>
                  </a:lnTo>
                  <a:lnTo>
                    <a:pt x="15323" y="9317"/>
                  </a:lnTo>
                  <a:lnTo>
                    <a:pt x="16862" y="8624"/>
                  </a:lnTo>
                  <a:lnTo>
                    <a:pt x="14707" y="7007"/>
                  </a:lnTo>
                  <a:lnTo>
                    <a:pt x="16631" y="6006"/>
                  </a:lnTo>
                  <a:lnTo>
                    <a:pt x="17401" y="3388"/>
                  </a:lnTo>
                  <a:lnTo>
                    <a:pt x="15862" y="2310"/>
                  </a:lnTo>
                  <a:lnTo>
                    <a:pt x="14553" y="2772"/>
                  </a:lnTo>
                  <a:lnTo>
                    <a:pt x="13013" y="4235"/>
                  </a:lnTo>
                  <a:lnTo>
                    <a:pt x="13244" y="1848"/>
                  </a:lnTo>
                  <a:lnTo>
                    <a:pt x="11088" y="693"/>
                  </a:lnTo>
                  <a:lnTo>
                    <a:pt x="10395" y="1848"/>
                  </a:lnTo>
                  <a:lnTo>
                    <a:pt x="9317" y="0"/>
                  </a:lnTo>
                  <a:lnTo>
                    <a:pt x="7546" y="1386"/>
                  </a:lnTo>
                  <a:close/>
                </a:path>
              </a:pathLst>
            </a:custGeom>
            <a:solidFill>
              <a:schemeClr val="accent2"/>
            </a:solidFill>
            <a:ln>
              <a:noFill/>
            </a:ln>
          </p:spPr>
        </p:sp>
        <p:sp>
          <p:nvSpPr>
            <p:cNvPr id="2347" name="Google Shape;2347;p106"/>
            <p:cNvSpPr/>
            <p:nvPr/>
          </p:nvSpPr>
          <p:spPr>
            <a:xfrm>
              <a:off x="3206600" y="2705425"/>
              <a:ext cx="1104275" cy="641500"/>
            </a:xfrm>
            <a:custGeom>
              <a:avLst/>
              <a:gdLst/>
              <a:ahLst/>
              <a:cxnLst/>
              <a:rect l="l" t="t" r="r" b="b"/>
              <a:pathLst>
                <a:path w="44171" h="25660" extrusionOk="0">
                  <a:moveTo>
                    <a:pt x="25862" y="10487"/>
                  </a:moveTo>
                  <a:cubicBezTo>
                    <a:pt x="25946" y="10571"/>
                    <a:pt x="26030" y="10655"/>
                    <a:pt x="26134" y="10718"/>
                  </a:cubicBezTo>
                  <a:cubicBezTo>
                    <a:pt x="26134" y="10759"/>
                    <a:pt x="26113" y="10801"/>
                    <a:pt x="26092" y="10843"/>
                  </a:cubicBezTo>
                  <a:cubicBezTo>
                    <a:pt x="26009" y="10739"/>
                    <a:pt x="25883" y="10634"/>
                    <a:pt x="25779" y="10529"/>
                  </a:cubicBezTo>
                  <a:cubicBezTo>
                    <a:pt x="25799" y="10529"/>
                    <a:pt x="25820" y="10508"/>
                    <a:pt x="25862" y="10487"/>
                  </a:cubicBezTo>
                  <a:close/>
                  <a:moveTo>
                    <a:pt x="27934" y="16723"/>
                  </a:moveTo>
                  <a:cubicBezTo>
                    <a:pt x="28080" y="16744"/>
                    <a:pt x="28247" y="16765"/>
                    <a:pt x="28415" y="16785"/>
                  </a:cubicBezTo>
                  <a:cubicBezTo>
                    <a:pt x="28436" y="16806"/>
                    <a:pt x="28478" y="16827"/>
                    <a:pt x="28499" y="16827"/>
                  </a:cubicBezTo>
                  <a:cubicBezTo>
                    <a:pt x="28708" y="16911"/>
                    <a:pt x="28854" y="16995"/>
                    <a:pt x="29001" y="17120"/>
                  </a:cubicBezTo>
                  <a:cubicBezTo>
                    <a:pt x="28708" y="17204"/>
                    <a:pt x="28415" y="17267"/>
                    <a:pt x="28122" y="17350"/>
                  </a:cubicBezTo>
                  <a:cubicBezTo>
                    <a:pt x="27996" y="17329"/>
                    <a:pt x="27871" y="17329"/>
                    <a:pt x="27724" y="17309"/>
                  </a:cubicBezTo>
                  <a:cubicBezTo>
                    <a:pt x="27766" y="17099"/>
                    <a:pt x="27808" y="16911"/>
                    <a:pt x="27892" y="16723"/>
                  </a:cubicBezTo>
                  <a:close/>
                  <a:moveTo>
                    <a:pt x="18246" y="20322"/>
                  </a:moveTo>
                  <a:cubicBezTo>
                    <a:pt x="18455" y="20426"/>
                    <a:pt x="18664" y="20510"/>
                    <a:pt x="18874" y="20552"/>
                  </a:cubicBezTo>
                  <a:cubicBezTo>
                    <a:pt x="18811" y="20594"/>
                    <a:pt x="18748" y="20656"/>
                    <a:pt x="18664" y="20698"/>
                  </a:cubicBezTo>
                  <a:cubicBezTo>
                    <a:pt x="18602" y="20614"/>
                    <a:pt x="18518" y="20552"/>
                    <a:pt x="18413" y="20489"/>
                  </a:cubicBezTo>
                  <a:cubicBezTo>
                    <a:pt x="18372" y="20447"/>
                    <a:pt x="18309" y="20426"/>
                    <a:pt x="18246" y="20405"/>
                  </a:cubicBezTo>
                  <a:cubicBezTo>
                    <a:pt x="18246" y="20363"/>
                    <a:pt x="18246" y="20342"/>
                    <a:pt x="18246" y="20322"/>
                  </a:cubicBezTo>
                  <a:close/>
                  <a:moveTo>
                    <a:pt x="32335" y="0"/>
                  </a:moveTo>
                  <a:cubicBezTo>
                    <a:pt x="32091" y="0"/>
                    <a:pt x="31844" y="9"/>
                    <a:pt x="31595" y="26"/>
                  </a:cubicBezTo>
                  <a:cubicBezTo>
                    <a:pt x="29942" y="151"/>
                    <a:pt x="27829" y="402"/>
                    <a:pt x="26302" y="1302"/>
                  </a:cubicBezTo>
                  <a:cubicBezTo>
                    <a:pt x="25297" y="1407"/>
                    <a:pt x="24293" y="1574"/>
                    <a:pt x="23289" y="1783"/>
                  </a:cubicBezTo>
                  <a:cubicBezTo>
                    <a:pt x="21385" y="2181"/>
                    <a:pt x="19376" y="2348"/>
                    <a:pt x="17493" y="2871"/>
                  </a:cubicBezTo>
                  <a:cubicBezTo>
                    <a:pt x="14773" y="3645"/>
                    <a:pt x="11488" y="5989"/>
                    <a:pt x="11425" y="9065"/>
                  </a:cubicBezTo>
                  <a:cubicBezTo>
                    <a:pt x="11341" y="9441"/>
                    <a:pt x="11299" y="9797"/>
                    <a:pt x="11278" y="10174"/>
                  </a:cubicBezTo>
                  <a:cubicBezTo>
                    <a:pt x="11027" y="10362"/>
                    <a:pt x="10902" y="10655"/>
                    <a:pt x="10944" y="11073"/>
                  </a:cubicBezTo>
                  <a:cubicBezTo>
                    <a:pt x="11153" y="12454"/>
                    <a:pt x="11760" y="13731"/>
                    <a:pt x="12513" y="14881"/>
                  </a:cubicBezTo>
                  <a:cubicBezTo>
                    <a:pt x="12659" y="15112"/>
                    <a:pt x="12806" y="15342"/>
                    <a:pt x="12994" y="15551"/>
                  </a:cubicBezTo>
                  <a:cubicBezTo>
                    <a:pt x="13182" y="15760"/>
                    <a:pt x="13392" y="15886"/>
                    <a:pt x="13622" y="15948"/>
                  </a:cubicBezTo>
                  <a:cubicBezTo>
                    <a:pt x="13350" y="16765"/>
                    <a:pt x="13120" y="17622"/>
                    <a:pt x="12869" y="18459"/>
                  </a:cubicBezTo>
                  <a:cubicBezTo>
                    <a:pt x="12638" y="18501"/>
                    <a:pt x="12450" y="18669"/>
                    <a:pt x="12387" y="18941"/>
                  </a:cubicBezTo>
                  <a:cubicBezTo>
                    <a:pt x="12325" y="19171"/>
                    <a:pt x="12262" y="19401"/>
                    <a:pt x="12220" y="19610"/>
                  </a:cubicBezTo>
                  <a:cubicBezTo>
                    <a:pt x="11948" y="20531"/>
                    <a:pt x="11571" y="21389"/>
                    <a:pt x="11153" y="22246"/>
                  </a:cubicBezTo>
                  <a:cubicBezTo>
                    <a:pt x="11132" y="22288"/>
                    <a:pt x="11111" y="22309"/>
                    <a:pt x="11111" y="22351"/>
                  </a:cubicBezTo>
                  <a:cubicBezTo>
                    <a:pt x="11069" y="22372"/>
                    <a:pt x="11027" y="22372"/>
                    <a:pt x="10986" y="22414"/>
                  </a:cubicBezTo>
                  <a:cubicBezTo>
                    <a:pt x="10797" y="22498"/>
                    <a:pt x="10693" y="22623"/>
                    <a:pt x="10630" y="22791"/>
                  </a:cubicBezTo>
                  <a:cubicBezTo>
                    <a:pt x="10400" y="23063"/>
                    <a:pt x="10149" y="23314"/>
                    <a:pt x="9877" y="23523"/>
                  </a:cubicBezTo>
                  <a:cubicBezTo>
                    <a:pt x="9804" y="23486"/>
                    <a:pt x="9724" y="23464"/>
                    <a:pt x="9632" y="23464"/>
                  </a:cubicBezTo>
                  <a:cubicBezTo>
                    <a:pt x="9567" y="23464"/>
                    <a:pt x="9495" y="23476"/>
                    <a:pt x="9416" y="23502"/>
                  </a:cubicBezTo>
                  <a:cubicBezTo>
                    <a:pt x="8977" y="23627"/>
                    <a:pt x="8579" y="23753"/>
                    <a:pt x="8161" y="23983"/>
                  </a:cubicBezTo>
                  <a:cubicBezTo>
                    <a:pt x="8098" y="24025"/>
                    <a:pt x="8035" y="24067"/>
                    <a:pt x="7993" y="24130"/>
                  </a:cubicBezTo>
                  <a:cubicBezTo>
                    <a:pt x="7931" y="24151"/>
                    <a:pt x="7847" y="24171"/>
                    <a:pt x="7763" y="24192"/>
                  </a:cubicBezTo>
                  <a:cubicBezTo>
                    <a:pt x="7701" y="24192"/>
                    <a:pt x="7638" y="24171"/>
                    <a:pt x="7596" y="24171"/>
                  </a:cubicBezTo>
                  <a:lnTo>
                    <a:pt x="6445" y="24171"/>
                  </a:lnTo>
                  <a:cubicBezTo>
                    <a:pt x="6194" y="24171"/>
                    <a:pt x="6048" y="24297"/>
                    <a:pt x="5985" y="24485"/>
                  </a:cubicBezTo>
                  <a:cubicBezTo>
                    <a:pt x="5922" y="24485"/>
                    <a:pt x="5859" y="24506"/>
                    <a:pt x="5796" y="24506"/>
                  </a:cubicBezTo>
                  <a:cubicBezTo>
                    <a:pt x="5776" y="24339"/>
                    <a:pt x="5671" y="24171"/>
                    <a:pt x="5462" y="24088"/>
                  </a:cubicBezTo>
                  <a:cubicBezTo>
                    <a:pt x="5273" y="24025"/>
                    <a:pt x="5064" y="23941"/>
                    <a:pt x="4876" y="23879"/>
                  </a:cubicBezTo>
                  <a:cubicBezTo>
                    <a:pt x="4813" y="23795"/>
                    <a:pt x="4729" y="23711"/>
                    <a:pt x="4625" y="23669"/>
                  </a:cubicBezTo>
                  <a:cubicBezTo>
                    <a:pt x="4332" y="23544"/>
                    <a:pt x="4081" y="23502"/>
                    <a:pt x="3788" y="23481"/>
                  </a:cubicBezTo>
                  <a:cubicBezTo>
                    <a:pt x="3788" y="23481"/>
                    <a:pt x="3683" y="23481"/>
                    <a:pt x="3620" y="23460"/>
                  </a:cubicBezTo>
                  <a:cubicBezTo>
                    <a:pt x="3579" y="23460"/>
                    <a:pt x="3537" y="23481"/>
                    <a:pt x="3495" y="23481"/>
                  </a:cubicBezTo>
                  <a:cubicBezTo>
                    <a:pt x="3411" y="23502"/>
                    <a:pt x="3327" y="23523"/>
                    <a:pt x="3265" y="23586"/>
                  </a:cubicBezTo>
                  <a:cubicBezTo>
                    <a:pt x="3265" y="23565"/>
                    <a:pt x="3265" y="23565"/>
                    <a:pt x="3265" y="23544"/>
                  </a:cubicBezTo>
                  <a:cubicBezTo>
                    <a:pt x="3286" y="23502"/>
                    <a:pt x="3286" y="23439"/>
                    <a:pt x="3286" y="23397"/>
                  </a:cubicBezTo>
                  <a:cubicBezTo>
                    <a:pt x="3307" y="23167"/>
                    <a:pt x="3160" y="23000"/>
                    <a:pt x="2909" y="23000"/>
                  </a:cubicBezTo>
                  <a:cubicBezTo>
                    <a:pt x="2868" y="22998"/>
                    <a:pt x="2827" y="22997"/>
                    <a:pt x="2787" y="22997"/>
                  </a:cubicBezTo>
                  <a:cubicBezTo>
                    <a:pt x="2439" y="22997"/>
                    <a:pt x="2126" y="23075"/>
                    <a:pt x="1863" y="23188"/>
                  </a:cubicBezTo>
                  <a:cubicBezTo>
                    <a:pt x="1800" y="23167"/>
                    <a:pt x="1716" y="23146"/>
                    <a:pt x="1612" y="23146"/>
                  </a:cubicBezTo>
                  <a:cubicBezTo>
                    <a:pt x="1172" y="23167"/>
                    <a:pt x="817" y="23251"/>
                    <a:pt x="461" y="23502"/>
                  </a:cubicBezTo>
                  <a:cubicBezTo>
                    <a:pt x="1" y="23837"/>
                    <a:pt x="126" y="24569"/>
                    <a:pt x="691" y="24674"/>
                  </a:cubicBezTo>
                  <a:cubicBezTo>
                    <a:pt x="754" y="24695"/>
                    <a:pt x="817" y="24695"/>
                    <a:pt x="879" y="24715"/>
                  </a:cubicBezTo>
                  <a:cubicBezTo>
                    <a:pt x="879" y="24778"/>
                    <a:pt x="858" y="24862"/>
                    <a:pt x="858" y="24925"/>
                  </a:cubicBezTo>
                  <a:cubicBezTo>
                    <a:pt x="858" y="25224"/>
                    <a:pt x="1147" y="25404"/>
                    <a:pt x="1417" y="25404"/>
                  </a:cubicBezTo>
                  <a:cubicBezTo>
                    <a:pt x="1600" y="25404"/>
                    <a:pt x="1774" y="25320"/>
                    <a:pt x="1842" y="25134"/>
                  </a:cubicBezTo>
                  <a:cubicBezTo>
                    <a:pt x="1863" y="25092"/>
                    <a:pt x="1863" y="25071"/>
                    <a:pt x="1884" y="25029"/>
                  </a:cubicBezTo>
                  <a:cubicBezTo>
                    <a:pt x="1967" y="25050"/>
                    <a:pt x="2051" y="25071"/>
                    <a:pt x="2156" y="25071"/>
                  </a:cubicBezTo>
                  <a:cubicBezTo>
                    <a:pt x="2177" y="25092"/>
                    <a:pt x="2198" y="25092"/>
                    <a:pt x="2219" y="25113"/>
                  </a:cubicBezTo>
                  <a:cubicBezTo>
                    <a:pt x="2281" y="25239"/>
                    <a:pt x="2407" y="25364"/>
                    <a:pt x="2553" y="25406"/>
                  </a:cubicBezTo>
                  <a:cubicBezTo>
                    <a:pt x="3076" y="25532"/>
                    <a:pt x="3579" y="25532"/>
                    <a:pt x="4123" y="25532"/>
                  </a:cubicBezTo>
                  <a:lnTo>
                    <a:pt x="4206" y="25532"/>
                  </a:lnTo>
                  <a:cubicBezTo>
                    <a:pt x="4554" y="25625"/>
                    <a:pt x="4889" y="25660"/>
                    <a:pt x="5218" y="25660"/>
                  </a:cubicBezTo>
                  <a:cubicBezTo>
                    <a:pt x="5700" y="25660"/>
                    <a:pt x="6170" y="25585"/>
                    <a:pt x="6654" y="25511"/>
                  </a:cubicBezTo>
                  <a:cubicBezTo>
                    <a:pt x="6801" y="25532"/>
                    <a:pt x="6947" y="25573"/>
                    <a:pt x="7094" y="25615"/>
                  </a:cubicBezTo>
                  <a:cubicBezTo>
                    <a:pt x="7128" y="25621"/>
                    <a:pt x="7161" y="25624"/>
                    <a:pt x="7194" y="25624"/>
                  </a:cubicBezTo>
                  <a:cubicBezTo>
                    <a:pt x="7379" y="25624"/>
                    <a:pt x="7531" y="25527"/>
                    <a:pt x="7638" y="25385"/>
                  </a:cubicBezTo>
                  <a:cubicBezTo>
                    <a:pt x="8014" y="25322"/>
                    <a:pt x="8349" y="25218"/>
                    <a:pt x="8705" y="25071"/>
                  </a:cubicBezTo>
                  <a:cubicBezTo>
                    <a:pt x="8738" y="25072"/>
                    <a:pt x="8771" y="25073"/>
                    <a:pt x="8804" y="25073"/>
                  </a:cubicBezTo>
                  <a:cubicBezTo>
                    <a:pt x="9908" y="25073"/>
                    <a:pt x="10778" y="24398"/>
                    <a:pt x="11530" y="23586"/>
                  </a:cubicBezTo>
                  <a:cubicBezTo>
                    <a:pt x="12074" y="23439"/>
                    <a:pt x="12555" y="23188"/>
                    <a:pt x="12973" y="22832"/>
                  </a:cubicBezTo>
                  <a:cubicBezTo>
                    <a:pt x="12973" y="22832"/>
                    <a:pt x="12994" y="22853"/>
                    <a:pt x="12994" y="22853"/>
                  </a:cubicBezTo>
                  <a:cubicBezTo>
                    <a:pt x="13475" y="23042"/>
                    <a:pt x="13957" y="23042"/>
                    <a:pt x="14480" y="23042"/>
                  </a:cubicBezTo>
                  <a:cubicBezTo>
                    <a:pt x="14794" y="23042"/>
                    <a:pt x="14961" y="22644"/>
                    <a:pt x="14794" y="22393"/>
                  </a:cubicBezTo>
                  <a:cubicBezTo>
                    <a:pt x="14773" y="22372"/>
                    <a:pt x="14773" y="22351"/>
                    <a:pt x="14752" y="22330"/>
                  </a:cubicBezTo>
                  <a:cubicBezTo>
                    <a:pt x="14815" y="22226"/>
                    <a:pt x="14815" y="22079"/>
                    <a:pt x="14731" y="21974"/>
                  </a:cubicBezTo>
                  <a:cubicBezTo>
                    <a:pt x="14752" y="21807"/>
                    <a:pt x="14668" y="21619"/>
                    <a:pt x="14543" y="21472"/>
                  </a:cubicBezTo>
                  <a:cubicBezTo>
                    <a:pt x="14522" y="21326"/>
                    <a:pt x="14501" y="21158"/>
                    <a:pt x="14480" y="20991"/>
                  </a:cubicBezTo>
                  <a:cubicBezTo>
                    <a:pt x="14689" y="20949"/>
                    <a:pt x="14856" y="20782"/>
                    <a:pt x="14856" y="20510"/>
                  </a:cubicBezTo>
                  <a:cubicBezTo>
                    <a:pt x="14940" y="19924"/>
                    <a:pt x="14982" y="19359"/>
                    <a:pt x="15045" y="18815"/>
                  </a:cubicBezTo>
                  <a:cubicBezTo>
                    <a:pt x="15066" y="18815"/>
                    <a:pt x="15087" y="18794"/>
                    <a:pt x="15107" y="18794"/>
                  </a:cubicBezTo>
                  <a:cubicBezTo>
                    <a:pt x="15128" y="18920"/>
                    <a:pt x="15149" y="19045"/>
                    <a:pt x="15191" y="19171"/>
                  </a:cubicBezTo>
                  <a:cubicBezTo>
                    <a:pt x="15149" y="19296"/>
                    <a:pt x="15107" y="19443"/>
                    <a:pt x="15087" y="19589"/>
                  </a:cubicBezTo>
                  <a:cubicBezTo>
                    <a:pt x="14961" y="19882"/>
                    <a:pt x="14940" y="20217"/>
                    <a:pt x="15066" y="20489"/>
                  </a:cubicBezTo>
                  <a:cubicBezTo>
                    <a:pt x="15149" y="20719"/>
                    <a:pt x="15254" y="20928"/>
                    <a:pt x="15359" y="21138"/>
                  </a:cubicBezTo>
                  <a:cubicBezTo>
                    <a:pt x="15212" y="21493"/>
                    <a:pt x="15212" y="21933"/>
                    <a:pt x="15442" y="22309"/>
                  </a:cubicBezTo>
                  <a:cubicBezTo>
                    <a:pt x="15965" y="23188"/>
                    <a:pt x="16928" y="24192"/>
                    <a:pt x="17995" y="24234"/>
                  </a:cubicBezTo>
                  <a:cubicBezTo>
                    <a:pt x="18120" y="24234"/>
                    <a:pt x="18225" y="24234"/>
                    <a:pt x="18351" y="24213"/>
                  </a:cubicBezTo>
                  <a:cubicBezTo>
                    <a:pt x="18449" y="24219"/>
                    <a:pt x="18547" y="24222"/>
                    <a:pt x="18644" y="24222"/>
                  </a:cubicBezTo>
                  <a:cubicBezTo>
                    <a:pt x="19248" y="24222"/>
                    <a:pt x="19827" y="24107"/>
                    <a:pt x="20422" y="23837"/>
                  </a:cubicBezTo>
                  <a:cubicBezTo>
                    <a:pt x="20820" y="23648"/>
                    <a:pt x="21050" y="23355"/>
                    <a:pt x="21154" y="23042"/>
                  </a:cubicBezTo>
                  <a:cubicBezTo>
                    <a:pt x="21845" y="22623"/>
                    <a:pt x="22514" y="22184"/>
                    <a:pt x="23226" y="21807"/>
                  </a:cubicBezTo>
                  <a:cubicBezTo>
                    <a:pt x="24251" y="21661"/>
                    <a:pt x="25214" y="21326"/>
                    <a:pt x="26197" y="21054"/>
                  </a:cubicBezTo>
                  <a:cubicBezTo>
                    <a:pt x="26239" y="21075"/>
                    <a:pt x="26260" y="21096"/>
                    <a:pt x="26281" y="21096"/>
                  </a:cubicBezTo>
                  <a:cubicBezTo>
                    <a:pt x="26699" y="21305"/>
                    <a:pt x="27139" y="21410"/>
                    <a:pt x="27578" y="21451"/>
                  </a:cubicBezTo>
                  <a:cubicBezTo>
                    <a:pt x="28006" y="21614"/>
                    <a:pt x="28462" y="21692"/>
                    <a:pt x="28920" y="21692"/>
                  </a:cubicBezTo>
                  <a:cubicBezTo>
                    <a:pt x="30052" y="21692"/>
                    <a:pt x="31197" y="21218"/>
                    <a:pt x="31972" y="20384"/>
                  </a:cubicBezTo>
                  <a:cubicBezTo>
                    <a:pt x="32125" y="20446"/>
                    <a:pt x="32278" y="20484"/>
                    <a:pt x="32423" y="20484"/>
                  </a:cubicBezTo>
                  <a:cubicBezTo>
                    <a:pt x="32476" y="20484"/>
                    <a:pt x="32528" y="20479"/>
                    <a:pt x="32579" y="20468"/>
                  </a:cubicBezTo>
                  <a:cubicBezTo>
                    <a:pt x="32830" y="20426"/>
                    <a:pt x="33039" y="20384"/>
                    <a:pt x="33290" y="20259"/>
                  </a:cubicBezTo>
                  <a:cubicBezTo>
                    <a:pt x="33374" y="20217"/>
                    <a:pt x="33437" y="20154"/>
                    <a:pt x="33520" y="20112"/>
                  </a:cubicBezTo>
                  <a:lnTo>
                    <a:pt x="33541" y="20112"/>
                  </a:lnTo>
                  <a:cubicBezTo>
                    <a:pt x="33571" y="20114"/>
                    <a:pt x="33601" y="20115"/>
                    <a:pt x="33630" y="20115"/>
                  </a:cubicBezTo>
                  <a:cubicBezTo>
                    <a:pt x="33889" y="20115"/>
                    <a:pt x="34130" y="20035"/>
                    <a:pt x="34336" y="19903"/>
                  </a:cubicBezTo>
                  <a:cubicBezTo>
                    <a:pt x="34570" y="20399"/>
                    <a:pt x="35068" y="20641"/>
                    <a:pt x="35547" y="20641"/>
                  </a:cubicBezTo>
                  <a:cubicBezTo>
                    <a:pt x="35796" y="20641"/>
                    <a:pt x="36040" y="20576"/>
                    <a:pt x="36240" y="20447"/>
                  </a:cubicBezTo>
                  <a:cubicBezTo>
                    <a:pt x="36505" y="20579"/>
                    <a:pt x="36791" y="20656"/>
                    <a:pt x="37074" y="20656"/>
                  </a:cubicBezTo>
                  <a:cubicBezTo>
                    <a:pt x="37416" y="20656"/>
                    <a:pt x="37753" y="20543"/>
                    <a:pt x="38040" y="20280"/>
                  </a:cubicBezTo>
                  <a:lnTo>
                    <a:pt x="38061" y="20280"/>
                  </a:lnTo>
                  <a:cubicBezTo>
                    <a:pt x="38210" y="20381"/>
                    <a:pt x="38386" y="20427"/>
                    <a:pt x="38566" y="20427"/>
                  </a:cubicBezTo>
                  <a:cubicBezTo>
                    <a:pt x="39015" y="20427"/>
                    <a:pt x="39493" y="20145"/>
                    <a:pt x="39672" y="19757"/>
                  </a:cubicBezTo>
                  <a:cubicBezTo>
                    <a:pt x="39944" y="19108"/>
                    <a:pt x="40174" y="18438"/>
                    <a:pt x="40634" y="17915"/>
                  </a:cubicBezTo>
                  <a:cubicBezTo>
                    <a:pt x="40718" y="17873"/>
                    <a:pt x="40823" y="17811"/>
                    <a:pt x="40906" y="17727"/>
                  </a:cubicBezTo>
                  <a:cubicBezTo>
                    <a:pt x="40969" y="17664"/>
                    <a:pt x="41032" y="17601"/>
                    <a:pt x="41095" y="17539"/>
                  </a:cubicBezTo>
                  <a:cubicBezTo>
                    <a:pt x="41178" y="17455"/>
                    <a:pt x="41241" y="17392"/>
                    <a:pt x="41325" y="17309"/>
                  </a:cubicBezTo>
                  <a:cubicBezTo>
                    <a:pt x="41597" y="17037"/>
                    <a:pt x="41680" y="16744"/>
                    <a:pt x="41660" y="16451"/>
                  </a:cubicBezTo>
                  <a:cubicBezTo>
                    <a:pt x="41680" y="16367"/>
                    <a:pt x="41701" y="16262"/>
                    <a:pt x="41722" y="16179"/>
                  </a:cubicBezTo>
                  <a:cubicBezTo>
                    <a:pt x="41743" y="16095"/>
                    <a:pt x="41743" y="16011"/>
                    <a:pt x="41743" y="15928"/>
                  </a:cubicBezTo>
                  <a:cubicBezTo>
                    <a:pt x="41806" y="15907"/>
                    <a:pt x="41869" y="15886"/>
                    <a:pt x="41932" y="15865"/>
                  </a:cubicBezTo>
                  <a:cubicBezTo>
                    <a:pt x="43313" y="15216"/>
                    <a:pt x="43061" y="13584"/>
                    <a:pt x="43020" y="12329"/>
                  </a:cubicBezTo>
                  <a:cubicBezTo>
                    <a:pt x="43020" y="12308"/>
                    <a:pt x="43020" y="12308"/>
                    <a:pt x="43020" y="12308"/>
                  </a:cubicBezTo>
                  <a:cubicBezTo>
                    <a:pt x="43040" y="12224"/>
                    <a:pt x="43040" y="12140"/>
                    <a:pt x="43040" y="12036"/>
                  </a:cubicBezTo>
                  <a:cubicBezTo>
                    <a:pt x="43040" y="11764"/>
                    <a:pt x="42978" y="11534"/>
                    <a:pt x="42894" y="11324"/>
                  </a:cubicBezTo>
                  <a:cubicBezTo>
                    <a:pt x="42894" y="11262"/>
                    <a:pt x="42894" y="11199"/>
                    <a:pt x="42894" y="11136"/>
                  </a:cubicBezTo>
                  <a:cubicBezTo>
                    <a:pt x="43020" y="11011"/>
                    <a:pt x="43103" y="10864"/>
                    <a:pt x="43145" y="10676"/>
                  </a:cubicBezTo>
                  <a:cubicBezTo>
                    <a:pt x="43501" y="10571"/>
                    <a:pt x="43794" y="10320"/>
                    <a:pt x="43877" y="9902"/>
                  </a:cubicBezTo>
                  <a:cubicBezTo>
                    <a:pt x="44045" y="8981"/>
                    <a:pt x="44170" y="8081"/>
                    <a:pt x="43668" y="7265"/>
                  </a:cubicBezTo>
                  <a:cubicBezTo>
                    <a:pt x="43564" y="7098"/>
                    <a:pt x="43438" y="6930"/>
                    <a:pt x="43333" y="6784"/>
                  </a:cubicBezTo>
                  <a:cubicBezTo>
                    <a:pt x="43396" y="6533"/>
                    <a:pt x="43375" y="6282"/>
                    <a:pt x="43229" y="6031"/>
                  </a:cubicBezTo>
                  <a:cubicBezTo>
                    <a:pt x="42015" y="4064"/>
                    <a:pt x="40320" y="2746"/>
                    <a:pt x="38270" y="1867"/>
                  </a:cubicBezTo>
                  <a:cubicBezTo>
                    <a:pt x="38165" y="1637"/>
                    <a:pt x="37998" y="1427"/>
                    <a:pt x="37684" y="1281"/>
                  </a:cubicBezTo>
                  <a:cubicBezTo>
                    <a:pt x="35963" y="485"/>
                    <a:pt x="34209" y="0"/>
                    <a:pt x="32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06"/>
            <p:cNvSpPr/>
            <p:nvPr/>
          </p:nvSpPr>
          <p:spPr>
            <a:xfrm>
              <a:off x="3264725" y="2712275"/>
              <a:ext cx="1043350" cy="762275"/>
            </a:xfrm>
            <a:custGeom>
              <a:avLst/>
              <a:gdLst/>
              <a:ahLst/>
              <a:cxnLst/>
              <a:rect l="l" t="t" r="r" b="b"/>
              <a:pathLst>
                <a:path w="41734" h="30491" extrusionOk="0">
                  <a:moveTo>
                    <a:pt x="9856" y="6006"/>
                  </a:moveTo>
                  <a:lnTo>
                    <a:pt x="9163" y="21020"/>
                  </a:lnTo>
                  <a:lnTo>
                    <a:pt x="6930" y="23407"/>
                  </a:lnTo>
                  <a:lnTo>
                    <a:pt x="5082" y="24023"/>
                  </a:lnTo>
                  <a:lnTo>
                    <a:pt x="385" y="22791"/>
                  </a:lnTo>
                  <a:lnTo>
                    <a:pt x="0" y="24562"/>
                  </a:lnTo>
                  <a:lnTo>
                    <a:pt x="6776" y="25178"/>
                  </a:lnTo>
                  <a:lnTo>
                    <a:pt x="8778" y="27950"/>
                  </a:lnTo>
                  <a:lnTo>
                    <a:pt x="11473" y="28643"/>
                  </a:lnTo>
                  <a:lnTo>
                    <a:pt x="12782" y="28258"/>
                  </a:lnTo>
                  <a:lnTo>
                    <a:pt x="14322" y="29875"/>
                  </a:lnTo>
                  <a:lnTo>
                    <a:pt x="17710" y="30491"/>
                  </a:lnTo>
                  <a:lnTo>
                    <a:pt x="20944" y="27873"/>
                  </a:lnTo>
                  <a:lnTo>
                    <a:pt x="18788" y="24639"/>
                  </a:lnTo>
                  <a:lnTo>
                    <a:pt x="18480" y="23561"/>
                  </a:lnTo>
                  <a:lnTo>
                    <a:pt x="22715" y="21020"/>
                  </a:lnTo>
                  <a:lnTo>
                    <a:pt x="27643" y="21713"/>
                  </a:lnTo>
                  <a:lnTo>
                    <a:pt x="31185" y="19866"/>
                  </a:lnTo>
                  <a:lnTo>
                    <a:pt x="35805" y="20712"/>
                  </a:lnTo>
                  <a:lnTo>
                    <a:pt x="36652" y="19558"/>
                  </a:lnTo>
                  <a:lnTo>
                    <a:pt x="38500" y="17633"/>
                  </a:lnTo>
                  <a:lnTo>
                    <a:pt x="40348" y="16478"/>
                  </a:lnTo>
                  <a:lnTo>
                    <a:pt x="39886" y="13552"/>
                  </a:lnTo>
                  <a:lnTo>
                    <a:pt x="41734" y="9240"/>
                  </a:lnTo>
                  <a:lnTo>
                    <a:pt x="40656" y="6006"/>
                  </a:lnTo>
                  <a:lnTo>
                    <a:pt x="28721" y="0"/>
                  </a:lnTo>
                  <a:lnTo>
                    <a:pt x="23254" y="462"/>
                  </a:lnTo>
                  <a:lnTo>
                    <a:pt x="11319" y="4697"/>
                  </a:lnTo>
                  <a:close/>
                </a:path>
              </a:pathLst>
            </a:custGeom>
            <a:solidFill>
              <a:schemeClr val="accent6"/>
            </a:solidFill>
            <a:ln>
              <a:noFill/>
            </a:ln>
          </p:spPr>
        </p:sp>
        <p:sp>
          <p:nvSpPr>
            <p:cNvPr id="2349" name="Google Shape;2349;p106"/>
            <p:cNvSpPr/>
            <p:nvPr/>
          </p:nvSpPr>
          <p:spPr>
            <a:xfrm>
              <a:off x="4040500" y="2550575"/>
              <a:ext cx="718000" cy="719925"/>
            </a:xfrm>
            <a:custGeom>
              <a:avLst/>
              <a:gdLst/>
              <a:ahLst/>
              <a:cxnLst/>
              <a:rect l="l" t="t" r="r" b="b"/>
              <a:pathLst>
                <a:path w="28720" h="28797" extrusionOk="0">
                  <a:moveTo>
                    <a:pt x="0" y="6237"/>
                  </a:moveTo>
                  <a:lnTo>
                    <a:pt x="6083" y="8239"/>
                  </a:lnTo>
                  <a:lnTo>
                    <a:pt x="10164" y="12320"/>
                  </a:lnTo>
                  <a:lnTo>
                    <a:pt x="11011" y="14784"/>
                  </a:lnTo>
                  <a:lnTo>
                    <a:pt x="10395" y="17248"/>
                  </a:lnTo>
                  <a:lnTo>
                    <a:pt x="9317" y="21175"/>
                  </a:lnTo>
                  <a:lnTo>
                    <a:pt x="9163" y="22561"/>
                  </a:lnTo>
                  <a:lnTo>
                    <a:pt x="7931" y="24178"/>
                  </a:lnTo>
                  <a:lnTo>
                    <a:pt x="6083" y="25179"/>
                  </a:lnTo>
                  <a:lnTo>
                    <a:pt x="5390" y="26488"/>
                  </a:lnTo>
                  <a:lnTo>
                    <a:pt x="4158" y="27334"/>
                  </a:lnTo>
                  <a:lnTo>
                    <a:pt x="6314" y="28720"/>
                  </a:lnTo>
                  <a:lnTo>
                    <a:pt x="8778" y="28566"/>
                  </a:lnTo>
                  <a:lnTo>
                    <a:pt x="11935" y="26103"/>
                  </a:lnTo>
                  <a:lnTo>
                    <a:pt x="12859" y="24794"/>
                  </a:lnTo>
                  <a:lnTo>
                    <a:pt x="12782" y="26718"/>
                  </a:lnTo>
                  <a:lnTo>
                    <a:pt x="15631" y="28797"/>
                  </a:lnTo>
                  <a:lnTo>
                    <a:pt x="19634" y="28566"/>
                  </a:lnTo>
                  <a:lnTo>
                    <a:pt x="21713" y="26718"/>
                  </a:lnTo>
                  <a:lnTo>
                    <a:pt x="24947" y="27257"/>
                  </a:lnTo>
                  <a:lnTo>
                    <a:pt x="27642" y="25333"/>
                  </a:lnTo>
                  <a:lnTo>
                    <a:pt x="28720" y="22099"/>
                  </a:lnTo>
                  <a:lnTo>
                    <a:pt x="27334" y="19635"/>
                  </a:lnTo>
                  <a:lnTo>
                    <a:pt x="24947" y="17633"/>
                  </a:lnTo>
                  <a:lnTo>
                    <a:pt x="26795" y="14014"/>
                  </a:lnTo>
                  <a:lnTo>
                    <a:pt x="26102" y="10857"/>
                  </a:lnTo>
                  <a:lnTo>
                    <a:pt x="24023" y="8932"/>
                  </a:lnTo>
                  <a:lnTo>
                    <a:pt x="23946" y="5313"/>
                  </a:lnTo>
                  <a:lnTo>
                    <a:pt x="21559" y="2464"/>
                  </a:lnTo>
                  <a:lnTo>
                    <a:pt x="16940" y="0"/>
                  </a:lnTo>
                  <a:lnTo>
                    <a:pt x="15092" y="462"/>
                  </a:lnTo>
                  <a:lnTo>
                    <a:pt x="14861" y="3927"/>
                  </a:lnTo>
                  <a:lnTo>
                    <a:pt x="12397" y="5929"/>
                  </a:lnTo>
                  <a:lnTo>
                    <a:pt x="8624" y="7007"/>
                  </a:lnTo>
                  <a:lnTo>
                    <a:pt x="5698" y="5698"/>
                  </a:lnTo>
                  <a:lnTo>
                    <a:pt x="5467" y="4697"/>
                  </a:lnTo>
                  <a:lnTo>
                    <a:pt x="693" y="5621"/>
                  </a:lnTo>
                  <a:close/>
                </a:path>
              </a:pathLst>
            </a:custGeom>
            <a:solidFill>
              <a:schemeClr val="accent5"/>
            </a:solidFill>
            <a:ln>
              <a:noFill/>
            </a:ln>
          </p:spPr>
        </p:sp>
        <p:sp>
          <p:nvSpPr>
            <p:cNvPr id="2350" name="Google Shape;2350;p106"/>
            <p:cNvSpPr/>
            <p:nvPr/>
          </p:nvSpPr>
          <p:spPr>
            <a:xfrm>
              <a:off x="3472625" y="2240650"/>
              <a:ext cx="943250" cy="644875"/>
            </a:xfrm>
            <a:custGeom>
              <a:avLst/>
              <a:gdLst/>
              <a:ahLst/>
              <a:cxnLst/>
              <a:rect l="l" t="t" r="r" b="b"/>
              <a:pathLst>
                <a:path w="37730" h="25795" extrusionOk="0">
                  <a:moveTo>
                    <a:pt x="13860" y="924"/>
                  </a:moveTo>
                  <a:lnTo>
                    <a:pt x="17094" y="0"/>
                  </a:lnTo>
                  <a:lnTo>
                    <a:pt x="25256" y="2002"/>
                  </a:lnTo>
                  <a:lnTo>
                    <a:pt x="27797" y="3619"/>
                  </a:lnTo>
                  <a:lnTo>
                    <a:pt x="28721" y="6545"/>
                  </a:lnTo>
                  <a:lnTo>
                    <a:pt x="31878" y="6237"/>
                  </a:lnTo>
                  <a:lnTo>
                    <a:pt x="35959" y="8778"/>
                  </a:lnTo>
                  <a:lnTo>
                    <a:pt x="37730" y="12705"/>
                  </a:lnTo>
                  <a:lnTo>
                    <a:pt x="37499" y="16324"/>
                  </a:lnTo>
                  <a:lnTo>
                    <a:pt x="35343" y="18249"/>
                  </a:lnTo>
                  <a:lnTo>
                    <a:pt x="32956" y="19327"/>
                  </a:lnTo>
                  <a:lnTo>
                    <a:pt x="30800" y="19173"/>
                  </a:lnTo>
                  <a:lnTo>
                    <a:pt x="29183" y="18326"/>
                  </a:lnTo>
                  <a:lnTo>
                    <a:pt x="28182" y="17171"/>
                  </a:lnTo>
                  <a:lnTo>
                    <a:pt x="24948" y="18095"/>
                  </a:lnTo>
                  <a:lnTo>
                    <a:pt x="18711" y="18634"/>
                  </a:lnTo>
                  <a:lnTo>
                    <a:pt x="3696" y="22638"/>
                  </a:lnTo>
                  <a:lnTo>
                    <a:pt x="1078" y="25795"/>
                  </a:lnTo>
                  <a:lnTo>
                    <a:pt x="0" y="22638"/>
                  </a:lnTo>
                  <a:lnTo>
                    <a:pt x="3157" y="21637"/>
                  </a:lnTo>
                  <a:lnTo>
                    <a:pt x="3850" y="19173"/>
                  </a:lnTo>
                  <a:lnTo>
                    <a:pt x="4004" y="18172"/>
                  </a:lnTo>
                  <a:lnTo>
                    <a:pt x="9009" y="18095"/>
                  </a:lnTo>
                  <a:lnTo>
                    <a:pt x="11319" y="16170"/>
                  </a:lnTo>
                  <a:lnTo>
                    <a:pt x="12705" y="14091"/>
                  </a:lnTo>
                  <a:lnTo>
                    <a:pt x="11935" y="11165"/>
                  </a:lnTo>
                  <a:lnTo>
                    <a:pt x="12551" y="9856"/>
                  </a:lnTo>
                  <a:lnTo>
                    <a:pt x="14938" y="9086"/>
                  </a:lnTo>
                  <a:lnTo>
                    <a:pt x="15939" y="5390"/>
                  </a:lnTo>
                  <a:close/>
                </a:path>
              </a:pathLst>
            </a:custGeom>
            <a:solidFill>
              <a:schemeClr val="accent4"/>
            </a:solidFill>
            <a:ln>
              <a:noFill/>
            </a:ln>
          </p:spPr>
        </p:sp>
        <p:sp>
          <p:nvSpPr>
            <p:cNvPr id="2351" name="Google Shape;2351;p106"/>
            <p:cNvSpPr/>
            <p:nvPr/>
          </p:nvSpPr>
          <p:spPr>
            <a:xfrm>
              <a:off x="2970225" y="2200225"/>
              <a:ext cx="893175" cy="1147275"/>
            </a:xfrm>
            <a:custGeom>
              <a:avLst/>
              <a:gdLst/>
              <a:ahLst/>
              <a:cxnLst/>
              <a:rect l="l" t="t" r="r" b="b"/>
              <a:pathLst>
                <a:path w="35727" h="45891" extrusionOk="0">
                  <a:moveTo>
                    <a:pt x="20019" y="4697"/>
                  </a:moveTo>
                  <a:lnTo>
                    <a:pt x="21482" y="2079"/>
                  </a:lnTo>
                  <a:lnTo>
                    <a:pt x="27103" y="0"/>
                  </a:lnTo>
                  <a:lnTo>
                    <a:pt x="32339" y="1540"/>
                  </a:lnTo>
                  <a:lnTo>
                    <a:pt x="35419" y="5390"/>
                  </a:lnTo>
                  <a:lnTo>
                    <a:pt x="35727" y="9163"/>
                  </a:lnTo>
                  <a:lnTo>
                    <a:pt x="34264" y="10934"/>
                  </a:lnTo>
                  <a:lnTo>
                    <a:pt x="31954" y="12089"/>
                  </a:lnTo>
                  <a:lnTo>
                    <a:pt x="32493" y="15477"/>
                  </a:lnTo>
                  <a:lnTo>
                    <a:pt x="31646" y="17787"/>
                  </a:lnTo>
                  <a:lnTo>
                    <a:pt x="28720" y="19635"/>
                  </a:lnTo>
                  <a:lnTo>
                    <a:pt x="23869" y="19789"/>
                  </a:lnTo>
                  <a:lnTo>
                    <a:pt x="23638" y="22484"/>
                  </a:lnTo>
                  <a:lnTo>
                    <a:pt x="22175" y="23639"/>
                  </a:lnTo>
                  <a:lnTo>
                    <a:pt x="21328" y="24024"/>
                  </a:lnTo>
                  <a:lnTo>
                    <a:pt x="21020" y="27797"/>
                  </a:lnTo>
                  <a:lnTo>
                    <a:pt x="20712" y="29568"/>
                  </a:lnTo>
                  <a:lnTo>
                    <a:pt x="20789" y="31878"/>
                  </a:lnTo>
                  <a:lnTo>
                    <a:pt x="21020" y="34650"/>
                  </a:lnTo>
                  <a:lnTo>
                    <a:pt x="23022" y="36421"/>
                  </a:lnTo>
                  <a:lnTo>
                    <a:pt x="21790" y="39886"/>
                  </a:lnTo>
                  <a:lnTo>
                    <a:pt x="20096" y="42734"/>
                  </a:lnTo>
                  <a:lnTo>
                    <a:pt x="18556" y="43889"/>
                  </a:lnTo>
                  <a:lnTo>
                    <a:pt x="16785" y="44505"/>
                  </a:lnTo>
                  <a:lnTo>
                    <a:pt x="13320" y="43504"/>
                  </a:lnTo>
                  <a:lnTo>
                    <a:pt x="11241" y="43196"/>
                  </a:lnTo>
                  <a:lnTo>
                    <a:pt x="10163" y="44274"/>
                  </a:lnTo>
                  <a:lnTo>
                    <a:pt x="10317" y="45891"/>
                  </a:lnTo>
                  <a:lnTo>
                    <a:pt x="5929" y="44351"/>
                  </a:lnTo>
                  <a:lnTo>
                    <a:pt x="3927" y="41887"/>
                  </a:lnTo>
                  <a:lnTo>
                    <a:pt x="4158" y="41040"/>
                  </a:lnTo>
                  <a:lnTo>
                    <a:pt x="3311" y="41117"/>
                  </a:lnTo>
                  <a:lnTo>
                    <a:pt x="1848" y="40271"/>
                  </a:lnTo>
                  <a:lnTo>
                    <a:pt x="539" y="37576"/>
                  </a:lnTo>
                  <a:lnTo>
                    <a:pt x="385" y="34573"/>
                  </a:lnTo>
                  <a:lnTo>
                    <a:pt x="1001" y="31955"/>
                  </a:lnTo>
                  <a:lnTo>
                    <a:pt x="154" y="29876"/>
                  </a:lnTo>
                  <a:lnTo>
                    <a:pt x="0" y="25410"/>
                  </a:lnTo>
                  <a:lnTo>
                    <a:pt x="1309" y="22561"/>
                  </a:lnTo>
                  <a:lnTo>
                    <a:pt x="3080" y="20790"/>
                  </a:lnTo>
                  <a:lnTo>
                    <a:pt x="3927" y="15554"/>
                  </a:lnTo>
                  <a:lnTo>
                    <a:pt x="6314" y="12628"/>
                  </a:lnTo>
                  <a:lnTo>
                    <a:pt x="9855" y="10857"/>
                  </a:lnTo>
                  <a:lnTo>
                    <a:pt x="10394" y="10703"/>
                  </a:lnTo>
                  <a:lnTo>
                    <a:pt x="12165" y="7084"/>
                  </a:lnTo>
                  <a:lnTo>
                    <a:pt x="17324" y="4620"/>
                  </a:lnTo>
                  <a:close/>
                </a:path>
              </a:pathLst>
            </a:custGeom>
            <a:solidFill>
              <a:schemeClr val="lt2"/>
            </a:solidFill>
            <a:ln>
              <a:noFill/>
            </a:ln>
          </p:spPr>
        </p:sp>
        <p:sp>
          <p:nvSpPr>
            <p:cNvPr id="2352" name="Google Shape;2352;p106"/>
            <p:cNvSpPr/>
            <p:nvPr/>
          </p:nvSpPr>
          <p:spPr>
            <a:xfrm>
              <a:off x="3301275" y="3292425"/>
              <a:ext cx="25" cy="25"/>
            </a:xfrm>
            <a:custGeom>
              <a:avLst/>
              <a:gdLst/>
              <a:ahLst/>
              <a:cxnLst/>
              <a:rect l="l" t="t" r="r" b="b"/>
              <a:pathLst>
                <a:path w="1" h="1" extrusionOk="0">
                  <a:moveTo>
                    <a:pt x="1" y="1"/>
                  </a:move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06"/>
            <p:cNvSpPr/>
            <p:nvPr/>
          </p:nvSpPr>
          <p:spPr>
            <a:xfrm>
              <a:off x="3411650" y="3156975"/>
              <a:ext cx="356250" cy="320150"/>
            </a:xfrm>
            <a:custGeom>
              <a:avLst/>
              <a:gdLst/>
              <a:ahLst/>
              <a:cxnLst/>
              <a:rect l="l" t="t" r="r" b="b"/>
              <a:pathLst>
                <a:path w="14250" h="12806" extrusionOk="0">
                  <a:moveTo>
                    <a:pt x="9061" y="3640"/>
                  </a:moveTo>
                  <a:cubicBezTo>
                    <a:pt x="9877" y="4394"/>
                    <a:pt x="10337" y="5524"/>
                    <a:pt x="10965" y="6486"/>
                  </a:cubicBezTo>
                  <a:lnTo>
                    <a:pt x="10923" y="6486"/>
                  </a:lnTo>
                  <a:cubicBezTo>
                    <a:pt x="10902" y="6484"/>
                    <a:pt x="10880" y="6483"/>
                    <a:pt x="10859" y="6483"/>
                  </a:cubicBezTo>
                  <a:cubicBezTo>
                    <a:pt x="10623" y="6483"/>
                    <a:pt x="10363" y="6587"/>
                    <a:pt x="10190" y="6779"/>
                  </a:cubicBezTo>
                  <a:cubicBezTo>
                    <a:pt x="10170" y="6758"/>
                    <a:pt x="10170" y="6737"/>
                    <a:pt x="10170" y="6737"/>
                  </a:cubicBezTo>
                  <a:cubicBezTo>
                    <a:pt x="10044" y="6507"/>
                    <a:pt x="9856" y="6381"/>
                    <a:pt x="9667" y="6340"/>
                  </a:cubicBezTo>
                  <a:cubicBezTo>
                    <a:pt x="9584" y="5984"/>
                    <a:pt x="9416" y="5628"/>
                    <a:pt x="9207" y="5314"/>
                  </a:cubicBezTo>
                  <a:cubicBezTo>
                    <a:pt x="9207" y="4749"/>
                    <a:pt x="9165" y="4205"/>
                    <a:pt x="9040" y="3682"/>
                  </a:cubicBezTo>
                  <a:cubicBezTo>
                    <a:pt x="9040" y="3682"/>
                    <a:pt x="9061" y="3661"/>
                    <a:pt x="9061" y="3640"/>
                  </a:cubicBezTo>
                  <a:close/>
                  <a:moveTo>
                    <a:pt x="7038" y="0"/>
                  </a:moveTo>
                  <a:cubicBezTo>
                    <a:pt x="6650" y="0"/>
                    <a:pt x="6293" y="265"/>
                    <a:pt x="6341" y="795"/>
                  </a:cubicBezTo>
                  <a:cubicBezTo>
                    <a:pt x="6361" y="1025"/>
                    <a:pt x="6382" y="1255"/>
                    <a:pt x="6403" y="1485"/>
                  </a:cubicBezTo>
                  <a:cubicBezTo>
                    <a:pt x="6069" y="1611"/>
                    <a:pt x="5755" y="1883"/>
                    <a:pt x="5692" y="2239"/>
                  </a:cubicBezTo>
                  <a:cubicBezTo>
                    <a:pt x="5566" y="2762"/>
                    <a:pt x="5483" y="3306"/>
                    <a:pt x="5420" y="3829"/>
                  </a:cubicBezTo>
                  <a:cubicBezTo>
                    <a:pt x="4562" y="3871"/>
                    <a:pt x="3997" y="4540"/>
                    <a:pt x="3683" y="5314"/>
                  </a:cubicBezTo>
                  <a:cubicBezTo>
                    <a:pt x="3516" y="5398"/>
                    <a:pt x="3390" y="5545"/>
                    <a:pt x="3265" y="5733"/>
                  </a:cubicBezTo>
                  <a:cubicBezTo>
                    <a:pt x="2825" y="5837"/>
                    <a:pt x="2407" y="6089"/>
                    <a:pt x="2114" y="6444"/>
                  </a:cubicBezTo>
                  <a:cubicBezTo>
                    <a:pt x="1967" y="6444"/>
                    <a:pt x="1842" y="6465"/>
                    <a:pt x="1695" y="6486"/>
                  </a:cubicBezTo>
                  <a:cubicBezTo>
                    <a:pt x="1131" y="6633"/>
                    <a:pt x="817" y="6988"/>
                    <a:pt x="712" y="7407"/>
                  </a:cubicBezTo>
                  <a:cubicBezTo>
                    <a:pt x="1" y="7762"/>
                    <a:pt x="105" y="8934"/>
                    <a:pt x="796" y="9374"/>
                  </a:cubicBezTo>
                  <a:cubicBezTo>
                    <a:pt x="1649" y="9959"/>
                    <a:pt x="2588" y="10243"/>
                    <a:pt x="3527" y="10243"/>
                  </a:cubicBezTo>
                  <a:cubicBezTo>
                    <a:pt x="4130" y="10243"/>
                    <a:pt x="4734" y="10126"/>
                    <a:pt x="5315" y="9897"/>
                  </a:cubicBezTo>
                  <a:cubicBezTo>
                    <a:pt x="5541" y="10108"/>
                    <a:pt x="5865" y="10221"/>
                    <a:pt x="6177" y="10221"/>
                  </a:cubicBezTo>
                  <a:cubicBezTo>
                    <a:pt x="6298" y="10221"/>
                    <a:pt x="6418" y="10204"/>
                    <a:pt x="6529" y="10169"/>
                  </a:cubicBezTo>
                  <a:cubicBezTo>
                    <a:pt x="6696" y="10148"/>
                    <a:pt x="6885" y="10106"/>
                    <a:pt x="7073" y="10022"/>
                  </a:cubicBezTo>
                  <a:cubicBezTo>
                    <a:pt x="7073" y="10043"/>
                    <a:pt x="7094" y="10043"/>
                    <a:pt x="7094" y="10064"/>
                  </a:cubicBezTo>
                  <a:cubicBezTo>
                    <a:pt x="7408" y="10420"/>
                    <a:pt x="7721" y="10734"/>
                    <a:pt x="8077" y="10985"/>
                  </a:cubicBezTo>
                  <a:cubicBezTo>
                    <a:pt x="8098" y="11236"/>
                    <a:pt x="8203" y="11487"/>
                    <a:pt x="8454" y="11675"/>
                  </a:cubicBezTo>
                  <a:cubicBezTo>
                    <a:pt x="8517" y="11738"/>
                    <a:pt x="8579" y="11780"/>
                    <a:pt x="8642" y="11822"/>
                  </a:cubicBezTo>
                  <a:cubicBezTo>
                    <a:pt x="9143" y="12420"/>
                    <a:pt x="9876" y="12806"/>
                    <a:pt x="10631" y="12806"/>
                  </a:cubicBezTo>
                  <a:cubicBezTo>
                    <a:pt x="11010" y="12806"/>
                    <a:pt x="11396" y="12708"/>
                    <a:pt x="11760" y="12491"/>
                  </a:cubicBezTo>
                  <a:cubicBezTo>
                    <a:pt x="11906" y="12387"/>
                    <a:pt x="12053" y="12282"/>
                    <a:pt x="12178" y="12156"/>
                  </a:cubicBezTo>
                  <a:cubicBezTo>
                    <a:pt x="12290" y="12182"/>
                    <a:pt x="12404" y="12196"/>
                    <a:pt x="12518" y="12196"/>
                  </a:cubicBezTo>
                  <a:cubicBezTo>
                    <a:pt x="12959" y="12196"/>
                    <a:pt x="13393" y="11994"/>
                    <a:pt x="13643" y="11529"/>
                  </a:cubicBezTo>
                  <a:cubicBezTo>
                    <a:pt x="13789" y="11236"/>
                    <a:pt x="13873" y="10922"/>
                    <a:pt x="13936" y="10629"/>
                  </a:cubicBezTo>
                  <a:cubicBezTo>
                    <a:pt x="14250" y="9792"/>
                    <a:pt x="14019" y="8892"/>
                    <a:pt x="13392" y="8118"/>
                  </a:cubicBezTo>
                  <a:cubicBezTo>
                    <a:pt x="13350" y="8076"/>
                    <a:pt x="13308" y="8034"/>
                    <a:pt x="13245" y="7993"/>
                  </a:cubicBezTo>
                  <a:cubicBezTo>
                    <a:pt x="13245" y="7951"/>
                    <a:pt x="13245" y="7909"/>
                    <a:pt x="13224" y="7846"/>
                  </a:cubicBezTo>
                  <a:cubicBezTo>
                    <a:pt x="12890" y="6591"/>
                    <a:pt x="12157" y="5482"/>
                    <a:pt x="11781" y="4226"/>
                  </a:cubicBezTo>
                  <a:cubicBezTo>
                    <a:pt x="11708" y="3959"/>
                    <a:pt x="11473" y="3840"/>
                    <a:pt x="11232" y="3840"/>
                  </a:cubicBezTo>
                  <a:cubicBezTo>
                    <a:pt x="11057" y="3840"/>
                    <a:pt x="10878" y="3903"/>
                    <a:pt x="10755" y="4017"/>
                  </a:cubicBezTo>
                  <a:cubicBezTo>
                    <a:pt x="10337" y="3306"/>
                    <a:pt x="9835" y="2657"/>
                    <a:pt x="9061" y="2176"/>
                  </a:cubicBezTo>
                  <a:cubicBezTo>
                    <a:pt x="8993" y="2131"/>
                    <a:pt x="8908" y="2110"/>
                    <a:pt x="8818" y="2110"/>
                  </a:cubicBezTo>
                  <a:cubicBezTo>
                    <a:pt x="8739" y="2110"/>
                    <a:pt x="8657" y="2126"/>
                    <a:pt x="8579" y="2155"/>
                  </a:cubicBezTo>
                  <a:cubicBezTo>
                    <a:pt x="8349" y="1590"/>
                    <a:pt x="8098" y="1025"/>
                    <a:pt x="7826" y="481"/>
                  </a:cubicBezTo>
                  <a:cubicBezTo>
                    <a:pt x="7661" y="161"/>
                    <a:pt x="7340" y="0"/>
                    <a:pt x="7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06"/>
            <p:cNvSpPr/>
            <p:nvPr/>
          </p:nvSpPr>
          <p:spPr>
            <a:xfrm>
              <a:off x="3017775" y="3167375"/>
              <a:ext cx="242000" cy="189075"/>
            </a:xfrm>
            <a:custGeom>
              <a:avLst/>
              <a:gdLst/>
              <a:ahLst/>
              <a:cxnLst/>
              <a:rect l="l" t="t" r="r" b="b"/>
              <a:pathLst>
                <a:path w="9680" h="7563" extrusionOk="0">
                  <a:moveTo>
                    <a:pt x="2791" y="1"/>
                  </a:moveTo>
                  <a:cubicBezTo>
                    <a:pt x="2702" y="1"/>
                    <a:pt x="2611" y="38"/>
                    <a:pt x="2532" y="128"/>
                  </a:cubicBezTo>
                  <a:cubicBezTo>
                    <a:pt x="0" y="3162"/>
                    <a:pt x="3746" y="6698"/>
                    <a:pt x="6654" y="7409"/>
                  </a:cubicBezTo>
                  <a:cubicBezTo>
                    <a:pt x="7049" y="7506"/>
                    <a:pt x="7458" y="7562"/>
                    <a:pt x="7866" y="7562"/>
                  </a:cubicBezTo>
                  <a:cubicBezTo>
                    <a:pt x="8343" y="7562"/>
                    <a:pt x="8818" y="7485"/>
                    <a:pt x="9269" y="7305"/>
                  </a:cubicBezTo>
                  <a:cubicBezTo>
                    <a:pt x="9679" y="7137"/>
                    <a:pt x="9558" y="6521"/>
                    <a:pt x="9202" y="6521"/>
                  </a:cubicBezTo>
                  <a:cubicBezTo>
                    <a:pt x="9158" y="6521"/>
                    <a:pt x="9111" y="6531"/>
                    <a:pt x="9060" y="6551"/>
                  </a:cubicBezTo>
                  <a:cubicBezTo>
                    <a:pt x="8676" y="6706"/>
                    <a:pt x="8274" y="6773"/>
                    <a:pt x="7868" y="6773"/>
                  </a:cubicBezTo>
                  <a:cubicBezTo>
                    <a:pt x="6902" y="6773"/>
                    <a:pt x="5916" y="6395"/>
                    <a:pt x="5106" y="5924"/>
                  </a:cubicBezTo>
                  <a:cubicBezTo>
                    <a:pt x="3934" y="5212"/>
                    <a:pt x="2741" y="4082"/>
                    <a:pt x="2511" y="2680"/>
                  </a:cubicBezTo>
                  <a:cubicBezTo>
                    <a:pt x="2385" y="1948"/>
                    <a:pt x="2616" y="1258"/>
                    <a:pt x="3097" y="693"/>
                  </a:cubicBezTo>
                  <a:cubicBezTo>
                    <a:pt x="3336" y="389"/>
                    <a:pt x="3076" y="1"/>
                    <a:pt x="2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06"/>
            <p:cNvSpPr/>
            <p:nvPr/>
          </p:nvSpPr>
          <p:spPr>
            <a:xfrm>
              <a:off x="2968075" y="2954475"/>
              <a:ext cx="119525" cy="293250"/>
            </a:xfrm>
            <a:custGeom>
              <a:avLst/>
              <a:gdLst/>
              <a:ahLst/>
              <a:cxnLst/>
              <a:rect l="l" t="t" r="r" b="b"/>
              <a:pathLst>
                <a:path w="4781" h="11730" extrusionOk="0">
                  <a:moveTo>
                    <a:pt x="2206" y="1"/>
                  </a:moveTo>
                  <a:cubicBezTo>
                    <a:pt x="2118" y="1"/>
                    <a:pt x="2026" y="38"/>
                    <a:pt x="1946" y="128"/>
                  </a:cubicBezTo>
                  <a:cubicBezTo>
                    <a:pt x="712" y="1446"/>
                    <a:pt x="189" y="3308"/>
                    <a:pt x="84" y="5087"/>
                  </a:cubicBezTo>
                  <a:cubicBezTo>
                    <a:pt x="0" y="6886"/>
                    <a:pt x="377" y="8853"/>
                    <a:pt x="1570" y="10255"/>
                  </a:cubicBezTo>
                  <a:cubicBezTo>
                    <a:pt x="2218" y="11008"/>
                    <a:pt x="3118" y="11531"/>
                    <a:pt x="4101" y="11720"/>
                  </a:cubicBezTo>
                  <a:cubicBezTo>
                    <a:pt x="4133" y="11726"/>
                    <a:pt x="4163" y="11729"/>
                    <a:pt x="4192" y="11729"/>
                  </a:cubicBezTo>
                  <a:cubicBezTo>
                    <a:pt x="4609" y="11729"/>
                    <a:pt x="4780" y="11064"/>
                    <a:pt x="4311" y="10966"/>
                  </a:cubicBezTo>
                  <a:cubicBezTo>
                    <a:pt x="796" y="10255"/>
                    <a:pt x="377" y="5714"/>
                    <a:pt x="1277" y="2911"/>
                  </a:cubicBezTo>
                  <a:cubicBezTo>
                    <a:pt x="1528" y="2095"/>
                    <a:pt x="1904" y="1300"/>
                    <a:pt x="2490" y="672"/>
                  </a:cubicBezTo>
                  <a:cubicBezTo>
                    <a:pt x="2745" y="385"/>
                    <a:pt x="2490" y="1"/>
                    <a:pt x="2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06"/>
            <p:cNvSpPr/>
            <p:nvPr/>
          </p:nvSpPr>
          <p:spPr>
            <a:xfrm>
              <a:off x="2952375" y="2678975"/>
              <a:ext cx="139450" cy="342775"/>
            </a:xfrm>
            <a:custGeom>
              <a:avLst/>
              <a:gdLst/>
              <a:ahLst/>
              <a:cxnLst/>
              <a:rect l="l" t="t" r="r" b="b"/>
              <a:pathLst>
                <a:path w="5578" h="13711" extrusionOk="0">
                  <a:moveTo>
                    <a:pt x="5056" y="0"/>
                  </a:moveTo>
                  <a:cubicBezTo>
                    <a:pt x="4938" y="0"/>
                    <a:pt x="4823" y="60"/>
                    <a:pt x="4750" y="205"/>
                  </a:cubicBezTo>
                  <a:cubicBezTo>
                    <a:pt x="3851" y="1900"/>
                    <a:pt x="1968" y="2799"/>
                    <a:pt x="1047" y="4494"/>
                  </a:cubicBezTo>
                  <a:cubicBezTo>
                    <a:pt x="105" y="6273"/>
                    <a:pt x="1" y="8470"/>
                    <a:pt x="377" y="10416"/>
                  </a:cubicBezTo>
                  <a:cubicBezTo>
                    <a:pt x="587" y="11504"/>
                    <a:pt x="984" y="12571"/>
                    <a:pt x="1570" y="13533"/>
                  </a:cubicBezTo>
                  <a:cubicBezTo>
                    <a:pt x="1652" y="13659"/>
                    <a:pt x="1769" y="13711"/>
                    <a:pt x="1887" y="13711"/>
                  </a:cubicBezTo>
                  <a:cubicBezTo>
                    <a:pt x="2161" y="13711"/>
                    <a:pt x="2436" y="13428"/>
                    <a:pt x="2260" y="13136"/>
                  </a:cubicBezTo>
                  <a:cubicBezTo>
                    <a:pt x="1256" y="11504"/>
                    <a:pt x="838" y="9579"/>
                    <a:pt x="984" y="7695"/>
                  </a:cubicBezTo>
                  <a:cubicBezTo>
                    <a:pt x="1068" y="6775"/>
                    <a:pt x="1277" y="5812"/>
                    <a:pt x="1696" y="4975"/>
                  </a:cubicBezTo>
                  <a:cubicBezTo>
                    <a:pt x="2093" y="4180"/>
                    <a:pt x="2763" y="3553"/>
                    <a:pt x="3432" y="2925"/>
                  </a:cubicBezTo>
                  <a:cubicBezTo>
                    <a:pt x="4165" y="2234"/>
                    <a:pt x="4939" y="1523"/>
                    <a:pt x="5420" y="602"/>
                  </a:cubicBezTo>
                  <a:cubicBezTo>
                    <a:pt x="5578" y="287"/>
                    <a:pt x="5312" y="0"/>
                    <a:pt x="50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06"/>
            <p:cNvSpPr/>
            <p:nvPr/>
          </p:nvSpPr>
          <p:spPr>
            <a:xfrm>
              <a:off x="3039725" y="2461525"/>
              <a:ext cx="253725" cy="259200"/>
            </a:xfrm>
            <a:custGeom>
              <a:avLst/>
              <a:gdLst/>
              <a:ahLst/>
              <a:cxnLst/>
              <a:rect l="l" t="t" r="r" b="b"/>
              <a:pathLst>
                <a:path w="10149" h="10368" extrusionOk="0">
                  <a:moveTo>
                    <a:pt x="8628" y="1"/>
                  </a:moveTo>
                  <a:cubicBezTo>
                    <a:pt x="6868" y="1"/>
                    <a:pt x="5122" y="468"/>
                    <a:pt x="3684" y="1538"/>
                  </a:cubicBezTo>
                  <a:cubicBezTo>
                    <a:pt x="2093" y="2730"/>
                    <a:pt x="1005" y="4488"/>
                    <a:pt x="461" y="6413"/>
                  </a:cubicBezTo>
                  <a:cubicBezTo>
                    <a:pt x="147" y="7564"/>
                    <a:pt x="1" y="8777"/>
                    <a:pt x="43" y="9991"/>
                  </a:cubicBezTo>
                  <a:cubicBezTo>
                    <a:pt x="53" y="10242"/>
                    <a:pt x="252" y="10367"/>
                    <a:pt x="446" y="10367"/>
                  </a:cubicBezTo>
                  <a:cubicBezTo>
                    <a:pt x="639" y="10367"/>
                    <a:pt x="827" y="10242"/>
                    <a:pt x="817" y="9991"/>
                  </a:cubicBezTo>
                  <a:cubicBezTo>
                    <a:pt x="733" y="6287"/>
                    <a:pt x="2449" y="2291"/>
                    <a:pt x="6236" y="1119"/>
                  </a:cubicBezTo>
                  <a:cubicBezTo>
                    <a:pt x="7027" y="880"/>
                    <a:pt x="7839" y="780"/>
                    <a:pt x="8658" y="780"/>
                  </a:cubicBezTo>
                  <a:cubicBezTo>
                    <a:pt x="8987" y="780"/>
                    <a:pt x="9317" y="796"/>
                    <a:pt x="9647" y="826"/>
                  </a:cubicBezTo>
                  <a:cubicBezTo>
                    <a:pt x="9666" y="829"/>
                    <a:pt x="9684" y="830"/>
                    <a:pt x="9702" y="830"/>
                  </a:cubicBezTo>
                  <a:cubicBezTo>
                    <a:pt x="10148" y="830"/>
                    <a:pt x="10130" y="92"/>
                    <a:pt x="9647" y="52"/>
                  </a:cubicBezTo>
                  <a:cubicBezTo>
                    <a:pt x="9308" y="18"/>
                    <a:pt x="8968" y="1"/>
                    <a:pt x="86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06"/>
            <p:cNvSpPr/>
            <p:nvPr/>
          </p:nvSpPr>
          <p:spPr>
            <a:xfrm>
              <a:off x="3222825" y="2303675"/>
              <a:ext cx="377600" cy="174850"/>
            </a:xfrm>
            <a:custGeom>
              <a:avLst/>
              <a:gdLst/>
              <a:ahLst/>
              <a:cxnLst/>
              <a:rect l="l" t="t" r="r" b="b"/>
              <a:pathLst>
                <a:path w="15104" h="6994" extrusionOk="0">
                  <a:moveTo>
                    <a:pt x="10001" y="1"/>
                  </a:moveTo>
                  <a:cubicBezTo>
                    <a:pt x="9282" y="1"/>
                    <a:pt x="8565" y="56"/>
                    <a:pt x="7868" y="152"/>
                  </a:cubicBezTo>
                  <a:cubicBezTo>
                    <a:pt x="5566" y="487"/>
                    <a:pt x="3118" y="1407"/>
                    <a:pt x="1528" y="3186"/>
                  </a:cubicBezTo>
                  <a:cubicBezTo>
                    <a:pt x="670" y="4148"/>
                    <a:pt x="147" y="5320"/>
                    <a:pt x="21" y="6617"/>
                  </a:cubicBezTo>
                  <a:cubicBezTo>
                    <a:pt x="0" y="6868"/>
                    <a:pt x="189" y="6994"/>
                    <a:pt x="387" y="6994"/>
                  </a:cubicBezTo>
                  <a:cubicBezTo>
                    <a:pt x="586" y="6994"/>
                    <a:pt x="795" y="6868"/>
                    <a:pt x="816" y="6617"/>
                  </a:cubicBezTo>
                  <a:cubicBezTo>
                    <a:pt x="1026" y="4483"/>
                    <a:pt x="2595" y="2914"/>
                    <a:pt x="4415" y="2014"/>
                  </a:cubicBezTo>
                  <a:cubicBezTo>
                    <a:pt x="6126" y="1167"/>
                    <a:pt x="8075" y="782"/>
                    <a:pt x="9973" y="782"/>
                  </a:cubicBezTo>
                  <a:cubicBezTo>
                    <a:pt x="10327" y="782"/>
                    <a:pt x="10679" y="795"/>
                    <a:pt x="11027" y="821"/>
                  </a:cubicBezTo>
                  <a:cubicBezTo>
                    <a:pt x="12157" y="926"/>
                    <a:pt x="13308" y="1177"/>
                    <a:pt x="14312" y="1679"/>
                  </a:cubicBezTo>
                  <a:cubicBezTo>
                    <a:pt x="14378" y="1712"/>
                    <a:pt x="14443" y="1727"/>
                    <a:pt x="14504" y="1727"/>
                  </a:cubicBezTo>
                  <a:cubicBezTo>
                    <a:pt x="14869" y="1727"/>
                    <a:pt x="15104" y="1207"/>
                    <a:pt x="14710" y="1010"/>
                  </a:cubicBezTo>
                  <a:cubicBezTo>
                    <a:pt x="13272" y="284"/>
                    <a:pt x="11632" y="1"/>
                    <a:pt x="10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06"/>
            <p:cNvSpPr/>
            <p:nvPr/>
          </p:nvSpPr>
          <p:spPr>
            <a:xfrm>
              <a:off x="3465000" y="2196100"/>
              <a:ext cx="396450" cy="149075"/>
            </a:xfrm>
            <a:custGeom>
              <a:avLst/>
              <a:gdLst/>
              <a:ahLst/>
              <a:cxnLst/>
              <a:rect l="l" t="t" r="r" b="b"/>
              <a:pathLst>
                <a:path w="15858" h="5963" extrusionOk="0">
                  <a:moveTo>
                    <a:pt x="7846" y="0"/>
                  </a:moveTo>
                  <a:cubicBezTo>
                    <a:pt x="7128" y="0"/>
                    <a:pt x="6410" y="100"/>
                    <a:pt x="5692" y="270"/>
                  </a:cubicBezTo>
                  <a:cubicBezTo>
                    <a:pt x="4499" y="521"/>
                    <a:pt x="3307" y="940"/>
                    <a:pt x="2261" y="1567"/>
                  </a:cubicBezTo>
                  <a:cubicBezTo>
                    <a:pt x="1152" y="2216"/>
                    <a:pt x="147" y="3178"/>
                    <a:pt x="22" y="4539"/>
                  </a:cubicBezTo>
                  <a:cubicBezTo>
                    <a:pt x="1" y="4790"/>
                    <a:pt x="184" y="4915"/>
                    <a:pt x="380" y="4915"/>
                  </a:cubicBezTo>
                  <a:cubicBezTo>
                    <a:pt x="576" y="4915"/>
                    <a:pt x="786" y="4790"/>
                    <a:pt x="817" y="4539"/>
                  </a:cubicBezTo>
                  <a:cubicBezTo>
                    <a:pt x="901" y="3555"/>
                    <a:pt x="1696" y="2823"/>
                    <a:pt x="2491" y="2342"/>
                  </a:cubicBezTo>
                  <a:cubicBezTo>
                    <a:pt x="3453" y="1735"/>
                    <a:pt x="4520" y="1358"/>
                    <a:pt x="5629" y="1086"/>
                  </a:cubicBezTo>
                  <a:cubicBezTo>
                    <a:pt x="6351" y="909"/>
                    <a:pt x="7084" y="784"/>
                    <a:pt x="7826" y="784"/>
                  </a:cubicBezTo>
                  <a:cubicBezTo>
                    <a:pt x="8138" y="784"/>
                    <a:pt x="8452" y="806"/>
                    <a:pt x="8768" y="856"/>
                  </a:cubicBezTo>
                  <a:cubicBezTo>
                    <a:pt x="10044" y="1044"/>
                    <a:pt x="11258" y="1567"/>
                    <a:pt x="12304" y="2321"/>
                  </a:cubicBezTo>
                  <a:cubicBezTo>
                    <a:pt x="13497" y="3158"/>
                    <a:pt x="14480" y="4329"/>
                    <a:pt x="15003" y="5689"/>
                  </a:cubicBezTo>
                  <a:cubicBezTo>
                    <a:pt x="15069" y="5880"/>
                    <a:pt x="15228" y="5962"/>
                    <a:pt x="15384" y="5962"/>
                  </a:cubicBezTo>
                  <a:cubicBezTo>
                    <a:pt x="15623" y="5962"/>
                    <a:pt x="15857" y="5771"/>
                    <a:pt x="15756" y="5480"/>
                  </a:cubicBezTo>
                  <a:cubicBezTo>
                    <a:pt x="14752" y="2781"/>
                    <a:pt x="12178" y="772"/>
                    <a:pt x="9396" y="165"/>
                  </a:cubicBezTo>
                  <a:cubicBezTo>
                    <a:pt x="8879" y="52"/>
                    <a:pt x="8363" y="0"/>
                    <a:pt x="7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06"/>
            <p:cNvSpPr/>
            <p:nvPr/>
          </p:nvSpPr>
          <p:spPr>
            <a:xfrm>
              <a:off x="3800225" y="2235725"/>
              <a:ext cx="398700" cy="175025"/>
            </a:xfrm>
            <a:custGeom>
              <a:avLst/>
              <a:gdLst/>
              <a:ahLst/>
              <a:cxnLst/>
              <a:rect l="l" t="t" r="r" b="b"/>
              <a:pathLst>
                <a:path w="15948" h="7001" extrusionOk="0">
                  <a:moveTo>
                    <a:pt x="3716" y="1"/>
                  </a:moveTo>
                  <a:cubicBezTo>
                    <a:pt x="2500" y="1"/>
                    <a:pt x="1302" y="283"/>
                    <a:pt x="318" y="1070"/>
                  </a:cubicBezTo>
                  <a:cubicBezTo>
                    <a:pt x="0" y="1321"/>
                    <a:pt x="297" y="1719"/>
                    <a:pt x="622" y="1719"/>
                  </a:cubicBezTo>
                  <a:cubicBezTo>
                    <a:pt x="703" y="1719"/>
                    <a:pt x="786" y="1694"/>
                    <a:pt x="862" y="1635"/>
                  </a:cubicBezTo>
                  <a:cubicBezTo>
                    <a:pt x="1660" y="982"/>
                    <a:pt x="2678" y="785"/>
                    <a:pt x="3685" y="785"/>
                  </a:cubicBezTo>
                  <a:cubicBezTo>
                    <a:pt x="3839" y="785"/>
                    <a:pt x="3994" y="790"/>
                    <a:pt x="4147" y="798"/>
                  </a:cubicBezTo>
                  <a:cubicBezTo>
                    <a:pt x="5339" y="861"/>
                    <a:pt x="6490" y="1133"/>
                    <a:pt x="7641" y="1384"/>
                  </a:cubicBezTo>
                  <a:cubicBezTo>
                    <a:pt x="9692" y="1845"/>
                    <a:pt x="11930" y="2158"/>
                    <a:pt x="13562" y="3602"/>
                  </a:cubicBezTo>
                  <a:cubicBezTo>
                    <a:pt x="14483" y="4418"/>
                    <a:pt x="15006" y="5506"/>
                    <a:pt x="15153" y="6720"/>
                  </a:cubicBezTo>
                  <a:cubicBezTo>
                    <a:pt x="15188" y="6898"/>
                    <a:pt x="15392" y="7001"/>
                    <a:pt x="15568" y="7001"/>
                  </a:cubicBezTo>
                  <a:cubicBezTo>
                    <a:pt x="15598" y="7001"/>
                    <a:pt x="15627" y="6998"/>
                    <a:pt x="15655" y="6992"/>
                  </a:cubicBezTo>
                  <a:cubicBezTo>
                    <a:pt x="15864" y="6929"/>
                    <a:pt x="15948" y="6720"/>
                    <a:pt x="15927" y="6511"/>
                  </a:cubicBezTo>
                  <a:cubicBezTo>
                    <a:pt x="15759" y="5318"/>
                    <a:pt x="15257" y="4230"/>
                    <a:pt x="14441" y="3351"/>
                  </a:cubicBezTo>
                  <a:cubicBezTo>
                    <a:pt x="13646" y="2535"/>
                    <a:pt x="12621" y="1970"/>
                    <a:pt x="11575" y="1573"/>
                  </a:cubicBezTo>
                  <a:cubicBezTo>
                    <a:pt x="10487" y="1154"/>
                    <a:pt x="9336" y="966"/>
                    <a:pt x="8206" y="715"/>
                  </a:cubicBezTo>
                  <a:cubicBezTo>
                    <a:pt x="6930" y="422"/>
                    <a:pt x="5653" y="108"/>
                    <a:pt x="4335" y="24"/>
                  </a:cubicBezTo>
                  <a:cubicBezTo>
                    <a:pt x="4129" y="9"/>
                    <a:pt x="3922"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06"/>
            <p:cNvSpPr/>
            <p:nvPr/>
          </p:nvSpPr>
          <p:spPr>
            <a:xfrm>
              <a:off x="4176950" y="2387075"/>
              <a:ext cx="262600" cy="229875"/>
            </a:xfrm>
            <a:custGeom>
              <a:avLst/>
              <a:gdLst/>
              <a:ahLst/>
              <a:cxnLst/>
              <a:rect l="l" t="t" r="r" b="b"/>
              <a:pathLst>
                <a:path w="10504" h="9195" extrusionOk="0">
                  <a:moveTo>
                    <a:pt x="2265" y="1"/>
                  </a:moveTo>
                  <a:cubicBezTo>
                    <a:pt x="1647" y="1"/>
                    <a:pt x="1030" y="91"/>
                    <a:pt x="439" y="268"/>
                  </a:cubicBezTo>
                  <a:cubicBezTo>
                    <a:pt x="0" y="421"/>
                    <a:pt x="136" y="1061"/>
                    <a:pt x="528" y="1061"/>
                  </a:cubicBezTo>
                  <a:cubicBezTo>
                    <a:pt x="566" y="1061"/>
                    <a:pt x="606" y="1055"/>
                    <a:pt x="649" y="1042"/>
                  </a:cubicBezTo>
                  <a:cubicBezTo>
                    <a:pt x="1186" y="872"/>
                    <a:pt x="1725" y="793"/>
                    <a:pt x="2258" y="793"/>
                  </a:cubicBezTo>
                  <a:cubicBezTo>
                    <a:pt x="5192" y="793"/>
                    <a:pt x="7922" y="3187"/>
                    <a:pt x="8913" y="5897"/>
                  </a:cubicBezTo>
                  <a:cubicBezTo>
                    <a:pt x="9269" y="6838"/>
                    <a:pt x="9416" y="7822"/>
                    <a:pt x="9311" y="8826"/>
                  </a:cubicBezTo>
                  <a:cubicBezTo>
                    <a:pt x="9280" y="9074"/>
                    <a:pt x="9459" y="9195"/>
                    <a:pt x="9653" y="9195"/>
                  </a:cubicBezTo>
                  <a:cubicBezTo>
                    <a:pt x="9850" y="9195"/>
                    <a:pt x="10064" y="9069"/>
                    <a:pt x="10085" y="8826"/>
                  </a:cubicBezTo>
                  <a:cubicBezTo>
                    <a:pt x="10504" y="4976"/>
                    <a:pt x="7386" y="1021"/>
                    <a:pt x="3682" y="164"/>
                  </a:cubicBezTo>
                  <a:cubicBezTo>
                    <a:pt x="3218" y="54"/>
                    <a:pt x="2741" y="1"/>
                    <a:pt x="2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06"/>
            <p:cNvSpPr/>
            <p:nvPr/>
          </p:nvSpPr>
          <p:spPr>
            <a:xfrm>
              <a:off x="4134450" y="3161875"/>
              <a:ext cx="233125" cy="112500"/>
            </a:xfrm>
            <a:custGeom>
              <a:avLst/>
              <a:gdLst/>
              <a:ahLst/>
              <a:cxnLst/>
              <a:rect l="l" t="t" r="r" b="b"/>
              <a:pathLst>
                <a:path w="9325" h="4500" extrusionOk="0">
                  <a:moveTo>
                    <a:pt x="8857" y="0"/>
                  </a:moveTo>
                  <a:cubicBezTo>
                    <a:pt x="8698" y="0"/>
                    <a:pt x="8533" y="81"/>
                    <a:pt x="8458" y="264"/>
                  </a:cubicBezTo>
                  <a:cubicBezTo>
                    <a:pt x="7977" y="1415"/>
                    <a:pt x="6952" y="2336"/>
                    <a:pt x="5906" y="2942"/>
                  </a:cubicBezTo>
                  <a:cubicBezTo>
                    <a:pt x="5144" y="3384"/>
                    <a:pt x="4249" y="3726"/>
                    <a:pt x="3359" y="3726"/>
                  </a:cubicBezTo>
                  <a:cubicBezTo>
                    <a:pt x="3026" y="3726"/>
                    <a:pt x="2694" y="3678"/>
                    <a:pt x="2369" y="3570"/>
                  </a:cubicBezTo>
                  <a:cubicBezTo>
                    <a:pt x="1679" y="3340"/>
                    <a:pt x="1198" y="2796"/>
                    <a:pt x="842" y="2189"/>
                  </a:cubicBezTo>
                  <a:cubicBezTo>
                    <a:pt x="770" y="2045"/>
                    <a:pt x="652" y="1985"/>
                    <a:pt x="533" y="1985"/>
                  </a:cubicBezTo>
                  <a:cubicBezTo>
                    <a:pt x="271" y="1985"/>
                    <a:pt x="0" y="2271"/>
                    <a:pt x="172" y="2587"/>
                  </a:cubicBezTo>
                  <a:cubicBezTo>
                    <a:pt x="827" y="3802"/>
                    <a:pt x="2000" y="4500"/>
                    <a:pt x="3347" y="4500"/>
                  </a:cubicBezTo>
                  <a:cubicBezTo>
                    <a:pt x="3507" y="4500"/>
                    <a:pt x="3670" y="4490"/>
                    <a:pt x="3834" y="4470"/>
                  </a:cubicBezTo>
                  <a:cubicBezTo>
                    <a:pt x="5341" y="4302"/>
                    <a:pt x="6763" y="3507"/>
                    <a:pt x="7831" y="2440"/>
                  </a:cubicBezTo>
                  <a:cubicBezTo>
                    <a:pt x="8416" y="1875"/>
                    <a:pt x="8898" y="1227"/>
                    <a:pt x="9212" y="473"/>
                  </a:cubicBezTo>
                  <a:cubicBezTo>
                    <a:pt x="9325" y="184"/>
                    <a:pt x="9097" y="0"/>
                    <a:pt x="88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06"/>
            <p:cNvSpPr/>
            <p:nvPr/>
          </p:nvSpPr>
          <p:spPr>
            <a:xfrm>
              <a:off x="4340675" y="3165850"/>
              <a:ext cx="248575" cy="110450"/>
            </a:xfrm>
            <a:custGeom>
              <a:avLst/>
              <a:gdLst/>
              <a:ahLst/>
              <a:cxnLst/>
              <a:rect l="l" t="t" r="r" b="b"/>
              <a:pathLst>
                <a:path w="9943" h="4418" extrusionOk="0">
                  <a:moveTo>
                    <a:pt x="575" y="0"/>
                  </a:moveTo>
                  <a:cubicBezTo>
                    <a:pt x="377" y="0"/>
                    <a:pt x="167" y="126"/>
                    <a:pt x="146" y="377"/>
                  </a:cubicBezTo>
                  <a:cubicBezTo>
                    <a:pt x="0" y="2135"/>
                    <a:pt x="1465" y="3369"/>
                    <a:pt x="2971" y="3934"/>
                  </a:cubicBezTo>
                  <a:cubicBezTo>
                    <a:pt x="3760" y="4246"/>
                    <a:pt x="4647" y="4418"/>
                    <a:pt x="5533" y="4418"/>
                  </a:cubicBezTo>
                  <a:cubicBezTo>
                    <a:pt x="6431" y="4418"/>
                    <a:pt x="7328" y="4240"/>
                    <a:pt x="8118" y="3850"/>
                  </a:cubicBezTo>
                  <a:cubicBezTo>
                    <a:pt x="8955" y="3432"/>
                    <a:pt x="9583" y="2741"/>
                    <a:pt x="9855" y="1842"/>
                  </a:cubicBezTo>
                  <a:cubicBezTo>
                    <a:pt x="9943" y="1540"/>
                    <a:pt x="9699" y="1345"/>
                    <a:pt x="9463" y="1345"/>
                  </a:cubicBezTo>
                  <a:cubicBezTo>
                    <a:pt x="9306" y="1345"/>
                    <a:pt x="9152" y="1432"/>
                    <a:pt x="9102" y="1633"/>
                  </a:cubicBezTo>
                  <a:cubicBezTo>
                    <a:pt x="8683" y="3013"/>
                    <a:pt x="7177" y="3557"/>
                    <a:pt x="5859" y="3620"/>
                  </a:cubicBezTo>
                  <a:cubicBezTo>
                    <a:pt x="5757" y="3625"/>
                    <a:pt x="5655" y="3627"/>
                    <a:pt x="5552" y="3627"/>
                  </a:cubicBezTo>
                  <a:cubicBezTo>
                    <a:pt x="4186" y="3627"/>
                    <a:pt x="2687" y="3234"/>
                    <a:pt x="1695" y="2281"/>
                  </a:cubicBezTo>
                  <a:cubicBezTo>
                    <a:pt x="1151" y="1779"/>
                    <a:pt x="879" y="1109"/>
                    <a:pt x="942" y="377"/>
                  </a:cubicBezTo>
                  <a:cubicBezTo>
                    <a:pt x="963" y="126"/>
                    <a:pt x="774" y="0"/>
                    <a:pt x="5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06"/>
            <p:cNvSpPr/>
            <p:nvPr/>
          </p:nvSpPr>
          <p:spPr>
            <a:xfrm>
              <a:off x="4566650" y="2986175"/>
              <a:ext cx="198275" cy="250575"/>
            </a:xfrm>
            <a:custGeom>
              <a:avLst/>
              <a:gdLst/>
              <a:ahLst/>
              <a:cxnLst/>
              <a:rect l="l" t="t" r="r" b="b"/>
              <a:pathLst>
                <a:path w="7931" h="10023" extrusionOk="0">
                  <a:moveTo>
                    <a:pt x="4150" y="1"/>
                  </a:moveTo>
                  <a:cubicBezTo>
                    <a:pt x="3841" y="1"/>
                    <a:pt x="3626" y="501"/>
                    <a:pt x="3955" y="743"/>
                  </a:cubicBezTo>
                  <a:cubicBezTo>
                    <a:pt x="5482" y="1810"/>
                    <a:pt x="7177" y="3442"/>
                    <a:pt x="6989" y="5472"/>
                  </a:cubicBezTo>
                  <a:cubicBezTo>
                    <a:pt x="6905" y="6476"/>
                    <a:pt x="6319" y="7480"/>
                    <a:pt x="5628" y="8192"/>
                  </a:cubicBezTo>
                  <a:cubicBezTo>
                    <a:pt x="5064" y="8757"/>
                    <a:pt x="4373" y="9133"/>
                    <a:pt x="3578" y="9238"/>
                  </a:cubicBezTo>
                  <a:cubicBezTo>
                    <a:pt x="3400" y="9261"/>
                    <a:pt x="3221" y="9271"/>
                    <a:pt x="3042" y="9271"/>
                  </a:cubicBezTo>
                  <a:cubicBezTo>
                    <a:pt x="2232" y="9271"/>
                    <a:pt x="1420" y="9059"/>
                    <a:pt x="649" y="8820"/>
                  </a:cubicBezTo>
                  <a:cubicBezTo>
                    <a:pt x="606" y="8807"/>
                    <a:pt x="566" y="8801"/>
                    <a:pt x="528" y="8801"/>
                  </a:cubicBezTo>
                  <a:cubicBezTo>
                    <a:pt x="136" y="8801"/>
                    <a:pt x="0" y="9439"/>
                    <a:pt x="439" y="9573"/>
                  </a:cubicBezTo>
                  <a:cubicBezTo>
                    <a:pt x="1284" y="9835"/>
                    <a:pt x="2166" y="10022"/>
                    <a:pt x="3024" y="10022"/>
                  </a:cubicBezTo>
                  <a:cubicBezTo>
                    <a:pt x="4079" y="10022"/>
                    <a:pt x="5098" y="9739"/>
                    <a:pt x="5963" y="8966"/>
                  </a:cubicBezTo>
                  <a:cubicBezTo>
                    <a:pt x="6779" y="8213"/>
                    <a:pt x="7491" y="7104"/>
                    <a:pt x="7700" y="5995"/>
                  </a:cubicBezTo>
                  <a:cubicBezTo>
                    <a:pt x="7930" y="4928"/>
                    <a:pt x="7679" y="3819"/>
                    <a:pt x="7135" y="2877"/>
                  </a:cubicBezTo>
                  <a:cubicBezTo>
                    <a:pt x="6465" y="1726"/>
                    <a:pt x="5440" y="827"/>
                    <a:pt x="4352" y="73"/>
                  </a:cubicBezTo>
                  <a:cubicBezTo>
                    <a:pt x="4283" y="23"/>
                    <a:pt x="4215" y="1"/>
                    <a:pt x="4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06"/>
            <p:cNvSpPr/>
            <p:nvPr/>
          </p:nvSpPr>
          <p:spPr>
            <a:xfrm>
              <a:off x="4590900" y="2764500"/>
              <a:ext cx="129550" cy="234075"/>
            </a:xfrm>
            <a:custGeom>
              <a:avLst/>
              <a:gdLst/>
              <a:ahLst/>
              <a:cxnLst/>
              <a:rect l="l" t="t" r="r" b="b"/>
              <a:pathLst>
                <a:path w="5182" h="9363" extrusionOk="0">
                  <a:moveTo>
                    <a:pt x="1457" y="0"/>
                  </a:moveTo>
                  <a:cubicBezTo>
                    <a:pt x="1059" y="0"/>
                    <a:pt x="667" y="120"/>
                    <a:pt x="327" y="383"/>
                  </a:cubicBezTo>
                  <a:cubicBezTo>
                    <a:pt x="1" y="623"/>
                    <a:pt x="211" y="1132"/>
                    <a:pt x="516" y="1132"/>
                  </a:cubicBezTo>
                  <a:cubicBezTo>
                    <a:pt x="583" y="1132"/>
                    <a:pt x="654" y="1108"/>
                    <a:pt x="725" y="1052"/>
                  </a:cubicBezTo>
                  <a:cubicBezTo>
                    <a:pt x="973" y="864"/>
                    <a:pt x="1230" y="783"/>
                    <a:pt x="1484" y="783"/>
                  </a:cubicBezTo>
                  <a:cubicBezTo>
                    <a:pt x="2560" y="783"/>
                    <a:pt x="3613" y="2223"/>
                    <a:pt x="3968" y="3103"/>
                  </a:cubicBezTo>
                  <a:cubicBezTo>
                    <a:pt x="4721" y="4965"/>
                    <a:pt x="3675" y="7162"/>
                    <a:pt x="2733" y="8794"/>
                  </a:cubicBezTo>
                  <a:cubicBezTo>
                    <a:pt x="2560" y="9083"/>
                    <a:pt x="2826" y="9362"/>
                    <a:pt x="3097" y="9362"/>
                  </a:cubicBezTo>
                  <a:cubicBezTo>
                    <a:pt x="3218" y="9362"/>
                    <a:pt x="3340" y="9306"/>
                    <a:pt x="3424" y="9171"/>
                  </a:cubicBezTo>
                  <a:cubicBezTo>
                    <a:pt x="4324" y="7622"/>
                    <a:pt x="5182" y="5760"/>
                    <a:pt x="4972" y="3919"/>
                  </a:cubicBezTo>
                  <a:cubicBezTo>
                    <a:pt x="4805" y="2475"/>
                    <a:pt x="3822" y="948"/>
                    <a:pt x="2524" y="278"/>
                  </a:cubicBezTo>
                  <a:cubicBezTo>
                    <a:pt x="2186" y="99"/>
                    <a:pt x="1818" y="0"/>
                    <a:pt x="1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06"/>
            <p:cNvSpPr/>
            <p:nvPr/>
          </p:nvSpPr>
          <p:spPr>
            <a:xfrm>
              <a:off x="4403975" y="2538050"/>
              <a:ext cx="251625" cy="244125"/>
            </a:xfrm>
            <a:custGeom>
              <a:avLst/>
              <a:gdLst/>
              <a:ahLst/>
              <a:cxnLst/>
              <a:rect l="l" t="t" r="r" b="b"/>
              <a:pathLst>
                <a:path w="10065" h="9765" extrusionOk="0">
                  <a:moveTo>
                    <a:pt x="447" y="1"/>
                  </a:moveTo>
                  <a:cubicBezTo>
                    <a:pt x="0" y="1"/>
                    <a:pt x="19" y="738"/>
                    <a:pt x="502" y="778"/>
                  </a:cubicBezTo>
                  <a:cubicBezTo>
                    <a:pt x="2197" y="967"/>
                    <a:pt x="3850" y="1552"/>
                    <a:pt x="5293" y="2431"/>
                  </a:cubicBezTo>
                  <a:cubicBezTo>
                    <a:pt x="6737" y="3331"/>
                    <a:pt x="8055" y="4586"/>
                    <a:pt x="8683" y="6198"/>
                  </a:cubicBezTo>
                  <a:cubicBezTo>
                    <a:pt x="9060" y="7181"/>
                    <a:pt x="9164" y="8227"/>
                    <a:pt x="9018" y="9273"/>
                  </a:cubicBezTo>
                  <a:cubicBezTo>
                    <a:pt x="8980" y="9565"/>
                    <a:pt x="9242" y="9764"/>
                    <a:pt x="9468" y="9764"/>
                  </a:cubicBezTo>
                  <a:cubicBezTo>
                    <a:pt x="9615" y="9764"/>
                    <a:pt x="9746" y="9680"/>
                    <a:pt x="9771" y="9483"/>
                  </a:cubicBezTo>
                  <a:cubicBezTo>
                    <a:pt x="10064" y="7453"/>
                    <a:pt x="9520" y="5528"/>
                    <a:pt x="8223" y="3938"/>
                  </a:cubicBezTo>
                  <a:cubicBezTo>
                    <a:pt x="7030" y="2431"/>
                    <a:pt x="5293" y="1385"/>
                    <a:pt x="3515" y="716"/>
                  </a:cubicBezTo>
                  <a:cubicBezTo>
                    <a:pt x="2552" y="339"/>
                    <a:pt x="1527" y="109"/>
                    <a:pt x="502" y="4"/>
                  </a:cubicBezTo>
                  <a:cubicBezTo>
                    <a:pt x="483" y="2"/>
                    <a:pt x="465" y="1"/>
                    <a:pt x="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06"/>
            <p:cNvSpPr/>
            <p:nvPr/>
          </p:nvSpPr>
          <p:spPr>
            <a:xfrm>
              <a:off x="3210475" y="3269925"/>
              <a:ext cx="364400" cy="89950"/>
            </a:xfrm>
            <a:custGeom>
              <a:avLst/>
              <a:gdLst/>
              <a:ahLst/>
              <a:cxnLst/>
              <a:rect l="l" t="t" r="r" b="b"/>
              <a:pathLst>
                <a:path w="14576" h="3598" extrusionOk="0">
                  <a:moveTo>
                    <a:pt x="14093" y="1"/>
                  </a:moveTo>
                  <a:cubicBezTo>
                    <a:pt x="14087" y="1"/>
                    <a:pt x="14080" y="1"/>
                    <a:pt x="14074" y="1"/>
                  </a:cubicBezTo>
                  <a:cubicBezTo>
                    <a:pt x="13362" y="43"/>
                    <a:pt x="12693" y="336"/>
                    <a:pt x="12065" y="650"/>
                  </a:cubicBezTo>
                  <a:cubicBezTo>
                    <a:pt x="11291" y="1006"/>
                    <a:pt x="10559" y="1424"/>
                    <a:pt x="9805" y="1801"/>
                  </a:cubicBezTo>
                  <a:cubicBezTo>
                    <a:pt x="8378" y="2506"/>
                    <a:pt x="6810" y="2829"/>
                    <a:pt x="5239" y="2829"/>
                  </a:cubicBezTo>
                  <a:cubicBezTo>
                    <a:pt x="4899" y="2829"/>
                    <a:pt x="4558" y="2814"/>
                    <a:pt x="4219" y="2784"/>
                  </a:cubicBezTo>
                  <a:cubicBezTo>
                    <a:pt x="2984" y="2659"/>
                    <a:pt x="1771" y="2324"/>
                    <a:pt x="620" y="1905"/>
                  </a:cubicBezTo>
                  <a:cubicBezTo>
                    <a:pt x="567" y="1885"/>
                    <a:pt x="518" y="1875"/>
                    <a:pt x="473" y="1875"/>
                  </a:cubicBezTo>
                  <a:cubicBezTo>
                    <a:pt x="105" y="1875"/>
                    <a:pt x="1" y="2491"/>
                    <a:pt x="411" y="2659"/>
                  </a:cubicBezTo>
                  <a:cubicBezTo>
                    <a:pt x="1978" y="3250"/>
                    <a:pt x="3618" y="3598"/>
                    <a:pt x="5276" y="3598"/>
                  </a:cubicBezTo>
                  <a:cubicBezTo>
                    <a:pt x="5788" y="3598"/>
                    <a:pt x="6300" y="3565"/>
                    <a:pt x="6813" y="3496"/>
                  </a:cubicBezTo>
                  <a:cubicBezTo>
                    <a:pt x="7734" y="3391"/>
                    <a:pt x="8634" y="3182"/>
                    <a:pt x="9491" y="2826"/>
                  </a:cubicBezTo>
                  <a:cubicBezTo>
                    <a:pt x="10287" y="2470"/>
                    <a:pt x="11040" y="2052"/>
                    <a:pt x="11793" y="1654"/>
                  </a:cubicBezTo>
                  <a:cubicBezTo>
                    <a:pt x="12483" y="1299"/>
                    <a:pt x="13279" y="817"/>
                    <a:pt x="14074" y="796"/>
                  </a:cubicBezTo>
                  <a:cubicBezTo>
                    <a:pt x="14569" y="776"/>
                    <a:pt x="14576" y="1"/>
                    <a:pt x="14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06"/>
            <p:cNvSpPr/>
            <p:nvPr/>
          </p:nvSpPr>
          <p:spPr>
            <a:xfrm>
              <a:off x="4082775" y="3287200"/>
              <a:ext cx="175325" cy="159075"/>
            </a:xfrm>
            <a:custGeom>
              <a:avLst/>
              <a:gdLst/>
              <a:ahLst/>
              <a:cxnLst/>
              <a:rect l="l" t="t" r="r" b="b"/>
              <a:pathLst>
                <a:path w="7013" h="6363" extrusionOk="0">
                  <a:moveTo>
                    <a:pt x="1947" y="1"/>
                  </a:moveTo>
                  <a:cubicBezTo>
                    <a:pt x="1486" y="1"/>
                    <a:pt x="1089" y="273"/>
                    <a:pt x="817" y="628"/>
                  </a:cubicBezTo>
                  <a:cubicBezTo>
                    <a:pt x="1" y="1758"/>
                    <a:pt x="545" y="3118"/>
                    <a:pt x="1340" y="4102"/>
                  </a:cubicBezTo>
                  <a:cubicBezTo>
                    <a:pt x="2219" y="5190"/>
                    <a:pt x="3620" y="6194"/>
                    <a:pt x="5043" y="6362"/>
                  </a:cubicBezTo>
                  <a:cubicBezTo>
                    <a:pt x="5052" y="6362"/>
                    <a:pt x="5061" y="6363"/>
                    <a:pt x="5070" y="6363"/>
                  </a:cubicBezTo>
                  <a:cubicBezTo>
                    <a:pt x="5268" y="6363"/>
                    <a:pt x="5441" y="6144"/>
                    <a:pt x="5441" y="5964"/>
                  </a:cubicBezTo>
                  <a:cubicBezTo>
                    <a:pt x="5441" y="5734"/>
                    <a:pt x="5253" y="5608"/>
                    <a:pt x="5043" y="5566"/>
                  </a:cubicBezTo>
                  <a:cubicBezTo>
                    <a:pt x="4060" y="5462"/>
                    <a:pt x="2972" y="4688"/>
                    <a:pt x="2260" y="3955"/>
                  </a:cubicBezTo>
                  <a:cubicBezTo>
                    <a:pt x="1591" y="3265"/>
                    <a:pt x="817" y="2156"/>
                    <a:pt x="1382" y="1193"/>
                  </a:cubicBezTo>
                  <a:cubicBezTo>
                    <a:pt x="1444" y="1110"/>
                    <a:pt x="1465" y="1068"/>
                    <a:pt x="1528" y="1005"/>
                  </a:cubicBezTo>
                  <a:cubicBezTo>
                    <a:pt x="1549" y="984"/>
                    <a:pt x="1570" y="942"/>
                    <a:pt x="1612" y="921"/>
                  </a:cubicBezTo>
                  <a:cubicBezTo>
                    <a:pt x="1626" y="907"/>
                    <a:pt x="1633" y="899"/>
                    <a:pt x="1636" y="895"/>
                  </a:cubicBezTo>
                  <a:lnTo>
                    <a:pt x="1636" y="895"/>
                  </a:lnTo>
                  <a:cubicBezTo>
                    <a:pt x="1636" y="895"/>
                    <a:pt x="1636" y="895"/>
                    <a:pt x="1636" y="895"/>
                  </a:cubicBezTo>
                  <a:cubicBezTo>
                    <a:pt x="1640" y="895"/>
                    <a:pt x="1650" y="892"/>
                    <a:pt x="1675" y="880"/>
                  </a:cubicBezTo>
                  <a:cubicBezTo>
                    <a:pt x="1689" y="865"/>
                    <a:pt x="1715" y="850"/>
                    <a:pt x="1743" y="835"/>
                  </a:cubicBezTo>
                  <a:lnTo>
                    <a:pt x="1743" y="835"/>
                  </a:lnTo>
                  <a:cubicBezTo>
                    <a:pt x="1743" y="835"/>
                    <a:pt x="1743" y="835"/>
                    <a:pt x="1743" y="835"/>
                  </a:cubicBezTo>
                  <a:cubicBezTo>
                    <a:pt x="1744" y="835"/>
                    <a:pt x="1786" y="817"/>
                    <a:pt x="1800" y="817"/>
                  </a:cubicBezTo>
                  <a:cubicBezTo>
                    <a:pt x="1842" y="796"/>
                    <a:pt x="1926" y="796"/>
                    <a:pt x="1842" y="796"/>
                  </a:cubicBezTo>
                  <a:lnTo>
                    <a:pt x="2009" y="796"/>
                  </a:lnTo>
                  <a:cubicBezTo>
                    <a:pt x="2030" y="796"/>
                    <a:pt x="2072" y="817"/>
                    <a:pt x="2114" y="817"/>
                  </a:cubicBezTo>
                  <a:cubicBezTo>
                    <a:pt x="2135" y="817"/>
                    <a:pt x="2177" y="838"/>
                    <a:pt x="2219" y="859"/>
                  </a:cubicBezTo>
                  <a:cubicBezTo>
                    <a:pt x="2260" y="869"/>
                    <a:pt x="2271" y="869"/>
                    <a:pt x="2276" y="869"/>
                  </a:cubicBezTo>
                  <a:cubicBezTo>
                    <a:pt x="2281" y="869"/>
                    <a:pt x="2281" y="869"/>
                    <a:pt x="2302" y="880"/>
                  </a:cubicBezTo>
                  <a:cubicBezTo>
                    <a:pt x="2470" y="963"/>
                    <a:pt x="2637" y="1089"/>
                    <a:pt x="2784" y="1172"/>
                  </a:cubicBezTo>
                  <a:cubicBezTo>
                    <a:pt x="3537" y="1758"/>
                    <a:pt x="4144" y="2616"/>
                    <a:pt x="4688" y="3411"/>
                  </a:cubicBezTo>
                  <a:cubicBezTo>
                    <a:pt x="5211" y="4144"/>
                    <a:pt x="5650" y="4939"/>
                    <a:pt x="6152" y="5692"/>
                  </a:cubicBezTo>
                  <a:cubicBezTo>
                    <a:pt x="6234" y="5818"/>
                    <a:pt x="6351" y="5870"/>
                    <a:pt x="6469" y="5870"/>
                  </a:cubicBezTo>
                  <a:cubicBezTo>
                    <a:pt x="6741" y="5870"/>
                    <a:pt x="7012" y="5587"/>
                    <a:pt x="6822" y="5294"/>
                  </a:cubicBezTo>
                  <a:cubicBezTo>
                    <a:pt x="6341" y="4541"/>
                    <a:pt x="5901" y="3788"/>
                    <a:pt x="5399" y="3056"/>
                  </a:cubicBezTo>
                  <a:cubicBezTo>
                    <a:pt x="4750" y="2135"/>
                    <a:pt x="4060" y="1152"/>
                    <a:pt x="3139" y="482"/>
                  </a:cubicBezTo>
                  <a:cubicBezTo>
                    <a:pt x="2804" y="231"/>
                    <a:pt x="2386" y="22"/>
                    <a:pt x="19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06"/>
            <p:cNvSpPr/>
            <p:nvPr/>
          </p:nvSpPr>
          <p:spPr>
            <a:xfrm>
              <a:off x="4143942" y="3256716"/>
              <a:ext cx="42900" cy="68175"/>
            </a:xfrm>
            <a:custGeom>
              <a:avLst/>
              <a:gdLst/>
              <a:ahLst/>
              <a:cxnLst/>
              <a:rect l="l" t="t" r="r" b="b"/>
              <a:pathLst>
                <a:path w="1716" h="2727" extrusionOk="0">
                  <a:moveTo>
                    <a:pt x="1112" y="1022"/>
                  </a:moveTo>
                  <a:cubicBezTo>
                    <a:pt x="1110" y="1022"/>
                    <a:pt x="1098" y="1038"/>
                    <a:pt x="1089" y="1051"/>
                  </a:cubicBezTo>
                  <a:lnTo>
                    <a:pt x="1089" y="1051"/>
                  </a:lnTo>
                  <a:cubicBezTo>
                    <a:pt x="1095" y="1044"/>
                    <a:pt x="1102" y="1037"/>
                    <a:pt x="1109" y="1030"/>
                  </a:cubicBezTo>
                  <a:cubicBezTo>
                    <a:pt x="1112" y="1024"/>
                    <a:pt x="1113" y="1022"/>
                    <a:pt x="1112" y="1022"/>
                  </a:cubicBezTo>
                  <a:close/>
                  <a:moveTo>
                    <a:pt x="1245" y="1"/>
                  </a:moveTo>
                  <a:cubicBezTo>
                    <a:pt x="1185" y="1"/>
                    <a:pt x="1124" y="15"/>
                    <a:pt x="1067" y="47"/>
                  </a:cubicBezTo>
                  <a:cubicBezTo>
                    <a:pt x="649" y="298"/>
                    <a:pt x="356" y="654"/>
                    <a:pt x="188" y="1093"/>
                  </a:cubicBezTo>
                  <a:cubicBezTo>
                    <a:pt x="42" y="1491"/>
                    <a:pt x="0" y="1930"/>
                    <a:pt x="21" y="2328"/>
                  </a:cubicBezTo>
                  <a:cubicBezTo>
                    <a:pt x="21" y="2527"/>
                    <a:pt x="173" y="2727"/>
                    <a:pt x="369" y="2727"/>
                  </a:cubicBezTo>
                  <a:cubicBezTo>
                    <a:pt x="378" y="2727"/>
                    <a:pt x="388" y="2726"/>
                    <a:pt x="398" y="2725"/>
                  </a:cubicBezTo>
                  <a:cubicBezTo>
                    <a:pt x="607" y="2725"/>
                    <a:pt x="795" y="2558"/>
                    <a:pt x="795" y="2328"/>
                  </a:cubicBezTo>
                  <a:cubicBezTo>
                    <a:pt x="795" y="2139"/>
                    <a:pt x="795" y="1972"/>
                    <a:pt x="816" y="1784"/>
                  </a:cubicBezTo>
                  <a:cubicBezTo>
                    <a:pt x="816" y="1791"/>
                    <a:pt x="816" y="1799"/>
                    <a:pt x="816" y="1805"/>
                  </a:cubicBezTo>
                  <a:cubicBezTo>
                    <a:pt x="816" y="1784"/>
                    <a:pt x="816" y="1763"/>
                    <a:pt x="837" y="1742"/>
                  </a:cubicBezTo>
                  <a:cubicBezTo>
                    <a:pt x="837" y="1700"/>
                    <a:pt x="837" y="1637"/>
                    <a:pt x="858" y="1595"/>
                  </a:cubicBezTo>
                  <a:cubicBezTo>
                    <a:pt x="879" y="1512"/>
                    <a:pt x="900" y="1428"/>
                    <a:pt x="921" y="1344"/>
                  </a:cubicBezTo>
                  <a:cubicBezTo>
                    <a:pt x="926" y="1339"/>
                    <a:pt x="931" y="1333"/>
                    <a:pt x="934" y="1327"/>
                  </a:cubicBezTo>
                  <a:lnTo>
                    <a:pt x="934" y="1327"/>
                  </a:lnTo>
                  <a:cubicBezTo>
                    <a:pt x="932" y="1333"/>
                    <a:pt x="932" y="1337"/>
                    <a:pt x="933" y="1337"/>
                  </a:cubicBezTo>
                  <a:cubicBezTo>
                    <a:pt x="934" y="1337"/>
                    <a:pt x="937" y="1333"/>
                    <a:pt x="942" y="1323"/>
                  </a:cubicBezTo>
                  <a:cubicBezTo>
                    <a:pt x="963" y="1281"/>
                    <a:pt x="984" y="1240"/>
                    <a:pt x="1004" y="1198"/>
                  </a:cubicBezTo>
                  <a:cubicBezTo>
                    <a:pt x="1025" y="1156"/>
                    <a:pt x="1046" y="1114"/>
                    <a:pt x="1067" y="1093"/>
                  </a:cubicBezTo>
                  <a:cubicBezTo>
                    <a:pt x="1067" y="1080"/>
                    <a:pt x="1075" y="1068"/>
                    <a:pt x="1086" y="1055"/>
                  </a:cubicBezTo>
                  <a:lnTo>
                    <a:pt x="1086" y="1055"/>
                  </a:lnTo>
                  <a:cubicBezTo>
                    <a:pt x="1079" y="1065"/>
                    <a:pt x="1076" y="1069"/>
                    <a:pt x="1076" y="1069"/>
                  </a:cubicBezTo>
                  <a:cubicBezTo>
                    <a:pt x="1076" y="1069"/>
                    <a:pt x="1082" y="1061"/>
                    <a:pt x="1089" y="1051"/>
                  </a:cubicBezTo>
                  <a:lnTo>
                    <a:pt x="1089" y="1051"/>
                  </a:lnTo>
                  <a:cubicBezTo>
                    <a:pt x="1088" y="1053"/>
                    <a:pt x="1087" y="1054"/>
                    <a:pt x="1086" y="1055"/>
                  </a:cubicBezTo>
                  <a:lnTo>
                    <a:pt x="1086" y="1055"/>
                  </a:lnTo>
                  <a:cubicBezTo>
                    <a:pt x="1086" y="1054"/>
                    <a:pt x="1087" y="1053"/>
                    <a:pt x="1088" y="1051"/>
                  </a:cubicBezTo>
                  <a:cubicBezTo>
                    <a:pt x="1151" y="968"/>
                    <a:pt x="1214" y="905"/>
                    <a:pt x="1276" y="863"/>
                  </a:cubicBezTo>
                  <a:cubicBezTo>
                    <a:pt x="1297" y="842"/>
                    <a:pt x="1318" y="821"/>
                    <a:pt x="1318" y="821"/>
                  </a:cubicBezTo>
                  <a:cubicBezTo>
                    <a:pt x="1360" y="779"/>
                    <a:pt x="1423" y="758"/>
                    <a:pt x="1465" y="737"/>
                  </a:cubicBezTo>
                  <a:cubicBezTo>
                    <a:pt x="1632" y="633"/>
                    <a:pt x="1716" y="382"/>
                    <a:pt x="1590" y="193"/>
                  </a:cubicBezTo>
                  <a:cubicBezTo>
                    <a:pt x="1517" y="77"/>
                    <a:pt x="1384" y="1"/>
                    <a:pt x="1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06"/>
            <p:cNvSpPr/>
            <p:nvPr/>
          </p:nvSpPr>
          <p:spPr>
            <a:xfrm>
              <a:off x="4222392" y="3266316"/>
              <a:ext cx="74825" cy="120675"/>
            </a:xfrm>
            <a:custGeom>
              <a:avLst/>
              <a:gdLst/>
              <a:ahLst/>
              <a:cxnLst/>
              <a:rect l="l" t="t" r="r" b="b"/>
              <a:pathLst>
                <a:path w="2993" h="4827" extrusionOk="0">
                  <a:moveTo>
                    <a:pt x="458" y="0"/>
                  </a:moveTo>
                  <a:cubicBezTo>
                    <a:pt x="391" y="0"/>
                    <a:pt x="321" y="19"/>
                    <a:pt x="252" y="60"/>
                  </a:cubicBezTo>
                  <a:cubicBezTo>
                    <a:pt x="84" y="144"/>
                    <a:pt x="1" y="416"/>
                    <a:pt x="126" y="584"/>
                  </a:cubicBezTo>
                  <a:cubicBezTo>
                    <a:pt x="566" y="1190"/>
                    <a:pt x="1005" y="1797"/>
                    <a:pt x="1382" y="2446"/>
                  </a:cubicBezTo>
                  <a:cubicBezTo>
                    <a:pt x="1737" y="3115"/>
                    <a:pt x="1988" y="3806"/>
                    <a:pt x="2156" y="4538"/>
                  </a:cubicBezTo>
                  <a:cubicBezTo>
                    <a:pt x="2206" y="4739"/>
                    <a:pt x="2357" y="4826"/>
                    <a:pt x="2513" y="4826"/>
                  </a:cubicBezTo>
                  <a:cubicBezTo>
                    <a:pt x="2747" y="4826"/>
                    <a:pt x="2993" y="4630"/>
                    <a:pt x="2930" y="4329"/>
                  </a:cubicBezTo>
                  <a:cubicBezTo>
                    <a:pt x="2742" y="3555"/>
                    <a:pt x="2470" y="2801"/>
                    <a:pt x="2072" y="2111"/>
                  </a:cubicBezTo>
                  <a:cubicBezTo>
                    <a:pt x="1716" y="1441"/>
                    <a:pt x="1256" y="814"/>
                    <a:pt x="796" y="186"/>
                  </a:cubicBezTo>
                  <a:cubicBezTo>
                    <a:pt x="712" y="74"/>
                    <a:pt x="591" y="0"/>
                    <a:pt x="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06"/>
            <p:cNvSpPr/>
            <p:nvPr/>
          </p:nvSpPr>
          <p:spPr>
            <a:xfrm>
              <a:off x="4259050" y="3232250"/>
              <a:ext cx="42850" cy="99800"/>
            </a:xfrm>
            <a:custGeom>
              <a:avLst/>
              <a:gdLst/>
              <a:ahLst/>
              <a:cxnLst/>
              <a:rect l="l" t="t" r="r" b="b"/>
              <a:pathLst>
                <a:path w="1714" h="3992" extrusionOk="0">
                  <a:moveTo>
                    <a:pt x="1231" y="1"/>
                  </a:moveTo>
                  <a:cubicBezTo>
                    <a:pt x="1073" y="1"/>
                    <a:pt x="917" y="83"/>
                    <a:pt x="859" y="274"/>
                  </a:cubicBezTo>
                  <a:cubicBezTo>
                    <a:pt x="503" y="1383"/>
                    <a:pt x="1" y="2534"/>
                    <a:pt x="482" y="3705"/>
                  </a:cubicBezTo>
                  <a:cubicBezTo>
                    <a:pt x="552" y="3863"/>
                    <a:pt x="682" y="3992"/>
                    <a:pt x="858" y="3992"/>
                  </a:cubicBezTo>
                  <a:cubicBezTo>
                    <a:pt x="891" y="3992"/>
                    <a:pt x="927" y="3987"/>
                    <a:pt x="963" y="3977"/>
                  </a:cubicBezTo>
                  <a:cubicBezTo>
                    <a:pt x="1152" y="3935"/>
                    <a:pt x="1319" y="3684"/>
                    <a:pt x="1235" y="3496"/>
                  </a:cubicBezTo>
                  <a:cubicBezTo>
                    <a:pt x="1047" y="3015"/>
                    <a:pt x="1026" y="2534"/>
                    <a:pt x="1131" y="2031"/>
                  </a:cubicBezTo>
                  <a:cubicBezTo>
                    <a:pt x="1256" y="1487"/>
                    <a:pt x="1466" y="985"/>
                    <a:pt x="1612" y="483"/>
                  </a:cubicBezTo>
                  <a:cubicBezTo>
                    <a:pt x="1713" y="192"/>
                    <a:pt x="1471" y="1"/>
                    <a:pt x="1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06"/>
            <p:cNvSpPr/>
            <p:nvPr/>
          </p:nvSpPr>
          <p:spPr>
            <a:xfrm>
              <a:off x="4309936" y="3225531"/>
              <a:ext cx="57026" cy="127113"/>
            </a:xfrm>
            <a:custGeom>
              <a:avLst/>
              <a:gdLst/>
              <a:ahLst/>
              <a:cxnLst/>
              <a:rect l="l" t="t" r="r" b="b"/>
              <a:pathLst>
                <a:path w="2235" h="5853" extrusionOk="0">
                  <a:moveTo>
                    <a:pt x="574" y="0"/>
                  </a:moveTo>
                  <a:cubicBezTo>
                    <a:pt x="228" y="0"/>
                    <a:pt x="0" y="515"/>
                    <a:pt x="372" y="746"/>
                  </a:cubicBezTo>
                  <a:cubicBezTo>
                    <a:pt x="1084" y="1143"/>
                    <a:pt x="1293" y="2064"/>
                    <a:pt x="1356" y="2817"/>
                  </a:cubicBezTo>
                  <a:cubicBezTo>
                    <a:pt x="1439" y="3675"/>
                    <a:pt x="1356" y="4533"/>
                    <a:pt x="1167" y="5370"/>
                  </a:cubicBezTo>
                  <a:cubicBezTo>
                    <a:pt x="1104" y="5661"/>
                    <a:pt x="1354" y="5852"/>
                    <a:pt x="1585" y="5852"/>
                  </a:cubicBezTo>
                  <a:cubicBezTo>
                    <a:pt x="1736" y="5852"/>
                    <a:pt x="1879" y="5770"/>
                    <a:pt x="1920" y="5579"/>
                  </a:cubicBezTo>
                  <a:cubicBezTo>
                    <a:pt x="2151" y="4617"/>
                    <a:pt x="2234" y="3612"/>
                    <a:pt x="2130" y="2629"/>
                  </a:cubicBezTo>
                  <a:cubicBezTo>
                    <a:pt x="2025" y="1646"/>
                    <a:pt x="1690" y="578"/>
                    <a:pt x="770" y="55"/>
                  </a:cubicBezTo>
                  <a:cubicBezTo>
                    <a:pt x="702" y="17"/>
                    <a:pt x="636"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06"/>
            <p:cNvSpPr/>
            <p:nvPr/>
          </p:nvSpPr>
          <p:spPr>
            <a:xfrm>
              <a:off x="4346425" y="3221075"/>
              <a:ext cx="40825" cy="49725"/>
            </a:xfrm>
            <a:custGeom>
              <a:avLst/>
              <a:gdLst/>
              <a:ahLst/>
              <a:cxnLst/>
              <a:rect l="l" t="t" r="r" b="b"/>
              <a:pathLst>
                <a:path w="1633" h="1989" extrusionOk="0">
                  <a:moveTo>
                    <a:pt x="1176" y="1"/>
                  </a:moveTo>
                  <a:cubicBezTo>
                    <a:pt x="1111" y="1"/>
                    <a:pt x="1045" y="17"/>
                    <a:pt x="984" y="51"/>
                  </a:cubicBezTo>
                  <a:cubicBezTo>
                    <a:pt x="481" y="344"/>
                    <a:pt x="105" y="909"/>
                    <a:pt x="21" y="1495"/>
                  </a:cubicBezTo>
                  <a:cubicBezTo>
                    <a:pt x="21" y="1600"/>
                    <a:pt x="0" y="1704"/>
                    <a:pt x="63" y="1809"/>
                  </a:cubicBezTo>
                  <a:cubicBezTo>
                    <a:pt x="126" y="1893"/>
                    <a:pt x="209" y="1955"/>
                    <a:pt x="293" y="1976"/>
                  </a:cubicBezTo>
                  <a:cubicBezTo>
                    <a:pt x="331" y="1984"/>
                    <a:pt x="372" y="1989"/>
                    <a:pt x="413" y="1989"/>
                  </a:cubicBezTo>
                  <a:cubicBezTo>
                    <a:pt x="484" y="1989"/>
                    <a:pt x="554" y="1974"/>
                    <a:pt x="607" y="1934"/>
                  </a:cubicBezTo>
                  <a:cubicBezTo>
                    <a:pt x="691" y="1893"/>
                    <a:pt x="774" y="1809"/>
                    <a:pt x="795" y="1704"/>
                  </a:cubicBezTo>
                  <a:cubicBezTo>
                    <a:pt x="795" y="1591"/>
                    <a:pt x="820" y="1477"/>
                    <a:pt x="861" y="1364"/>
                  </a:cubicBezTo>
                  <a:lnTo>
                    <a:pt x="861" y="1364"/>
                  </a:lnTo>
                  <a:cubicBezTo>
                    <a:pt x="860" y="1366"/>
                    <a:pt x="859" y="1368"/>
                    <a:pt x="858" y="1369"/>
                  </a:cubicBezTo>
                  <a:cubicBezTo>
                    <a:pt x="860" y="1366"/>
                    <a:pt x="861" y="1362"/>
                    <a:pt x="863" y="1358"/>
                  </a:cubicBezTo>
                  <a:lnTo>
                    <a:pt x="863" y="1358"/>
                  </a:lnTo>
                  <a:cubicBezTo>
                    <a:pt x="862" y="1360"/>
                    <a:pt x="861" y="1362"/>
                    <a:pt x="861" y="1364"/>
                  </a:cubicBezTo>
                  <a:lnTo>
                    <a:pt x="861" y="1364"/>
                  </a:lnTo>
                  <a:cubicBezTo>
                    <a:pt x="877" y="1332"/>
                    <a:pt x="893" y="1312"/>
                    <a:pt x="898" y="1284"/>
                  </a:cubicBezTo>
                  <a:lnTo>
                    <a:pt x="898" y="1284"/>
                  </a:lnTo>
                  <a:cubicBezTo>
                    <a:pt x="886" y="1308"/>
                    <a:pt x="874" y="1333"/>
                    <a:pt x="863" y="1358"/>
                  </a:cubicBezTo>
                  <a:lnTo>
                    <a:pt x="863" y="1358"/>
                  </a:lnTo>
                  <a:cubicBezTo>
                    <a:pt x="874" y="1327"/>
                    <a:pt x="887" y="1296"/>
                    <a:pt x="900" y="1265"/>
                  </a:cubicBezTo>
                  <a:lnTo>
                    <a:pt x="900" y="1265"/>
                  </a:lnTo>
                  <a:cubicBezTo>
                    <a:pt x="900" y="1272"/>
                    <a:pt x="899" y="1278"/>
                    <a:pt x="898" y="1284"/>
                  </a:cubicBezTo>
                  <a:lnTo>
                    <a:pt x="898" y="1284"/>
                  </a:lnTo>
                  <a:cubicBezTo>
                    <a:pt x="943" y="1197"/>
                    <a:pt x="995" y="1118"/>
                    <a:pt x="1055" y="1039"/>
                  </a:cubicBezTo>
                  <a:lnTo>
                    <a:pt x="1055" y="1039"/>
                  </a:lnTo>
                  <a:cubicBezTo>
                    <a:pt x="1052" y="1044"/>
                    <a:pt x="1049" y="1050"/>
                    <a:pt x="1046" y="1056"/>
                  </a:cubicBezTo>
                  <a:cubicBezTo>
                    <a:pt x="1052" y="1046"/>
                    <a:pt x="1058" y="1037"/>
                    <a:pt x="1064" y="1028"/>
                  </a:cubicBezTo>
                  <a:lnTo>
                    <a:pt x="1064" y="1028"/>
                  </a:lnTo>
                  <a:cubicBezTo>
                    <a:pt x="1079" y="1009"/>
                    <a:pt x="1094" y="990"/>
                    <a:pt x="1109" y="972"/>
                  </a:cubicBezTo>
                  <a:lnTo>
                    <a:pt x="1109" y="972"/>
                  </a:lnTo>
                  <a:cubicBezTo>
                    <a:pt x="1102" y="979"/>
                    <a:pt x="1095" y="986"/>
                    <a:pt x="1088" y="993"/>
                  </a:cubicBezTo>
                  <a:lnTo>
                    <a:pt x="1088" y="993"/>
                  </a:lnTo>
                  <a:cubicBezTo>
                    <a:pt x="1138" y="928"/>
                    <a:pt x="1200" y="864"/>
                    <a:pt x="1266" y="807"/>
                  </a:cubicBezTo>
                  <a:lnTo>
                    <a:pt x="1266" y="807"/>
                  </a:lnTo>
                  <a:cubicBezTo>
                    <a:pt x="1298" y="784"/>
                    <a:pt x="1334" y="752"/>
                    <a:pt x="1381" y="721"/>
                  </a:cubicBezTo>
                  <a:cubicBezTo>
                    <a:pt x="1549" y="637"/>
                    <a:pt x="1632" y="365"/>
                    <a:pt x="1528" y="198"/>
                  </a:cubicBezTo>
                  <a:cubicBezTo>
                    <a:pt x="1443" y="71"/>
                    <a:pt x="1311" y="1"/>
                    <a:pt x="1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06"/>
            <p:cNvSpPr/>
            <p:nvPr/>
          </p:nvSpPr>
          <p:spPr>
            <a:xfrm>
              <a:off x="4402984" y="3262355"/>
              <a:ext cx="39800" cy="97700"/>
            </a:xfrm>
            <a:custGeom>
              <a:avLst/>
              <a:gdLst/>
              <a:ahLst/>
              <a:cxnLst/>
              <a:rect l="l" t="t" r="r" b="b"/>
              <a:pathLst>
                <a:path w="1592" h="3908" extrusionOk="0">
                  <a:moveTo>
                    <a:pt x="869" y="1"/>
                  </a:moveTo>
                  <a:cubicBezTo>
                    <a:pt x="633" y="1"/>
                    <a:pt x="394" y="192"/>
                    <a:pt x="482" y="483"/>
                  </a:cubicBezTo>
                  <a:cubicBezTo>
                    <a:pt x="775" y="1425"/>
                    <a:pt x="503" y="2450"/>
                    <a:pt x="85" y="3329"/>
                  </a:cubicBezTo>
                  <a:cubicBezTo>
                    <a:pt x="1" y="3517"/>
                    <a:pt x="43" y="3747"/>
                    <a:pt x="231" y="3852"/>
                  </a:cubicBezTo>
                  <a:cubicBezTo>
                    <a:pt x="291" y="3889"/>
                    <a:pt x="364" y="3908"/>
                    <a:pt x="438" y="3908"/>
                  </a:cubicBezTo>
                  <a:cubicBezTo>
                    <a:pt x="571" y="3908"/>
                    <a:pt x="708" y="3847"/>
                    <a:pt x="775" y="3726"/>
                  </a:cubicBezTo>
                  <a:cubicBezTo>
                    <a:pt x="1256" y="2659"/>
                    <a:pt x="1591" y="1425"/>
                    <a:pt x="1235" y="274"/>
                  </a:cubicBezTo>
                  <a:cubicBezTo>
                    <a:pt x="1177" y="83"/>
                    <a:pt x="1024"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06"/>
            <p:cNvSpPr/>
            <p:nvPr/>
          </p:nvSpPr>
          <p:spPr>
            <a:xfrm>
              <a:off x="4407500" y="3261500"/>
              <a:ext cx="108425" cy="91150"/>
            </a:xfrm>
            <a:custGeom>
              <a:avLst/>
              <a:gdLst/>
              <a:ahLst/>
              <a:cxnLst/>
              <a:rect l="l" t="t" r="r" b="b"/>
              <a:pathLst>
                <a:path w="4337" h="3646" extrusionOk="0">
                  <a:moveTo>
                    <a:pt x="3795" y="0"/>
                  </a:moveTo>
                  <a:cubicBezTo>
                    <a:pt x="1999" y="0"/>
                    <a:pt x="558" y="1512"/>
                    <a:pt x="89" y="3163"/>
                  </a:cubicBezTo>
                  <a:cubicBezTo>
                    <a:pt x="0" y="3454"/>
                    <a:pt x="248" y="3645"/>
                    <a:pt x="485" y="3645"/>
                  </a:cubicBezTo>
                  <a:cubicBezTo>
                    <a:pt x="641" y="3645"/>
                    <a:pt x="792" y="3563"/>
                    <a:pt x="842" y="3372"/>
                  </a:cubicBezTo>
                  <a:cubicBezTo>
                    <a:pt x="1230" y="2024"/>
                    <a:pt x="2396" y="775"/>
                    <a:pt x="3834" y="775"/>
                  </a:cubicBezTo>
                  <a:cubicBezTo>
                    <a:pt x="3869" y="775"/>
                    <a:pt x="3904" y="776"/>
                    <a:pt x="3939" y="778"/>
                  </a:cubicBezTo>
                  <a:cubicBezTo>
                    <a:pt x="3949" y="779"/>
                    <a:pt x="3958" y="779"/>
                    <a:pt x="3968" y="779"/>
                  </a:cubicBezTo>
                  <a:cubicBezTo>
                    <a:pt x="4165" y="779"/>
                    <a:pt x="4336" y="581"/>
                    <a:pt x="4336" y="401"/>
                  </a:cubicBezTo>
                  <a:cubicBezTo>
                    <a:pt x="4336" y="171"/>
                    <a:pt x="4148" y="3"/>
                    <a:pt x="3939" y="3"/>
                  </a:cubicBezTo>
                  <a:cubicBezTo>
                    <a:pt x="3891" y="1"/>
                    <a:pt x="3842" y="0"/>
                    <a:pt x="37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06"/>
            <p:cNvSpPr/>
            <p:nvPr/>
          </p:nvSpPr>
          <p:spPr>
            <a:xfrm>
              <a:off x="4468300" y="3256600"/>
              <a:ext cx="74825" cy="142600"/>
            </a:xfrm>
            <a:custGeom>
              <a:avLst/>
              <a:gdLst/>
              <a:ahLst/>
              <a:cxnLst/>
              <a:rect l="l" t="t" r="r" b="b"/>
              <a:pathLst>
                <a:path w="2993" h="5704" extrusionOk="0">
                  <a:moveTo>
                    <a:pt x="1724" y="1"/>
                  </a:moveTo>
                  <a:cubicBezTo>
                    <a:pt x="1395" y="1"/>
                    <a:pt x="1110" y="391"/>
                    <a:pt x="1423" y="639"/>
                  </a:cubicBezTo>
                  <a:cubicBezTo>
                    <a:pt x="2783" y="1769"/>
                    <a:pt x="1800" y="4363"/>
                    <a:pt x="335" y="4928"/>
                  </a:cubicBezTo>
                  <a:cubicBezTo>
                    <a:pt x="126" y="5012"/>
                    <a:pt x="0" y="5200"/>
                    <a:pt x="63" y="5409"/>
                  </a:cubicBezTo>
                  <a:cubicBezTo>
                    <a:pt x="97" y="5564"/>
                    <a:pt x="258" y="5704"/>
                    <a:pt x="429" y="5704"/>
                  </a:cubicBezTo>
                  <a:cubicBezTo>
                    <a:pt x="468" y="5704"/>
                    <a:pt x="506" y="5697"/>
                    <a:pt x="544" y="5681"/>
                  </a:cubicBezTo>
                  <a:cubicBezTo>
                    <a:pt x="1611" y="5284"/>
                    <a:pt x="2365" y="4259"/>
                    <a:pt x="2679" y="3171"/>
                  </a:cubicBezTo>
                  <a:cubicBezTo>
                    <a:pt x="2992" y="2104"/>
                    <a:pt x="2888" y="848"/>
                    <a:pt x="1988" y="95"/>
                  </a:cubicBezTo>
                  <a:cubicBezTo>
                    <a:pt x="1904" y="29"/>
                    <a:pt x="1813" y="1"/>
                    <a:pt x="1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06"/>
            <p:cNvSpPr/>
            <p:nvPr/>
          </p:nvSpPr>
          <p:spPr>
            <a:xfrm>
              <a:off x="4207275" y="3456175"/>
              <a:ext cx="71175" cy="113725"/>
            </a:xfrm>
            <a:custGeom>
              <a:avLst/>
              <a:gdLst/>
              <a:ahLst/>
              <a:cxnLst/>
              <a:rect l="l" t="t" r="r" b="b"/>
              <a:pathLst>
                <a:path w="2847" h="4549" extrusionOk="0">
                  <a:moveTo>
                    <a:pt x="419" y="0"/>
                  </a:moveTo>
                  <a:cubicBezTo>
                    <a:pt x="210" y="0"/>
                    <a:pt x="0" y="188"/>
                    <a:pt x="21" y="398"/>
                  </a:cubicBezTo>
                  <a:cubicBezTo>
                    <a:pt x="105" y="1025"/>
                    <a:pt x="63" y="1653"/>
                    <a:pt x="105" y="2260"/>
                  </a:cubicBezTo>
                  <a:cubicBezTo>
                    <a:pt x="168" y="2929"/>
                    <a:pt x="273" y="3766"/>
                    <a:pt x="817" y="4227"/>
                  </a:cubicBezTo>
                  <a:cubicBezTo>
                    <a:pt x="1047" y="4438"/>
                    <a:pt x="1331" y="4548"/>
                    <a:pt x="1610" y="4548"/>
                  </a:cubicBezTo>
                  <a:cubicBezTo>
                    <a:pt x="1936" y="4548"/>
                    <a:pt x="2255" y="4397"/>
                    <a:pt x="2469" y="4080"/>
                  </a:cubicBezTo>
                  <a:cubicBezTo>
                    <a:pt x="2825" y="3557"/>
                    <a:pt x="2846" y="2825"/>
                    <a:pt x="2825" y="2218"/>
                  </a:cubicBezTo>
                  <a:cubicBezTo>
                    <a:pt x="2825" y="1820"/>
                    <a:pt x="2783" y="1444"/>
                    <a:pt x="2721" y="1046"/>
                  </a:cubicBezTo>
                  <a:cubicBezTo>
                    <a:pt x="2679" y="795"/>
                    <a:pt x="2637" y="523"/>
                    <a:pt x="2532" y="293"/>
                  </a:cubicBezTo>
                  <a:cubicBezTo>
                    <a:pt x="2480" y="120"/>
                    <a:pt x="2343" y="5"/>
                    <a:pt x="2168" y="5"/>
                  </a:cubicBezTo>
                  <a:cubicBezTo>
                    <a:pt x="2130" y="5"/>
                    <a:pt x="2091" y="10"/>
                    <a:pt x="2051" y="21"/>
                  </a:cubicBezTo>
                  <a:cubicBezTo>
                    <a:pt x="1863" y="63"/>
                    <a:pt x="1716" y="293"/>
                    <a:pt x="1779" y="502"/>
                  </a:cubicBezTo>
                  <a:cubicBezTo>
                    <a:pt x="1863" y="670"/>
                    <a:pt x="1905" y="879"/>
                    <a:pt x="1925" y="1067"/>
                  </a:cubicBezTo>
                  <a:cubicBezTo>
                    <a:pt x="1946" y="1130"/>
                    <a:pt x="1946" y="1193"/>
                    <a:pt x="1967" y="1256"/>
                  </a:cubicBezTo>
                  <a:cubicBezTo>
                    <a:pt x="1967" y="1297"/>
                    <a:pt x="1967" y="1318"/>
                    <a:pt x="1967" y="1360"/>
                  </a:cubicBezTo>
                  <a:cubicBezTo>
                    <a:pt x="1967" y="1330"/>
                    <a:pt x="1969" y="1319"/>
                    <a:pt x="1972" y="1319"/>
                  </a:cubicBezTo>
                  <a:cubicBezTo>
                    <a:pt x="1978" y="1319"/>
                    <a:pt x="1988" y="1387"/>
                    <a:pt x="1988" y="1402"/>
                  </a:cubicBezTo>
                  <a:cubicBezTo>
                    <a:pt x="1988" y="1548"/>
                    <a:pt x="2009" y="1695"/>
                    <a:pt x="2030" y="1841"/>
                  </a:cubicBezTo>
                  <a:cubicBezTo>
                    <a:pt x="2051" y="2134"/>
                    <a:pt x="2051" y="2448"/>
                    <a:pt x="2030" y="2741"/>
                  </a:cubicBezTo>
                  <a:cubicBezTo>
                    <a:pt x="2030" y="2825"/>
                    <a:pt x="2030" y="2888"/>
                    <a:pt x="2009" y="2971"/>
                  </a:cubicBezTo>
                  <a:cubicBezTo>
                    <a:pt x="2009" y="2986"/>
                    <a:pt x="1998" y="3045"/>
                    <a:pt x="2000" y="3045"/>
                  </a:cubicBezTo>
                  <a:cubicBezTo>
                    <a:pt x="2001" y="3045"/>
                    <a:pt x="2003" y="3036"/>
                    <a:pt x="2009" y="3013"/>
                  </a:cubicBezTo>
                  <a:lnTo>
                    <a:pt x="2009" y="3013"/>
                  </a:lnTo>
                  <a:cubicBezTo>
                    <a:pt x="2009" y="3034"/>
                    <a:pt x="2009" y="3076"/>
                    <a:pt x="1988" y="3118"/>
                  </a:cubicBezTo>
                  <a:cubicBezTo>
                    <a:pt x="1967" y="3243"/>
                    <a:pt x="1946" y="3369"/>
                    <a:pt x="1905" y="3494"/>
                  </a:cubicBezTo>
                  <a:cubicBezTo>
                    <a:pt x="1887" y="3512"/>
                    <a:pt x="1884" y="3530"/>
                    <a:pt x="1871" y="3548"/>
                  </a:cubicBezTo>
                  <a:lnTo>
                    <a:pt x="1871" y="3548"/>
                  </a:lnTo>
                  <a:cubicBezTo>
                    <a:pt x="1876" y="3534"/>
                    <a:pt x="1882" y="3521"/>
                    <a:pt x="1881" y="3521"/>
                  </a:cubicBezTo>
                  <a:lnTo>
                    <a:pt x="1881" y="3521"/>
                  </a:lnTo>
                  <a:cubicBezTo>
                    <a:pt x="1881" y="3521"/>
                    <a:pt x="1876" y="3530"/>
                    <a:pt x="1863" y="3557"/>
                  </a:cubicBezTo>
                  <a:cubicBezTo>
                    <a:pt x="1866" y="3554"/>
                    <a:pt x="1869" y="3551"/>
                    <a:pt x="1871" y="3548"/>
                  </a:cubicBezTo>
                  <a:lnTo>
                    <a:pt x="1871" y="3548"/>
                  </a:lnTo>
                  <a:cubicBezTo>
                    <a:pt x="1867" y="3559"/>
                    <a:pt x="1863" y="3572"/>
                    <a:pt x="1863" y="3578"/>
                  </a:cubicBezTo>
                  <a:cubicBezTo>
                    <a:pt x="1845" y="3614"/>
                    <a:pt x="1811" y="3650"/>
                    <a:pt x="1789" y="3686"/>
                  </a:cubicBezTo>
                  <a:lnTo>
                    <a:pt x="1789" y="3686"/>
                  </a:lnTo>
                  <a:cubicBezTo>
                    <a:pt x="1773" y="3704"/>
                    <a:pt x="1748" y="3735"/>
                    <a:pt x="1737" y="3745"/>
                  </a:cubicBezTo>
                  <a:cubicBezTo>
                    <a:pt x="1735" y="3748"/>
                    <a:pt x="1732" y="3750"/>
                    <a:pt x="1729" y="3753"/>
                  </a:cubicBezTo>
                  <a:lnTo>
                    <a:pt x="1729" y="3753"/>
                  </a:lnTo>
                  <a:cubicBezTo>
                    <a:pt x="1722" y="3755"/>
                    <a:pt x="1715" y="3759"/>
                    <a:pt x="1707" y="3763"/>
                  </a:cubicBezTo>
                  <a:lnTo>
                    <a:pt x="1707" y="3763"/>
                  </a:lnTo>
                  <a:cubicBezTo>
                    <a:pt x="1718" y="3755"/>
                    <a:pt x="1723" y="3753"/>
                    <a:pt x="1723" y="3753"/>
                  </a:cubicBezTo>
                  <a:lnTo>
                    <a:pt x="1723" y="3753"/>
                  </a:lnTo>
                  <a:cubicBezTo>
                    <a:pt x="1722" y="3753"/>
                    <a:pt x="1698" y="3766"/>
                    <a:pt x="1674" y="3766"/>
                  </a:cubicBezTo>
                  <a:cubicBezTo>
                    <a:pt x="1669" y="3772"/>
                    <a:pt x="1660" y="3775"/>
                    <a:pt x="1652" y="3776"/>
                  </a:cubicBezTo>
                  <a:lnTo>
                    <a:pt x="1652" y="3776"/>
                  </a:lnTo>
                  <a:cubicBezTo>
                    <a:pt x="1633" y="3773"/>
                    <a:pt x="1614" y="3772"/>
                    <a:pt x="1599" y="3772"/>
                  </a:cubicBezTo>
                  <a:cubicBezTo>
                    <a:pt x="1588" y="3772"/>
                    <a:pt x="1580" y="3772"/>
                    <a:pt x="1576" y="3774"/>
                  </a:cubicBezTo>
                  <a:lnTo>
                    <a:pt x="1576" y="3774"/>
                  </a:lnTo>
                  <a:cubicBezTo>
                    <a:pt x="1545" y="3765"/>
                    <a:pt x="1510" y="3761"/>
                    <a:pt x="1465" y="3745"/>
                  </a:cubicBezTo>
                  <a:cubicBezTo>
                    <a:pt x="1453" y="3742"/>
                    <a:pt x="1445" y="3741"/>
                    <a:pt x="1441" y="3741"/>
                  </a:cubicBezTo>
                  <a:cubicBezTo>
                    <a:pt x="1441" y="3741"/>
                    <a:pt x="1440" y="3741"/>
                    <a:pt x="1440" y="3741"/>
                  </a:cubicBezTo>
                  <a:lnTo>
                    <a:pt x="1440" y="3741"/>
                  </a:lnTo>
                  <a:cubicBezTo>
                    <a:pt x="1418" y="3722"/>
                    <a:pt x="1380" y="3702"/>
                    <a:pt x="1361" y="3683"/>
                  </a:cubicBezTo>
                  <a:lnTo>
                    <a:pt x="1361" y="3683"/>
                  </a:lnTo>
                  <a:cubicBezTo>
                    <a:pt x="1371" y="3690"/>
                    <a:pt x="1376" y="3692"/>
                    <a:pt x="1378" y="3692"/>
                  </a:cubicBezTo>
                  <a:cubicBezTo>
                    <a:pt x="1385" y="3692"/>
                    <a:pt x="1294" y="3616"/>
                    <a:pt x="1277" y="3599"/>
                  </a:cubicBezTo>
                  <a:cubicBezTo>
                    <a:pt x="1262" y="3579"/>
                    <a:pt x="1256" y="3572"/>
                    <a:pt x="1256" y="3572"/>
                  </a:cubicBezTo>
                  <a:lnTo>
                    <a:pt x="1256" y="3572"/>
                  </a:lnTo>
                  <a:cubicBezTo>
                    <a:pt x="1255" y="3572"/>
                    <a:pt x="1278" y="3605"/>
                    <a:pt x="1277" y="3605"/>
                  </a:cubicBezTo>
                  <a:cubicBezTo>
                    <a:pt x="1276" y="3605"/>
                    <a:pt x="1271" y="3598"/>
                    <a:pt x="1256" y="3578"/>
                  </a:cubicBezTo>
                  <a:cubicBezTo>
                    <a:pt x="1235" y="3557"/>
                    <a:pt x="1235" y="3515"/>
                    <a:pt x="1214" y="3494"/>
                  </a:cubicBezTo>
                  <a:cubicBezTo>
                    <a:pt x="1172" y="3452"/>
                    <a:pt x="1151" y="3390"/>
                    <a:pt x="1130" y="3348"/>
                  </a:cubicBezTo>
                  <a:cubicBezTo>
                    <a:pt x="1120" y="3323"/>
                    <a:pt x="1116" y="3315"/>
                    <a:pt x="1115" y="3315"/>
                  </a:cubicBezTo>
                  <a:lnTo>
                    <a:pt x="1115" y="3315"/>
                  </a:lnTo>
                  <a:cubicBezTo>
                    <a:pt x="1113" y="3315"/>
                    <a:pt x="1125" y="3351"/>
                    <a:pt x="1125" y="3351"/>
                  </a:cubicBezTo>
                  <a:cubicBezTo>
                    <a:pt x="1124" y="3351"/>
                    <a:pt x="1121" y="3340"/>
                    <a:pt x="1109" y="3306"/>
                  </a:cubicBezTo>
                  <a:cubicBezTo>
                    <a:pt x="1109" y="3264"/>
                    <a:pt x="1089" y="3222"/>
                    <a:pt x="1068" y="3180"/>
                  </a:cubicBezTo>
                  <a:cubicBezTo>
                    <a:pt x="1026" y="3055"/>
                    <a:pt x="984" y="2908"/>
                    <a:pt x="963" y="2762"/>
                  </a:cubicBezTo>
                  <a:cubicBezTo>
                    <a:pt x="921" y="2574"/>
                    <a:pt x="921" y="2490"/>
                    <a:pt x="900" y="2302"/>
                  </a:cubicBezTo>
                  <a:cubicBezTo>
                    <a:pt x="837" y="1674"/>
                    <a:pt x="879" y="1025"/>
                    <a:pt x="796" y="398"/>
                  </a:cubicBezTo>
                  <a:cubicBezTo>
                    <a:pt x="775" y="188"/>
                    <a:pt x="649" y="0"/>
                    <a:pt x="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06"/>
            <p:cNvSpPr/>
            <p:nvPr/>
          </p:nvSpPr>
          <p:spPr>
            <a:xfrm>
              <a:off x="4253300" y="3444125"/>
              <a:ext cx="135500" cy="114650"/>
            </a:xfrm>
            <a:custGeom>
              <a:avLst/>
              <a:gdLst/>
              <a:ahLst/>
              <a:cxnLst/>
              <a:rect l="l" t="t" r="r" b="b"/>
              <a:pathLst>
                <a:path w="5420" h="4586" extrusionOk="0">
                  <a:moveTo>
                    <a:pt x="2962" y="1"/>
                  </a:moveTo>
                  <a:cubicBezTo>
                    <a:pt x="2652" y="1"/>
                    <a:pt x="2385" y="393"/>
                    <a:pt x="2679" y="670"/>
                  </a:cubicBezTo>
                  <a:cubicBezTo>
                    <a:pt x="3139" y="1089"/>
                    <a:pt x="3579" y="1591"/>
                    <a:pt x="3934" y="2093"/>
                  </a:cubicBezTo>
                  <a:cubicBezTo>
                    <a:pt x="4123" y="2386"/>
                    <a:pt x="4290" y="2679"/>
                    <a:pt x="4374" y="2993"/>
                  </a:cubicBezTo>
                  <a:cubicBezTo>
                    <a:pt x="4437" y="3223"/>
                    <a:pt x="4437" y="3411"/>
                    <a:pt x="4311" y="3579"/>
                  </a:cubicBezTo>
                  <a:cubicBezTo>
                    <a:pt x="4321" y="3564"/>
                    <a:pt x="4324" y="3559"/>
                    <a:pt x="4323" y="3559"/>
                  </a:cubicBezTo>
                  <a:lnTo>
                    <a:pt x="4323" y="3559"/>
                  </a:lnTo>
                  <a:cubicBezTo>
                    <a:pt x="4319" y="3559"/>
                    <a:pt x="4269" y="3621"/>
                    <a:pt x="4269" y="3621"/>
                  </a:cubicBezTo>
                  <a:cubicBezTo>
                    <a:pt x="4248" y="3642"/>
                    <a:pt x="4206" y="3683"/>
                    <a:pt x="4185" y="3704"/>
                  </a:cubicBezTo>
                  <a:cubicBezTo>
                    <a:pt x="4203" y="3687"/>
                    <a:pt x="4209" y="3681"/>
                    <a:pt x="4208" y="3681"/>
                  </a:cubicBezTo>
                  <a:lnTo>
                    <a:pt x="4208" y="3681"/>
                  </a:lnTo>
                  <a:cubicBezTo>
                    <a:pt x="4207" y="3681"/>
                    <a:pt x="4159" y="3725"/>
                    <a:pt x="4144" y="3725"/>
                  </a:cubicBezTo>
                  <a:cubicBezTo>
                    <a:pt x="4123" y="3746"/>
                    <a:pt x="4102" y="3767"/>
                    <a:pt x="4060" y="3767"/>
                  </a:cubicBezTo>
                  <a:cubicBezTo>
                    <a:pt x="4045" y="3778"/>
                    <a:pt x="4038" y="3785"/>
                    <a:pt x="4036" y="3788"/>
                  </a:cubicBezTo>
                  <a:lnTo>
                    <a:pt x="4036" y="3788"/>
                  </a:lnTo>
                  <a:cubicBezTo>
                    <a:pt x="4016" y="3790"/>
                    <a:pt x="3996" y="3809"/>
                    <a:pt x="3976" y="3809"/>
                  </a:cubicBezTo>
                  <a:cubicBezTo>
                    <a:pt x="3938" y="3809"/>
                    <a:pt x="3917" y="3809"/>
                    <a:pt x="3898" y="3825"/>
                  </a:cubicBezTo>
                  <a:lnTo>
                    <a:pt x="3898" y="3825"/>
                  </a:lnTo>
                  <a:cubicBezTo>
                    <a:pt x="3879" y="3827"/>
                    <a:pt x="3858" y="3830"/>
                    <a:pt x="3851" y="3830"/>
                  </a:cubicBezTo>
                  <a:cubicBezTo>
                    <a:pt x="3809" y="3830"/>
                    <a:pt x="3788" y="3809"/>
                    <a:pt x="3746" y="3809"/>
                  </a:cubicBezTo>
                  <a:cubicBezTo>
                    <a:pt x="3683" y="3809"/>
                    <a:pt x="3621" y="3788"/>
                    <a:pt x="3558" y="3767"/>
                  </a:cubicBezTo>
                  <a:cubicBezTo>
                    <a:pt x="3516" y="3746"/>
                    <a:pt x="3495" y="3725"/>
                    <a:pt x="3453" y="3725"/>
                  </a:cubicBezTo>
                  <a:cubicBezTo>
                    <a:pt x="3390" y="3683"/>
                    <a:pt x="3307" y="3642"/>
                    <a:pt x="3244" y="3600"/>
                  </a:cubicBezTo>
                  <a:cubicBezTo>
                    <a:pt x="3097" y="3495"/>
                    <a:pt x="3077" y="3474"/>
                    <a:pt x="2951" y="3370"/>
                  </a:cubicBezTo>
                  <a:cubicBezTo>
                    <a:pt x="2805" y="3244"/>
                    <a:pt x="2679" y="3118"/>
                    <a:pt x="2553" y="2972"/>
                  </a:cubicBezTo>
                  <a:cubicBezTo>
                    <a:pt x="2323" y="2742"/>
                    <a:pt x="2114" y="2470"/>
                    <a:pt x="1926" y="2219"/>
                  </a:cubicBezTo>
                  <a:cubicBezTo>
                    <a:pt x="1549" y="1717"/>
                    <a:pt x="1214" y="1152"/>
                    <a:pt x="817" y="629"/>
                  </a:cubicBezTo>
                  <a:cubicBezTo>
                    <a:pt x="733" y="517"/>
                    <a:pt x="612" y="443"/>
                    <a:pt x="479" y="443"/>
                  </a:cubicBezTo>
                  <a:cubicBezTo>
                    <a:pt x="412" y="443"/>
                    <a:pt x="343" y="461"/>
                    <a:pt x="273" y="503"/>
                  </a:cubicBezTo>
                  <a:cubicBezTo>
                    <a:pt x="105" y="587"/>
                    <a:pt x="1" y="859"/>
                    <a:pt x="147" y="1026"/>
                  </a:cubicBezTo>
                  <a:cubicBezTo>
                    <a:pt x="984" y="2156"/>
                    <a:pt x="1654" y="3495"/>
                    <a:pt x="2867" y="4269"/>
                  </a:cubicBezTo>
                  <a:cubicBezTo>
                    <a:pt x="3174" y="4470"/>
                    <a:pt x="3513" y="4586"/>
                    <a:pt x="3847" y="4586"/>
                  </a:cubicBezTo>
                  <a:cubicBezTo>
                    <a:pt x="4172" y="4586"/>
                    <a:pt x="4492" y="4476"/>
                    <a:pt x="4771" y="4227"/>
                  </a:cubicBezTo>
                  <a:cubicBezTo>
                    <a:pt x="5420" y="3642"/>
                    <a:pt x="5211" y="2742"/>
                    <a:pt x="4834" y="2072"/>
                  </a:cubicBezTo>
                  <a:cubicBezTo>
                    <a:pt x="4437" y="1340"/>
                    <a:pt x="3851" y="670"/>
                    <a:pt x="3223" y="105"/>
                  </a:cubicBezTo>
                  <a:cubicBezTo>
                    <a:pt x="3140" y="32"/>
                    <a:pt x="3049" y="1"/>
                    <a:pt x="29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06"/>
            <p:cNvSpPr/>
            <p:nvPr/>
          </p:nvSpPr>
          <p:spPr>
            <a:xfrm>
              <a:off x="4314975" y="3411625"/>
              <a:ext cx="162250" cy="102425"/>
            </a:xfrm>
            <a:custGeom>
              <a:avLst/>
              <a:gdLst/>
              <a:ahLst/>
              <a:cxnLst/>
              <a:rect l="l" t="t" r="r" b="b"/>
              <a:pathLst>
                <a:path w="6490" h="4097" extrusionOk="0">
                  <a:moveTo>
                    <a:pt x="3421" y="0"/>
                  </a:moveTo>
                  <a:cubicBezTo>
                    <a:pt x="2975" y="0"/>
                    <a:pt x="2993" y="737"/>
                    <a:pt x="3476" y="778"/>
                  </a:cubicBezTo>
                  <a:cubicBezTo>
                    <a:pt x="3685" y="799"/>
                    <a:pt x="3999" y="966"/>
                    <a:pt x="4229" y="1092"/>
                  </a:cubicBezTo>
                  <a:cubicBezTo>
                    <a:pt x="4522" y="1301"/>
                    <a:pt x="4794" y="1531"/>
                    <a:pt x="5024" y="1824"/>
                  </a:cubicBezTo>
                  <a:cubicBezTo>
                    <a:pt x="5234" y="2054"/>
                    <a:pt x="5401" y="2326"/>
                    <a:pt x="5464" y="2640"/>
                  </a:cubicBezTo>
                  <a:cubicBezTo>
                    <a:pt x="5485" y="2745"/>
                    <a:pt x="5485" y="2849"/>
                    <a:pt x="5443" y="2954"/>
                  </a:cubicBezTo>
                  <a:cubicBezTo>
                    <a:pt x="5401" y="3058"/>
                    <a:pt x="5338" y="3142"/>
                    <a:pt x="5296" y="3184"/>
                  </a:cubicBezTo>
                  <a:cubicBezTo>
                    <a:pt x="5255" y="3205"/>
                    <a:pt x="5192" y="3247"/>
                    <a:pt x="5129" y="3268"/>
                  </a:cubicBezTo>
                  <a:cubicBezTo>
                    <a:pt x="5041" y="3305"/>
                    <a:pt x="5006" y="3313"/>
                    <a:pt x="4960" y="3313"/>
                  </a:cubicBezTo>
                  <a:cubicBezTo>
                    <a:pt x="4930" y="3313"/>
                    <a:pt x="4895" y="3310"/>
                    <a:pt x="4836" y="3310"/>
                  </a:cubicBezTo>
                  <a:cubicBezTo>
                    <a:pt x="4585" y="3310"/>
                    <a:pt x="4334" y="3247"/>
                    <a:pt x="4062" y="3163"/>
                  </a:cubicBezTo>
                  <a:cubicBezTo>
                    <a:pt x="3434" y="2954"/>
                    <a:pt x="2848" y="2619"/>
                    <a:pt x="2283" y="2263"/>
                  </a:cubicBezTo>
                  <a:cubicBezTo>
                    <a:pt x="1760" y="1929"/>
                    <a:pt x="1279" y="1594"/>
                    <a:pt x="840" y="1196"/>
                  </a:cubicBezTo>
                  <a:cubicBezTo>
                    <a:pt x="759" y="1124"/>
                    <a:pt x="670" y="1094"/>
                    <a:pt x="584" y="1094"/>
                  </a:cubicBezTo>
                  <a:cubicBezTo>
                    <a:pt x="272" y="1094"/>
                    <a:pt x="0" y="1498"/>
                    <a:pt x="296" y="1761"/>
                  </a:cubicBezTo>
                  <a:cubicBezTo>
                    <a:pt x="756" y="2180"/>
                    <a:pt x="1300" y="2556"/>
                    <a:pt x="1844" y="2912"/>
                  </a:cubicBezTo>
                  <a:cubicBezTo>
                    <a:pt x="2514" y="3330"/>
                    <a:pt x="3225" y="3749"/>
                    <a:pt x="3999" y="3958"/>
                  </a:cubicBezTo>
                  <a:cubicBezTo>
                    <a:pt x="4268" y="4039"/>
                    <a:pt x="4560" y="4096"/>
                    <a:pt x="4846" y="4096"/>
                  </a:cubicBezTo>
                  <a:cubicBezTo>
                    <a:pt x="5226" y="4096"/>
                    <a:pt x="5595" y="3994"/>
                    <a:pt x="5882" y="3707"/>
                  </a:cubicBezTo>
                  <a:cubicBezTo>
                    <a:pt x="6489" y="3079"/>
                    <a:pt x="6259" y="2180"/>
                    <a:pt x="5799" y="1531"/>
                  </a:cubicBezTo>
                  <a:cubicBezTo>
                    <a:pt x="5276" y="799"/>
                    <a:pt x="4418" y="66"/>
                    <a:pt x="3476" y="4"/>
                  </a:cubicBezTo>
                  <a:cubicBezTo>
                    <a:pt x="3457" y="1"/>
                    <a:pt x="3439" y="0"/>
                    <a:pt x="3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06"/>
            <p:cNvSpPr/>
            <p:nvPr/>
          </p:nvSpPr>
          <p:spPr>
            <a:xfrm>
              <a:off x="4430100" y="3379275"/>
              <a:ext cx="94200" cy="77050"/>
            </a:xfrm>
            <a:custGeom>
              <a:avLst/>
              <a:gdLst/>
              <a:ahLst/>
              <a:cxnLst/>
              <a:rect l="l" t="t" r="r" b="b"/>
              <a:pathLst>
                <a:path w="3768" h="3082" extrusionOk="0">
                  <a:moveTo>
                    <a:pt x="1343" y="985"/>
                  </a:moveTo>
                  <a:cubicBezTo>
                    <a:pt x="1353" y="990"/>
                    <a:pt x="1367" y="997"/>
                    <a:pt x="1382" y="1005"/>
                  </a:cubicBezTo>
                  <a:cubicBezTo>
                    <a:pt x="1372" y="995"/>
                    <a:pt x="1357" y="990"/>
                    <a:pt x="1343" y="985"/>
                  </a:cubicBezTo>
                  <a:close/>
                  <a:moveTo>
                    <a:pt x="2758" y="1902"/>
                  </a:moveTo>
                  <a:cubicBezTo>
                    <a:pt x="2759" y="1903"/>
                    <a:pt x="2761" y="1903"/>
                    <a:pt x="2763" y="1904"/>
                  </a:cubicBezTo>
                  <a:cubicBezTo>
                    <a:pt x="2776" y="1924"/>
                    <a:pt x="2781" y="1932"/>
                    <a:pt x="2781" y="1932"/>
                  </a:cubicBezTo>
                  <a:cubicBezTo>
                    <a:pt x="2780" y="1932"/>
                    <a:pt x="2769" y="1916"/>
                    <a:pt x="2758" y="1902"/>
                  </a:cubicBezTo>
                  <a:close/>
                  <a:moveTo>
                    <a:pt x="2835" y="2042"/>
                  </a:moveTo>
                  <a:cubicBezTo>
                    <a:pt x="2836" y="2042"/>
                    <a:pt x="2836" y="2043"/>
                    <a:pt x="2837" y="2044"/>
                  </a:cubicBezTo>
                  <a:lnTo>
                    <a:pt x="2837" y="2044"/>
                  </a:lnTo>
                  <a:cubicBezTo>
                    <a:pt x="2836" y="2044"/>
                    <a:pt x="2836" y="2044"/>
                    <a:pt x="2836" y="2044"/>
                  </a:cubicBezTo>
                  <a:lnTo>
                    <a:pt x="2836" y="2044"/>
                  </a:lnTo>
                  <a:cubicBezTo>
                    <a:pt x="2836" y="2043"/>
                    <a:pt x="2835" y="2042"/>
                    <a:pt x="2835" y="2042"/>
                  </a:cubicBezTo>
                  <a:close/>
                  <a:moveTo>
                    <a:pt x="2842" y="2054"/>
                  </a:moveTo>
                  <a:lnTo>
                    <a:pt x="2842" y="2054"/>
                  </a:lnTo>
                  <a:cubicBezTo>
                    <a:pt x="2843" y="2055"/>
                    <a:pt x="2843" y="2055"/>
                    <a:pt x="2843" y="2056"/>
                  </a:cubicBezTo>
                  <a:lnTo>
                    <a:pt x="2843" y="2056"/>
                  </a:lnTo>
                  <a:cubicBezTo>
                    <a:pt x="2843" y="2056"/>
                    <a:pt x="2843" y="2056"/>
                    <a:pt x="2843" y="2056"/>
                  </a:cubicBezTo>
                  <a:lnTo>
                    <a:pt x="2843" y="2056"/>
                  </a:lnTo>
                  <a:cubicBezTo>
                    <a:pt x="2843" y="2055"/>
                    <a:pt x="2843" y="2055"/>
                    <a:pt x="2842" y="2054"/>
                  </a:cubicBezTo>
                  <a:close/>
                  <a:moveTo>
                    <a:pt x="2860" y="2045"/>
                  </a:moveTo>
                  <a:cubicBezTo>
                    <a:pt x="2861" y="2045"/>
                    <a:pt x="2861" y="2046"/>
                    <a:pt x="2860" y="2049"/>
                  </a:cubicBezTo>
                  <a:lnTo>
                    <a:pt x="2860" y="2049"/>
                  </a:lnTo>
                  <a:cubicBezTo>
                    <a:pt x="2859" y="2050"/>
                    <a:pt x="2854" y="2055"/>
                    <a:pt x="2849" y="2061"/>
                  </a:cubicBezTo>
                  <a:lnTo>
                    <a:pt x="2849" y="2061"/>
                  </a:lnTo>
                  <a:cubicBezTo>
                    <a:pt x="2850" y="2059"/>
                    <a:pt x="2850" y="2057"/>
                    <a:pt x="2850" y="2055"/>
                  </a:cubicBezTo>
                  <a:lnTo>
                    <a:pt x="2850" y="2055"/>
                  </a:lnTo>
                  <a:cubicBezTo>
                    <a:pt x="2855" y="2049"/>
                    <a:pt x="2859" y="2045"/>
                    <a:pt x="2860" y="2045"/>
                  </a:cubicBezTo>
                  <a:close/>
                  <a:moveTo>
                    <a:pt x="2845" y="2062"/>
                  </a:moveTo>
                  <a:cubicBezTo>
                    <a:pt x="2846" y="2063"/>
                    <a:pt x="2846" y="2064"/>
                    <a:pt x="2846" y="2065"/>
                  </a:cubicBezTo>
                  <a:lnTo>
                    <a:pt x="2846" y="2065"/>
                  </a:lnTo>
                  <a:cubicBezTo>
                    <a:pt x="2846" y="2065"/>
                    <a:pt x="2846" y="2066"/>
                    <a:pt x="2845" y="2066"/>
                  </a:cubicBezTo>
                  <a:lnTo>
                    <a:pt x="2845" y="2066"/>
                  </a:lnTo>
                  <a:cubicBezTo>
                    <a:pt x="2845" y="2065"/>
                    <a:pt x="2845" y="2064"/>
                    <a:pt x="2845" y="2063"/>
                  </a:cubicBezTo>
                  <a:lnTo>
                    <a:pt x="2845" y="2063"/>
                  </a:lnTo>
                  <a:cubicBezTo>
                    <a:pt x="2845" y="2063"/>
                    <a:pt x="2845" y="2063"/>
                    <a:pt x="2845" y="2062"/>
                  </a:cubicBezTo>
                  <a:close/>
                  <a:moveTo>
                    <a:pt x="2831" y="2089"/>
                  </a:moveTo>
                  <a:cubicBezTo>
                    <a:pt x="2828" y="2100"/>
                    <a:pt x="2826" y="2109"/>
                    <a:pt x="2826" y="2114"/>
                  </a:cubicBezTo>
                  <a:cubicBezTo>
                    <a:pt x="2826" y="2106"/>
                    <a:pt x="2828" y="2097"/>
                    <a:pt x="2831" y="2089"/>
                  </a:cubicBezTo>
                  <a:close/>
                  <a:moveTo>
                    <a:pt x="2823" y="2093"/>
                  </a:moveTo>
                  <a:cubicBezTo>
                    <a:pt x="2816" y="2101"/>
                    <a:pt x="2809" y="2109"/>
                    <a:pt x="2805" y="2114"/>
                  </a:cubicBezTo>
                  <a:cubicBezTo>
                    <a:pt x="2794" y="2124"/>
                    <a:pt x="2789" y="2128"/>
                    <a:pt x="2787" y="2128"/>
                  </a:cubicBezTo>
                  <a:cubicBezTo>
                    <a:pt x="2783" y="2128"/>
                    <a:pt x="2807" y="2096"/>
                    <a:pt x="2823" y="2093"/>
                  </a:cubicBezTo>
                  <a:close/>
                  <a:moveTo>
                    <a:pt x="733" y="0"/>
                  </a:moveTo>
                  <a:cubicBezTo>
                    <a:pt x="524" y="0"/>
                    <a:pt x="336" y="210"/>
                    <a:pt x="336" y="398"/>
                  </a:cubicBezTo>
                  <a:cubicBezTo>
                    <a:pt x="357" y="628"/>
                    <a:pt x="524" y="774"/>
                    <a:pt x="733" y="795"/>
                  </a:cubicBezTo>
                  <a:cubicBezTo>
                    <a:pt x="754" y="795"/>
                    <a:pt x="796" y="816"/>
                    <a:pt x="838" y="816"/>
                  </a:cubicBezTo>
                  <a:cubicBezTo>
                    <a:pt x="901" y="837"/>
                    <a:pt x="984" y="858"/>
                    <a:pt x="1047" y="879"/>
                  </a:cubicBezTo>
                  <a:cubicBezTo>
                    <a:pt x="1131" y="900"/>
                    <a:pt x="1215" y="942"/>
                    <a:pt x="1298" y="963"/>
                  </a:cubicBezTo>
                  <a:cubicBezTo>
                    <a:pt x="1309" y="974"/>
                    <a:pt x="1326" y="979"/>
                    <a:pt x="1343" y="985"/>
                  </a:cubicBezTo>
                  <a:lnTo>
                    <a:pt x="1343" y="985"/>
                  </a:lnTo>
                  <a:cubicBezTo>
                    <a:pt x="1332" y="979"/>
                    <a:pt x="1326" y="975"/>
                    <a:pt x="1330" y="975"/>
                  </a:cubicBezTo>
                  <a:cubicBezTo>
                    <a:pt x="1333" y="975"/>
                    <a:pt x="1343" y="978"/>
                    <a:pt x="1361" y="984"/>
                  </a:cubicBezTo>
                  <a:cubicBezTo>
                    <a:pt x="1403" y="1005"/>
                    <a:pt x="1445" y="1026"/>
                    <a:pt x="1487" y="1046"/>
                  </a:cubicBezTo>
                  <a:cubicBezTo>
                    <a:pt x="1696" y="1151"/>
                    <a:pt x="1863" y="1235"/>
                    <a:pt x="2051" y="1339"/>
                  </a:cubicBezTo>
                  <a:cubicBezTo>
                    <a:pt x="2135" y="1402"/>
                    <a:pt x="2219" y="1465"/>
                    <a:pt x="2303" y="1507"/>
                  </a:cubicBezTo>
                  <a:cubicBezTo>
                    <a:pt x="2344" y="1549"/>
                    <a:pt x="2386" y="1570"/>
                    <a:pt x="2428" y="1591"/>
                  </a:cubicBezTo>
                  <a:cubicBezTo>
                    <a:pt x="2428" y="1591"/>
                    <a:pt x="2449" y="1611"/>
                    <a:pt x="2449" y="1611"/>
                  </a:cubicBezTo>
                  <a:cubicBezTo>
                    <a:pt x="2449" y="1611"/>
                    <a:pt x="2409" y="1585"/>
                    <a:pt x="2403" y="1585"/>
                  </a:cubicBezTo>
                  <a:cubicBezTo>
                    <a:pt x="2402" y="1585"/>
                    <a:pt x="2403" y="1586"/>
                    <a:pt x="2407" y="1591"/>
                  </a:cubicBezTo>
                  <a:cubicBezTo>
                    <a:pt x="2428" y="1611"/>
                    <a:pt x="2449" y="1632"/>
                    <a:pt x="2470" y="1632"/>
                  </a:cubicBezTo>
                  <a:cubicBezTo>
                    <a:pt x="2554" y="1695"/>
                    <a:pt x="2616" y="1758"/>
                    <a:pt x="2679" y="1821"/>
                  </a:cubicBezTo>
                  <a:cubicBezTo>
                    <a:pt x="2697" y="1838"/>
                    <a:pt x="2714" y="1870"/>
                    <a:pt x="2743" y="1892"/>
                  </a:cubicBezTo>
                  <a:lnTo>
                    <a:pt x="2743" y="1892"/>
                  </a:lnTo>
                  <a:cubicBezTo>
                    <a:pt x="2748" y="1910"/>
                    <a:pt x="2766" y="1928"/>
                    <a:pt x="2784" y="1946"/>
                  </a:cubicBezTo>
                  <a:cubicBezTo>
                    <a:pt x="2805" y="1967"/>
                    <a:pt x="2805" y="1988"/>
                    <a:pt x="2826" y="2030"/>
                  </a:cubicBezTo>
                  <a:cubicBezTo>
                    <a:pt x="2826" y="2030"/>
                    <a:pt x="2826" y="2030"/>
                    <a:pt x="2826" y="2030"/>
                  </a:cubicBezTo>
                  <a:lnTo>
                    <a:pt x="2826" y="2030"/>
                  </a:lnTo>
                  <a:cubicBezTo>
                    <a:pt x="2826" y="2036"/>
                    <a:pt x="2826" y="2042"/>
                    <a:pt x="2826" y="2051"/>
                  </a:cubicBezTo>
                  <a:cubicBezTo>
                    <a:pt x="2828" y="2053"/>
                    <a:pt x="2830" y="2056"/>
                    <a:pt x="2832" y="2059"/>
                  </a:cubicBezTo>
                  <a:lnTo>
                    <a:pt x="2832" y="2059"/>
                  </a:lnTo>
                  <a:cubicBezTo>
                    <a:pt x="2831" y="2066"/>
                    <a:pt x="2831" y="2075"/>
                    <a:pt x="2831" y="2083"/>
                  </a:cubicBezTo>
                  <a:lnTo>
                    <a:pt x="2831" y="2083"/>
                  </a:lnTo>
                  <a:cubicBezTo>
                    <a:pt x="2828" y="2087"/>
                    <a:pt x="2826" y="2090"/>
                    <a:pt x="2823" y="2093"/>
                  </a:cubicBezTo>
                  <a:lnTo>
                    <a:pt x="2823" y="2093"/>
                  </a:lnTo>
                  <a:cubicBezTo>
                    <a:pt x="2803" y="2096"/>
                    <a:pt x="2783" y="2135"/>
                    <a:pt x="2763" y="2135"/>
                  </a:cubicBezTo>
                  <a:cubicBezTo>
                    <a:pt x="2721" y="2155"/>
                    <a:pt x="2679" y="2176"/>
                    <a:pt x="2637" y="2197"/>
                  </a:cubicBezTo>
                  <a:cubicBezTo>
                    <a:pt x="2636" y="2198"/>
                    <a:pt x="2634" y="2199"/>
                    <a:pt x="2633" y="2200"/>
                  </a:cubicBezTo>
                  <a:lnTo>
                    <a:pt x="2633" y="2200"/>
                  </a:lnTo>
                  <a:cubicBezTo>
                    <a:pt x="2606" y="2207"/>
                    <a:pt x="2586" y="2223"/>
                    <a:pt x="2554" y="2239"/>
                  </a:cubicBezTo>
                  <a:cubicBezTo>
                    <a:pt x="2512" y="2239"/>
                    <a:pt x="2449" y="2260"/>
                    <a:pt x="2407" y="2260"/>
                  </a:cubicBezTo>
                  <a:cubicBezTo>
                    <a:pt x="2392" y="2275"/>
                    <a:pt x="2357" y="2290"/>
                    <a:pt x="2330" y="2290"/>
                  </a:cubicBezTo>
                  <a:cubicBezTo>
                    <a:pt x="2318" y="2290"/>
                    <a:pt x="2309" y="2287"/>
                    <a:pt x="2303" y="2281"/>
                  </a:cubicBezTo>
                  <a:lnTo>
                    <a:pt x="2282" y="2281"/>
                  </a:lnTo>
                  <a:cubicBezTo>
                    <a:pt x="2135" y="2302"/>
                    <a:pt x="1989" y="2302"/>
                    <a:pt x="1821" y="2302"/>
                  </a:cubicBezTo>
                  <a:cubicBezTo>
                    <a:pt x="1779" y="2281"/>
                    <a:pt x="1738" y="2281"/>
                    <a:pt x="1696" y="2281"/>
                  </a:cubicBezTo>
                  <a:cubicBezTo>
                    <a:pt x="1682" y="2281"/>
                    <a:pt x="1621" y="2272"/>
                    <a:pt x="1614" y="2272"/>
                  </a:cubicBezTo>
                  <a:cubicBezTo>
                    <a:pt x="1612" y="2272"/>
                    <a:pt x="1612" y="2272"/>
                    <a:pt x="1614" y="2273"/>
                  </a:cubicBezTo>
                  <a:lnTo>
                    <a:pt x="1614" y="2273"/>
                  </a:lnTo>
                  <a:cubicBezTo>
                    <a:pt x="1544" y="2260"/>
                    <a:pt x="1473" y="2257"/>
                    <a:pt x="1403" y="2239"/>
                  </a:cubicBezTo>
                  <a:cubicBezTo>
                    <a:pt x="1256" y="2197"/>
                    <a:pt x="1110" y="2155"/>
                    <a:pt x="963" y="2114"/>
                  </a:cubicBezTo>
                  <a:cubicBezTo>
                    <a:pt x="956" y="2106"/>
                    <a:pt x="948" y="2101"/>
                    <a:pt x="941" y="2098"/>
                  </a:cubicBezTo>
                  <a:lnTo>
                    <a:pt x="941" y="2098"/>
                  </a:lnTo>
                  <a:cubicBezTo>
                    <a:pt x="942" y="2098"/>
                    <a:pt x="942" y="2099"/>
                    <a:pt x="942" y="2099"/>
                  </a:cubicBezTo>
                  <a:cubicBezTo>
                    <a:pt x="941" y="2099"/>
                    <a:pt x="935" y="2097"/>
                    <a:pt x="922" y="2093"/>
                  </a:cubicBezTo>
                  <a:lnTo>
                    <a:pt x="922" y="2093"/>
                  </a:lnTo>
                  <a:cubicBezTo>
                    <a:pt x="922" y="2093"/>
                    <a:pt x="930" y="2093"/>
                    <a:pt x="941" y="2098"/>
                  </a:cubicBezTo>
                  <a:lnTo>
                    <a:pt x="941" y="2098"/>
                  </a:lnTo>
                  <a:cubicBezTo>
                    <a:pt x="937" y="2095"/>
                    <a:pt x="915" y="2087"/>
                    <a:pt x="912" y="2087"/>
                  </a:cubicBezTo>
                  <a:cubicBezTo>
                    <a:pt x="910" y="2087"/>
                    <a:pt x="913" y="2088"/>
                    <a:pt x="921" y="2093"/>
                  </a:cubicBezTo>
                  <a:lnTo>
                    <a:pt x="921" y="2093"/>
                  </a:lnTo>
                  <a:cubicBezTo>
                    <a:pt x="880" y="2072"/>
                    <a:pt x="859" y="2051"/>
                    <a:pt x="817" y="2051"/>
                  </a:cubicBezTo>
                  <a:cubicBezTo>
                    <a:pt x="754" y="2009"/>
                    <a:pt x="712" y="1967"/>
                    <a:pt x="650" y="1946"/>
                  </a:cubicBezTo>
                  <a:cubicBezTo>
                    <a:pt x="594" y="1904"/>
                    <a:pt x="526" y="1886"/>
                    <a:pt x="457" y="1886"/>
                  </a:cubicBezTo>
                  <a:cubicBezTo>
                    <a:pt x="319" y="1886"/>
                    <a:pt x="175" y="1960"/>
                    <a:pt x="106" y="2072"/>
                  </a:cubicBezTo>
                  <a:cubicBezTo>
                    <a:pt x="1" y="2281"/>
                    <a:pt x="85" y="2490"/>
                    <a:pt x="252" y="2616"/>
                  </a:cubicBezTo>
                  <a:cubicBezTo>
                    <a:pt x="503" y="2783"/>
                    <a:pt x="817" y="2909"/>
                    <a:pt x="1110" y="2971"/>
                  </a:cubicBezTo>
                  <a:cubicBezTo>
                    <a:pt x="1387" y="3041"/>
                    <a:pt x="1679" y="3081"/>
                    <a:pt x="1961" y="3081"/>
                  </a:cubicBezTo>
                  <a:cubicBezTo>
                    <a:pt x="2020" y="3081"/>
                    <a:pt x="2078" y="3080"/>
                    <a:pt x="2135" y="3076"/>
                  </a:cubicBezTo>
                  <a:cubicBezTo>
                    <a:pt x="2616" y="3076"/>
                    <a:pt x="3286" y="2930"/>
                    <a:pt x="3537" y="2448"/>
                  </a:cubicBezTo>
                  <a:cubicBezTo>
                    <a:pt x="3767" y="2009"/>
                    <a:pt x="3516" y="1570"/>
                    <a:pt x="3223" y="1256"/>
                  </a:cubicBezTo>
                  <a:cubicBezTo>
                    <a:pt x="2888" y="921"/>
                    <a:pt x="2491" y="670"/>
                    <a:pt x="2072" y="461"/>
                  </a:cubicBezTo>
                  <a:cubicBezTo>
                    <a:pt x="1675" y="251"/>
                    <a:pt x="1215" y="42"/>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06"/>
            <p:cNvSpPr/>
            <p:nvPr/>
          </p:nvSpPr>
          <p:spPr>
            <a:xfrm>
              <a:off x="4153275" y="3357225"/>
              <a:ext cx="296600" cy="119850"/>
            </a:xfrm>
            <a:custGeom>
              <a:avLst/>
              <a:gdLst/>
              <a:ahLst/>
              <a:cxnLst/>
              <a:rect l="l" t="t" r="r" b="b"/>
              <a:pathLst>
                <a:path w="11864" h="4794" extrusionOk="0">
                  <a:moveTo>
                    <a:pt x="11355" y="0"/>
                  </a:moveTo>
                  <a:cubicBezTo>
                    <a:pt x="11313" y="0"/>
                    <a:pt x="11268" y="8"/>
                    <a:pt x="11220" y="24"/>
                  </a:cubicBezTo>
                  <a:cubicBezTo>
                    <a:pt x="9316" y="673"/>
                    <a:pt x="7308" y="882"/>
                    <a:pt x="5383" y="1510"/>
                  </a:cubicBezTo>
                  <a:cubicBezTo>
                    <a:pt x="3604" y="2096"/>
                    <a:pt x="2098" y="3289"/>
                    <a:pt x="382" y="4084"/>
                  </a:cubicBezTo>
                  <a:cubicBezTo>
                    <a:pt x="1" y="4265"/>
                    <a:pt x="250" y="4793"/>
                    <a:pt x="609" y="4793"/>
                  </a:cubicBezTo>
                  <a:cubicBezTo>
                    <a:pt x="664" y="4793"/>
                    <a:pt x="721" y="4781"/>
                    <a:pt x="780" y="4753"/>
                  </a:cubicBezTo>
                  <a:cubicBezTo>
                    <a:pt x="2453" y="3979"/>
                    <a:pt x="3939" y="2786"/>
                    <a:pt x="5718" y="2221"/>
                  </a:cubicBezTo>
                  <a:cubicBezTo>
                    <a:pt x="7580" y="1636"/>
                    <a:pt x="9567" y="1405"/>
                    <a:pt x="11430" y="778"/>
                  </a:cubicBezTo>
                  <a:cubicBezTo>
                    <a:pt x="11863" y="627"/>
                    <a:pt x="11736" y="0"/>
                    <a:pt x="1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06"/>
            <p:cNvSpPr/>
            <p:nvPr/>
          </p:nvSpPr>
          <p:spPr>
            <a:xfrm>
              <a:off x="4083825" y="3459500"/>
              <a:ext cx="125050" cy="469050"/>
            </a:xfrm>
            <a:custGeom>
              <a:avLst/>
              <a:gdLst/>
              <a:ahLst/>
              <a:cxnLst/>
              <a:rect l="l" t="t" r="r" b="b"/>
              <a:pathLst>
                <a:path w="5002" h="18762" extrusionOk="0">
                  <a:moveTo>
                    <a:pt x="3440" y="0"/>
                  </a:moveTo>
                  <a:cubicBezTo>
                    <a:pt x="3378" y="0"/>
                    <a:pt x="3311" y="17"/>
                    <a:pt x="3244" y="55"/>
                  </a:cubicBezTo>
                  <a:cubicBezTo>
                    <a:pt x="2135" y="683"/>
                    <a:pt x="1068" y="1499"/>
                    <a:pt x="524" y="2692"/>
                  </a:cubicBezTo>
                  <a:cubicBezTo>
                    <a:pt x="1" y="3863"/>
                    <a:pt x="168" y="5098"/>
                    <a:pt x="670" y="6270"/>
                  </a:cubicBezTo>
                  <a:cubicBezTo>
                    <a:pt x="1193" y="7462"/>
                    <a:pt x="1946" y="8550"/>
                    <a:pt x="2574" y="9701"/>
                  </a:cubicBezTo>
                  <a:cubicBezTo>
                    <a:pt x="3223" y="10915"/>
                    <a:pt x="3704" y="12191"/>
                    <a:pt x="3892" y="13572"/>
                  </a:cubicBezTo>
                  <a:cubicBezTo>
                    <a:pt x="4081" y="15162"/>
                    <a:pt x="3892" y="16752"/>
                    <a:pt x="3390" y="18280"/>
                  </a:cubicBezTo>
                  <a:cubicBezTo>
                    <a:pt x="3289" y="18571"/>
                    <a:pt x="3531" y="18762"/>
                    <a:pt x="3772" y="18762"/>
                  </a:cubicBezTo>
                  <a:cubicBezTo>
                    <a:pt x="3929" y="18762"/>
                    <a:pt x="4085" y="18680"/>
                    <a:pt x="4143" y="18489"/>
                  </a:cubicBezTo>
                  <a:cubicBezTo>
                    <a:pt x="5001" y="15895"/>
                    <a:pt x="4938" y="13112"/>
                    <a:pt x="3871" y="10601"/>
                  </a:cubicBezTo>
                  <a:cubicBezTo>
                    <a:pt x="3390" y="9450"/>
                    <a:pt x="2721" y="8383"/>
                    <a:pt x="2093" y="7295"/>
                  </a:cubicBezTo>
                  <a:cubicBezTo>
                    <a:pt x="1507" y="6249"/>
                    <a:pt x="817" y="5077"/>
                    <a:pt x="1005" y="3822"/>
                  </a:cubicBezTo>
                  <a:cubicBezTo>
                    <a:pt x="1214" y="2357"/>
                    <a:pt x="2428" y="1395"/>
                    <a:pt x="3641" y="725"/>
                  </a:cubicBezTo>
                  <a:cubicBezTo>
                    <a:pt x="4013" y="512"/>
                    <a:pt x="3785" y="0"/>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06"/>
            <p:cNvSpPr/>
            <p:nvPr/>
          </p:nvSpPr>
          <p:spPr>
            <a:xfrm>
              <a:off x="3802800" y="3421625"/>
              <a:ext cx="258550" cy="457775"/>
            </a:xfrm>
            <a:custGeom>
              <a:avLst/>
              <a:gdLst/>
              <a:ahLst/>
              <a:cxnLst/>
              <a:rect l="l" t="t" r="r" b="b"/>
              <a:pathLst>
                <a:path w="10342" h="18311" extrusionOk="0">
                  <a:moveTo>
                    <a:pt x="481" y="0"/>
                  </a:moveTo>
                  <a:cubicBezTo>
                    <a:pt x="241" y="0"/>
                    <a:pt x="1" y="192"/>
                    <a:pt x="89" y="482"/>
                  </a:cubicBezTo>
                  <a:cubicBezTo>
                    <a:pt x="884" y="2972"/>
                    <a:pt x="2977" y="4751"/>
                    <a:pt x="4902" y="6383"/>
                  </a:cubicBezTo>
                  <a:cubicBezTo>
                    <a:pt x="5885" y="7220"/>
                    <a:pt x="6910" y="8036"/>
                    <a:pt x="7726" y="9040"/>
                  </a:cubicBezTo>
                  <a:cubicBezTo>
                    <a:pt x="8647" y="10170"/>
                    <a:pt x="9107" y="11425"/>
                    <a:pt x="9170" y="12890"/>
                  </a:cubicBezTo>
                  <a:cubicBezTo>
                    <a:pt x="9212" y="13811"/>
                    <a:pt x="9170" y="14773"/>
                    <a:pt x="9254" y="15694"/>
                  </a:cubicBezTo>
                  <a:cubicBezTo>
                    <a:pt x="9317" y="16384"/>
                    <a:pt x="9589" y="17138"/>
                    <a:pt x="9379" y="17828"/>
                  </a:cubicBezTo>
                  <a:cubicBezTo>
                    <a:pt x="9303" y="18119"/>
                    <a:pt x="9548" y="18310"/>
                    <a:pt x="9782" y="18310"/>
                  </a:cubicBezTo>
                  <a:cubicBezTo>
                    <a:pt x="9935" y="18310"/>
                    <a:pt x="10083" y="18228"/>
                    <a:pt x="10133" y="18037"/>
                  </a:cubicBezTo>
                  <a:cubicBezTo>
                    <a:pt x="10342" y="17368"/>
                    <a:pt x="10174" y="16677"/>
                    <a:pt x="10070" y="16029"/>
                  </a:cubicBezTo>
                  <a:cubicBezTo>
                    <a:pt x="9944" y="15234"/>
                    <a:pt x="9986" y="14438"/>
                    <a:pt x="9965" y="13643"/>
                  </a:cubicBezTo>
                  <a:cubicBezTo>
                    <a:pt x="9965" y="12869"/>
                    <a:pt x="9944" y="12053"/>
                    <a:pt x="9756" y="11300"/>
                  </a:cubicBezTo>
                  <a:cubicBezTo>
                    <a:pt x="9589" y="10609"/>
                    <a:pt x="9296" y="9961"/>
                    <a:pt x="8919" y="9375"/>
                  </a:cubicBezTo>
                  <a:cubicBezTo>
                    <a:pt x="8208" y="8245"/>
                    <a:pt x="7224" y="7366"/>
                    <a:pt x="6220" y="6487"/>
                  </a:cubicBezTo>
                  <a:cubicBezTo>
                    <a:pt x="5236" y="5630"/>
                    <a:pt x="4211" y="4814"/>
                    <a:pt x="3291" y="3872"/>
                  </a:cubicBezTo>
                  <a:cubicBezTo>
                    <a:pt x="2244" y="2847"/>
                    <a:pt x="1303" y="1675"/>
                    <a:pt x="863" y="273"/>
                  </a:cubicBezTo>
                  <a:cubicBezTo>
                    <a:pt x="797" y="83"/>
                    <a:pt x="639" y="0"/>
                    <a:pt x="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06"/>
            <p:cNvSpPr/>
            <p:nvPr/>
          </p:nvSpPr>
          <p:spPr>
            <a:xfrm>
              <a:off x="3855350" y="3433925"/>
              <a:ext cx="111250" cy="169950"/>
            </a:xfrm>
            <a:custGeom>
              <a:avLst/>
              <a:gdLst/>
              <a:ahLst/>
              <a:cxnLst/>
              <a:rect l="l" t="t" r="r" b="b"/>
              <a:pathLst>
                <a:path w="4450" h="6798" extrusionOk="0">
                  <a:moveTo>
                    <a:pt x="545" y="1"/>
                  </a:moveTo>
                  <a:cubicBezTo>
                    <a:pt x="266" y="1"/>
                    <a:pt x="0" y="283"/>
                    <a:pt x="205" y="576"/>
                  </a:cubicBezTo>
                  <a:cubicBezTo>
                    <a:pt x="854" y="1518"/>
                    <a:pt x="1440" y="2522"/>
                    <a:pt x="2005" y="3506"/>
                  </a:cubicBezTo>
                  <a:cubicBezTo>
                    <a:pt x="2549" y="4468"/>
                    <a:pt x="3218" y="5535"/>
                    <a:pt x="3574" y="6539"/>
                  </a:cubicBezTo>
                  <a:cubicBezTo>
                    <a:pt x="3648" y="6720"/>
                    <a:pt x="3808" y="6797"/>
                    <a:pt x="3966" y="6797"/>
                  </a:cubicBezTo>
                  <a:cubicBezTo>
                    <a:pt x="4211" y="6797"/>
                    <a:pt x="4450" y="6610"/>
                    <a:pt x="4348" y="6330"/>
                  </a:cubicBezTo>
                  <a:cubicBezTo>
                    <a:pt x="3930" y="5221"/>
                    <a:pt x="3302" y="4196"/>
                    <a:pt x="2716" y="3171"/>
                  </a:cubicBezTo>
                  <a:cubicBezTo>
                    <a:pt x="2130" y="2166"/>
                    <a:pt x="1544" y="1141"/>
                    <a:pt x="875" y="179"/>
                  </a:cubicBezTo>
                  <a:cubicBezTo>
                    <a:pt x="787" y="53"/>
                    <a:pt x="665" y="1"/>
                    <a:pt x="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06"/>
            <p:cNvSpPr/>
            <p:nvPr/>
          </p:nvSpPr>
          <p:spPr>
            <a:xfrm>
              <a:off x="3777125" y="3319575"/>
              <a:ext cx="211925" cy="127100"/>
            </a:xfrm>
            <a:custGeom>
              <a:avLst/>
              <a:gdLst/>
              <a:ahLst/>
              <a:cxnLst/>
              <a:rect l="l" t="t" r="r" b="b"/>
              <a:pathLst>
                <a:path w="8477" h="5084" extrusionOk="0">
                  <a:moveTo>
                    <a:pt x="549" y="0"/>
                  </a:moveTo>
                  <a:cubicBezTo>
                    <a:pt x="279" y="0"/>
                    <a:pt x="1" y="285"/>
                    <a:pt x="175" y="589"/>
                  </a:cubicBezTo>
                  <a:cubicBezTo>
                    <a:pt x="761" y="1656"/>
                    <a:pt x="1723" y="2535"/>
                    <a:pt x="2665" y="3288"/>
                  </a:cubicBezTo>
                  <a:cubicBezTo>
                    <a:pt x="3711" y="4104"/>
                    <a:pt x="4945" y="4899"/>
                    <a:pt x="6305" y="5067"/>
                  </a:cubicBezTo>
                  <a:cubicBezTo>
                    <a:pt x="6421" y="5078"/>
                    <a:pt x="6536" y="5084"/>
                    <a:pt x="6652" y="5084"/>
                  </a:cubicBezTo>
                  <a:cubicBezTo>
                    <a:pt x="7187" y="5084"/>
                    <a:pt x="7716" y="4958"/>
                    <a:pt x="8147" y="4648"/>
                  </a:cubicBezTo>
                  <a:cubicBezTo>
                    <a:pt x="8477" y="4405"/>
                    <a:pt x="8273" y="3887"/>
                    <a:pt x="7954" y="3887"/>
                  </a:cubicBezTo>
                  <a:cubicBezTo>
                    <a:pt x="7889" y="3887"/>
                    <a:pt x="7820" y="3908"/>
                    <a:pt x="7749" y="3958"/>
                  </a:cubicBezTo>
                  <a:cubicBezTo>
                    <a:pt x="7407" y="4202"/>
                    <a:pt x="7028" y="4300"/>
                    <a:pt x="6637" y="4300"/>
                  </a:cubicBezTo>
                  <a:cubicBezTo>
                    <a:pt x="5686" y="4300"/>
                    <a:pt x="4661" y="3720"/>
                    <a:pt x="3920" y="3246"/>
                  </a:cubicBezTo>
                  <a:cubicBezTo>
                    <a:pt x="2769" y="2472"/>
                    <a:pt x="1556" y="1426"/>
                    <a:pt x="865" y="191"/>
                  </a:cubicBezTo>
                  <a:cubicBezTo>
                    <a:pt x="788" y="56"/>
                    <a:pt x="669" y="0"/>
                    <a:pt x="5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06"/>
            <p:cNvSpPr/>
            <p:nvPr/>
          </p:nvSpPr>
          <p:spPr>
            <a:xfrm>
              <a:off x="3730325" y="3325850"/>
              <a:ext cx="172025" cy="124375"/>
            </a:xfrm>
            <a:custGeom>
              <a:avLst/>
              <a:gdLst/>
              <a:ahLst/>
              <a:cxnLst/>
              <a:rect l="l" t="t" r="r" b="b"/>
              <a:pathLst>
                <a:path w="6881" h="4975" extrusionOk="0">
                  <a:moveTo>
                    <a:pt x="469" y="1"/>
                  </a:moveTo>
                  <a:cubicBezTo>
                    <a:pt x="232" y="1"/>
                    <a:pt x="0" y="187"/>
                    <a:pt x="101" y="463"/>
                  </a:cubicBezTo>
                  <a:cubicBezTo>
                    <a:pt x="826" y="2532"/>
                    <a:pt x="2896" y="4975"/>
                    <a:pt x="5237" y="4975"/>
                  </a:cubicBezTo>
                  <a:cubicBezTo>
                    <a:pt x="5666" y="4975"/>
                    <a:pt x="6104" y="4892"/>
                    <a:pt x="6545" y="4711"/>
                  </a:cubicBezTo>
                  <a:cubicBezTo>
                    <a:pt x="6754" y="4648"/>
                    <a:pt x="6880" y="4460"/>
                    <a:pt x="6817" y="4230"/>
                  </a:cubicBezTo>
                  <a:cubicBezTo>
                    <a:pt x="6782" y="4091"/>
                    <a:pt x="6618" y="3937"/>
                    <a:pt x="6443" y="3937"/>
                  </a:cubicBezTo>
                  <a:cubicBezTo>
                    <a:pt x="6407" y="3937"/>
                    <a:pt x="6371" y="3944"/>
                    <a:pt x="6336" y="3958"/>
                  </a:cubicBezTo>
                  <a:cubicBezTo>
                    <a:pt x="5969" y="4110"/>
                    <a:pt x="5604" y="4178"/>
                    <a:pt x="5247" y="4178"/>
                  </a:cubicBezTo>
                  <a:cubicBezTo>
                    <a:pt x="3243" y="4178"/>
                    <a:pt x="1476" y="2016"/>
                    <a:pt x="854" y="275"/>
                  </a:cubicBezTo>
                  <a:cubicBezTo>
                    <a:pt x="787" y="83"/>
                    <a:pt x="627"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06"/>
            <p:cNvSpPr/>
            <p:nvPr/>
          </p:nvSpPr>
          <p:spPr>
            <a:xfrm>
              <a:off x="3404200" y="3340550"/>
              <a:ext cx="267975" cy="89725"/>
            </a:xfrm>
            <a:custGeom>
              <a:avLst/>
              <a:gdLst/>
              <a:ahLst/>
              <a:cxnLst/>
              <a:rect l="l" t="t" r="r" b="b"/>
              <a:pathLst>
                <a:path w="10719" h="3589" extrusionOk="0">
                  <a:moveTo>
                    <a:pt x="477" y="0"/>
                  </a:moveTo>
                  <a:cubicBezTo>
                    <a:pt x="241" y="0"/>
                    <a:pt x="1" y="192"/>
                    <a:pt x="89" y="482"/>
                  </a:cubicBezTo>
                  <a:cubicBezTo>
                    <a:pt x="823" y="2739"/>
                    <a:pt x="2963" y="3589"/>
                    <a:pt x="5146" y="3589"/>
                  </a:cubicBezTo>
                  <a:cubicBezTo>
                    <a:pt x="6201" y="3589"/>
                    <a:pt x="7266" y="3390"/>
                    <a:pt x="8187" y="3056"/>
                  </a:cubicBezTo>
                  <a:cubicBezTo>
                    <a:pt x="9003" y="2763"/>
                    <a:pt x="9756" y="2365"/>
                    <a:pt x="10405" y="1821"/>
                  </a:cubicBezTo>
                  <a:cubicBezTo>
                    <a:pt x="10719" y="1557"/>
                    <a:pt x="10433" y="1162"/>
                    <a:pt x="10113" y="1162"/>
                  </a:cubicBezTo>
                  <a:cubicBezTo>
                    <a:pt x="10028" y="1162"/>
                    <a:pt x="9940" y="1190"/>
                    <a:pt x="9861" y="1256"/>
                  </a:cubicBezTo>
                  <a:cubicBezTo>
                    <a:pt x="8836" y="2135"/>
                    <a:pt x="7434" y="2595"/>
                    <a:pt x="6136" y="2742"/>
                  </a:cubicBezTo>
                  <a:cubicBezTo>
                    <a:pt x="5799" y="2784"/>
                    <a:pt x="5453" y="2807"/>
                    <a:pt x="5107" y="2807"/>
                  </a:cubicBezTo>
                  <a:cubicBezTo>
                    <a:pt x="4059" y="2807"/>
                    <a:pt x="3005" y="2592"/>
                    <a:pt x="2140" y="2010"/>
                  </a:cubicBezTo>
                  <a:cubicBezTo>
                    <a:pt x="1512" y="1612"/>
                    <a:pt x="1073" y="984"/>
                    <a:pt x="843" y="273"/>
                  </a:cubicBezTo>
                  <a:cubicBezTo>
                    <a:pt x="785" y="82"/>
                    <a:pt x="632" y="0"/>
                    <a:pt x="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06"/>
            <p:cNvSpPr/>
            <p:nvPr/>
          </p:nvSpPr>
          <p:spPr>
            <a:xfrm>
              <a:off x="3568325" y="3395875"/>
              <a:ext cx="229925" cy="90750"/>
            </a:xfrm>
            <a:custGeom>
              <a:avLst/>
              <a:gdLst/>
              <a:ahLst/>
              <a:cxnLst/>
              <a:rect l="l" t="t" r="r" b="b"/>
              <a:pathLst>
                <a:path w="9197" h="3630" extrusionOk="0">
                  <a:moveTo>
                    <a:pt x="8605" y="0"/>
                  </a:moveTo>
                  <a:cubicBezTo>
                    <a:pt x="8547" y="0"/>
                    <a:pt x="8485" y="15"/>
                    <a:pt x="8422" y="48"/>
                  </a:cubicBezTo>
                  <a:cubicBezTo>
                    <a:pt x="7083" y="780"/>
                    <a:pt x="6664" y="2684"/>
                    <a:pt x="4970" y="2831"/>
                  </a:cubicBezTo>
                  <a:cubicBezTo>
                    <a:pt x="4878" y="2839"/>
                    <a:pt x="4786" y="2843"/>
                    <a:pt x="4695" y="2843"/>
                  </a:cubicBezTo>
                  <a:cubicBezTo>
                    <a:pt x="3167" y="2843"/>
                    <a:pt x="1754" y="1717"/>
                    <a:pt x="806" y="592"/>
                  </a:cubicBezTo>
                  <a:cubicBezTo>
                    <a:pt x="728" y="504"/>
                    <a:pt x="639" y="468"/>
                    <a:pt x="552" y="468"/>
                  </a:cubicBezTo>
                  <a:cubicBezTo>
                    <a:pt x="265" y="468"/>
                    <a:pt x="0" y="868"/>
                    <a:pt x="241" y="1157"/>
                  </a:cubicBezTo>
                  <a:cubicBezTo>
                    <a:pt x="1335" y="2413"/>
                    <a:pt x="2959" y="3630"/>
                    <a:pt x="4713" y="3630"/>
                  </a:cubicBezTo>
                  <a:cubicBezTo>
                    <a:pt x="4771" y="3630"/>
                    <a:pt x="4828" y="3628"/>
                    <a:pt x="4886" y="3626"/>
                  </a:cubicBezTo>
                  <a:cubicBezTo>
                    <a:pt x="5786" y="3584"/>
                    <a:pt x="6539" y="3186"/>
                    <a:pt x="7146" y="2517"/>
                  </a:cubicBezTo>
                  <a:cubicBezTo>
                    <a:pt x="7669" y="1889"/>
                    <a:pt x="8066" y="1136"/>
                    <a:pt x="8820" y="738"/>
                  </a:cubicBezTo>
                  <a:cubicBezTo>
                    <a:pt x="9196" y="523"/>
                    <a:pt x="8958" y="0"/>
                    <a:pt x="86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06"/>
            <p:cNvSpPr/>
            <p:nvPr/>
          </p:nvSpPr>
          <p:spPr>
            <a:xfrm>
              <a:off x="3201200" y="3092100"/>
              <a:ext cx="347275" cy="227225"/>
            </a:xfrm>
            <a:custGeom>
              <a:avLst/>
              <a:gdLst/>
              <a:ahLst/>
              <a:cxnLst/>
              <a:rect l="l" t="t" r="r" b="b"/>
              <a:pathLst>
                <a:path w="13891" h="9089" extrusionOk="0">
                  <a:moveTo>
                    <a:pt x="13508" y="0"/>
                  </a:moveTo>
                  <a:cubicBezTo>
                    <a:pt x="13315" y="0"/>
                    <a:pt x="13116" y="126"/>
                    <a:pt x="13106" y="377"/>
                  </a:cubicBezTo>
                  <a:cubicBezTo>
                    <a:pt x="13064" y="1528"/>
                    <a:pt x="12750" y="2658"/>
                    <a:pt x="12310" y="3725"/>
                  </a:cubicBezTo>
                  <a:cubicBezTo>
                    <a:pt x="11829" y="4855"/>
                    <a:pt x="11160" y="5943"/>
                    <a:pt x="10302" y="6821"/>
                  </a:cubicBezTo>
                  <a:cubicBezTo>
                    <a:pt x="9528" y="7596"/>
                    <a:pt x="8523" y="8223"/>
                    <a:pt x="7393" y="8307"/>
                  </a:cubicBezTo>
                  <a:cubicBezTo>
                    <a:pt x="7328" y="8311"/>
                    <a:pt x="7263" y="8313"/>
                    <a:pt x="7199" y="8313"/>
                  </a:cubicBezTo>
                  <a:cubicBezTo>
                    <a:pt x="6021" y="8313"/>
                    <a:pt x="4948" y="7617"/>
                    <a:pt x="3857" y="7240"/>
                  </a:cubicBezTo>
                  <a:cubicBezTo>
                    <a:pt x="3406" y="7094"/>
                    <a:pt x="2933" y="6979"/>
                    <a:pt x="2462" y="6979"/>
                  </a:cubicBezTo>
                  <a:cubicBezTo>
                    <a:pt x="2257" y="6979"/>
                    <a:pt x="2052" y="7001"/>
                    <a:pt x="1849" y="7052"/>
                  </a:cubicBezTo>
                  <a:cubicBezTo>
                    <a:pt x="1116" y="7219"/>
                    <a:pt x="572" y="7784"/>
                    <a:pt x="175" y="8412"/>
                  </a:cubicBezTo>
                  <a:cubicBezTo>
                    <a:pt x="1" y="8716"/>
                    <a:pt x="279" y="9000"/>
                    <a:pt x="549" y="9000"/>
                  </a:cubicBezTo>
                  <a:cubicBezTo>
                    <a:pt x="669" y="9000"/>
                    <a:pt x="788" y="8944"/>
                    <a:pt x="865" y="8809"/>
                  </a:cubicBezTo>
                  <a:cubicBezTo>
                    <a:pt x="1179" y="8265"/>
                    <a:pt x="1639" y="7805"/>
                    <a:pt x="2309" y="7763"/>
                  </a:cubicBezTo>
                  <a:cubicBezTo>
                    <a:pt x="2358" y="7760"/>
                    <a:pt x="2407" y="7758"/>
                    <a:pt x="2455" y="7758"/>
                  </a:cubicBezTo>
                  <a:cubicBezTo>
                    <a:pt x="3013" y="7758"/>
                    <a:pt x="3566" y="7968"/>
                    <a:pt x="4067" y="8160"/>
                  </a:cubicBezTo>
                  <a:cubicBezTo>
                    <a:pt x="5121" y="8567"/>
                    <a:pt x="6109" y="9089"/>
                    <a:pt x="7235" y="9089"/>
                  </a:cubicBezTo>
                  <a:cubicBezTo>
                    <a:pt x="7383" y="9089"/>
                    <a:pt x="7533" y="9080"/>
                    <a:pt x="7686" y="9060"/>
                  </a:cubicBezTo>
                  <a:cubicBezTo>
                    <a:pt x="10197" y="8725"/>
                    <a:pt x="11955" y="6424"/>
                    <a:pt x="12917" y="4269"/>
                  </a:cubicBezTo>
                  <a:cubicBezTo>
                    <a:pt x="13461" y="3034"/>
                    <a:pt x="13838" y="1716"/>
                    <a:pt x="13880" y="377"/>
                  </a:cubicBezTo>
                  <a:cubicBezTo>
                    <a:pt x="13890" y="126"/>
                    <a:pt x="13702" y="0"/>
                    <a:pt x="135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06"/>
            <p:cNvSpPr/>
            <p:nvPr/>
          </p:nvSpPr>
          <p:spPr>
            <a:xfrm>
              <a:off x="3474425" y="2697900"/>
              <a:ext cx="855800" cy="416775"/>
            </a:xfrm>
            <a:custGeom>
              <a:avLst/>
              <a:gdLst/>
              <a:ahLst/>
              <a:cxnLst/>
              <a:rect l="l" t="t" r="r" b="b"/>
              <a:pathLst>
                <a:path w="34232" h="16671" extrusionOk="0">
                  <a:moveTo>
                    <a:pt x="21073" y="0"/>
                  </a:moveTo>
                  <a:cubicBezTo>
                    <a:pt x="20415" y="0"/>
                    <a:pt x="19757" y="34"/>
                    <a:pt x="19104" y="96"/>
                  </a:cubicBezTo>
                  <a:cubicBezTo>
                    <a:pt x="17618" y="243"/>
                    <a:pt x="16154" y="515"/>
                    <a:pt x="14710" y="892"/>
                  </a:cubicBezTo>
                  <a:cubicBezTo>
                    <a:pt x="13433" y="1205"/>
                    <a:pt x="12199" y="1624"/>
                    <a:pt x="10944" y="1959"/>
                  </a:cubicBezTo>
                  <a:cubicBezTo>
                    <a:pt x="6947" y="3047"/>
                    <a:pt x="1423" y="3779"/>
                    <a:pt x="168" y="8487"/>
                  </a:cubicBezTo>
                  <a:cubicBezTo>
                    <a:pt x="1" y="9115"/>
                    <a:pt x="1" y="9805"/>
                    <a:pt x="1" y="10454"/>
                  </a:cubicBezTo>
                  <a:cubicBezTo>
                    <a:pt x="21" y="11353"/>
                    <a:pt x="105" y="12253"/>
                    <a:pt x="293" y="13132"/>
                  </a:cubicBezTo>
                  <a:cubicBezTo>
                    <a:pt x="565" y="14534"/>
                    <a:pt x="1235" y="16563"/>
                    <a:pt x="2951" y="16668"/>
                  </a:cubicBezTo>
                  <a:cubicBezTo>
                    <a:pt x="2980" y="16670"/>
                    <a:pt x="3009" y="16670"/>
                    <a:pt x="3038" y="16670"/>
                  </a:cubicBezTo>
                  <a:cubicBezTo>
                    <a:pt x="3404" y="16670"/>
                    <a:pt x="3753" y="16553"/>
                    <a:pt x="4102" y="16417"/>
                  </a:cubicBezTo>
                  <a:cubicBezTo>
                    <a:pt x="4290" y="16333"/>
                    <a:pt x="4332" y="16040"/>
                    <a:pt x="4227" y="15873"/>
                  </a:cubicBezTo>
                  <a:cubicBezTo>
                    <a:pt x="4160" y="15753"/>
                    <a:pt x="4042" y="15701"/>
                    <a:pt x="3916" y="15701"/>
                  </a:cubicBezTo>
                  <a:cubicBezTo>
                    <a:pt x="3845" y="15701"/>
                    <a:pt x="3772" y="15717"/>
                    <a:pt x="3704" y="15747"/>
                  </a:cubicBezTo>
                  <a:cubicBezTo>
                    <a:pt x="3483" y="15834"/>
                    <a:pt x="3271" y="15879"/>
                    <a:pt x="3069" y="15879"/>
                  </a:cubicBezTo>
                  <a:cubicBezTo>
                    <a:pt x="2738" y="15879"/>
                    <a:pt x="2437" y="15757"/>
                    <a:pt x="2177" y="15496"/>
                  </a:cubicBezTo>
                  <a:cubicBezTo>
                    <a:pt x="1674" y="15015"/>
                    <a:pt x="1402" y="14304"/>
                    <a:pt x="1214" y="13634"/>
                  </a:cubicBezTo>
                  <a:cubicBezTo>
                    <a:pt x="984" y="12839"/>
                    <a:pt x="858" y="12002"/>
                    <a:pt x="817" y="11165"/>
                  </a:cubicBezTo>
                  <a:cubicBezTo>
                    <a:pt x="796" y="10788"/>
                    <a:pt x="775" y="10391"/>
                    <a:pt x="796" y="10014"/>
                  </a:cubicBezTo>
                  <a:cubicBezTo>
                    <a:pt x="796" y="9847"/>
                    <a:pt x="796" y="9679"/>
                    <a:pt x="817" y="9512"/>
                  </a:cubicBezTo>
                  <a:cubicBezTo>
                    <a:pt x="817" y="9387"/>
                    <a:pt x="837" y="9156"/>
                    <a:pt x="858" y="9115"/>
                  </a:cubicBezTo>
                  <a:cubicBezTo>
                    <a:pt x="1465" y="4846"/>
                    <a:pt x="6654" y="3842"/>
                    <a:pt x="10086" y="2984"/>
                  </a:cubicBezTo>
                  <a:cubicBezTo>
                    <a:pt x="12513" y="2377"/>
                    <a:pt x="14877" y="1561"/>
                    <a:pt x="17346" y="1122"/>
                  </a:cubicBezTo>
                  <a:cubicBezTo>
                    <a:pt x="18572" y="909"/>
                    <a:pt x="19829" y="782"/>
                    <a:pt x="21087" y="782"/>
                  </a:cubicBezTo>
                  <a:cubicBezTo>
                    <a:pt x="22555" y="782"/>
                    <a:pt x="24023" y="956"/>
                    <a:pt x="25444" y="1373"/>
                  </a:cubicBezTo>
                  <a:cubicBezTo>
                    <a:pt x="27975" y="2126"/>
                    <a:pt x="30256" y="3695"/>
                    <a:pt x="31804" y="5830"/>
                  </a:cubicBezTo>
                  <a:cubicBezTo>
                    <a:pt x="32537" y="6813"/>
                    <a:pt x="33227" y="8027"/>
                    <a:pt x="33227" y="9282"/>
                  </a:cubicBezTo>
                  <a:cubicBezTo>
                    <a:pt x="33227" y="9826"/>
                    <a:pt x="33060" y="10475"/>
                    <a:pt x="32704" y="10872"/>
                  </a:cubicBezTo>
                  <a:cubicBezTo>
                    <a:pt x="32453" y="11140"/>
                    <a:pt x="32122" y="11247"/>
                    <a:pt x="31774" y="11247"/>
                  </a:cubicBezTo>
                  <a:cubicBezTo>
                    <a:pt x="31687" y="11247"/>
                    <a:pt x="31599" y="11240"/>
                    <a:pt x="31511" y="11228"/>
                  </a:cubicBezTo>
                  <a:cubicBezTo>
                    <a:pt x="30319" y="11081"/>
                    <a:pt x="29231" y="10307"/>
                    <a:pt x="28310" y="9575"/>
                  </a:cubicBezTo>
                  <a:cubicBezTo>
                    <a:pt x="27180" y="8696"/>
                    <a:pt x="26176" y="7692"/>
                    <a:pt x="25046" y="6813"/>
                  </a:cubicBezTo>
                  <a:cubicBezTo>
                    <a:pt x="23874" y="5892"/>
                    <a:pt x="22598" y="5118"/>
                    <a:pt x="21175" y="4658"/>
                  </a:cubicBezTo>
                  <a:cubicBezTo>
                    <a:pt x="20026" y="4291"/>
                    <a:pt x="18823" y="4150"/>
                    <a:pt x="17620" y="4150"/>
                  </a:cubicBezTo>
                  <a:cubicBezTo>
                    <a:pt x="17312" y="4150"/>
                    <a:pt x="17005" y="4160"/>
                    <a:pt x="16698" y="4177"/>
                  </a:cubicBezTo>
                  <a:cubicBezTo>
                    <a:pt x="15923" y="4218"/>
                    <a:pt x="15170" y="4323"/>
                    <a:pt x="14417" y="4428"/>
                  </a:cubicBezTo>
                  <a:cubicBezTo>
                    <a:pt x="13941" y="4507"/>
                    <a:pt x="14104" y="5187"/>
                    <a:pt x="14550" y="5187"/>
                  </a:cubicBezTo>
                  <a:cubicBezTo>
                    <a:pt x="14574" y="5187"/>
                    <a:pt x="14600" y="5185"/>
                    <a:pt x="14626" y="5181"/>
                  </a:cubicBezTo>
                  <a:cubicBezTo>
                    <a:pt x="15631" y="5039"/>
                    <a:pt x="16653" y="4929"/>
                    <a:pt x="17670" y="4929"/>
                  </a:cubicBezTo>
                  <a:cubicBezTo>
                    <a:pt x="18305" y="4929"/>
                    <a:pt x="18937" y="4972"/>
                    <a:pt x="19564" y="5076"/>
                  </a:cubicBezTo>
                  <a:cubicBezTo>
                    <a:pt x="21133" y="5348"/>
                    <a:pt x="22598" y="5997"/>
                    <a:pt x="23895" y="6918"/>
                  </a:cubicBezTo>
                  <a:cubicBezTo>
                    <a:pt x="25130" y="7796"/>
                    <a:pt x="26218" y="8884"/>
                    <a:pt x="27390" y="9847"/>
                  </a:cubicBezTo>
                  <a:cubicBezTo>
                    <a:pt x="28436" y="10705"/>
                    <a:pt x="29566" y="11542"/>
                    <a:pt x="30905" y="11897"/>
                  </a:cubicBezTo>
                  <a:cubicBezTo>
                    <a:pt x="31182" y="11971"/>
                    <a:pt x="31460" y="12010"/>
                    <a:pt x="31731" y="12010"/>
                  </a:cubicBezTo>
                  <a:cubicBezTo>
                    <a:pt x="32541" y="12010"/>
                    <a:pt x="33274" y="11657"/>
                    <a:pt x="33667" y="10809"/>
                  </a:cubicBezTo>
                  <a:cubicBezTo>
                    <a:pt x="34232" y="9554"/>
                    <a:pt x="34001" y="8215"/>
                    <a:pt x="33436" y="7001"/>
                  </a:cubicBezTo>
                  <a:cubicBezTo>
                    <a:pt x="32265" y="4511"/>
                    <a:pt x="29963" y="2482"/>
                    <a:pt x="27515" y="1331"/>
                  </a:cubicBezTo>
                  <a:cubicBezTo>
                    <a:pt x="25484" y="380"/>
                    <a:pt x="23280" y="0"/>
                    <a:pt x="2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06"/>
            <p:cNvSpPr/>
            <p:nvPr/>
          </p:nvSpPr>
          <p:spPr>
            <a:xfrm>
              <a:off x="3540325" y="3102550"/>
              <a:ext cx="670900" cy="230050"/>
            </a:xfrm>
            <a:custGeom>
              <a:avLst/>
              <a:gdLst/>
              <a:ahLst/>
              <a:cxnLst/>
              <a:rect l="l" t="t" r="r" b="b"/>
              <a:pathLst>
                <a:path w="26836" h="9202" extrusionOk="0">
                  <a:moveTo>
                    <a:pt x="26443" y="1"/>
                  </a:moveTo>
                  <a:cubicBezTo>
                    <a:pt x="26244" y="1"/>
                    <a:pt x="26040" y="126"/>
                    <a:pt x="26030" y="377"/>
                  </a:cubicBezTo>
                  <a:cubicBezTo>
                    <a:pt x="25967" y="1361"/>
                    <a:pt x="26009" y="2428"/>
                    <a:pt x="25653" y="3369"/>
                  </a:cubicBezTo>
                  <a:cubicBezTo>
                    <a:pt x="25334" y="4225"/>
                    <a:pt x="24612" y="4610"/>
                    <a:pt x="23787" y="4610"/>
                  </a:cubicBezTo>
                  <a:cubicBezTo>
                    <a:pt x="23584" y="4610"/>
                    <a:pt x="23375" y="4587"/>
                    <a:pt x="23163" y="4541"/>
                  </a:cubicBezTo>
                  <a:cubicBezTo>
                    <a:pt x="22494" y="4395"/>
                    <a:pt x="21866" y="4165"/>
                    <a:pt x="21197" y="4039"/>
                  </a:cubicBezTo>
                  <a:cubicBezTo>
                    <a:pt x="20954" y="4001"/>
                    <a:pt x="20717" y="3980"/>
                    <a:pt x="20483" y="3980"/>
                  </a:cubicBezTo>
                  <a:cubicBezTo>
                    <a:pt x="20070" y="3980"/>
                    <a:pt x="19664" y="4046"/>
                    <a:pt x="19251" y="4206"/>
                  </a:cubicBezTo>
                  <a:cubicBezTo>
                    <a:pt x="18623" y="4437"/>
                    <a:pt x="18058" y="4771"/>
                    <a:pt x="17451" y="5064"/>
                  </a:cubicBezTo>
                  <a:cubicBezTo>
                    <a:pt x="16868" y="5346"/>
                    <a:pt x="16319" y="5510"/>
                    <a:pt x="15683" y="5510"/>
                  </a:cubicBezTo>
                  <a:cubicBezTo>
                    <a:pt x="15611" y="5510"/>
                    <a:pt x="15538" y="5508"/>
                    <a:pt x="15463" y="5504"/>
                  </a:cubicBezTo>
                  <a:cubicBezTo>
                    <a:pt x="14445" y="5458"/>
                    <a:pt x="13438" y="5158"/>
                    <a:pt x="12425" y="5158"/>
                  </a:cubicBezTo>
                  <a:cubicBezTo>
                    <a:pt x="12044" y="5158"/>
                    <a:pt x="11662" y="5201"/>
                    <a:pt x="11279" y="5315"/>
                  </a:cubicBezTo>
                  <a:cubicBezTo>
                    <a:pt x="10316" y="5608"/>
                    <a:pt x="9479" y="6194"/>
                    <a:pt x="8663" y="6738"/>
                  </a:cubicBezTo>
                  <a:cubicBezTo>
                    <a:pt x="7889" y="7282"/>
                    <a:pt x="7073" y="7910"/>
                    <a:pt x="6152" y="8224"/>
                  </a:cubicBezTo>
                  <a:cubicBezTo>
                    <a:pt x="5818" y="8345"/>
                    <a:pt x="5486" y="8406"/>
                    <a:pt x="5159" y="8406"/>
                  </a:cubicBezTo>
                  <a:cubicBezTo>
                    <a:pt x="4589" y="8406"/>
                    <a:pt x="4035" y="8220"/>
                    <a:pt x="3516" y="7847"/>
                  </a:cubicBezTo>
                  <a:cubicBezTo>
                    <a:pt x="2365" y="7031"/>
                    <a:pt x="1591" y="5734"/>
                    <a:pt x="1968" y="4290"/>
                  </a:cubicBezTo>
                  <a:cubicBezTo>
                    <a:pt x="2323" y="2930"/>
                    <a:pt x="3391" y="1821"/>
                    <a:pt x="4520" y="1047"/>
                  </a:cubicBezTo>
                  <a:cubicBezTo>
                    <a:pt x="4870" y="819"/>
                    <a:pt x="4664" y="314"/>
                    <a:pt x="4330" y="314"/>
                  </a:cubicBezTo>
                  <a:cubicBezTo>
                    <a:pt x="4265" y="314"/>
                    <a:pt x="4195" y="333"/>
                    <a:pt x="4123" y="377"/>
                  </a:cubicBezTo>
                  <a:cubicBezTo>
                    <a:pt x="2010" y="1779"/>
                    <a:pt x="1" y="4667"/>
                    <a:pt x="1717" y="7136"/>
                  </a:cubicBezTo>
                  <a:cubicBezTo>
                    <a:pt x="2428" y="8161"/>
                    <a:pt x="3537" y="9040"/>
                    <a:pt x="4813" y="9186"/>
                  </a:cubicBezTo>
                  <a:cubicBezTo>
                    <a:pt x="4916" y="9197"/>
                    <a:pt x="5019" y="9202"/>
                    <a:pt x="5121" y="9202"/>
                  </a:cubicBezTo>
                  <a:cubicBezTo>
                    <a:pt x="6039" y="9202"/>
                    <a:pt x="6929" y="8799"/>
                    <a:pt x="7701" y="8328"/>
                  </a:cubicBezTo>
                  <a:cubicBezTo>
                    <a:pt x="8642" y="7763"/>
                    <a:pt x="9500" y="7073"/>
                    <a:pt x="10442" y="6550"/>
                  </a:cubicBezTo>
                  <a:cubicBezTo>
                    <a:pt x="10902" y="6299"/>
                    <a:pt x="11362" y="6069"/>
                    <a:pt x="11885" y="5985"/>
                  </a:cubicBezTo>
                  <a:cubicBezTo>
                    <a:pt x="12091" y="5947"/>
                    <a:pt x="12298" y="5932"/>
                    <a:pt x="12505" y="5932"/>
                  </a:cubicBezTo>
                  <a:cubicBezTo>
                    <a:pt x="13101" y="5932"/>
                    <a:pt x="13702" y="6059"/>
                    <a:pt x="14292" y="6152"/>
                  </a:cubicBezTo>
                  <a:cubicBezTo>
                    <a:pt x="14768" y="6232"/>
                    <a:pt x="15270" y="6311"/>
                    <a:pt x="15764" y="6311"/>
                  </a:cubicBezTo>
                  <a:cubicBezTo>
                    <a:pt x="16052" y="6311"/>
                    <a:pt x="16337" y="6284"/>
                    <a:pt x="16614" y="6215"/>
                  </a:cubicBezTo>
                  <a:cubicBezTo>
                    <a:pt x="17305" y="6048"/>
                    <a:pt x="17932" y="5713"/>
                    <a:pt x="18560" y="5378"/>
                  </a:cubicBezTo>
                  <a:cubicBezTo>
                    <a:pt x="19169" y="5074"/>
                    <a:pt x="19798" y="4749"/>
                    <a:pt x="20484" y="4749"/>
                  </a:cubicBezTo>
                  <a:cubicBezTo>
                    <a:pt x="20505" y="4749"/>
                    <a:pt x="20527" y="4750"/>
                    <a:pt x="20548" y="4750"/>
                  </a:cubicBezTo>
                  <a:cubicBezTo>
                    <a:pt x="21280" y="4771"/>
                    <a:pt x="21992" y="5064"/>
                    <a:pt x="22703" y="5232"/>
                  </a:cubicBezTo>
                  <a:cubicBezTo>
                    <a:pt x="23093" y="5332"/>
                    <a:pt x="23488" y="5402"/>
                    <a:pt x="23880" y="5402"/>
                  </a:cubicBezTo>
                  <a:cubicBezTo>
                    <a:pt x="24225" y="5402"/>
                    <a:pt x="24567" y="5348"/>
                    <a:pt x="24900" y="5211"/>
                  </a:cubicBezTo>
                  <a:cubicBezTo>
                    <a:pt x="25465" y="4981"/>
                    <a:pt x="25925" y="4562"/>
                    <a:pt x="26218" y="4018"/>
                  </a:cubicBezTo>
                  <a:cubicBezTo>
                    <a:pt x="26804" y="2930"/>
                    <a:pt x="26741" y="1591"/>
                    <a:pt x="26825" y="377"/>
                  </a:cubicBezTo>
                  <a:cubicBezTo>
                    <a:pt x="26835" y="126"/>
                    <a:pt x="26642" y="1"/>
                    <a:pt x="26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06"/>
            <p:cNvSpPr/>
            <p:nvPr/>
          </p:nvSpPr>
          <p:spPr>
            <a:xfrm>
              <a:off x="3630300" y="3050600"/>
              <a:ext cx="596350" cy="106450"/>
            </a:xfrm>
            <a:custGeom>
              <a:avLst/>
              <a:gdLst/>
              <a:ahLst/>
              <a:cxnLst/>
              <a:rect l="l" t="t" r="r" b="b"/>
              <a:pathLst>
                <a:path w="23854" h="4258" extrusionOk="0">
                  <a:moveTo>
                    <a:pt x="21612" y="0"/>
                  </a:moveTo>
                  <a:cubicBezTo>
                    <a:pt x="20857" y="0"/>
                    <a:pt x="20093" y="328"/>
                    <a:pt x="19418" y="656"/>
                  </a:cubicBezTo>
                  <a:cubicBezTo>
                    <a:pt x="18497" y="1116"/>
                    <a:pt x="17618" y="1681"/>
                    <a:pt x="16698" y="2183"/>
                  </a:cubicBezTo>
                  <a:cubicBezTo>
                    <a:pt x="15882" y="2602"/>
                    <a:pt x="15045" y="2958"/>
                    <a:pt x="14124" y="3020"/>
                  </a:cubicBezTo>
                  <a:cubicBezTo>
                    <a:pt x="13960" y="3035"/>
                    <a:pt x="13796" y="3042"/>
                    <a:pt x="13633" y="3042"/>
                  </a:cubicBezTo>
                  <a:cubicBezTo>
                    <a:pt x="12636" y="3042"/>
                    <a:pt x="11667" y="2785"/>
                    <a:pt x="10714" y="2497"/>
                  </a:cubicBezTo>
                  <a:cubicBezTo>
                    <a:pt x="8562" y="1832"/>
                    <a:pt x="6429" y="893"/>
                    <a:pt x="4143" y="893"/>
                  </a:cubicBezTo>
                  <a:cubicBezTo>
                    <a:pt x="3984" y="893"/>
                    <a:pt x="3823" y="897"/>
                    <a:pt x="3662" y="907"/>
                  </a:cubicBezTo>
                  <a:cubicBezTo>
                    <a:pt x="2742" y="949"/>
                    <a:pt x="1779" y="1158"/>
                    <a:pt x="1026" y="1702"/>
                  </a:cubicBezTo>
                  <a:cubicBezTo>
                    <a:pt x="231" y="2309"/>
                    <a:pt x="1" y="3209"/>
                    <a:pt x="524" y="4066"/>
                  </a:cubicBezTo>
                  <a:cubicBezTo>
                    <a:pt x="601" y="4202"/>
                    <a:pt x="718" y="4258"/>
                    <a:pt x="835" y="4258"/>
                  </a:cubicBezTo>
                  <a:cubicBezTo>
                    <a:pt x="1100" y="4258"/>
                    <a:pt x="1367" y="3973"/>
                    <a:pt x="1193" y="3669"/>
                  </a:cubicBezTo>
                  <a:cubicBezTo>
                    <a:pt x="315" y="2141"/>
                    <a:pt x="2972" y="1702"/>
                    <a:pt x="3955" y="1681"/>
                  </a:cubicBezTo>
                  <a:cubicBezTo>
                    <a:pt x="4028" y="1679"/>
                    <a:pt x="4101" y="1678"/>
                    <a:pt x="4174" y="1678"/>
                  </a:cubicBezTo>
                  <a:cubicBezTo>
                    <a:pt x="6329" y="1678"/>
                    <a:pt x="8334" y="2561"/>
                    <a:pt x="10358" y="3209"/>
                  </a:cubicBezTo>
                  <a:cubicBezTo>
                    <a:pt x="11404" y="3522"/>
                    <a:pt x="12471" y="3815"/>
                    <a:pt x="13559" y="3836"/>
                  </a:cubicBezTo>
                  <a:cubicBezTo>
                    <a:pt x="14438" y="3836"/>
                    <a:pt x="15317" y="3669"/>
                    <a:pt x="16133" y="3313"/>
                  </a:cubicBezTo>
                  <a:cubicBezTo>
                    <a:pt x="17807" y="2623"/>
                    <a:pt x="19230" y="1367"/>
                    <a:pt x="21008" y="886"/>
                  </a:cubicBezTo>
                  <a:cubicBezTo>
                    <a:pt x="21226" y="825"/>
                    <a:pt x="21456" y="778"/>
                    <a:pt x="21675" y="778"/>
                  </a:cubicBezTo>
                  <a:cubicBezTo>
                    <a:pt x="21980" y="778"/>
                    <a:pt x="22266" y="869"/>
                    <a:pt x="22473" y="1137"/>
                  </a:cubicBezTo>
                  <a:cubicBezTo>
                    <a:pt x="22912" y="1702"/>
                    <a:pt x="22975" y="2602"/>
                    <a:pt x="23038" y="3292"/>
                  </a:cubicBezTo>
                  <a:cubicBezTo>
                    <a:pt x="23069" y="3543"/>
                    <a:pt x="23278" y="3669"/>
                    <a:pt x="23474" y="3669"/>
                  </a:cubicBezTo>
                  <a:cubicBezTo>
                    <a:pt x="23671" y="3669"/>
                    <a:pt x="23854" y="3543"/>
                    <a:pt x="23833" y="3292"/>
                  </a:cubicBezTo>
                  <a:cubicBezTo>
                    <a:pt x="23707" y="1995"/>
                    <a:pt x="23456" y="91"/>
                    <a:pt x="21803" y="7"/>
                  </a:cubicBezTo>
                  <a:cubicBezTo>
                    <a:pt x="21739" y="2"/>
                    <a:pt x="21676" y="0"/>
                    <a:pt x="2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06"/>
            <p:cNvSpPr/>
            <p:nvPr/>
          </p:nvSpPr>
          <p:spPr>
            <a:xfrm>
              <a:off x="3550800" y="2910925"/>
              <a:ext cx="535150" cy="206100"/>
            </a:xfrm>
            <a:custGeom>
              <a:avLst/>
              <a:gdLst/>
              <a:ahLst/>
              <a:cxnLst/>
              <a:rect l="l" t="t" r="r" b="b"/>
              <a:pathLst>
                <a:path w="21406" h="8244" extrusionOk="0">
                  <a:moveTo>
                    <a:pt x="872" y="1"/>
                  </a:moveTo>
                  <a:cubicBezTo>
                    <a:pt x="716" y="1"/>
                    <a:pt x="555" y="78"/>
                    <a:pt x="482" y="259"/>
                  </a:cubicBezTo>
                  <a:cubicBezTo>
                    <a:pt x="210" y="1012"/>
                    <a:pt x="0" y="1912"/>
                    <a:pt x="251" y="2707"/>
                  </a:cubicBezTo>
                  <a:cubicBezTo>
                    <a:pt x="440" y="3335"/>
                    <a:pt x="900" y="3816"/>
                    <a:pt x="1507" y="4088"/>
                  </a:cubicBezTo>
                  <a:cubicBezTo>
                    <a:pt x="2327" y="4486"/>
                    <a:pt x="3265" y="4615"/>
                    <a:pt x="4207" y="4615"/>
                  </a:cubicBezTo>
                  <a:cubicBezTo>
                    <a:pt x="4948" y="4615"/>
                    <a:pt x="5691" y="4536"/>
                    <a:pt x="6382" y="4443"/>
                  </a:cubicBezTo>
                  <a:cubicBezTo>
                    <a:pt x="8202" y="4234"/>
                    <a:pt x="9981" y="3837"/>
                    <a:pt x="11780" y="3439"/>
                  </a:cubicBezTo>
                  <a:cubicBezTo>
                    <a:pt x="12366" y="3314"/>
                    <a:pt x="12952" y="3167"/>
                    <a:pt x="13559" y="3063"/>
                  </a:cubicBezTo>
                  <a:cubicBezTo>
                    <a:pt x="13601" y="3042"/>
                    <a:pt x="13643" y="3042"/>
                    <a:pt x="13705" y="3042"/>
                  </a:cubicBezTo>
                  <a:cubicBezTo>
                    <a:pt x="13650" y="3049"/>
                    <a:pt x="13638" y="3051"/>
                    <a:pt x="13648" y="3051"/>
                  </a:cubicBezTo>
                  <a:cubicBezTo>
                    <a:pt x="13668" y="3051"/>
                    <a:pt x="13775" y="3042"/>
                    <a:pt x="13789" y="3042"/>
                  </a:cubicBezTo>
                  <a:cubicBezTo>
                    <a:pt x="14082" y="3021"/>
                    <a:pt x="14375" y="3021"/>
                    <a:pt x="14668" y="3021"/>
                  </a:cubicBezTo>
                  <a:cubicBezTo>
                    <a:pt x="15233" y="3042"/>
                    <a:pt x="15798" y="3083"/>
                    <a:pt x="16342" y="3167"/>
                  </a:cubicBezTo>
                  <a:cubicBezTo>
                    <a:pt x="17513" y="3376"/>
                    <a:pt x="18769" y="3732"/>
                    <a:pt x="19648" y="4548"/>
                  </a:cubicBezTo>
                  <a:cubicBezTo>
                    <a:pt x="20589" y="5427"/>
                    <a:pt x="20631" y="6620"/>
                    <a:pt x="20233" y="7770"/>
                  </a:cubicBezTo>
                  <a:cubicBezTo>
                    <a:pt x="20133" y="8060"/>
                    <a:pt x="20365" y="8243"/>
                    <a:pt x="20603" y="8243"/>
                  </a:cubicBezTo>
                  <a:cubicBezTo>
                    <a:pt x="20760" y="8243"/>
                    <a:pt x="20920" y="8163"/>
                    <a:pt x="20987" y="7980"/>
                  </a:cubicBezTo>
                  <a:cubicBezTo>
                    <a:pt x="21363" y="6871"/>
                    <a:pt x="21405" y="5636"/>
                    <a:pt x="20736" y="4632"/>
                  </a:cubicBezTo>
                  <a:cubicBezTo>
                    <a:pt x="20129" y="3732"/>
                    <a:pt x="19166" y="3167"/>
                    <a:pt x="18162" y="2832"/>
                  </a:cubicBezTo>
                  <a:cubicBezTo>
                    <a:pt x="17061" y="2443"/>
                    <a:pt x="15866" y="2235"/>
                    <a:pt x="14681" y="2235"/>
                  </a:cubicBezTo>
                  <a:cubicBezTo>
                    <a:pt x="14019" y="2235"/>
                    <a:pt x="13360" y="2300"/>
                    <a:pt x="12722" y="2435"/>
                  </a:cubicBezTo>
                  <a:cubicBezTo>
                    <a:pt x="11111" y="2770"/>
                    <a:pt x="9500" y="3167"/>
                    <a:pt x="7868" y="3439"/>
                  </a:cubicBezTo>
                  <a:cubicBezTo>
                    <a:pt x="6743" y="3636"/>
                    <a:pt x="5533" y="3833"/>
                    <a:pt x="4358" y="3833"/>
                  </a:cubicBezTo>
                  <a:cubicBezTo>
                    <a:pt x="3785" y="3833"/>
                    <a:pt x="3221" y="3786"/>
                    <a:pt x="2679" y="3669"/>
                  </a:cubicBezTo>
                  <a:cubicBezTo>
                    <a:pt x="2302" y="3586"/>
                    <a:pt x="1988" y="3502"/>
                    <a:pt x="1695" y="3314"/>
                  </a:cubicBezTo>
                  <a:cubicBezTo>
                    <a:pt x="1423" y="3146"/>
                    <a:pt x="1256" y="3000"/>
                    <a:pt x="1109" y="2728"/>
                  </a:cubicBezTo>
                  <a:cubicBezTo>
                    <a:pt x="963" y="2477"/>
                    <a:pt x="921" y="2184"/>
                    <a:pt x="921" y="1828"/>
                  </a:cubicBezTo>
                  <a:cubicBezTo>
                    <a:pt x="942" y="1389"/>
                    <a:pt x="1088" y="907"/>
                    <a:pt x="1235" y="468"/>
                  </a:cubicBezTo>
                  <a:cubicBezTo>
                    <a:pt x="1349" y="188"/>
                    <a:pt x="1116" y="1"/>
                    <a:pt x="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06"/>
            <p:cNvSpPr/>
            <p:nvPr/>
          </p:nvSpPr>
          <p:spPr>
            <a:xfrm>
              <a:off x="3653325" y="2851625"/>
              <a:ext cx="489100" cy="225875"/>
            </a:xfrm>
            <a:custGeom>
              <a:avLst/>
              <a:gdLst/>
              <a:ahLst/>
              <a:cxnLst/>
              <a:rect l="l" t="t" r="r" b="b"/>
              <a:pathLst>
                <a:path w="19564" h="9035" extrusionOk="0">
                  <a:moveTo>
                    <a:pt x="1032" y="1"/>
                  </a:moveTo>
                  <a:cubicBezTo>
                    <a:pt x="863" y="1"/>
                    <a:pt x="719" y="129"/>
                    <a:pt x="649" y="287"/>
                  </a:cubicBezTo>
                  <a:cubicBezTo>
                    <a:pt x="0" y="1836"/>
                    <a:pt x="1047" y="3426"/>
                    <a:pt x="2595" y="3844"/>
                  </a:cubicBezTo>
                  <a:cubicBezTo>
                    <a:pt x="2896" y="3925"/>
                    <a:pt x="3202" y="3957"/>
                    <a:pt x="3510" y="3957"/>
                  </a:cubicBezTo>
                  <a:cubicBezTo>
                    <a:pt x="4079" y="3957"/>
                    <a:pt x="4654" y="3848"/>
                    <a:pt x="5210" y="3740"/>
                  </a:cubicBezTo>
                  <a:cubicBezTo>
                    <a:pt x="6173" y="3551"/>
                    <a:pt x="7135" y="3405"/>
                    <a:pt x="8119" y="3342"/>
                  </a:cubicBezTo>
                  <a:cubicBezTo>
                    <a:pt x="8404" y="3329"/>
                    <a:pt x="8690" y="3322"/>
                    <a:pt x="8977" y="3322"/>
                  </a:cubicBezTo>
                  <a:cubicBezTo>
                    <a:pt x="10494" y="3322"/>
                    <a:pt x="12017" y="3503"/>
                    <a:pt x="13496" y="3802"/>
                  </a:cubicBezTo>
                  <a:cubicBezTo>
                    <a:pt x="14731" y="4033"/>
                    <a:pt x="16007" y="4409"/>
                    <a:pt x="17074" y="5121"/>
                  </a:cubicBezTo>
                  <a:cubicBezTo>
                    <a:pt x="18246" y="5916"/>
                    <a:pt x="18811" y="7129"/>
                    <a:pt x="18560" y="8552"/>
                  </a:cubicBezTo>
                  <a:cubicBezTo>
                    <a:pt x="18509" y="8843"/>
                    <a:pt x="18764" y="9034"/>
                    <a:pt x="18992" y="9034"/>
                  </a:cubicBezTo>
                  <a:cubicBezTo>
                    <a:pt x="19142" y="9034"/>
                    <a:pt x="19280" y="8952"/>
                    <a:pt x="19313" y="8761"/>
                  </a:cubicBezTo>
                  <a:cubicBezTo>
                    <a:pt x="19564" y="7443"/>
                    <a:pt x="19292" y="6167"/>
                    <a:pt x="18371" y="5183"/>
                  </a:cubicBezTo>
                  <a:cubicBezTo>
                    <a:pt x="17493" y="4263"/>
                    <a:pt x="16279" y="3740"/>
                    <a:pt x="15065" y="3363"/>
                  </a:cubicBezTo>
                  <a:cubicBezTo>
                    <a:pt x="13664" y="2945"/>
                    <a:pt x="12136" y="2735"/>
                    <a:pt x="10671" y="2610"/>
                  </a:cubicBezTo>
                  <a:cubicBezTo>
                    <a:pt x="10148" y="2568"/>
                    <a:pt x="9620" y="2547"/>
                    <a:pt x="9089" y="2547"/>
                  </a:cubicBezTo>
                  <a:cubicBezTo>
                    <a:pt x="8558" y="2547"/>
                    <a:pt x="8025" y="2568"/>
                    <a:pt x="7491" y="2610"/>
                  </a:cubicBezTo>
                  <a:cubicBezTo>
                    <a:pt x="6529" y="2694"/>
                    <a:pt x="5608" y="2882"/>
                    <a:pt x="4666" y="3049"/>
                  </a:cubicBezTo>
                  <a:cubicBezTo>
                    <a:pt x="4306" y="3116"/>
                    <a:pt x="3937" y="3166"/>
                    <a:pt x="3573" y="3166"/>
                  </a:cubicBezTo>
                  <a:cubicBezTo>
                    <a:pt x="3027" y="3166"/>
                    <a:pt x="2494" y="3053"/>
                    <a:pt x="2030" y="2714"/>
                  </a:cubicBezTo>
                  <a:cubicBezTo>
                    <a:pt x="1298" y="2191"/>
                    <a:pt x="1067" y="1333"/>
                    <a:pt x="1402" y="497"/>
                  </a:cubicBezTo>
                  <a:cubicBezTo>
                    <a:pt x="1486" y="308"/>
                    <a:pt x="1319" y="78"/>
                    <a:pt x="1130" y="15"/>
                  </a:cubicBezTo>
                  <a:cubicBezTo>
                    <a:pt x="1097" y="5"/>
                    <a:pt x="1064" y="1"/>
                    <a:pt x="1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06"/>
            <p:cNvSpPr/>
            <p:nvPr/>
          </p:nvSpPr>
          <p:spPr>
            <a:xfrm>
              <a:off x="4180075" y="2968425"/>
              <a:ext cx="48150" cy="107275"/>
            </a:xfrm>
            <a:custGeom>
              <a:avLst/>
              <a:gdLst/>
              <a:ahLst/>
              <a:cxnLst/>
              <a:rect l="l" t="t" r="r" b="b"/>
              <a:pathLst>
                <a:path w="1926" h="4291" extrusionOk="0">
                  <a:moveTo>
                    <a:pt x="1255" y="1"/>
                  </a:moveTo>
                  <a:cubicBezTo>
                    <a:pt x="1188" y="1"/>
                    <a:pt x="1122" y="17"/>
                    <a:pt x="1068" y="51"/>
                  </a:cubicBezTo>
                  <a:cubicBezTo>
                    <a:pt x="879" y="177"/>
                    <a:pt x="837" y="407"/>
                    <a:pt x="921" y="595"/>
                  </a:cubicBezTo>
                  <a:cubicBezTo>
                    <a:pt x="942" y="658"/>
                    <a:pt x="1005" y="783"/>
                    <a:pt x="1026" y="909"/>
                  </a:cubicBezTo>
                  <a:cubicBezTo>
                    <a:pt x="1047" y="993"/>
                    <a:pt x="1026" y="972"/>
                    <a:pt x="1047" y="1076"/>
                  </a:cubicBezTo>
                  <a:cubicBezTo>
                    <a:pt x="1047" y="1139"/>
                    <a:pt x="1047" y="1202"/>
                    <a:pt x="1047" y="1286"/>
                  </a:cubicBezTo>
                  <a:cubicBezTo>
                    <a:pt x="1047" y="1579"/>
                    <a:pt x="984" y="1851"/>
                    <a:pt x="921" y="2123"/>
                  </a:cubicBezTo>
                  <a:cubicBezTo>
                    <a:pt x="837" y="2415"/>
                    <a:pt x="733" y="2687"/>
                    <a:pt x="586" y="2939"/>
                  </a:cubicBezTo>
                  <a:cubicBezTo>
                    <a:pt x="482" y="3190"/>
                    <a:pt x="293" y="3462"/>
                    <a:pt x="147" y="3629"/>
                  </a:cubicBezTo>
                  <a:cubicBezTo>
                    <a:pt x="21" y="3796"/>
                    <a:pt x="0" y="4027"/>
                    <a:pt x="147" y="4173"/>
                  </a:cubicBezTo>
                  <a:cubicBezTo>
                    <a:pt x="223" y="4249"/>
                    <a:pt x="332" y="4291"/>
                    <a:pt x="440" y="4291"/>
                  </a:cubicBezTo>
                  <a:cubicBezTo>
                    <a:pt x="541" y="4291"/>
                    <a:pt x="641" y="4254"/>
                    <a:pt x="712" y="4173"/>
                  </a:cubicBezTo>
                  <a:cubicBezTo>
                    <a:pt x="1172" y="3629"/>
                    <a:pt x="1486" y="2980"/>
                    <a:pt x="1674" y="2290"/>
                  </a:cubicBezTo>
                  <a:cubicBezTo>
                    <a:pt x="1863" y="1599"/>
                    <a:pt x="1925" y="846"/>
                    <a:pt x="1612" y="198"/>
                  </a:cubicBezTo>
                  <a:cubicBezTo>
                    <a:pt x="1541" y="71"/>
                    <a:pt x="1394" y="1"/>
                    <a:pt x="1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06"/>
            <p:cNvSpPr/>
            <p:nvPr/>
          </p:nvSpPr>
          <p:spPr>
            <a:xfrm>
              <a:off x="4186375" y="2974925"/>
              <a:ext cx="115350" cy="155425"/>
            </a:xfrm>
            <a:custGeom>
              <a:avLst/>
              <a:gdLst/>
              <a:ahLst/>
              <a:cxnLst/>
              <a:rect l="l" t="t" r="r" b="b"/>
              <a:pathLst>
                <a:path w="4614" h="6217" extrusionOk="0">
                  <a:moveTo>
                    <a:pt x="4221" y="0"/>
                  </a:moveTo>
                  <a:cubicBezTo>
                    <a:pt x="4022" y="0"/>
                    <a:pt x="3818" y="126"/>
                    <a:pt x="3808" y="377"/>
                  </a:cubicBezTo>
                  <a:cubicBezTo>
                    <a:pt x="3766" y="1465"/>
                    <a:pt x="3452" y="2595"/>
                    <a:pt x="2929" y="3557"/>
                  </a:cubicBezTo>
                  <a:cubicBezTo>
                    <a:pt x="2406" y="4457"/>
                    <a:pt x="1611" y="5336"/>
                    <a:pt x="523" y="5420"/>
                  </a:cubicBezTo>
                  <a:cubicBezTo>
                    <a:pt x="34" y="5481"/>
                    <a:pt x="1" y="6216"/>
                    <a:pt x="483" y="6216"/>
                  </a:cubicBezTo>
                  <a:cubicBezTo>
                    <a:pt x="496" y="6216"/>
                    <a:pt x="509" y="6216"/>
                    <a:pt x="523" y="6215"/>
                  </a:cubicBezTo>
                  <a:cubicBezTo>
                    <a:pt x="3243" y="5964"/>
                    <a:pt x="4477" y="2741"/>
                    <a:pt x="4603" y="377"/>
                  </a:cubicBezTo>
                  <a:cubicBezTo>
                    <a:pt x="4613" y="126"/>
                    <a:pt x="4420" y="0"/>
                    <a:pt x="42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06"/>
            <p:cNvSpPr/>
            <p:nvPr/>
          </p:nvSpPr>
          <p:spPr>
            <a:xfrm>
              <a:off x="4189750" y="3071375"/>
              <a:ext cx="113800" cy="110450"/>
            </a:xfrm>
            <a:custGeom>
              <a:avLst/>
              <a:gdLst/>
              <a:ahLst/>
              <a:cxnLst/>
              <a:rect l="l" t="t" r="r" b="b"/>
              <a:pathLst>
                <a:path w="4552" h="4418" extrusionOk="0">
                  <a:moveTo>
                    <a:pt x="2916" y="0"/>
                  </a:moveTo>
                  <a:cubicBezTo>
                    <a:pt x="2811" y="0"/>
                    <a:pt x="2702" y="42"/>
                    <a:pt x="2626" y="118"/>
                  </a:cubicBezTo>
                  <a:cubicBezTo>
                    <a:pt x="2459" y="285"/>
                    <a:pt x="2501" y="494"/>
                    <a:pt x="2626" y="662"/>
                  </a:cubicBezTo>
                  <a:cubicBezTo>
                    <a:pt x="2647" y="704"/>
                    <a:pt x="2710" y="808"/>
                    <a:pt x="2752" y="871"/>
                  </a:cubicBezTo>
                  <a:cubicBezTo>
                    <a:pt x="2764" y="896"/>
                    <a:pt x="2769" y="913"/>
                    <a:pt x="2767" y="915"/>
                  </a:cubicBezTo>
                  <a:lnTo>
                    <a:pt x="2767" y="915"/>
                  </a:lnTo>
                  <a:cubicBezTo>
                    <a:pt x="2764" y="907"/>
                    <a:pt x="2759" y="899"/>
                    <a:pt x="2752" y="892"/>
                  </a:cubicBezTo>
                  <a:lnTo>
                    <a:pt x="2752" y="892"/>
                  </a:lnTo>
                  <a:cubicBezTo>
                    <a:pt x="2760" y="908"/>
                    <a:pt x="2765" y="915"/>
                    <a:pt x="2767" y="915"/>
                  </a:cubicBezTo>
                  <a:cubicBezTo>
                    <a:pt x="2767" y="915"/>
                    <a:pt x="2767" y="915"/>
                    <a:pt x="2767" y="915"/>
                  </a:cubicBezTo>
                  <a:lnTo>
                    <a:pt x="2767" y="915"/>
                  </a:lnTo>
                  <a:cubicBezTo>
                    <a:pt x="2773" y="930"/>
                    <a:pt x="2773" y="948"/>
                    <a:pt x="2773" y="976"/>
                  </a:cubicBezTo>
                  <a:cubicBezTo>
                    <a:pt x="2794" y="997"/>
                    <a:pt x="2794" y="1038"/>
                    <a:pt x="2815" y="1080"/>
                  </a:cubicBezTo>
                  <a:cubicBezTo>
                    <a:pt x="2815" y="1095"/>
                    <a:pt x="2825" y="1149"/>
                    <a:pt x="2824" y="1154"/>
                  </a:cubicBezTo>
                  <a:lnTo>
                    <a:pt x="2824" y="1154"/>
                  </a:lnTo>
                  <a:cubicBezTo>
                    <a:pt x="2822" y="1144"/>
                    <a:pt x="2818" y="1133"/>
                    <a:pt x="2815" y="1122"/>
                  </a:cubicBezTo>
                  <a:lnTo>
                    <a:pt x="2815" y="1122"/>
                  </a:lnTo>
                  <a:cubicBezTo>
                    <a:pt x="2821" y="1145"/>
                    <a:pt x="2823" y="1154"/>
                    <a:pt x="2824" y="1154"/>
                  </a:cubicBezTo>
                  <a:cubicBezTo>
                    <a:pt x="2824" y="1154"/>
                    <a:pt x="2824" y="1154"/>
                    <a:pt x="2824" y="1154"/>
                  </a:cubicBezTo>
                  <a:lnTo>
                    <a:pt x="2824" y="1154"/>
                  </a:lnTo>
                  <a:cubicBezTo>
                    <a:pt x="2836" y="1200"/>
                    <a:pt x="2836" y="1238"/>
                    <a:pt x="2836" y="1290"/>
                  </a:cubicBezTo>
                  <a:cubicBezTo>
                    <a:pt x="2836" y="1310"/>
                    <a:pt x="2815" y="1352"/>
                    <a:pt x="2815" y="1394"/>
                  </a:cubicBezTo>
                  <a:cubicBezTo>
                    <a:pt x="2815" y="1402"/>
                    <a:pt x="2815" y="1409"/>
                    <a:pt x="2815" y="1415"/>
                  </a:cubicBezTo>
                  <a:cubicBezTo>
                    <a:pt x="2815" y="1436"/>
                    <a:pt x="2815" y="1457"/>
                    <a:pt x="2794" y="1478"/>
                  </a:cubicBezTo>
                  <a:cubicBezTo>
                    <a:pt x="2731" y="1813"/>
                    <a:pt x="2543" y="2127"/>
                    <a:pt x="2334" y="2399"/>
                  </a:cubicBezTo>
                  <a:cubicBezTo>
                    <a:pt x="1831" y="2984"/>
                    <a:pt x="1162" y="3466"/>
                    <a:pt x="450" y="3633"/>
                  </a:cubicBezTo>
                  <a:cubicBezTo>
                    <a:pt x="0" y="3750"/>
                    <a:pt x="154" y="4417"/>
                    <a:pt x="570" y="4417"/>
                  </a:cubicBezTo>
                  <a:cubicBezTo>
                    <a:pt x="599" y="4417"/>
                    <a:pt x="629" y="4414"/>
                    <a:pt x="660" y="4407"/>
                  </a:cubicBezTo>
                  <a:cubicBezTo>
                    <a:pt x="2313" y="3989"/>
                    <a:pt x="4551" y="1855"/>
                    <a:pt x="3170" y="118"/>
                  </a:cubicBezTo>
                  <a:cubicBezTo>
                    <a:pt x="3110" y="37"/>
                    <a:pt x="3015" y="0"/>
                    <a:pt x="2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06"/>
            <p:cNvSpPr/>
            <p:nvPr/>
          </p:nvSpPr>
          <p:spPr>
            <a:xfrm>
              <a:off x="3535100" y="3269925"/>
              <a:ext cx="80575" cy="26300"/>
            </a:xfrm>
            <a:custGeom>
              <a:avLst/>
              <a:gdLst/>
              <a:ahLst/>
              <a:cxnLst/>
              <a:rect l="l" t="t" r="r" b="b"/>
              <a:pathLst>
                <a:path w="3223" h="1052" extrusionOk="0">
                  <a:moveTo>
                    <a:pt x="2552" y="990"/>
                  </a:moveTo>
                  <a:cubicBezTo>
                    <a:pt x="2550" y="991"/>
                    <a:pt x="2556" y="997"/>
                    <a:pt x="2574" y="1006"/>
                  </a:cubicBezTo>
                  <a:cubicBezTo>
                    <a:pt x="2567" y="998"/>
                    <a:pt x="2559" y="993"/>
                    <a:pt x="2552" y="990"/>
                  </a:cubicBezTo>
                  <a:close/>
                  <a:moveTo>
                    <a:pt x="1319" y="1"/>
                  </a:moveTo>
                  <a:cubicBezTo>
                    <a:pt x="992" y="1"/>
                    <a:pt x="662" y="32"/>
                    <a:pt x="335" y="85"/>
                  </a:cubicBezTo>
                  <a:cubicBezTo>
                    <a:pt x="147" y="106"/>
                    <a:pt x="1" y="378"/>
                    <a:pt x="63" y="566"/>
                  </a:cubicBezTo>
                  <a:cubicBezTo>
                    <a:pt x="139" y="755"/>
                    <a:pt x="299" y="841"/>
                    <a:pt x="483" y="841"/>
                  </a:cubicBezTo>
                  <a:cubicBezTo>
                    <a:pt x="503" y="841"/>
                    <a:pt x="524" y="840"/>
                    <a:pt x="545" y="838"/>
                  </a:cubicBezTo>
                  <a:cubicBezTo>
                    <a:pt x="607" y="817"/>
                    <a:pt x="649" y="817"/>
                    <a:pt x="691" y="817"/>
                  </a:cubicBezTo>
                  <a:cubicBezTo>
                    <a:pt x="607" y="817"/>
                    <a:pt x="754" y="796"/>
                    <a:pt x="775" y="796"/>
                  </a:cubicBezTo>
                  <a:cubicBezTo>
                    <a:pt x="859" y="796"/>
                    <a:pt x="942" y="796"/>
                    <a:pt x="1026" y="775"/>
                  </a:cubicBezTo>
                  <a:cubicBezTo>
                    <a:pt x="1214" y="775"/>
                    <a:pt x="1403" y="775"/>
                    <a:pt x="1591" y="796"/>
                  </a:cubicBezTo>
                  <a:lnTo>
                    <a:pt x="1737" y="796"/>
                  </a:lnTo>
                  <a:cubicBezTo>
                    <a:pt x="1737" y="796"/>
                    <a:pt x="1905" y="817"/>
                    <a:pt x="1821" y="817"/>
                  </a:cubicBezTo>
                  <a:cubicBezTo>
                    <a:pt x="1905" y="817"/>
                    <a:pt x="2009" y="838"/>
                    <a:pt x="2093" y="859"/>
                  </a:cubicBezTo>
                  <a:cubicBezTo>
                    <a:pt x="2177" y="880"/>
                    <a:pt x="2260" y="901"/>
                    <a:pt x="2365" y="922"/>
                  </a:cubicBezTo>
                  <a:cubicBezTo>
                    <a:pt x="2407" y="943"/>
                    <a:pt x="2449" y="964"/>
                    <a:pt x="2511" y="985"/>
                  </a:cubicBezTo>
                  <a:cubicBezTo>
                    <a:pt x="2525" y="985"/>
                    <a:pt x="2538" y="985"/>
                    <a:pt x="2552" y="990"/>
                  </a:cubicBezTo>
                  <a:lnTo>
                    <a:pt x="2552" y="990"/>
                  </a:lnTo>
                  <a:cubicBezTo>
                    <a:pt x="2552" y="990"/>
                    <a:pt x="2553" y="990"/>
                    <a:pt x="2553" y="990"/>
                  </a:cubicBezTo>
                  <a:cubicBezTo>
                    <a:pt x="2559" y="990"/>
                    <a:pt x="2574" y="995"/>
                    <a:pt x="2595" y="1006"/>
                  </a:cubicBezTo>
                  <a:cubicBezTo>
                    <a:pt x="2661" y="1035"/>
                    <a:pt x="2732" y="1051"/>
                    <a:pt x="2802" y="1051"/>
                  </a:cubicBezTo>
                  <a:cubicBezTo>
                    <a:pt x="2930" y="1051"/>
                    <a:pt x="3050" y="995"/>
                    <a:pt x="3118" y="859"/>
                  </a:cubicBezTo>
                  <a:cubicBezTo>
                    <a:pt x="3223" y="692"/>
                    <a:pt x="3181" y="420"/>
                    <a:pt x="2993" y="336"/>
                  </a:cubicBezTo>
                  <a:cubicBezTo>
                    <a:pt x="2460" y="96"/>
                    <a:pt x="1893" y="1"/>
                    <a:pt x="1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06"/>
            <p:cNvSpPr/>
            <p:nvPr/>
          </p:nvSpPr>
          <p:spPr>
            <a:xfrm>
              <a:off x="3153250" y="3031975"/>
              <a:ext cx="390875" cy="186200"/>
            </a:xfrm>
            <a:custGeom>
              <a:avLst/>
              <a:gdLst/>
              <a:ahLst/>
              <a:cxnLst/>
              <a:rect l="l" t="t" r="r" b="b"/>
              <a:pathLst>
                <a:path w="15635" h="7448" extrusionOk="0">
                  <a:moveTo>
                    <a:pt x="1141" y="1"/>
                  </a:moveTo>
                  <a:cubicBezTo>
                    <a:pt x="1084" y="1"/>
                    <a:pt x="1024" y="13"/>
                    <a:pt x="963" y="41"/>
                  </a:cubicBezTo>
                  <a:cubicBezTo>
                    <a:pt x="440" y="292"/>
                    <a:pt x="21" y="752"/>
                    <a:pt x="0" y="1380"/>
                  </a:cubicBezTo>
                  <a:cubicBezTo>
                    <a:pt x="0" y="1945"/>
                    <a:pt x="314" y="2447"/>
                    <a:pt x="691" y="2845"/>
                  </a:cubicBezTo>
                  <a:cubicBezTo>
                    <a:pt x="1298" y="3512"/>
                    <a:pt x="2202" y="3982"/>
                    <a:pt x="3108" y="3982"/>
                  </a:cubicBezTo>
                  <a:cubicBezTo>
                    <a:pt x="3265" y="3982"/>
                    <a:pt x="3422" y="3968"/>
                    <a:pt x="3578" y="3938"/>
                  </a:cubicBezTo>
                  <a:lnTo>
                    <a:pt x="3578" y="3938"/>
                  </a:lnTo>
                  <a:cubicBezTo>
                    <a:pt x="3675" y="4630"/>
                    <a:pt x="3944" y="5281"/>
                    <a:pt x="4415" y="5837"/>
                  </a:cubicBezTo>
                  <a:cubicBezTo>
                    <a:pt x="4938" y="6444"/>
                    <a:pt x="5692" y="6841"/>
                    <a:pt x="6445" y="7092"/>
                  </a:cubicBezTo>
                  <a:cubicBezTo>
                    <a:pt x="7282" y="7364"/>
                    <a:pt x="8161" y="7448"/>
                    <a:pt x="9039" y="7448"/>
                  </a:cubicBezTo>
                  <a:cubicBezTo>
                    <a:pt x="10023" y="7427"/>
                    <a:pt x="11006" y="7322"/>
                    <a:pt x="11927" y="6925"/>
                  </a:cubicBezTo>
                  <a:cubicBezTo>
                    <a:pt x="13036" y="6444"/>
                    <a:pt x="13977" y="5586"/>
                    <a:pt x="15170" y="5293"/>
                  </a:cubicBezTo>
                  <a:cubicBezTo>
                    <a:pt x="15635" y="5196"/>
                    <a:pt x="15490" y="4526"/>
                    <a:pt x="15068" y="4526"/>
                  </a:cubicBezTo>
                  <a:cubicBezTo>
                    <a:pt x="15034" y="4526"/>
                    <a:pt x="14998" y="4530"/>
                    <a:pt x="14961" y="4539"/>
                  </a:cubicBezTo>
                  <a:cubicBezTo>
                    <a:pt x="13977" y="4770"/>
                    <a:pt x="13161" y="5355"/>
                    <a:pt x="12303" y="5837"/>
                  </a:cubicBezTo>
                  <a:cubicBezTo>
                    <a:pt x="11467" y="6318"/>
                    <a:pt x="10630" y="6569"/>
                    <a:pt x="9667" y="6632"/>
                  </a:cubicBezTo>
                  <a:cubicBezTo>
                    <a:pt x="9406" y="6651"/>
                    <a:pt x="9133" y="6662"/>
                    <a:pt x="8856" y="6662"/>
                  </a:cubicBezTo>
                  <a:cubicBezTo>
                    <a:pt x="7601" y="6662"/>
                    <a:pt x="6240" y="6429"/>
                    <a:pt x="5315" y="5607"/>
                  </a:cubicBezTo>
                  <a:cubicBezTo>
                    <a:pt x="4666" y="5042"/>
                    <a:pt x="4353" y="4288"/>
                    <a:pt x="4332" y="3431"/>
                  </a:cubicBezTo>
                  <a:cubicBezTo>
                    <a:pt x="4316" y="3193"/>
                    <a:pt x="4132" y="3051"/>
                    <a:pt x="3925" y="3051"/>
                  </a:cubicBezTo>
                  <a:cubicBezTo>
                    <a:pt x="3859" y="3051"/>
                    <a:pt x="3791" y="3065"/>
                    <a:pt x="3725" y="3096"/>
                  </a:cubicBezTo>
                  <a:cubicBezTo>
                    <a:pt x="3529" y="3186"/>
                    <a:pt x="3322" y="3226"/>
                    <a:pt x="3112" y="3226"/>
                  </a:cubicBezTo>
                  <a:cubicBezTo>
                    <a:pt x="2450" y="3226"/>
                    <a:pt x="1764" y="2829"/>
                    <a:pt x="1319" y="2384"/>
                  </a:cubicBezTo>
                  <a:cubicBezTo>
                    <a:pt x="1088" y="2154"/>
                    <a:pt x="837" y="1819"/>
                    <a:pt x="796" y="1485"/>
                  </a:cubicBezTo>
                  <a:cubicBezTo>
                    <a:pt x="754" y="1108"/>
                    <a:pt x="1026" y="878"/>
                    <a:pt x="1360" y="710"/>
                  </a:cubicBezTo>
                  <a:cubicBezTo>
                    <a:pt x="1760" y="529"/>
                    <a:pt x="1513"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06"/>
            <p:cNvSpPr/>
            <p:nvPr/>
          </p:nvSpPr>
          <p:spPr>
            <a:xfrm>
              <a:off x="3108250" y="2936000"/>
              <a:ext cx="74850" cy="27825"/>
            </a:xfrm>
            <a:custGeom>
              <a:avLst/>
              <a:gdLst/>
              <a:ahLst/>
              <a:cxnLst/>
              <a:rect l="l" t="t" r="r" b="b"/>
              <a:pathLst>
                <a:path w="2994" h="1113" extrusionOk="0">
                  <a:moveTo>
                    <a:pt x="652" y="281"/>
                  </a:moveTo>
                  <a:cubicBezTo>
                    <a:pt x="657" y="281"/>
                    <a:pt x="666" y="285"/>
                    <a:pt x="680" y="295"/>
                  </a:cubicBezTo>
                  <a:lnTo>
                    <a:pt x="680" y="295"/>
                  </a:lnTo>
                  <a:cubicBezTo>
                    <a:pt x="677" y="293"/>
                    <a:pt x="675" y="292"/>
                    <a:pt x="674" y="292"/>
                  </a:cubicBezTo>
                  <a:lnTo>
                    <a:pt x="674" y="292"/>
                  </a:lnTo>
                  <a:cubicBezTo>
                    <a:pt x="672" y="292"/>
                    <a:pt x="676" y="296"/>
                    <a:pt x="682" y="302"/>
                  </a:cubicBezTo>
                  <a:lnTo>
                    <a:pt x="671" y="302"/>
                  </a:lnTo>
                  <a:cubicBezTo>
                    <a:pt x="650" y="291"/>
                    <a:pt x="644" y="281"/>
                    <a:pt x="652" y="281"/>
                  </a:cubicBezTo>
                  <a:close/>
                  <a:moveTo>
                    <a:pt x="751" y="315"/>
                  </a:moveTo>
                  <a:cubicBezTo>
                    <a:pt x="758" y="319"/>
                    <a:pt x="766" y="323"/>
                    <a:pt x="775" y="323"/>
                  </a:cubicBezTo>
                  <a:lnTo>
                    <a:pt x="775" y="323"/>
                  </a:lnTo>
                  <a:cubicBezTo>
                    <a:pt x="775" y="323"/>
                    <a:pt x="776" y="323"/>
                    <a:pt x="776" y="323"/>
                  </a:cubicBezTo>
                  <a:lnTo>
                    <a:pt x="776" y="323"/>
                  </a:lnTo>
                  <a:cubicBezTo>
                    <a:pt x="805" y="323"/>
                    <a:pt x="776" y="318"/>
                    <a:pt x="751" y="315"/>
                  </a:cubicBezTo>
                  <a:close/>
                  <a:moveTo>
                    <a:pt x="2537" y="0"/>
                  </a:moveTo>
                  <a:cubicBezTo>
                    <a:pt x="2472" y="0"/>
                    <a:pt x="2406" y="17"/>
                    <a:pt x="2344" y="51"/>
                  </a:cubicBezTo>
                  <a:cubicBezTo>
                    <a:pt x="2325" y="61"/>
                    <a:pt x="2310" y="66"/>
                    <a:pt x="2296" y="71"/>
                  </a:cubicBezTo>
                  <a:lnTo>
                    <a:pt x="2296" y="71"/>
                  </a:lnTo>
                  <a:cubicBezTo>
                    <a:pt x="2304" y="64"/>
                    <a:pt x="2308" y="60"/>
                    <a:pt x="2304" y="60"/>
                  </a:cubicBezTo>
                  <a:cubicBezTo>
                    <a:pt x="2299" y="60"/>
                    <a:pt x="2281" y="68"/>
                    <a:pt x="2240" y="93"/>
                  </a:cubicBezTo>
                  <a:cubicBezTo>
                    <a:pt x="2262" y="81"/>
                    <a:pt x="2279" y="76"/>
                    <a:pt x="2296" y="71"/>
                  </a:cubicBezTo>
                  <a:lnTo>
                    <a:pt x="2296" y="71"/>
                  </a:lnTo>
                  <a:cubicBezTo>
                    <a:pt x="2287" y="77"/>
                    <a:pt x="2274" y="86"/>
                    <a:pt x="2261" y="93"/>
                  </a:cubicBezTo>
                  <a:cubicBezTo>
                    <a:pt x="2240" y="93"/>
                    <a:pt x="2219" y="114"/>
                    <a:pt x="2198" y="114"/>
                  </a:cubicBezTo>
                  <a:cubicBezTo>
                    <a:pt x="2093" y="155"/>
                    <a:pt x="2010" y="176"/>
                    <a:pt x="1905" y="197"/>
                  </a:cubicBezTo>
                  <a:cubicBezTo>
                    <a:pt x="1800" y="218"/>
                    <a:pt x="1696" y="239"/>
                    <a:pt x="1591" y="260"/>
                  </a:cubicBezTo>
                  <a:cubicBezTo>
                    <a:pt x="1549" y="281"/>
                    <a:pt x="1487" y="281"/>
                    <a:pt x="1424" y="281"/>
                  </a:cubicBezTo>
                  <a:cubicBezTo>
                    <a:pt x="1382" y="291"/>
                    <a:pt x="1408" y="291"/>
                    <a:pt x="1432" y="291"/>
                  </a:cubicBezTo>
                  <a:cubicBezTo>
                    <a:pt x="1455" y="291"/>
                    <a:pt x="1476" y="291"/>
                    <a:pt x="1424" y="302"/>
                  </a:cubicBezTo>
                  <a:lnTo>
                    <a:pt x="1340" y="302"/>
                  </a:lnTo>
                  <a:cubicBezTo>
                    <a:pt x="1159" y="322"/>
                    <a:pt x="959" y="323"/>
                    <a:pt x="776" y="323"/>
                  </a:cubicBezTo>
                  <a:lnTo>
                    <a:pt x="776" y="323"/>
                  </a:lnTo>
                  <a:cubicBezTo>
                    <a:pt x="776" y="323"/>
                    <a:pt x="775" y="323"/>
                    <a:pt x="775" y="323"/>
                  </a:cubicBezTo>
                  <a:cubicBezTo>
                    <a:pt x="775" y="323"/>
                    <a:pt x="775" y="323"/>
                    <a:pt x="775" y="323"/>
                  </a:cubicBezTo>
                  <a:lnTo>
                    <a:pt x="775" y="323"/>
                  </a:lnTo>
                  <a:cubicBezTo>
                    <a:pt x="768" y="323"/>
                    <a:pt x="761" y="323"/>
                    <a:pt x="754" y="323"/>
                  </a:cubicBezTo>
                  <a:cubicBezTo>
                    <a:pt x="746" y="321"/>
                    <a:pt x="740" y="320"/>
                    <a:pt x="735" y="319"/>
                  </a:cubicBezTo>
                  <a:lnTo>
                    <a:pt x="735" y="319"/>
                  </a:lnTo>
                  <a:cubicBezTo>
                    <a:pt x="734" y="317"/>
                    <a:pt x="733" y="315"/>
                    <a:pt x="732" y="314"/>
                  </a:cubicBezTo>
                  <a:lnTo>
                    <a:pt x="732" y="314"/>
                  </a:lnTo>
                  <a:cubicBezTo>
                    <a:pt x="737" y="314"/>
                    <a:pt x="744" y="314"/>
                    <a:pt x="751" y="315"/>
                  </a:cubicBezTo>
                  <a:lnTo>
                    <a:pt x="751" y="315"/>
                  </a:lnTo>
                  <a:cubicBezTo>
                    <a:pt x="741" y="309"/>
                    <a:pt x="733" y="302"/>
                    <a:pt x="733" y="302"/>
                  </a:cubicBezTo>
                  <a:lnTo>
                    <a:pt x="724" y="302"/>
                  </a:lnTo>
                  <a:cubicBezTo>
                    <a:pt x="656" y="202"/>
                    <a:pt x="545" y="135"/>
                    <a:pt x="419" y="135"/>
                  </a:cubicBezTo>
                  <a:cubicBezTo>
                    <a:pt x="210" y="155"/>
                    <a:pt x="1" y="302"/>
                    <a:pt x="22" y="532"/>
                  </a:cubicBezTo>
                  <a:cubicBezTo>
                    <a:pt x="38" y="1013"/>
                    <a:pt x="514" y="1113"/>
                    <a:pt x="930" y="1113"/>
                  </a:cubicBezTo>
                  <a:cubicBezTo>
                    <a:pt x="1039" y="1113"/>
                    <a:pt x="1144" y="1106"/>
                    <a:pt x="1235" y="1097"/>
                  </a:cubicBezTo>
                  <a:cubicBezTo>
                    <a:pt x="1738" y="1055"/>
                    <a:pt x="2303" y="971"/>
                    <a:pt x="2742" y="720"/>
                  </a:cubicBezTo>
                  <a:cubicBezTo>
                    <a:pt x="2909" y="637"/>
                    <a:pt x="2993" y="365"/>
                    <a:pt x="2888" y="197"/>
                  </a:cubicBezTo>
                  <a:cubicBezTo>
                    <a:pt x="2804" y="70"/>
                    <a:pt x="2672"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06"/>
            <p:cNvSpPr/>
            <p:nvPr/>
          </p:nvSpPr>
          <p:spPr>
            <a:xfrm>
              <a:off x="3105700" y="2859900"/>
              <a:ext cx="405475" cy="225925"/>
            </a:xfrm>
            <a:custGeom>
              <a:avLst/>
              <a:gdLst/>
              <a:ahLst/>
              <a:cxnLst/>
              <a:rect l="l" t="t" r="r" b="b"/>
              <a:pathLst>
                <a:path w="16219" h="9037" extrusionOk="0">
                  <a:moveTo>
                    <a:pt x="599" y="0"/>
                  </a:moveTo>
                  <a:cubicBezTo>
                    <a:pt x="281" y="0"/>
                    <a:pt x="0" y="405"/>
                    <a:pt x="312" y="668"/>
                  </a:cubicBezTo>
                  <a:cubicBezTo>
                    <a:pt x="2174" y="2258"/>
                    <a:pt x="3262" y="4580"/>
                    <a:pt x="5104" y="6233"/>
                  </a:cubicBezTo>
                  <a:cubicBezTo>
                    <a:pt x="5564" y="6631"/>
                    <a:pt x="6108" y="6966"/>
                    <a:pt x="6631" y="7259"/>
                  </a:cubicBezTo>
                  <a:cubicBezTo>
                    <a:pt x="7301" y="7614"/>
                    <a:pt x="8033" y="7949"/>
                    <a:pt x="8807" y="8033"/>
                  </a:cubicBezTo>
                  <a:cubicBezTo>
                    <a:pt x="8871" y="8039"/>
                    <a:pt x="8933" y="8043"/>
                    <a:pt x="8993" y="8043"/>
                  </a:cubicBezTo>
                  <a:cubicBezTo>
                    <a:pt x="9419" y="8043"/>
                    <a:pt x="9764" y="7883"/>
                    <a:pt x="9990" y="7595"/>
                  </a:cubicBezTo>
                  <a:lnTo>
                    <a:pt x="9990" y="7595"/>
                  </a:lnTo>
                  <a:cubicBezTo>
                    <a:pt x="10681" y="8341"/>
                    <a:pt x="11600" y="8860"/>
                    <a:pt x="12615" y="8995"/>
                  </a:cubicBezTo>
                  <a:cubicBezTo>
                    <a:pt x="12804" y="9023"/>
                    <a:pt x="12991" y="9037"/>
                    <a:pt x="13177" y="9037"/>
                  </a:cubicBezTo>
                  <a:cubicBezTo>
                    <a:pt x="14247" y="9037"/>
                    <a:pt x="15250" y="8581"/>
                    <a:pt x="15963" y="7761"/>
                  </a:cubicBezTo>
                  <a:cubicBezTo>
                    <a:pt x="16218" y="7458"/>
                    <a:pt x="15962" y="7069"/>
                    <a:pt x="15678" y="7069"/>
                  </a:cubicBezTo>
                  <a:cubicBezTo>
                    <a:pt x="15590" y="7069"/>
                    <a:pt x="15498" y="7107"/>
                    <a:pt x="15419" y="7196"/>
                  </a:cubicBezTo>
                  <a:cubicBezTo>
                    <a:pt x="14813" y="7876"/>
                    <a:pt x="13997" y="8265"/>
                    <a:pt x="13099" y="8265"/>
                  </a:cubicBezTo>
                  <a:cubicBezTo>
                    <a:pt x="12974" y="8265"/>
                    <a:pt x="12848" y="8257"/>
                    <a:pt x="12720" y="8242"/>
                  </a:cubicBezTo>
                  <a:cubicBezTo>
                    <a:pt x="11716" y="8096"/>
                    <a:pt x="10795" y="7468"/>
                    <a:pt x="10209" y="6631"/>
                  </a:cubicBezTo>
                  <a:cubicBezTo>
                    <a:pt x="10120" y="6510"/>
                    <a:pt x="9997" y="6454"/>
                    <a:pt x="9878" y="6454"/>
                  </a:cubicBezTo>
                  <a:cubicBezTo>
                    <a:pt x="9686" y="6454"/>
                    <a:pt x="9502" y="6596"/>
                    <a:pt x="9477" y="6840"/>
                  </a:cubicBezTo>
                  <a:cubicBezTo>
                    <a:pt x="9477" y="6945"/>
                    <a:pt x="9456" y="7028"/>
                    <a:pt x="9393" y="7112"/>
                  </a:cubicBezTo>
                  <a:cubicBezTo>
                    <a:pt x="9372" y="7154"/>
                    <a:pt x="9309" y="7196"/>
                    <a:pt x="9288" y="7217"/>
                  </a:cubicBezTo>
                  <a:cubicBezTo>
                    <a:pt x="9203" y="7245"/>
                    <a:pt x="9110" y="7256"/>
                    <a:pt x="9012" y="7256"/>
                  </a:cubicBezTo>
                  <a:cubicBezTo>
                    <a:pt x="8892" y="7256"/>
                    <a:pt x="8766" y="7240"/>
                    <a:pt x="8640" y="7217"/>
                  </a:cubicBezTo>
                  <a:cubicBezTo>
                    <a:pt x="7970" y="7091"/>
                    <a:pt x="7363" y="6777"/>
                    <a:pt x="6778" y="6443"/>
                  </a:cubicBezTo>
                  <a:cubicBezTo>
                    <a:pt x="6317" y="6171"/>
                    <a:pt x="5899" y="5899"/>
                    <a:pt x="5543" y="5564"/>
                  </a:cubicBezTo>
                  <a:cubicBezTo>
                    <a:pt x="4706" y="4790"/>
                    <a:pt x="4037" y="3869"/>
                    <a:pt x="3367" y="2969"/>
                  </a:cubicBezTo>
                  <a:cubicBezTo>
                    <a:pt x="2593" y="1944"/>
                    <a:pt x="1840" y="940"/>
                    <a:pt x="856" y="103"/>
                  </a:cubicBezTo>
                  <a:cubicBezTo>
                    <a:pt x="775" y="31"/>
                    <a:pt x="685" y="0"/>
                    <a:pt x="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06"/>
            <p:cNvSpPr/>
            <p:nvPr/>
          </p:nvSpPr>
          <p:spPr>
            <a:xfrm>
              <a:off x="3339975" y="2309900"/>
              <a:ext cx="539350" cy="506225"/>
            </a:xfrm>
            <a:custGeom>
              <a:avLst/>
              <a:gdLst/>
              <a:ahLst/>
              <a:cxnLst/>
              <a:rect l="l" t="t" r="r" b="b"/>
              <a:pathLst>
                <a:path w="21574" h="20249" extrusionOk="0">
                  <a:moveTo>
                    <a:pt x="9359" y="15736"/>
                  </a:moveTo>
                  <a:cubicBezTo>
                    <a:pt x="9361" y="15736"/>
                    <a:pt x="9387" y="15897"/>
                    <a:pt x="9394" y="15941"/>
                  </a:cubicBezTo>
                  <a:lnTo>
                    <a:pt x="9394" y="15941"/>
                  </a:lnTo>
                  <a:cubicBezTo>
                    <a:pt x="9392" y="15944"/>
                    <a:pt x="9389" y="15948"/>
                    <a:pt x="9387" y="15951"/>
                  </a:cubicBezTo>
                  <a:lnTo>
                    <a:pt x="9387" y="15951"/>
                  </a:lnTo>
                  <a:cubicBezTo>
                    <a:pt x="9364" y="15790"/>
                    <a:pt x="9357" y="15736"/>
                    <a:pt x="9359" y="15736"/>
                  </a:cubicBezTo>
                  <a:close/>
                  <a:moveTo>
                    <a:pt x="20181" y="1"/>
                  </a:moveTo>
                  <a:cubicBezTo>
                    <a:pt x="19924" y="1"/>
                    <a:pt x="19658" y="277"/>
                    <a:pt x="19816" y="593"/>
                  </a:cubicBezTo>
                  <a:cubicBezTo>
                    <a:pt x="20381" y="1681"/>
                    <a:pt x="20757" y="2979"/>
                    <a:pt x="20527" y="4213"/>
                  </a:cubicBezTo>
                  <a:cubicBezTo>
                    <a:pt x="20402" y="4820"/>
                    <a:pt x="20151" y="5385"/>
                    <a:pt x="19753" y="5845"/>
                  </a:cubicBezTo>
                  <a:cubicBezTo>
                    <a:pt x="19565" y="6054"/>
                    <a:pt x="19376" y="6285"/>
                    <a:pt x="19146" y="6410"/>
                  </a:cubicBezTo>
                  <a:cubicBezTo>
                    <a:pt x="18916" y="6536"/>
                    <a:pt x="18686" y="6619"/>
                    <a:pt x="18435" y="6703"/>
                  </a:cubicBezTo>
                  <a:cubicBezTo>
                    <a:pt x="17995" y="6870"/>
                    <a:pt x="17472" y="7038"/>
                    <a:pt x="17138" y="7373"/>
                  </a:cubicBezTo>
                  <a:cubicBezTo>
                    <a:pt x="16782" y="7707"/>
                    <a:pt x="16824" y="8230"/>
                    <a:pt x="16886" y="8670"/>
                  </a:cubicBezTo>
                  <a:cubicBezTo>
                    <a:pt x="16970" y="9235"/>
                    <a:pt x="17159" y="9758"/>
                    <a:pt x="17284" y="10323"/>
                  </a:cubicBezTo>
                  <a:cubicBezTo>
                    <a:pt x="17347" y="10532"/>
                    <a:pt x="17410" y="10762"/>
                    <a:pt x="17410" y="10992"/>
                  </a:cubicBezTo>
                  <a:cubicBezTo>
                    <a:pt x="17431" y="11306"/>
                    <a:pt x="17347" y="11599"/>
                    <a:pt x="17242" y="11892"/>
                  </a:cubicBezTo>
                  <a:cubicBezTo>
                    <a:pt x="16824" y="13064"/>
                    <a:pt x="15861" y="13922"/>
                    <a:pt x="14773" y="14466"/>
                  </a:cubicBezTo>
                  <a:cubicBezTo>
                    <a:pt x="14334" y="14696"/>
                    <a:pt x="13727" y="14968"/>
                    <a:pt x="13309" y="15010"/>
                  </a:cubicBezTo>
                  <a:cubicBezTo>
                    <a:pt x="13099" y="15031"/>
                    <a:pt x="12885" y="15036"/>
                    <a:pt x="12670" y="15036"/>
                  </a:cubicBezTo>
                  <a:cubicBezTo>
                    <a:pt x="12456" y="15036"/>
                    <a:pt x="12241" y="15031"/>
                    <a:pt x="12032" y="15031"/>
                  </a:cubicBezTo>
                  <a:cubicBezTo>
                    <a:pt x="11530" y="15010"/>
                    <a:pt x="11007" y="15010"/>
                    <a:pt x="10484" y="15010"/>
                  </a:cubicBezTo>
                  <a:cubicBezTo>
                    <a:pt x="10086" y="15031"/>
                    <a:pt x="9647" y="15031"/>
                    <a:pt x="9249" y="15177"/>
                  </a:cubicBezTo>
                  <a:cubicBezTo>
                    <a:pt x="8245" y="15512"/>
                    <a:pt x="8789" y="16558"/>
                    <a:pt x="8664" y="17311"/>
                  </a:cubicBezTo>
                  <a:cubicBezTo>
                    <a:pt x="8538" y="17960"/>
                    <a:pt x="8015" y="18504"/>
                    <a:pt x="7492" y="18839"/>
                  </a:cubicBezTo>
                  <a:cubicBezTo>
                    <a:pt x="6839" y="19274"/>
                    <a:pt x="6112" y="19447"/>
                    <a:pt x="5345" y="19447"/>
                  </a:cubicBezTo>
                  <a:cubicBezTo>
                    <a:pt x="5300" y="19447"/>
                    <a:pt x="5256" y="19447"/>
                    <a:pt x="5211" y="19445"/>
                  </a:cubicBezTo>
                  <a:cubicBezTo>
                    <a:pt x="3579" y="19425"/>
                    <a:pt x="2052" y="18567"/>
                    <a:pt x="859" y="17500"/>
                  </a:cubicBezTo>
                  <a:cubicBezTo>
                    <a:pt x="776" y="17426"/>
                    <a:pt x="684" y="17395"/>
                    <a:pt x="594" y="17395"/>
                  </a:cubicBezTo>
                  <a:cubicBezTo>
                    <a:pt x="279" y="17395"/>
                    <a:pt x="1" y="17783"/>
                    <a:pt x="294" y="18044"/>
                  </a:cubicBezTo>
                  <a:cubicBezTo>
                    <a:pt x="1646" y="19276"/>
                    <a:pt x="3559" y="20248"/>
                    <a:pt x="5403" y="20248"/>
                  </a:cubicBezTo>
                  <a:cubicBezTo>
                    <a:pt x="6471" y="20248"/>
                    <a:pt x="7515" y="19922"/>
                    <a:pt x="8412" y="19132"/>
                  </a:cubicBezTo>
                  <a:cubicBezTo>
                    <a:pt x="8873" y="18713"/>
                    <a:pt x="9249" y="18169"/>
                    <a:pt x="9417" y="17562"/>
                  </a:cubicBezTo>
                  <a:cubicBezTo>
                    <a:pt x="9459" y="17311"/>
                    <a:pt x="9459" y="17060"/>
                    <a:pt x="9438" y="16809"/>
                  </a:cubicBezTo>
                  <a:cubicBezTo>
                    <a:pt x="9417" y="16558"/>
                    <a:pt x="9438" y="16265"/>
                    <a:pt x="9396" y="16014"/>
                  </a:cubicBezTo>
                  <a:cubicBezTo>
                    <a:pt x="9393" y="15996"/>
                    <a:pt x="9391" y="15979"/>
                    <a:pt x="9389" y="15963"/>
                  </a:cubicBezTo>
                  <a:lnTo>
                    <a:pt x="9389" y="15963"/>
                  </a:lnTo>
                  <a:cubicBezTo>
                    <a:pt x="9401" y="15955"/>
                    <a:pt x="9417" y="15945"/>
                    <a:pt x="9420" y="15945"/>
                  </a:cubicBezTo>
                  <a:lnTo>
                    <a:pt x="9420" y="15945"/>
                  </a:lnTo>
                  <a:cubicBezTo>
                    <a:pt x="9422" y="15945"/>
                    <a:pt x="9421" y="15947"/>
                    <a:pt x="9417" y="15951"/>
                  </a:cubicBezTo>
                  <a:cubicBezTo>
                    <a:pt x="9584" y="15888"/>
                    <a:pt x="9752" y="15847"/>
                    <a:pt x="9919" y="15826"/>
                  </a:cubicBezTo>
                  <a:cubicBezTo>
                    <a:pt x="10225" y="15801"/>
                    <a:pt x="10532" y="15791"/>
                    <a:pt x="10834" y="15791"/>
                  </a:cubicBezTo>
                  <a:cubicBezTo>
                    <a:pt x="11048" y="15791"/>
                    <a:pt x="11259" y="15796"/>
                    <a:pt x="11467" y="15805"/>
                  </a:cubicBezTo>
                  <a:cubicBezTo>
                    <a:pt x="11802" y="15805"/>
                    <a:pt x="12146" y="15814"/>
                    <a:pt x="12487" y="15814"/>
                  </a:cubicBezTo>
                  <a:cubicBezTo>
                    <a:pt x="12658" y="15814"/>
                    <a:pt x="12827" y="15812"/>
                    <a:pt x="12995" y="15805"/>
                  </a:cubicBezTo>
                  <a:cubicBezTo>
                    <a:pt x="13476" y="15805"/>
                    <a:pt x="13894" y="15679"/>
                    <a:pt x="14355" y="15512"/>
                  </a:cubicBezTo>
                  <a:cubicBezTo>
                    <a:pt x="15589" y="15031"/>
                    <a:pt x="16719" y="14277"/>
                    <a:pt x="17472" y="13168"/>
                  </a:cubicBezTo>
                  <a:cubicBezTo>
                    <a:pt x="17828" y="12624"/>
                    <a:pt x="18121" y="11955"/>
                    <a:pt x="18205" y="11306"/>
                  </a:cubicBezTo>
                  <a:cubicBezTo>
                    <a:pt x="18267" y="10762"/>
                    <a:pt x="18058" y="10176"/>
                    <a:pt x="17933" y="9653"/>
                  </a:cubicBezTo>
                  <a:cubicBezTo>
                    <a:pt x="17807" y="9193"/>
                    <a:pt x="17535" y="8586"/>
                    <a:pt x="17640" y="8084"/>
                  </a:cubicBezTo>
                  <a:cubicBezTo>
                    <a:pt x="17703" y="7728"/>
                    <a:pt x="18351" y="7582"/>
                    <a:pt x="18644" y="7456"/>
                  </a:cubicBezTo>
                  <a:cubicBezTo>
                    <a:pt x="18937" y="7352"/>
                    <a:pt x="19230" y="7247"/>
                    <a:pt x="19481" y="7121"/>
                  </a:cubicBezTo>
                  <a:cubicBezTo>
                    <a:pt x="19774" y="6975"/>
                    <a:pt x="20025" y="6724"/>
                    <a:pt x="20234" y="6473"/>
                  </a:cubicBezTo>
                  <a:cubicBezTo>
                    <a:pt x="20736" y="5908"/>
                    <a:pt x="21092" y="5238"/>
                    <a:pt x="21260" y="4506"/>
                  </a:cubicBezTo>
                  <a:cubicBezTo>
                    <a:pt x="21573" y="3020"/>
                    <a:pt x="21155" y="1514"/>
                    <a:pt x="20485" y="196"/>
                  </a:cubicBezTo>
                  <a:cubicBezTo>
                    <a:pt x="20413" y="58"/>
                    <a:pt x="20298" y="1"/>
                    <a:pt x="20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06"/>
            <p:cNvSpPr/>
            <p:nvPr/>
          </p:nvSpPr>
          <p:spPr>
            <a:xfrm>
              <a:off x="3176275" y="2451825"/>
              <a:ext cx="487000" cy="379525"/>
            </a:xfrm>
            <a:custGeom>
              <a:avLst/>
              <a:gdLst/>
              <a:ahLst/>
              <a:cxnLst/>
              <a:rect l="l" t="t" r="r" b="b"/>
              <a:pathLst>
                <a:path w="19480" h="15181" extrusionOk="0">
                  <a:moveTo>
                    <a:pt x="18978" y="1"/>
                  </a:moveTo>
                  <a:cubicBezTo>
                    <a:pt x="17555" y="1"/>
                    <a:pt x="16132" y="336"/>
                    <a:pt x="15044" y="1277"/>
                  </a:cubicBezTo>
                  <a:cubicBezTo>
                    <a:pt x="14080" y="2114"/>
                    <a:pt x="13606" y="3298"/>
                    <a:pt x="13444" y="4515"/>
                  </a:cubicBezTo>
                  <a:lnTo>
                    <a:pt x="13444" y="4515"/>
                  </a:lnTo>
                  <a:cubicBezTo>
                    <a:pt x="12307" y="4059"/>
                    <a:pt x="11136" y="3487"/>
                    <a:pt x="9941" y="3487"/>
                  </a:cubicBezTo>
                  <a:cubicBezTo>
                    <a:pt x="9476" y="3487"/>
                    <a:pt x="9008" y="3574"/>
                    <a:pt x="8537" y="3788"/>
                  </a:cubicBezTo>
                  <a:cubicBezTo>
                    <a:pt x="7114" y="4457"/>
                    <a:pt x="6089" y="6048"/>
                    <a:pt x="5796" y="7554"/>
                  </a:cubicBezTo>
                  <a:cubicBezTo>
                    <a:pt x="5673" y="8184"/>
                    <a:pt x="5674" y="8825"/>
                    <a:pt x="5866" y="9412"/>
                  </a:cubicBezTo>
                  <a:lnTo>
                    <a:pt x="5866" y="9412"/>
                  </a:lnTo>
                  <a:cubicBezTo>
                    <a:pt x="5802" y="9411"/>
                    <a:pt x="5737" y="9410"/>
                    <a:pt x="5673" y="9410"/>
                  </a:cubicBezTo>
                  <a:cubicBezTo>
                    <a:pt x="4281" y="9410"/>
                    <a:pt x="2813" y="9662"/>
                    <a:pt x="1695" y="10483"/>
                  </a:cubicBezTo>
                  <a:cubicBezTo>
                    <a:pt x="293" y="11551"/>
                    <a:pt x="0" y="13245"/>
                    <a:pt x="293" y="14898"/>
                  </a:cubicBezTo>
                  <a:cubicBezTo>
                    <a:pt x="326" y="15096"/>
                    <a:pt x="463" y="15180"/>
                    <a:pt x="611" y="15180"/>
                  </a:cubicBezTo>
                  <a:cubicBezTo>
                    <a:pt x="840" y="15180"/>
                    <a:pt x="1097" y="14981"/>
                    <a:pt x="1046" y="14689"/>
                  </a:cubicBezTo>
                  <a:cubicBezTo>
                    <a:pt x="816" y="13329"/>
                    <a:pt x="1046" y="11864"/>
                    <a:pt x="2260" y="11048"/>
                  </a:cubicBezTo>
                  <a:cubicBezTo>
                    <a:pt x="3257" y="10378"/>
                    <a:pt x="4509" y="10188"/>
                    <a:pt x="5713" y="10188"/>
                  </a:cubicBezTo>
                  <a:cubicBezTo>
                    <a:pt x="5974" y="10188"/>
                    <a:pt x="6233" y="10197"/>
                    <a:pt x="6486" y="10211"/>
                  </a:cubicBezTo>
                  <a:cubicBezTo>
                    <a:pt x="6495" y="10212"/>
                    <a:pt x="6503" y="10212"/>
                    <a:pt x="6511" y="10212"/>
                  </a:cubicBezTo>
                  <a:cubicBezTo>
                    <a:pt x="6790" y="10212"/>
                    <a:pt x="6963" y="9870"/>
                    <a:pt x="6821" y="9626"/>
                  </a:cubicBezTo>
                  <a:cubicBezTo>
                    <a:pt x="5942" y="8203"/>
                    <a:pt x="6884" y="6173"/>
                    <a:pt x="7972" y="5127"/>
                  </a:cubicBezTo>
                  <a:cubicBezTo>
                    <a:pt x="8565" y="4566"/>
                    <a:pt x="9289" y="4266"/>
                    <a:pt x="10060" y="4266"/>
                  </a:cubicBezTo>
                  <a:cubicBezTo>
                    <a:pt x="10268" y="4266"/>
                    <a:pt x="10479" y="4288"/>
                    <a:pt x="10692" y="4332"/>
                  </a:cubicBezTo>
                  <a:cubicBezTo>
                    <a:pt x="11738" y="4562"/>
                    <a:pt x="12701" y="5085"/>
                    <a:pt x="13684" y="5462"/>
                  </a:cubicBezTo>
                  <a:cubicBezTo>
                    <a:pt x="13720" y="5474"/>
                    <a:pt x="13755" y="5479"/>
                    <a:pt x="13790" y="5479"/>
                  </a:cubicBezTo>
                  <a:cubicBezTo>
                    <a:pt x="13997" y="5479"/>
                    <a:pt x="14168" y="5279"/>
                    <a:pt x="14186" y="5064"/>
                  </a:cubicBezTo>
                  <a:cubicBezTo>
                    <a:pt x="14249" y="3851"/>
                    <a:pt x="14647" y="2658"/>
                    <a:pt x="15588" y="1842"/>
                  </a:cubicBezTo>
                  <a:cubicBezTo>
                    <a:pt x="16509" y="1047"/>
                    <a:pt x="17785" y="796"/>
                    <a:pt x="18978" y="775"/>
                  </a:cubicBezTo>
                  <a:cubicBezTo>
                    <a:pt x="19480" y="775"/>
                    <a:pt x="19480" y="1"/>
                    <a:pt x="18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06"/>
            <p:cNvSpPr/>
            <p:nvPr/>
          </p:nvSpPr>
          <p:spPr>
            <a:xfrm>
              <a:off x="3547625" y="2482175"/>
              <a:ext cx="129775" cy="42625"/>
            </a:xfrm>
            <a:custGeom>
              <a:avLst/>
              <a:gdLst/>
              <a:ahLst/>
              <a:cxnLst/>
              <a:rect l="l" t="t" r="r" b="b"/>
              <a:pathLst>
                <a:path w="5191" h="1705" extrusionOk="0">
                  <a:moveTo>
                    <a:pt x="586" y="0"/>
                  </a:moveTo>
                  <a:cubicBezTo>
                    <a:pt x="280" y="0"/>
                    <a:pt x="1" y="392"/>
                    <a:pt x="295" y="670"/>
                  </a:cubicBezTo>
                  <a:cubicBezTo>
                    <a:pt x="922" y="1235"/>
                    <a:pt x="1655" y="1653"/>
                    <a:pt x="2534" y="1695"/>
                  </a:cubicBezTo>
                  <a:cubicBezTo>
                    <a:pt x="2612" y="1701"/>
                    <a:pt x="2690" y="1704"/>
                    <a:pt x="2768" y="1704"/>
                  </a:cubicBezTo>
                  <a:cubicBezTo>
                    <a:pt x="3484" y="1704"/>
                    <a:pt x="4196" y="1457"/>
                    <a:pt x="4856" y="1193"/>
                  </a:cubicBezTo>
                  <a:cubicBezTo>
                    <a:pt x="5044" y="1109"/>
                    <a:pt x="5191" y="921"/>
                    <a:pt x="5128" y="712"/>
                  </a:cubicBezTo>
                  <a:cubicBezTo>
                    <a:pt x="5094" y="558"/>
                    <a:pt x="4934" y="418"/>
                    <a:pt x="4762" y="418"/>
                  </a:cubicBezTo>
                  <a:cubicBezTo>
                    <a:pt x="4724" y="418"/>
                    <a:pt x="4685" y="424"/>
                    <a:pt x="4647" y="440"/>
                  </a:cubicBezTo>
                  <a:cubicBezTo>
                    <a:pt x="4044" y="681"/>
                    <a:pt x="3383" y="922"/>
                    <a:pt x="2719" y="922"/>
                  </a:cubicBezTo>
                  <a:cubicBezTo>
                    <a:pt x="2692" y="922"/>
                    <a:pt x="2665" y="922"/>
                    <a:pt x="2638" y="921"/>
                  </a:cubicBezTo>
                  <a:cubicBezTo>
                    <a:pt x="1948" y="900"/>
                    <a:pt x="1341" y="565"/>
                    <a:pt x="839" y="105"/>
                  </a:cubicBezTo>
                  <a:cubicBezTo>
                    <a:pt x="761" y="31"/>
                    <a:pt x="672" y="0"/>
                    <a:pt x="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06"/>
            <p:cNvSpPr/>
            <p:nvPr/>
          </p:nvSpPr>
          <p:spPr>
            <a:xfrm>
              <a:off x="4063950" y="2404475"/>
              <a:ext cx="272025" cy="213850"/>
            </a:xfrm>
            <a:custGeom>
              <a:avLst/>
              <a:gdLst/>
              <a:ahLst/>
              <a:cxnLst/>
              <a:rect l="l" t="t" r="r" b="b"/>
              <a:pathLst>
                <a:path w="10881" h="8554" extrusionOk="0">
                  <a:moveTo>
                    <a:pt x="2022" y="1"/>
                  </a:moveTo>
                  <a:cubicBezTo>
                    <a:pt x="1933" y="1"/>
                    <a:pt x="1842" y="29"/>
                    <a:pt x="1758" y="95"/>
                  </a:cubicBezTo>
                  <a:cubicBezTo>
                    <a:pt x="628" y="1016"/>
                    <a:pt x="0" y="2502"/>
                    <a:pt x="796" y="3862"/>
                  </a:cubicBezTo>
                  <a:cubicBezTo>
                    <a:pt x="1396" y="4857"/>
                    <a:pt x="2570" y="5498"/>
                    <a:pt x="3743" y="5498"/>
                  </a:cubicBezTo>
                  <a:cubicBezTo>
                    <a:pt x="3876" y="5498"/>
                    <a:pt x="4010" y="5490"/>
                    <a:pt x="4143" y="5473"/>
                  </a:cubicBezTo>
                  <a:cubicBezTo>
                    <a:pt x="4430" y="5438"/>
                    <a:pt x="4704" y="5366"/>
                    <a:pt x="4964" y="5260"/>
                  </a:cubicBezTo>
                  <a:lnTo>
                    <a:pt x="4964" y="5260"/>
                  </a:lnTo>
                  <a:cubicBezTo>
                    <a:pt x="4904" y="6207"/>
                    <a:pt x="5341" y="7249"/>
                    <a:pt x="5985" y="7879"/>
                  </a:cubicBezTo>
                  <a:cubicBezTo>
                    <a:pt x="6465" y="8352"/>
                    <a:pt x="7016" y="8553"/>
                    <a:pt x="7567" y="8553"/>
                  </a:cubicBezTo>
                  <a:cubicBezTo>
                    <a:pt x="8577" y="8553"/>
                    <a:pt x="9587" y="7878"/>
                    <a:pt x="10169" y="6958"/>
                  </a:cubicBezTo>
                  <a:cubicBezTo>
                    <a:pt x="10692" y="6142"/>
                    <a:pt x="10881" y="5096"/>
                    <a:pt x="10399" y="4217"/>
                  </a:cubicBezTo>
                  <a:cubicBezTo>
                    <a:pt x="10322" y="4082"/>
                    <a:pt x="10206" y="4026"/>
                    <a:pt x="10088" y="4026"/>
                  </a:cubicBezTo>
                  <a:cubicBezTo>
                    <a:pt x="9824" y="4026"/>
                    <a:pt x="9556" y="4310"/>
                    <a:pt x="9730" y="4615"/>
                  </a:cubicBezTo>
                  <a:cubicBezTo>
                    <a:pt x="10358" y="5766"/>
                    <a:pt x="9249" y="7272"/>
                    <a:pt x="8161" y="7691"/>
                  </a:cubicBezTo>
                  <a:cubicBezTo>
                    <a:pt x="7974" y="7758"/>
                    <a:pt x="7794" y="7789"/>
                    <a:pt x="7623" y="7789"/>
                  </a:cubicBezTo>
                  <a:cubicBezTo>
                    <a:pt x="6680" y="7789"/>
                    <a:pt x="5991" y="6851"/>
                    <a:pt x="5796" y="5912"/>
                  </a:cubicBezTo>
                  <a:cubicBezTo>
                    <a:pt x="5702" y="5458"/>
                    <a:pt x="5737" y="4981"/>
                    <a:pt x="5980" y="4602"/>
                  </a:cubicBezTo>
                  <a:lnTo>
                    <a:pt x="5980" y="4602"/>
                  </a:lnTo>
                  <a:cubicBezTo>
                    <a:pt x="6093" y="4496"/>
                    <a:pt x="6199" y="4381"/>
                    <a:pt x="6298" y="4259"/>
                  </a:cubicBezTo>
                  <a:lnTo>
                    <a:pt x="6298" y="4259"/>
                  </a:lnTo>
                  <a:cubicBezTo>
                    <a:pt x="6298" y="4259"/>
                    <a:pt x="6298" y="4259"/>
                    <a:pt x="6298" y="4259"/>
                  </a:cubicBezTo>
                  <a:cubicBezTo>
                    <a:pt x="6540" y="3954"/>
                    <a:pt x="6311" y="3611"/>
                    <a:pt x="6012" y="3611"/>
                  </a:cubicBezTo>
                  <a:cubicBezTo>
                    <a:pt x="5922" y="3611"/>
                    <a:pt x="5826" y="3642"/>
                    <a:pt x="5733" y="3715"/>
                  </a:cubicBezTo>
                  <a:cubicBezTo>
                    <a:pt x="5733" y="3715"/>
                    <a:pt x="5733" y="3715"/>
                    <a:pt x="5733" y="3715"/>
                  </a:cubicBezTo>
                  <a:lnTo>
                    <a:pt x="5733" y="3715"/>
                  </a:lnTo>
                  <a:cubicBezTo>
                    <a:pt x="5591" y="3827"/>
                    <a:pt x="5471" y="3953"/>
                    <a:pt x="5370" y="4088"/>
                  </a:cubicBezTo>
                  <a:lnTo>
                    <a:pt x="5370" y="4088"/>
                  </a:lnTo>
                  <a:cubicBezTo>
                    <a:pt x="4899" y="4492"/>
                    <a:pt x="4323" y="4710"/>
                    <a:pt x="3716" y="4710"/>
                  </a:cubicBezTo>
                  <a:cubicBezTo>
                    <a:pt x="3403" y="4710"/>
                    <a:pt x="3082" y="4652"/>
                    <a:pt x="2762" y="4531"/>
                  </a:cubicBezTo>
                  <a:cubicBezTo>
                    <a:pt x="1884" y="4175"/>
                    <a:pt x="1109" y="3318"/>
                    <a:pt x="1214" y="2334"/>
                  </a:cubicBezTo>
                  <a:cubicBezTo>
                    <a:pt x="1298" y="1623"/>
                    <a:pt x="1800" y="1079"/>
                    <a:pt x="2323" y="639"/>
                  </a:cubicBezTo>
                  <a:cubicBezTo>
                    <a:pt x="2637" y="392"/>
                    <a:pt x="2351" y="1"/>
                    <a:pt x="2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06"/>
            <p:cNvSpPr/>
            <p:nvPr/>
          </p:nvSpPr>
          <p:spPr>
            <a:xfrm>
              <a:off x="3937875" y="2463775"/>
              <a:ext cx="493825" cy="270975"/>
            </a:xfrm>
            <a:custGeom>
              <a:avLst/>
              <a:gdLst/>
              <a:ahLst/>
              <a:cxnLst/>
              <a:rect l="l" t="t" r="r" b="b"/>
              <a:pathLst>
                <a:path w="19753" h="10839" extrusionOk="0">
                  <a:moveTo>
                    <a:pt x="3001" y="1"/>
                  </a:moveTo>
                  <a:cubicBezTo>
                    <a:pt x="2960" y="1"/>
                    <a:pt x="2915" y="8"/>
                    <a:pt x="2867" y="25"/>
                  </a:cubicBezTo>
                  <a:cubicBezTo>
                    <a:pt x="2030" y="360"/>
                    <a:pt x="1152" y="736"/>
                    <a:pt x="608" y="1490"/>
                  </a:cubicBezTo>
                  <a:cubicBezTo>
                    <a:pt x="85" y="2180"/>
                    <a:pt x="1" y="2975"/>
                    <a:pt x="189" y="3791"/>
                  </a:cubicBezTo>
                  <a:cubicBezTo>
                    <a:pt x="413" y="4766"/>
                    <a:pt x="1088" y="6119"/>
                    <a:pt x="2103" y="6434"/>
                  </a:cubicBezTo>
                  <a:lnTo>
                    <a:pt x="2103" y="6434"/>
                  </a:lnTo>
                  <a:cubicBezTo>
                    <a:pt x="1961" y="6708"/>
                    <a:pt x="1909" y="7022"/>
                    <a:pt x="1989" y="7369"/>
                  </a:cubicBezTo>
                  <a:cubicBezTo>
                    <a:pt x="2114" y="8018"/>
                    <a:pt x="2658" y="8562"/>
                    <a:pt x="3202" y="8917"/>
                  </a:cubicBezTo>
                  <a:cubicBezTo>
                    <a:pt x="3937" y="9407"/>
                    <a:pt x="4863" y="9572"/>
                    <a:pt x="5783" y="9572"/>
                  </a:cubicBezTo>
                  <a:cubicBezTo>
                    <a:pt x="6356" y="9572"/>
                    <a:pt x="6928" y="9508"/>
                    <a:pt x="7450" y="9420"/>
                  </a:cubicBezTo>
                  <a:cubicBezTo>
                    <a:pt x="8108" y="9298"/>
                    <a:pt x="8765" y="9106"/>
                    <a:pt x="9340" y="8770"/>
                  </a:cubicBezTo>
                  <a:lnTo>
                    <a:pt x="9340" y="8770"/>
                  </a:lnTo>
                  <a:cubicBezTo>
                    <a:pt x="10139" y="10239"/>
                    <a:pt x="11582" y="10838"/>
                    <a:pt x="13136" y="10838"/>
                  </a:cubicBezTo>
                  <a:cubicBezTo>
                    <a:pt x="15231" y="10838"/>
                    <a:pt x="17529" y="9749"/>
                    <a:pt x="18727" y="8227"/>
                  </a:cubicBezTo>
                  <a:cubicBezTo>
                    <a:pt x="19376" y="7411"/>
                    <a:pt x="19753" y="6428"/>
                    <a:pt x="19669" y="5381"/>
                  </a:cubicBezTo>
                  <a:cubicBezTo>
                    <a:pt x="19659" y="5130"/>
                    <a:pt x="19455" y="5005"/>
                    <a:pt x="19258" y="5005"/>
                  </a:cubicBezTo>
                  <a:cubicBezTo>
                    <a:pt x="19062" y="5005"/>
                    <a:pt x="18874" y="5130"/>
                    <a:pt x="18895" y="5381"/>
                  </a:cubicBezTo>
                  <a:cubicBezTo>
                    <a:pt x="19020" y="7055"/>
                    <a:pt x="17807" y="8373"/>
                    <a:pt x="16426" y="9148"/>
                  </a:cubicBezTo>
                  <a:cubicBezTo>
                    <a:pt x="15476" y="9694"/>
                    <a:pt x="14319" y="10063"/>
                    <a:pt x="13185" y="10063"/>
                  </a:cubicBezTo>
                  <a:cubicBezTo>
                    <a:pt x="12670" y="10063"/>
                    <a:pt x="12160" y="9987"/>
                    <a:pt x="11676" y="9817"/>
                  </a:cubicBezTo>
                  <a:cubicBezTo>
                    <a:pt x="10860" y="9524"/>
                    <a:pt x="10212" y="8917"/>
                    <a:pt x="9877" y="8101"/>
                  </a:cubicBezTo>
                  <a:cubicBezTo>
                    <a:pt x="9816" y="7949"/>
                    <a:pt x="9654" y="7807"/>
                    <a:pt x="9482" y="7807"/>
                  </a:cubicBezTo>
                  <a:cubicBezTo>
                    <a:pt x="9418" y="7807"/>
                    <a:pt x="9353" y="7826"/>
                    <a:pt x="9291" y="7871"/>
                  </a:cubicBezTo>
                  <a:cubicBezTo>
                    <a:pt x="8388" y="8521"/>
                    <a:pt x="7173" y="8786"/>
                    <a:pt x="6019" y="8786"/>
                  </a:cubicBezTo>
                  <a:cubicBezTo>
                    <a:pt x="5649" y="8786"/>
                    <a:pt x="5284" y="8759"/>
                    <a:pt x="4939" y="8708"/>
                  </a:cubicBezTo>
                  <a:cubicBezTo>
                    <a:pt x="4248" y="8604"/>
                    <a:pt x="3621" y="8373"/>
                    <a:pt x="3139" y="7850"/>
                  </a:cubicBezTo>
                  <a:cubicBezTo>
                    <a:pt x="2930" y="7641"/>
                    <a:pt x="2763" y="7390"/>
                    <a:pt x="2721" y="7097"/>
                  </a:cubicBezTo>
                  <a:cubicBezTo>
                    <a:pt x="2700" y="6741"/>
                    <a:pt x="2972" y="6511"/>
                    <a:pt x="3244" y="6344"/>
                  </a:cubicBezTo>
                  <a:cubicBezTo>
                    <a:pt x="3561" y="6157"/>
                    <a:pt x="3413" y="5606"/>
                    <a:pt x="3066" y="5606"/>
                  </a:cubicBezTo>
                  <a:cubicBezTo>
                    <a:pt x="3024" y="5606"/>
                    <a:pt x="2978" y="5614"/>
                    <a:pt x="2930" y="5632"/>
                  </a:cubicBezTo>
                  <a:cubicBezTo>
                    <a:pt x="2804" y="5683"/>
                    <a:pt x="2683" y="5705"/>
                    <a:pt x="2567" y="5705"/>
                  </a:cubicBezTo>
                  <a:cubicBezTo>
                    <a:pt x="1670" y="5705"/>
                    <a:pt x="1109" y="4323"/>
                    <a:pt x="942" y="3582"/>
                  </a:cubicBezTo>
                  <a:cubicBezTo>
                    <a:pt x="817" y="2996"/>
                    <a:pt x="880" y="2410"/>
                    <a:pt x="1256" y="1929"/>
                  </a:cubicBezTo>
                  <a:cubicBezTo>
                    <a:pt x="1696" y="1343"/>
                    <a:pt x="2407" y="1029"/>
                    <a:pt x="3077" y="778"/>
                  </a:cubicBezTo>
                  <a:cubicBezTo>
                    <a:pt x="3491" y="627"/>
                    <a:pt x="3380" y="1"/>
                    <a:pt x="3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06"/>
            <p:cNvSpPr/>
            <p:nvPr/>
          </p:nvSpPr>
          <p:spPr>
            <a:xfrm>
              <a:off x="4448425" y="2581425"/>
              <a:ext cx="149625" cy="252425"/>
            </a:xfrm>
            <a:custGeom>
              <a:avLst/>
              <a:gdLst/>
              <a:ahLst/>
              <a:cxnLst/>
              <a:rect l="l" t="t" r="r" b="b"/>
              <a:pathLst>
                <a:path w="5985" h="10097" extrusionOk="0">
                  <a:moveTo>
                    <a:pt x="3625" y="0"/>
                  </a:moveTo>
                  <a:cubicBezTo>
                    <a:pt x="3272" y="0"/>
                    <a:pt x="3034" y="520"/>
                    <a:pt x="3411" y="717"/>
                  </a:cubicBezTo>
                  <a:cubicBezTo>
                    <a:pt x="4290" y="1178"/>
                    <a:pt x="5085" y="2056"/>
                    <a:pt x="5189" y="3061"/>
                  </a:cubicBezTo>
                  <a:cubicBezTo>
                    <a:pt x="5210" y="3416"/>
                    <a:pt x="5147" y="3793"/>
                    <a:pt x="4855" y="4044"/>
                  </a:cubicBezTo>
                  <a:cubicBezTo>
                    <a:pt x="4575" y="4280"/>
                    <a:pt x="4181" y="4339"/>
                    <a:pt x="3798" y="4339"/>
                  </a:cubicBezTo>
                  <a:cubicBezTo>
                    <a:pt x="3636" y="4339"/>
                    <a:pt x="3476" y="4328"/>
                    <a:pt x="3327" y="4316"/>
                  </a:cubicBezTo>
                  <a:cubicBezTo>
                    <a:pt x="3319" y="4315"/>
                    <a:pt x="3311" y="4315"/>
                    <a:pt x="3303" y="4315"/>
                  </a:cubicBezTo>
                  <a:cubicBezTo>
                    <a:pt x="3121" y="4315"/>
                    <a:pt x="2930" y="4533"/>
                    <a:pt x="2951" y="4714"/>
                  </a:cubicBezTo>
                  <a:cubicBezTo>
                    <a:pt x="3055" y="5802"/>
                    <a:pt x="3306" y="7015"/>
                    <a:pt x="3034" y="8103"/>
                  </a:cubicBezTo>
                  <a:cubicBezTo>
                    <a:pt x="2777" y="9062"/>
                    <a:pt x="1947" y="9306"/>
                    <a:pt x="1080" y="9306"/>
                  </a:cubicBezTo>
                  <a:cubicBezTo>
                    <a:pt x="888" y="9306"/>
                    <a:pt x="693" y="9294"/>
                    <a:pt x="502" y="9275"/>
                  </a:cubicBezTo>
                  <a:cubicBezTo>
                    <a:pt x="490" y="9274"/>
                    <a:pt x="477" y="9273"/>
                    <a:pt x="465" y="9273"/>
                  </a:cubicBezTo>
                  <a:cubicBezTo>
                    <a:pt x="1" y="9273"/>
                    <a:pt x="13" y="10029"/>
                    <a:pt x="502" y="10070"/>
                  </a:cubicBezTo>
                  <a:cubicBezTo>
                    <a:pt x="681" y="10087"/>
                    <a:pt x="861" y="10096"/>
                    <a:pt x="1040" y="10096"/>
                  </a:cubicBezTo>
                  <a:cubicBezTo>
                    <a:pt x="2184" y="10096"/>
                    <a:pt x="3290" y="9716"/>
                    <a:pt x="3725" y="8522"/>
                  </a:cubicBezTo>
                  <a:cubicBezTo>
                    <a:pt x="4096" y="7464"/>
                    <a:pt x="3907" y="6241"/>
                    <a:pt x="3772" y="5131"/>
                  </a:cubicBezTo>
                  <a:lnTo>
                    <a:pt x="3772" y="5131"/>
                  </a:lnTo>
                  <a:cubicBezTo>
                    <a:pt x="4349" y="5130"/>
                    <a:pt x="4929" y="5012"/>
                    <a:pt x="5378" y="4630"/>
                  </a:cubicBezTo>
                  <a:cubicBezTo>
                    <a:pt x="5796" y="4253"/>
                    <a:pt x="5984" y="3709"/>
                    <a:pt x="5964" y="3165"/>
                  </a:cubicBezTo>
                  <a:cubicBezTo>
                    <a:pt x="5922" y="1847"/>
                    <a:pt x="4959" y="634"/>
                    <a:pt x="3808" y="48"/>
                  </a:cubicBezTo>
                  <a:cubicBezTo>
                    <a:pt x="3745" y="15"/>
                    <a:pt x="3683" y="0"/>
                    <a:pt x="3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06"/>
            <p:cNvSpPr/>
            <p:nvPr/>
          </p:nvSpPr>
          <p:spPr>
            <a:xfrm>
              <a:off x="4353750" y="2993450"/>
              <a:ext cx="246400" cy="233450"/>
            </a:xfrm>
            <a:custGeom>
              <a:avLst/>
              <a:gdLst/>
              <a:ahLst/>
              <a:cxnLst/>
              <a:rect l="l" t="t" r="r" b="b"/>
              <a:pathLst>
                <a:path w="9856" h="9338" extrusionOk="0">
                  <a:moveTo>
                    <a:pt x="3015" y="0"/>
                  </a:moveTo>
                  <a:cubicBezTo>
                    <a:pt x="2053" y="0"/>
                    <a:pt x="1081" y="477"/>
                    <a:pt x="314" y="1080"/>
                  </a:cubicBezTo>
                  <a:cubicBezTo>
                    <a:pt x="0" y="1327"/>
                    <a:pt x="286" y="1718"/>
                    <a:pt x="615" y="1718"/>
                  </a:cubicBezTo>
                  <a:cubicBezTo>
                    <a:pt x="703" y="1718"/>
                    <a:pt x="795" y="1690"/>
                    <a:pt x="879" y="1624"/>
                  </a:cubicBezTo>
                  <a:cubicBezTo>
                    <a:pt x="1476" y="1162"/>
                    <a:pt x="2231" y="789"/>
                    <a:pt x="2980" y="789"/>
                  </a:cubicBezTo>
                  <a:cubicBezTo>
                    <a:pt x="3385" y="789"/>
                    <a:pt x="3789" y="899"/>
                    <a:pt x="4164" y="1163"/>
                  </a:cubicBezTo>
                  <a:cubicBezTo>
                    <a:pt x="5231" y="1938"/>
                    <a:pt x="5440" y="3465"/>
                    <a:pt x="5377" y="4679"/>
                  </a:cubicBezTo>
                  <a:cubicBezTo>
                    <a:pt x="5363" y="4911"/>
                    <a:pt x="5590" y="5082"/>
                    <a:pt x="5800" y="5082"/>
                  </a:cubicBezTo>
                  <a:cubicBezTo>
                    <a:pt x="5893" y="5082"/>
                    <a:pt x="5983" y="5049"/>
                    <a:pt x="6047" y="4972"/>
                  </a:cubicBezTo>
                  <a:cubicBezTo>
                    <a:pt x="6361" y="4595"/>
                    <a:pt x="6821" y="4114"/>
                    <a:pt x="7282" y="4093"/>
                  </a:cubicBezTo>
                  <a:cubicBezTo>
                    <a:pt x="7616" y="4093"/>
                    <a:pt x="7909" y="4281"/>
                    <a:pt x="8160" y="4616"/>
                  </a:cubicBezTo>
                  <a:cubicBezTo>
                    <a:pt x="8746" y="5390"/>
                    <a:pt x="8976" y="6520"/>
                    <a:pt x="8893" y="7482"/>
                  </a:cubicBezTo>
                  <a:cubicBezTo>
                    <a:pt x="8893" y="7712"/>
                    <a:pt x="8851" y="7943"/>
                    <a:pt x="8746" y="8173"/>
                  </a:cubicBezTo>
                  <a:cubicBezTo>
                    <a:pt x="8704" y="8319"/>
                    <a:pt x="8558" y="8549"/>
                    <a:pt x="8474" y="8612"/>
                  </a:cubicBezTo>
                  <a:cubicBezTo>
                    <a:pt x="8307" y="8738"/>
                    <a:pt x="8223" y="8947"/>
                    <a:pt x="8349" y="9135"/>
                  </a:cubicBezTo>
                  <a:cubicBezTo>
                    <a:pt x="8407" y="9251"/>
                    <a:pt x="8555" y="9337"/>
                    <a:pt x="8696" y="9337"/>
                  </a:cubicBezTo>
                  <a:cubicBezTo>
                    <a:pt x="8759" y="9337"/>
                    <a:pt x="8820" y="9320"/>
                    <a:pt x="8872" y="9282"/>
                  </a:cubicBezTo>
                  <a:cubicBezTo>
                    <a:pt x="9855" y="8529"/>
                    <a:pt x="9792" y="7022"/>
                    <a:pt x="9562" y="5934"/>
                  </a:cubicBezTo>
                  <a:cubicBezTo>
                    <a:pt x="9332" y="4867"/>
                    <a:pt x="8683" y="3402"/>
                    <a:pt x="7428" y="3319"/>
                  </a:cubicBezTo>
                  <a:cubicBezTo>
                    <a:pt x="7389" y="3315"/>
                    <a:pt x="7349" y="3314"/>
                    <a:pt x="7310" y="3314"/>
                  </a:cubicBezTo>
                  <a:cubicBezTo>
                    <a:pt x="6882" y="3314"/>
                    <a:pt x="6492" y="3499"/>
                    <a:pt x="6155" y="3758"/>
                  </a:cubicBezTo>
                  <a:lnTo>
                    <a:pt x="6155" y="3758"/>
                  </a:lnTo>
                  <a:cubicBezTo>
                    <a:pt x="6050" y="2486"/>
                    <a:pt x="5592" y="1192"/>
                    <a:pt x="4499" y="452"/>
                  </a:cubicBezTo>
                  <a:cubicBezTo>
                    <a:pt x="4028" y="134"/>
                    <a:pt x="3523" y="0"/>
                    <a:pt x="3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06"/>
            <p:cNvSpPr/>
            <p:nvPr/>
          </p:nvSpPr>
          <p:spPr>
            <a:xfrm>
              <a:off x="4557750" y="2852200"/>
              <a:ext cx="91150" cy="229525"/>
            </a:xfrm>
            <a:custGeom>
              <a:avLst/>
              <a:gdLst/>
              <a:ahLst/>
              <a:cxnLst/>
              <a:rect l="l" t="t" r="r" b="b"/>
              <a:pathLst>
                <a:path w="3646" h="9181" extrusionOk="0">
                  <a:moveTo>
                    <a:pt x="747" y="0"/>
                  </a:moveTo>
                  <a:cubicBezTo>
                    <a:pt x="475" y="0"/>
                    <a:pt x="224" y="383"/>
                    <a:pt x="461" y="683"/>
                  </a:cubicBezTo>
                  <a:cubicBezTo>
                    <a:pt x="1611" y="2106"/>
                    <a:pt x="2930" y="5830"/>
                    <a:pt x="419" y="6625"/>
                  </a:cubicBezTo>
                  <a:cubicBezTo>
                    <a:pt x="168" y="6709"/>
                    <a:pt x="0" y="7085"/>
                    <a:pt x="251" y="7274"/>
                  </a:cubicBezTo>
                  <a:cubicBezTo>
                    <a:pt x="1026" y="7922"/>
                    <a:pt x="1716" y="8822"/>
                    <a:pt x="2679" y="9157"/>
                  </a:cubicBezTo>
                  <a:cubicBezTo>
                    <a:pt x="2725" y="9173"/>
                    <a:pt x="2769" y="9180"/>
                    <a:pt x="2810" y="9180"/>
                  </a:cubicBezTo>
                  <a:cubicBezTo>
                    <a:pt x="3194" y="9180"/>
                    <a:pt x="3322" y="8536"/>
                    <a:pt x="2888" y="8404"/>
                  </a:cubicBezTo>
                  <a:cubicBezTo>
                    <a:pt x="2490" y="8257"/>
                    <a:pt x="2155" y="7943"/>
                    <a:pt x="1863" y="7671"/>
                  </a:cubicBezTo>
                  <a:cubicBezTo>
                    <a:pt x="1655" y="7488"/>
                    <a:pt x="1455" y="7298"/>
                    <a:pt x="1249" y="7113"/>
                  </a:cubicBezTo>
                  <a:lnTo>
                    <a:pt x="1249" y="7113"/>
                  </a:lnTo>
                  <a:cubicBezTo>
                    <a:pt x="3645" y="5763"/>
                    <a:pt x="2442" y="1887"/>
                    <a:pt x="1005" y="139"/>
                  </a:cubicBezTo>
                  <a:cubicBezTo>
                    <a:pt x="927" y="41"/>
                    <a:pt x="836"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06"/>
            <p:cNvSpPr/>
            <p:nvPr/>
          </p:nvSpPr>
          <p:spPr>
            <a:xfrm>
              <a:off x="3564400" y="3127975"/>
              <a:ext cx="21475" cy="21150"/>
            </a:xfrm>
            <a:custGeom>
              <a:avLst/>
              <a:gdLst/>
              <a:ahLst/>
              <a:cxnLst/>
              <a:rect l="l" t="t" r="r" b="b"/>
              <a:pathLst>
                <a:path w="859" h="846" extrusionOk="0">
                  <a:moveTo>
                    <a:pt x="336" y="0"/>
                  </a:moveTo>
                  <a:cubicBezTo>
                    <a:pt x="300" y="0"/>
                    <a:pt x="260" y="15"/>
                    <a:pt x="231" y="30"/>
                  </a:cubicBezTo>
                  <a:cubicBezTo>
                    <a:pt x="189" y="51"/>
                    <a:pt x="147" y="72"/>
                    <a:pt x="105" y="114"/>
                  </a:cubicBezTo>
                  <a:cubicBezTo>
                    <a:pt x="84" y="135"/>
                    <a:pt x="63" y="176"/>
                    <a:pt x="42" y="197"/>
                  </a:cubicBezTo>
                  <a:cubicBezTo>
                    <a:pt x="21" y="260"/>
                    <a:pt x="0" y="323"/>
                    <a:pt x="0" y="386"/>
                  </a:cubicBezTo>
                  <a:lnTo>
                    <a:pt x="0" y="490"/>
                  </a:lnTo>
                  <a:cubicBezTo>
                    <a:pt x="21" y="553"/>
                    <a:pt x="63" y="616"/>
                    <a:pt x="105" y="679"/>
                  </a:cubicBezTo>
                  <a:lnTo>
                    <a:pt x="168" y="720"/>
                  </a:lnTo>
                  <a:lnTo>
                    <a:pt x="189" y="741"/>
                  </a:lnTo>
                  <a:cubicBezTo>
                    <a:pt x="210" y="783"/>
                    <a:pt x="251" y="804"/>
                    <a:pt x="314" y="825"/>
                  </a:cubicBezTo>
                  <a:cubicBezTo>
                    <a:pt x="356" y="846"/>
                    <a:pt x="398" y="846"/>
                    <a:pt x="461" y="846"/>
                  </a:cubicBezTo>
                  <a:cubicBezTo>
                    <a:pt x="503" y="846"/>
                    <a:pt x="565" y="846"/>
                    <a:pt x="607" y="825"/>
                  </a:cubicBezTo>
                  <a:cubicBezTo>
                    <a:pt x="649" y="804"/>
                    <a:pt x="691" y="783"/>
                    <a:pt x="733" y="741"/>
                  </a:cubicBezTo>
                  <a:cubicBezTo>
                    <a:pt x="754" y="720"/>
                    <a:pt x="775" y="679"/>
                    <a:pt x="795" y="658"/>
                  </a:cubicBezTo>
                  <a:cubicBezTo>
                    <a:pt x="837" y="595"/>
                    <a:pt x="858" y="532"/>
                    <a:pt x="858" y="469"/>
                  </a:cubicBezTo>
                  <a:lnTo>
                    <a:pt x="837" y="365"/>
                  </a:lnTo>
                  <a:cubicBezTo>
                    <a:pt x="816" y="281"/>
                    <a:pt x="775" y="239"/>
                    <a:pt x="733" y="176"/>
                  </a:cubicBezTo>
                  <a:lnTo>
                    <a:pt x="670" y="114"/>
                  </a:lnTo>
                  <a:cubicBezTo>
                    <a:pt x="628" y="72"/>
                    <a:pt x="586" y="51"/>
                    <a:pt x="544" y="30"/>
                  </a:cubicBezTo>
                  <a:cubicBezTo>
                    <a:pt x="500" y="15"/>
                    <a:pt x="466" y="0"/>
                    <a:pt x="428" y="0"/>
                  </a:cubicBezTo>
                  <a:cubicBezTo>
                    <a:pt x="412" y="0"/>
                    <a:pt x="395" y="3"/>
                    <a:pt x="377" y="9"/>
                  </a:cubicBez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06"/>
            <p:cNvSpPr/>
            <p:nvPr/>
          </p:nvSpPr>
          <p:spPr>
            <a:xfrm>
              <a:off x="3603100" y="3068550"/>
              <a:ext cx="25650" cy="19900"/>
            </a:xfrm>
            <a:custGeom>
              <a:avLst/>
              <a:gdLst/>
              <a:ahLst/>
              <a:cxnLst/>
              <a:rect l="l" t="t" r="r" b="b"/>
              <a:pathLst>
                <a:path w="1026" h="796" extrusionOk="0">
                  <a:moveTo>
                    <a:pt x="503" y="1"/>
                  </a:moveTo>
                  <a:cubicBezTo>
                    <a:pt x="1" y="1"/>
                    <a:pt x="1" y="796"/>
                    <a:pt x="503" y="796"/>
                  </a:cubicBezTo>
                  <a:cubicBezTo>
                    <a:pt x="1026" y="796"/>
                    <a:pt x="1026"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06"/>
            <p:cNvSpPr/>
            <p:nvPr/>
          </p:nvSpPr>
          <p:spPr>
            <a:xfrm>
              <a:off x="3533525" y="3021475"/>
              <a:ext cx="25150" cy="19900"/>
            </a:xfrm>
            <a:custGeom>
              <a:avLst/>
              <a:gdLst/>
              <a:ahLst/>
              <a:cxnLst/>
              <a:rect l="l" t="t" r="r" b="b"/>
              <a:pathLst>
                <a:path w="1006" h="796" extrusionOk="0">
                  <a:moveTo>
                    <a:pt x="503" y="1"/>
                  </a:moveTo>
                  <a:cubicBezTo>
                    <a:pt x="1" y="1"/>
                    <a:pt x="1"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06"/>
            <p:cNvSpPr/>
            <p:nvPr/>
          </p:nvSpPr>
          <p:spPr>
            <a:xfrm>
              <a:off x="3511050" y="2941450"/>
              <a:ext cx="25125" cy="19375"/>
            </a:xfrm>
            <a:custGeom>
              <a:avLst/>
              <a:gdLst/>
              <a:ahLst/>
              <a:cxnLst/>
              <a:rect l="l" t="t" r="r" b="b"/>
              <a:pathLst>
                <a:path w="1005" h="775" extrusionOk="0">
                  <a:moveTo>
                    <a:pt x="502" y="0"/>
                  </a:moveTo>
                  <a:cubicBezTo>
                    <a:pt x="0" y="0"/>
                    <a:pt x="0" y="774"/>
                    <a:pt x="502" y="774"/>
                  </a:cubicBezTo>
                  <a:cubicBezTo>
                    <a:pt x="1004" y="774"/>
                    <a:pt x="1004"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06"/>
            <p:cNvSpPr/>
            <p:nvPr/>
          </p:nvSpPr>
          <p:spPr>
            <a:xfrm>
              <a:off x="3554450" y="2862975"/>
              <a:ext cx="25150" cy="19375"/>
            </a:xfrm>
            <a:custGeom>
              <a:avLst/>
              <a:gdLst/>
              <a:ahLst/>
              <a:cxnLst/>
              <a:rect l="l" t="t" r="r" b="b"/>
              <a:pathLst>
                <a:path w="1006" h="775" extrusionOk="0">
                  <a:moveTo>
                    <a:pt x="503" y="1"/>
                  </a:moveTo>
                  <a:cubicBezTo>
                    <a:pt x="1" y="1"/>
                    <a:pt x="1"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06"/>
            <p:cNvSpPr/>
            <p:nvPr/>
          </p:nvSpPr>
          <p:spPr>
            <a:xfrm>
              <a:off x="3623500" y="2923975"/>
              <a:ext cx="19900" cy="21150"/>
            </a:xfrm>
            <a:custGeom>
              <a:avLst/>
              <a:gdLst/>
              <a:ahLst/>
              <a:cxnLst/>
              <a:rect l="l" t="t" r="r" b="b"/>
              <a:pathLst>
                <a:path w="796" h="846" extrusionOk="0">
                  <a:moveTo>
                    <a:pt x="439" y="0"/>
                  </a:moveTo>
                  <a:cubicBezTo>
                    <a:pt x="425" y="0"/>
                    <a:pt x="411" y="3"/>
                    <a:pt x="398" y="9"/>
                  </a:cubicBezTo>
                  <a:lnTo>
                    <a:pt x="294" y="9"/>
                  </a:lnTo>
                  <a:cubicBezTo>
                    <a:pt x="231" y="30"/>
                    <a:pt x="168" y="72"/>
                    <a:pt x="105" y="113"/>
                  </a:cubicBezTo>
                  <a:cubicBezTo>
                    <a:pt x="105" y="134"/>
                    <a:pt x="84" y="176"/>
                    <a:pt x="64" y="197"/>
                  </a:cubicBezTo>
                  <a:cubicBezTo>
                    <a:pt x="22" y="260"/>
                    <a:pt x="1" y="323"/>
                    <a:pt x="1" y="385"/>
                  </a:cubicBezTo>
                  <a:lnTo>
                    <a:pt x="1" y="427"/>
                  </a:lnTo>
                  <a:lnTo>
                    <a:pt x="1" y="469"/>
                  </a:lnTo>
                  <a:cubicBezTo>
                    <a:pt x="1" y="511"/>
                    <a:pt x="1" y="574"/>
                    <a:pt x="43" y="616"/>
                  </a:cubicBezTo>
                  <a:cubicBezTo>
                    <a:pt x="43" y="657"/>
                    <a:pt x="84" y="699"/>
                    <a:pt x="105" y="741"/>
                  </a:cubicBezTo>
                  <a:cubicBezTo>
                    <a:pt x="147" y="783"/>
                    <a:pt x="189" y="804"/>
                    <a:pt x="252" y="825"/>
                  </a:cubicBezTo>
                  <a:cubicBezTo>
                    <a:pt x="294" y="846"/>
                    <a:pt x="336" y="846"/>
                    <a:pt x="398" y="846"/>
                  </a:cubicBezTo>
                  <a:lnTo>
                    <a:pt x="503" y="846"/>
                  </a:lnTo>
                  <a:cubicBezTo>
                    <a:pt x="566" y="825"/>
                    <a:pt x="628" y="783"/>
                    <a:pt x="670" y="741"/>
                  </a:cubicBezTo>
                  <a:cubicBezTo>
                    <a:pt x="691" y="720"/>
                    <a:pt x="712" y="678"/>
                    <a:pt x="733" y="657"/>
                  </a:cubicBezTo>
                  <a:cubicBezTo>
                    <a:pt x="775" y="595"/>
                    <a:pt x="775" y="532"/>
                    <a:pt x="796" y="469"/>
                  </a:cubicBezTo>
                  <a:lnTo>
                    <a:pt x="796" y="385"/>
                  </a:lnTo>
                  <a:cubicBezTo>
                    <a:pt x="796" y="344"/>
                    <a:pt x="775" y="281"/>
                    <a:pt x="754" y="239"/>
                  </a:cubicBezTo>
                  <a:cubicBezTo>
                    <a:pt x="733" y="197"/>
                    <a:pt x="712" y="155"/>
                    <a:pt x="670" y="113"/>
                  </a:cubicBezTo>
                  <a:cubicBezTo>
                    <a:pt x="628" y="72"/>
                    <a:pt x="587" y="51"/>
                    <a:pt x="545" y="30"/>
                  </a:cubicBezTo>
                  <a:cubicBezTo>
                    <a:pt x="515" y="15"/>
                    <a:pt x="475" y="0"/>
                    <a:pt x="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06"/>
            <p:cNvSpPr/>
            <p:nvPr/>
          </p:nvSpPr>
          <p:spPr>
            <a:xfrm>
              <a:off x="3675825" y="2967600"/>
              <a:ext cx="21450" cy="19375"/>
            </a:xfrm>
            <a:custGeom>
              <a:avLst/>
              <a:gdLst/>
              <a:ahLst/>
              <a:cxnLst/>
              <a:rect l="l" t="t" r="r" b="b"/>
              <a:pathLst>
                <a:path w="858" h="775" extrusionOk="0">
                  <a:moveTo>
                    <a:pt x="398" y="0"/>
                  </a:moveTo>
                  <a:cubicBezTo>
                    <a:pt x="335" y="0"/>
                    <a:pt x="293" y="0"/>
                    <a:pt x="251" y="21"/>
                  </a:cubicBezTo>
                  <a:cubicBezTo>
                    <a:pt x="188" y="42"/>
                    <a:pt x="147" y="84"/>
                    <a:pt x="126" y="105"/>
                  </a:cubicBezTo>
                  <a:cubicBezTo>
                    <a:pt x="84" y="147"/>
                    <a:pt x="42" y="189"/>
                    <a:pt x="42" y="231"/>
                  </a:cubicBezTo>
                  <a:cubicBezTo>
                    <a:pt x="0" y="293"/>
                    <a:pt x="0" y="335"/>
                    <a:pt x="0" y="398"/>
                  </a:cubicBezTo>
                  <a:lnTo>
                    <a:pt x="21" y="503"/>
                  </a:lnTo>
                  <a:cubicBezTo>
                    <a:pt x="42" y="565"/>
                    <a:pt x="63" y="628"/>
                    <a:pt x="126" y="670"/>
                  </a:cubicBezTo>
                  <a:cubicBezTo>
                    <a:pt x="147" y="691"/>
                    <a:pt x="167" y="712"/>
                    <a:pt x="188" y="733"/>
                  </a:cubicBezTo>
                  <a:cubicBezTo>
                    <a:pt x="251" y="775"/>
                    <a:pt x="314" y="775"/>
                    <a:pt x="398" y="775"/>
                  </a:cubicBezTo>
                  <a:lnTo>
                    <a:pt x="460" y="775"/>
                  </a:lnTo>
                  <a:cubicBezTo>
                    <a:pt x="523" y="775"/>
                    <a:pt x="565" y="775"/>
                    <a:pt x="607" y="754"/>
                  </a:cubicBezTo>
                  <a:cubicBezTo>
                    <a:pt x="670" y="733"/>
                    <a:pt x="712" y="712"/>
                    <a:pt x="732" y="670"/>
                  </a:cubicBezTo>
                  <a:cubicBezTo>
                    <a:pt x="774" y="628"/>
                    <a:pt x="816" y="586"/>
                    <a:pt x="816" y="544"/>
                  </a:cubicBezTo>
                  <a:cubicBezTo>
                    <a:pt x="837" y="503"/>
                    <a:pt x="858" y="440"/>
                    <a:pt x="858" y="398"/>
                  </a:cubicBezTo>
                  <a:lnTo>
                    <a:pt x="837" y="293"/>
                  </a:lnTo>
                  <a:cubicBezTo>
                    <a:pt x="816" y="210"/>
                    <a:pt x="795" y="168"/>
                    <a:pt x="732" y="105"/>
                  </a:cubicBezTo>
                  <a:cubicBezTo>
                    <a:pt x="712" y="84"/>
                    <a:pt x="691" y="63"/>
                    <a:pt x="670" y="42"/>
                  </a:cubicBezTo>
                  <a:cubicBezTo>
                    <a:pt x="607" y="21"/>
                    <a:pt x="523"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06"/>
            <p:cNvSpPr/>
            <p:nvPr/>
          </p:nvSpPr>
          <p:spPr>
            <a:xfrm>
              <a:off x="3626125" y="2836825"/>
              <a:ext cx="25125" cy="19375"/>
            </a:xfrm>
            <a:custGeom>
              <a:avLst/>
              <a:gdLst/>
              <a:ahLst/>
              <a:cxnLst/>
              <a:rect l="l" t="t" r="r" b="b"/>
              <a:pathLst>
                <a:path w="1005" h="775" extrusionOk="0">
                  <a:moveTo>
                    <a:pt x="503" y="1"/>
                  </a:moveTo>
                  <a:cubicBezTo>
                    <a:pt x="0" y="1"/>
                    <a:pt x="0"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06"/>
            <p:cNvSpPr/>
            <p:nvPr/>
          </p:nvSpPr>
          <p:spPr>
            <a:xfrm>
              <a:off x="3686275" y="2800200"/>
              <a:ext cx="21475" cy="19600"/>
            </a:xfrm>
            <a:custGeom>
              <a:avLst/>
              <a:gdLst/>
              <a:ahLst/>
              <a:cxnLst/>
              <a:rect l="l" t="t" r="r" b="b"/>
              <a:pathLst>
                <a:path w="859" h="784" extrusionOk="0">
                  <a:moveTo>
                    <a:pt x="398" y="1"/>
                  </a:moveTo>
                  <a:cubicBezTo>
                    <a:pt x="335" y="1"/>
                    <a:pt x="294" y="1"/>
                    <a:pt x="252" y="43"/>
                  </a:cubicBezTo>
                  <a:cubicBezTo>
                    <a:pt x="189" y="43"/>
                    <a:pt x="147" y="85"/>
                    <a:pt x="126" y="105"/>
                  </a:cubicBezTo>
                  <a:cubicBezTo>
                    <a:pt x="84" y="147"/>
                    <a:pt x="42" y="189"/>
                    <a:pt x="42" y="231"/>
                  </a:cubicBezTo>
                  <a:cubicBezTo>
                    <a:pt x="1" y="294"/>
                    <a:pt x="1" y="336"/>
                    <a:pt x="1" y="398"/>
                  </a:cubicBezTo>
                  <a:lnTo>
                    <a:pt x="21" y="503"/>
                  </a:lnTo>
                  <a:cubicBezTo>
                    <a:pt x="42" y="566"/>
                    <a:pt x="63" y="629"/>
                    <a:pt x="126" y="670"/>
                  </a:cubicBezTo>
                  <a:cubicBezTo>
                    <a:pt x="147" y="691"/>
                    <a:pt x="168" y="712"/>
                    <a:pt x="189" y="733"/>
                  </a:cubicBezTo>
                  <a:cubicBezTo>
                    <a:pt x="252" y="775"/>
                    <a:pt x="314" y="775"/>
                    <a:pt x="398" y="775"/>
                  </a:cubicBezTo>
                  <a:lnTo>
                    <a:pt x="461" y="775"/>
                  </a:lnTo>
                  <a:cubicBezTo>
                    <a:pt x="479" y="781"/>
                    <a:pt x="496" y="784"/>
                    <a:pt x="511" y="784"/>
                  </a:cubicBezTo>
                  <a:cubicBezTo>
                    <a:pt x="548" y="784"/>
                    <a:pt x="578" y="769"/>
                    <a:pt x="607" y="754"/>
                  </a:cubicBezTo>
                  <a:cubicBezTo>
                    <a:pt x="670" y="733"/>
                    <a:pt x="712" y="712"/>
                    <a:pt x="733" y="670"/>
                  </a:cubicBezTo>
                  <a:cubicBezTo>
                    <a:pt x="775" y="629"/>
                    <a:pt x="796" y="587"/>
                    <a:pt x="817" y="545"/>
                  </a:cubicBezTo>
                  <a:cubicBezTo>
                    <a:pt x="838" y="503"/>
                    <a:pt x="858" y="440"/>
                    <a:pt x="858" y="398"/>
                  </a:cubicBezTo>
                  <a:lnTo>
                    <a:pt x="838" y="294"/>
                  </a:lnTo>
                  <a:cubicBezTo>
                    <a:pt x="817" y="231"/>
                    <a:pt x="796" y="168"/>
                    <a:pt x="733" y="105"/>
                  </a:cubicBezTo>
                  <a:cubicBezTo>
                    <a:pt x="712" y="85"/>
                    <a:pt x="691" y="64"/>
                    <a:pt x="670" y="43"/>
                  </a:cubicBezTo>
                  <a:cubicBezTo>
                    <a:pt x="607" y="22"/>
                    <a:pt x="524" y="1"/>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06"/>
            <p:cNvSpPr/>
            <p:nvPr/>
          </p:nvSpPr>
          <p:spPr>
            <a:xfrm>
              <a:off x="3744350" y="2880250"/>
              <a:ext cx="25650" cy="19900"/>
            </a:xfrm>
            <a:custGeom>
              <a:avLst/>
              <a:gdLst/>
              <a:ahLst/>
              <a:cxnLst/>
              <a:rect l="l" t="t" r="r" b="b"/>
              <a:pathLst>
                <a:path w="1026" h="796" extrusionOk="0">
                  <a:moveTo>
                    <a:pt x="502" y="0"/>
                  </a:moveTo>
                  <a:cubicBezTo>
                    <a:pt x="0" y="0"/>
                    <a:pt x="0" y="795"/>
                    <a:pt x="502" y="795"/>
                  </a:cubicBezTo>
                  <a:cubicBezTo>
                    <a:pt x="1025" y="795"/>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06"/>
            <p:cNvSpPr/>
            <p:nvPr/>
          </p:nvSpPr>
          <p:spPr>
            <a:xfrm>
              <a:off x="3833275" y="2866650"/>
              <a:ext cx="25650" cy="19375"/>
            </a:xfrm>
            <a:custGeom>
              <a:avLst/>
              <a:gdLst/>
              <a:ahLst/>
              <a:cxnLst/>
              <a:rect l="l" t="t" r="r" b="b"/>
              <a:pathLst>
                <a:path w="1026" h="775" extrusionOk="0">
                  <a:moveTo>
                    <a:pt x="502" y="0"/>
                  </a:moveTo>
                  <a:cubicBezTo>
                    <a:pt x="0" y="0"/>
                    <a:pt x="0" y="774"/>
                    <a:pt x="502" y="774"/>
                  </a:cubicBezTo>
                  <a:cubicBezTo>
                    <a:pt x="1025" y="774"/>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06"/>
            <p:cNvSpPr/>
            <p:nvPr/>
          </p:nvSpPr>
          <p:spPr>
            <a:xfrm>
              <a:off x="3783050" y="2814325"/>
              <a:ext cx="25125" cy="19375"/>
            </a:xfrm>
            <a:custGeom>
              <a:avLst/>
              <a:gdLst/>
              <a:ahLst/>
              <a:cxnLst/>
              <a:rect l="l" t="t" r="r" b="b"/>
              <a:pathLst>
                <a:path w="1005" h="775" extrusionOk="0">
                  <a:moveTo>
                    <a:pt x="503" y="1"/>
                  </a:moveTo>
                  <a:cubicBezTo>
                    <a:pt x="0" y="1"/>
                    <a:pt x="0" y="775"/>
                    <a:pt x="503" y="775"/>
                  </a:cubicBezTo>
                  <a:cubicBezTo>
                    <a:pt x="1005" y="775"/>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06"/>
            <p:cNvSpPr/>
            <p:nvPr/>
          </p:nvSpPr>
          <p:spPr>
            <a:xfrm>
              <a:off x="3878250" y="2744250"/>
              <a:ext cx="23050" cy="21450"/>
            </a:xfrm>
            <a:custGeom>
              <a:avLst/>
              <a:gdLst/>
              <a:ahLst/>
              <a:cxnLst/>
              <a:rect l="l" t="t" r="r" b="b"/>
              <a:pathLst>
                <a:path w="922" h="858" extrusionOk="0">
                  <a:moveTo>
                    <a:pt x="607" y="84"/>
                  </a:moveTo>
                  <a:cubicBezTo>
                    <a:pt x="608" y="85"/>
                    <a:pt x="610" y="86"/>
                    <a:pt x="611" y="87"/>
                  </a:cubicBezTo>
                  <a:lnTo>
                    <a:pt x="611" y="87"/>
                  </a:lnTo>
                  <a:cubicBezTo>
                    <a:pt x="580" y="84"/>
                    <a:pt x="550" y="84"/>
                    <a:pt x="524" y="84"/>
                  </a:cubicBezTo>
                  <a:close/>
                  <a:moveTo>
                    <a:pt x="670" y="105"/>
                  </a:moveTo>
                  <a:lnTo>
                    <a:pt x="670" y="105"/>
                  </a:lnTo>
                  <a:cubicBezTo>
                    <a:pt x="691" y="126"/>
                    <a:pt x="733" y="147"/>
                    <a:pt x="754" y="167"/>
                  </a:cubicBezTo>
                  <a:cubicBezTo>
                    <a:pt x="733" y="167"/>
                    <a:pt x="733" y="147"/>
                    <a:pt x="712" y="147"/>
                  </a:cubicBezTo>
                  <a:cubicBezTo>
                    <a:pt x="706" y="141"/>
                    <a:pt x="699" y="133"/>
                    <a:pt x="691" y="126"/>
                  </a:cubicBezTo>
                  <a:lnTo>
                    <a:pt x="691" y="126"/>
                  </a:lnTo>
                  <a:cubicBezTo>
                    <a:pt x="691" y="126"/>
                    <a:pt x="691" y="126"/>
                    <a:pt x="691" y="126"/>
                  </a:cubicBezTo>
                  <a:cubicBezTo>
                    <a:pt x="689" y="124"/>
                    <a:pt x="687" y="122"/>
                    <a:pt x="686" y="121"/>
                  </a:cubicBezTo>
                  <a:lnTo>
                    <a:pt x="686" y="121"/>
                  </a:lnTo>
                  <a:cubicBezTo>
                    <a:pt x="687" y="122"/>
                    <a:pt x="689" y="124"/>
                    <a:pt x="691" y="126"/>
                  </a:cubicBezTo>
                  <a:lnTo>
                    <a:pt x="691" y="126"/>
                  </a:lnTo>
                  <a:cubicBezTo>
                    <a:pt x="688" y="125"/>
                    <a:pt x="676" y="124"/>
                    <a:pt x="671" y="113"/>
                  </a:cubicBezTo>
                  <a:lnTo>
                    <a:pt x="671" y="113"/>
                  </a:lnTo>
                  <a:cubicBezTo>
                    <a:pt x="677" y="115"/>
                    <a:pt x="681" y="118"/>
                    <a:pt x="686" y="121"/>
                  </a:cubicBezTo>
                  <a:lnTo>
                    <a:pt x="686" y="121"/>
                  </a:lnTo>
                  <a:cubicBezTo>
                    <a:pt x="681" y="116"/>
                    <a:pt x="675" y="112"/>
                    <a:pt x="670" y="107"/>
                  </a:cubicBezTo>
                  <a:lnTo>
                    <a:pt x="670" y="107"/>
                  </a:lnTo>
                  <a:cubicBezTo>
                    <a:pt x="670" y="107"/>
                    <a:pt x="670" y="106"/>
                    <a:pt x="670" y="105"/>
                  </a:cubicBezTo>
                  <a:close/>
                  <a:moveTo>
                    <a:pt x="377" y="0"/>
                  </a:moveTo>
                  <a:cubicBezTo>
                    <a:pt x="335" y="0"/>
                    <a:pt x="273" y="21"/>
                    <a:pt x="231" y="42"/>
                  </a:cubicBezTo>
                  <a:cubicBezTo>
                    <a:pt x="189" y="63"/>
                    <a:pt x="147" y="84"/>
                    <a:pt x="105" y="126"/>
                  </a:cubicBezTo>
                  <a:cubicBezTo>
                    <a:pt x="63" y="147"/>
                    <a:pt x="42" y="188"/>
                    <a:pt x="21" y="251"/>
                  </a:cubicBezTo>
                  <a:cubicBezTo>
                    <a:pt x="1" y="293"/>
                    <a:pt x="1" y="335"/>
                    <a:pt x="1" y="398"/>
                  </a:cubicBezTo>
                  <a:lnTo>
                    <a:pt x="1" y="502"/>
                  </a:lnTo>
                  <a:cubicBezTo>
                    <a:pt x="21" y="565"/>
                    <a:pt x="63" y="628"/>
                    <a:pt x="105" y="670"/>
                  </a:cubicBezTo>
                  <a:cubicBezTo>
                    <a:pt x="126" y="691"/>
                    <a:pt x="168" y="711"/>
                    <a:pt x="189" y="732"/>
                  </a:cubicBezTo>
                  <a:cubicBezTo>
                    <a:pt x="210" y="753"/>
                    <a:pt x="252" y="774"/>
                    <a:pt x="273" y="795"/>
                  </a:cubicBezTo>
                  <a:lnTo>
                    <a:pt x="293" y="795"/>
                  </a:lnTo>
                  <a:cubicBezTo>
                    <a:pt x="314" y="816"/>
                    <a:pt x="356" y="837"/>
                    <a:pt x="398" y="837"/>
                  </a:cubicBezTo>
                  <a:cubicBezTo>
                    <a:pt x="419" y="837"/>
                    <a:pt x="440" y="858"/>
                    <a:pt x="461" y="858"/>
                  </a:cubicBezTo>
                  <a:lnTo>
                    <a:pt x="524" y="858"/>
                  </a:lnTo>
                  <a:cubicBezTo>
                    <a:pt x="586" y="858"/>
                    <a:pt x="628" y="858"/>
                    <a:pt x="670" y="816"/>
                  </a:cubicBezTo>
                  <a:cubicBezTo>
                    <a:pt x="733" y="816"/>
                    <a:pt x="775" y="774"/>
                    <a:pt x="796" y="753"/>
                  </a:cubicBezTo>
                  <a:cubicBezTo>
                    <a:pt x="837" y="711"/>
                    <a:pt x="858" y="670"/>
                    <a:pt x="879" y="628"/>
                  </a:cubicBezTo>
                  <a:cubicBezTo>
                    <a:pt x="900" y="565"/>
                    <a:pt x="921" y="523"/>
                    <a:pt x="921" y="460"/>
                  </a:cubicBezTo>
                  <a:lnTo>
                    <a:pt x="900" y="356"/>
                  </a:lnTo>
                  <a:cubicBezTo>
                    <a:pt x="879" y="293"/>
                    <a:pt x="858" y="230"/>
                    <a:pt x="796" y="188"/>
                  </a:cubicBezTo>
                  <a:cubicBezTo>
                    <a:pt x="775" y="167"/>
                    <a:pt x="754" y="147"/>
                    <a:pt x="733" y="126"/>
                  </a:cubicBezTo>
                  <a:cubicBezTo>
                    <a:pt x="708" y="109"/>
                    <a:pt x="680" y="99"/>
                    <a:pt x="651" y="93"/>
                  </a:cubicBezTo>
                  <a:lnTo>
                    <a:pt x="651" y="93"/>
                  </a:lnTo>
                  <a:cubicBezTo>
                    <a:pt x="642" y="87"/>
                    <a:pt x="634" y="84"/>
                    <a:pt x="628" y="84"/>
                  </a:cubicBezTo>
                  <a:cubicBezTo>
                    <a:pt x="628" y="63"/>
                    <a:pt x="628" y="63"/>
                    <a:pt x="628" y="63"/>
                  </a:cubicBezTo>
                  <a:cubicBezTo>
                    <a:pt x="586" y="42"/>
                    <a:pt x="545" y="42"/>
                    <a:pt x="524" y="21"/>
                  </a:cubicBezTo>
                  <a:lnTo>
                    <a:pt x="461" y="21"/>
                  </a:lnTo>
                  <a:cubicBezTo>
                    <a:pt x="440" y="21"/>
                    <a:pt x="419"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06"/>
            <p:cNvSpPr/>
            <p:nvPr/>
          </p:nvSpPr>
          <p:spPr>
            <a:xfrm>
              <a:off x="3973975" y="2744250"/>
              <a:ext cx="19900" cy="21450"/>
            </a:xfrm>
            <a:custGeom>
              <a:avLst/>
              <a:gdLst/>
              <a:ahLst/>
              <a:cxnLst/>
              <a:rect l="l" t="t" r="r" b="b"/>
              <a:pathLst>
                <a:path w="796" h="858" extrusionOk="0">
                  <a:moveTo>
                    <a:pt x="398" y="0"/>
                  </a:moveTo>
                  <a:lnTo>
                    <a:pt x="293" y="21"/>
                  </a:lnTo>
                  <a:cubicBezTo>
                    <a:pt x="231" y="42"/>
                    <a:pt x="168" y="63"/>
                    <a:pt x="105" y="126"/>
                  </a:cubicBezTo>
                  <a:cubicBezTo>
                    <a:pt x="84" y="147"/>
                    <a:pt x="63" y="167"/>
                    <a:pt x="42" y="209"/>
                  </a:cubicBezTo>
                  <a:cubicBezTo>
                    <a:pt x="21" y="251"/>
                    <a:pt x="1" y="335"/>
                    <a:pt x="1" y="398"/>
                  </a:cubicBezTo>
                  <a:lnTo>
                    <a:pt x="1" y="460"/>
                  </a:lnTo>
                  <a:cubicBezTo>
                    <a:pt x="1" y="523"/>
                    <a:pt x="1" y="565"/>
                    <a:pt x="42" y="628"/>
                  </a:cubicBezTo>
                  <a:cubicBezTo>
                    <a:pt x="42" y="670"/>
                    <a:pt x="84" y="711"/>
                    <a:pt x="105" y="753"/>
                  </a:cubicBezTo>
                  <a:cubicBezTo>
                    <a:pt x="147" y="774"/>
                    <a:pt x="189" y="816"/>
                    <a:pt x="231" y="816"/>
                  </a:cubicBezTo>
                  <a:cubicBezTo>
                    <a:pt x="293" y="858"/>
                    <a:pt x="335" y="858"/>
                    <a:pt x="398" y="858"/>
                  </a:cubicBezTo>
                  <a:lnTo>
                    <a:pt x="503" y="837"/>
                  </a:lnTo>
                  <a:cubicBezTo>
                    <a:pt x="565" y="837"/>
                    <a:pt x="628" y="795"/>
                    <a:pt x="670" y="753"/>
                  </a:cubicBezTo>
                  <a:cubicBezTo>
                    <a:pt x="691" y="711"/>
                    <a:pt x="712" y="691"/>
                    <a:pt x="733" y="670"/>
                  </a:cubicBezTo>
                  <a:cubicBezTo>
                    <a:pt x="775" y="607"/>
                    <a:pt x="775" y="544"/>
                    <a:pt x="775" y="460"/>
                  </a:cubicBezTo>
                  <a:lnTo>
                    <a:pt x="775" y="398"/>
                  </a:lnTo>
                  <a:cubicBezTo>
                    <a:pt x="796" y="335"/>
                    <a:pt x="775" y="293"/>
                    <a:pt x="754" y="251"/>
                  </a:cubicBezTo>
                  <a:cubicBezTo>
                    <a:pt x="733" y="188"/>
                    <a:pt x="712" y="147"/>
                    <a:pt x="670" y="126"/>
                  </a:cubicBezTo>
                  <a:cubicBezTo>
                    <a:pt x="628" y="84"/>
                    <a:pt x="586" y="63"/>
                    <a:pt x="545" y="42"/>
                  </a:cubicBezTo>
                  <a:cubicBezTo>
                    <a:pt x="503" y="21"/>
                    <a:pt x="440"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06"/>
            <p:cNvSpPr/>
            <p:nvPr/>
          </p:nvSpPr>
          <p:spPr>
            <a:xfrm>
              <a:off x="4056625" y="2807000"/>
              <a:ext cx="25125" cy="19900"/>
            </a:xfrm>
            <a:custGeom>
              <a:avLst/>
              <a:gdLst/>
              <a:ahLst/>
              <a:cxnLst/>
              <a:rect l="l" t="t" r="r" b="b"/>
              <a:pathLst>
                <a:path w="1005" h="796" extrusionOk="0">
                  <a:moveTo>
                    <a:pt x="503" y="1"/>
                  </a:moveTo>
                  <a:cubicBezTo>
                    <a:pt x="0" y="1"/>
                    <a:pt x="0"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06"/>
            <p:cNvSpPr/>
            <p:nvPr/>
          </p:nvSpPr>
          <p:spPr>
            <a:xfrm>
              <a:off x="3932125" y="2876875"/>
              <a:ext cx="22000" cy="21175"/>
            </a:xfrm>
            <a:custGeom>
              <a:avLst/>
              <a:gdLst/>
              <a:ahLst/>
              <a:cxnLst/>
              <a:rect l="l" t="t" r="r" b="b"/>
              <a:pathLst>
                <a:path w="880" h="847" extrusionOk="0">
                  <a:moveTo>
                    <a:pt x="376" y="783"/>
                  </a:moveTo>
                  <a:lnTo>
                    <a:pt x="376" y="783"/>
                  </a:lnTo>
                  <a:cubicBezTo>
                    <a:pt x="383" y="784"/>
                    <a:pt x="391" y="784"/>
                    <a:pt x="398" y="784"/>
                  </a:cubicBezTo>
                  <a:lnTo>
                    <a:pt x="377" y="784"/>
                  </a:lnTo>
                  <a:cubicBezTo>
                    <a:pt x="377" y="784"/>
                    <a:pt x="377" y="783"/>
                    <a:pt x="376" y="783"/>
                  </a:cubicBezTo>
                  <a:close/>
                  <a:moveTo>
                    <a:pt x="348" y="1"/>
                  </a:moveTo>
                  <a:cubicBezTo>
                    <a:pt x="311" y="1"/>
                    <a:pt x="281" y="16"/>
                    <a:pt x="252" y="31"/>
                  </a:cubicBezTo>
                  <a:cubicBezTo>
                    <a:pt x="189" y="51"/>
                    <a:pt x="147" y="72"/>
                    <a:pt x="105" y="114"/>
                  </a:cubicBezTo>
                  <a:cubicBezTo>
                    <a:pt x="84" y="156"/>
                    <a:pt x="43" y="198"/>
                    <a:pt x="43" y="240"/>
                  </a:cubicBezTo>
                  <a:cubicBezTo>
                    <a:pt x="1" y="282"/>
                    <a:pt x="1" y="344"/>
                    <a:pt x="1" y="386"/>
                  </a:cubicBezTo>
                  <a:lnTo>
                    <a:pt x="22" y="491"/>
                  </a:lnTo>
                  <a:cubicBezTo>
                    <a:pt x="43" y="575"/>
                    <a:pt x="63" y="616"/>
                    <a:pt x="105" y="679"/>
                  </a:cubicBezTo>
                  <a:cubicBezTo>
                    <a:pt x="147" y="700"/>
                    <a:pt x="168" y="721"/>
                    <a:pt x="189" y="742"/>
                  </a:cubicBezTo>
                  <a:cubicBezTo>
                    <a:pt x="210" y="763"/>
                    <a:pt x="231" y="784"/>
                    <a:pt x="273" y="805"/>
                  </a:cubicBezTo>
                  <a:cubicBezTo>
                    <a:pt x="335" y="847"/>
                    <a:pt x="398" y="847"/>
                    <a:pt x="461" y="847"/>
                  </a:cubicBezTo>
                  <a:lnTo>
                    <a:pt x="566" y="847"/>
                  </a:lnTo>
                  <a:cubicBezTo>
                    <a:pt x="628" y="826"/>
                    <a:pt x="691" y="784"/>
                    <a:pt x="733" y="742"/>
                  </a:cubicBezTo>
                  <a:cubicBezTo>
                    <a:pt x="733" y="742"/>
                    <a:pt x="754" y="742"/>
                    <a:pt x="754" y="721"/>
                  </a:cubicBezTo>
                  <a:cubicBezTo>
                    <a:pt x="775" y="700"/>
                    <a:pt x="796" y="658"/>
                    <a:pt x="817" y="637"/>
                  </a:cubicBezTo>
                  <a:cubicBezTo>
                    <a:pt x="817" y="637"/>
                    <a:pt x="817" y="637"/>
                    <a:pt x="838" y="616"/>
                  </a:cubicBezTo>
                  <a:cubicBezTo>
                    <a:pt x="859" y="554"/>
                    <a:pt x="879" y="512"/>
                    <a:pt x="879" y="428"/>
                  </a:cubicBezTo>
                  <a:cubicBezTo>
                    <a:pt x="879" y="344"/>
                    <a:pt x="859" y="282"/>
                    <a:pt x="838" y="219"/>
                  </a:cubicBezTo>
                  <a:cubicBezTo>
                    <a:pt x="796" y="156"/>
                    <a:pt x="733" y="93"/>
                    <a:pt x="670" y="72"/>
                  </a:cubicBezTo>
                  <a:cubicBezTo>
                    <a:pt x="653" y="55"/>
                    <a:pt x="595" y="25"/>
                    <a:pt x="585" y="25"/>
                  </a:cubicBezTo>
                  <a:cubicBezTo>
                    <a:pt x="582" y="25"/>
                    <a:pt x="583" y="27"/>
                    <a:pt x="587" y="31"/>
                  </a:cubicBezTo>
                  <a:lnTo>
                    <a:pt x="566" y="31"/>
                  </a:lnTo>
                  <a:cubicBezTo>
                    <a:pt x="566" y="10"/>
                    <a:pt x="566" y="10"/>
                    <a:pt x="566" y="10"/>
                  </a:cubicBezTo>
                  <a:lnTo>
                    <a:pt x="398" y="10"/>
                  </a:lnTo>
                  <a:cubicBezTo>
                    <a:pt x="380" y="4"/>
                    <a:pt x="363"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06"/>
            <p:cNvSpPr/>
            <p:nvPr/>
          </p:nvSpPr>
          <p:spPr>
            <a:xfrm>
              <a:off x="4033075" y="2878675"/>
              <a:ext cx="21475" cy="19600"/>
            </a:xfrm>
            <a:custGeom>
              <a:avLst/>
              <a:gdLst/>
              <a:ahLst/>
              <a:cxnLst/>
              <a:rect l="l" t="t" r="r" b="b"/>
              <a:pathLst>
                <a:path w="859" h="784" extrusionOk="0">
                  <a:moveTo>
                    <a:pt x="398" y="0"/>
                  </a:moveTo>
                  <a:cubicBezTo>
                    <a:pt x="336" y="0"/>
                    <a:pt x="294" y="0"/>
                    <a:pt x="252" y="42"/>
                  </a:cubicBezTo>
                  <a:cubicBezTo>
                    <a:pt x="189" y="42"/>
                    <a:pt x="147" y="84"/>
                    <a:pt x="126" y="105"/>
                  </a:cubicBezTo>
                  <a:cubicBezTo>
                    <a:pt x="85" y="147"/>
                    <a:pt x="64" y="189"/>
                    <a:pt x="43" y="231"/>
                  </a:cubicBezTo>
                  <a:cubicBezTo>
                    <a:pt x="22" y="293"/>
                    <a:pt x="1" y="335"/>
                    <a:pt x="1" y="398"/>
                  </a:cubicBezTo>
                  <a:lnTo>
                    <a:pt x="22" y="503"/>
                  </a:lnTo>
                  <a:cubicBezTo>
                    <a:pt x="43" y="565"/>
                    <a:pt x="64" y="628"/>
                    <a:pt x="126" y="670"/>
                  </a:cubicBezTo>
                  <a:cubicBezTo>
                    <a:pt x="147" y="691"/>
                    <a:pt x="168" y="712"/>
                    <a:pt x="210" y="733"/>
                  </a:cubicBezTo>
                  <a:cubicBezTo>
                    <a:pt x="273" y="775"/>
                    <a:pt x="336" y="775"/>
                    <a:pt x="398" y="775"/>
                  </a:cubicBezTo>
                  <a:lnTo>
                    <a:pt x="461" y="775"/>
                  </a:lnTo>
                  <a:cubicBezTo>
                    <a:pt x="480" y="781"/>
                    <a:pt x="496" y="783"/>
                    <a:pt x="512" y="783"/>
                  </a:cubicBezTo>
                  <a:cubicBezTo>
                    <a:pt x="550" y="783"/>
                    <a:pt x="584" y="768"/>
                    <a:pt x="629" y="754"/>
                  </a:cubicBezTo>
                  <a:cubicBezTo>
                    <a:pt x="670" y="733"/>
                    <a:pt x="712" y="712"/>
                    <a:pt x="754" y="670"/>
                  </a:cubicBezTo>
                  <a:cubicBezTo>
                    <a:pt x="775" y="628"/>
                    <a:pt x="817" y="586"/>
                    <a:pt x="838" y="544"/>
                  </a:cubicBezTo>
                  <a:cubicBezTo>
                    <a:pt x="859" y="503"/>
                    <a:pt x="859" y="440"/>
                    <a:pt x="859" y="398"/>
                  </a:cubicBezTo>
                  <a:lnTo>
                    <a:pt x="838" y="293"/>
                  </a:lnTo>
                  <a:cubicBezTo>
                    <a:pt x="838" y="231"/>
                    <a:pt x="796" y="168"/>
                    <a:pt x="754" y="105"/>
                  </a:cubicBezTo>
                  <a:cubicBezTo>
                    <a:pt x="712" y="84"/>
                    <a:pt x="691" y="63"/>
                    <a:pt x="670" y="42"/>
                  </a:cubicBezTo>
                  <a:cubicBezTo>
                    <a:pt x="608" y="21"/>
                    <a:pt x="545" y="0"/>
                    <a:pt x="4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06"/>
            <p:cNvSpPr/>
            <p:nvPr/>
          </p:nvSpPr>
          <p:spPr>
            <a:xfrm>
              <a:off x="4060275" y="2744250"/>
              <a:ext cx="25150" cy="19900"/>
            </a:xfrm>
            <a:custGeom>
              <a:avLst/>
              <a:gdLst/>
              <a:ahLst/>
              <a:cxnLst/>
              <a:rect l="l" t="t" r="r" b="b"/>
              <a:pathLst>
                <a:path w="1006" h="796" extrusionOk="0">
                  <a:moveTo>
                    <a:pt x="503" y="0"/>
                  </a:moveTo>
                  <a:cubicBezTo>
                    <a:pt x="1" y="0"/>
                    <a:pt x="1" y="795"/>
                    <a:pt x="503" y="795"/>
                  </a:cubicBezTo>
                  <a:cubicBezTo>
                    <a:pt x="1005" y="795"/>
                    <a:pt x="1005"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06"/>
            <p:cNvSpPr/>
            <p:nvPr/>
          </p:nvSpPr>
          <p:spPr>
            <a:xfrm>
              <a:off x="4143450" y="2830025"/>
              <a:ext cx="25675" cy="19375"/>
            </a:xfrm>
            <a:custGeom>
              <a:avLst/>
              <a:gdLst/>
              <a:ahLst/>
              <a:cxnLst/>
              <a:rect l="l" t="t" r="r" b="b"/>
              <a:pathLst>
                <a:path w="1027" h="775" extrusionOk="0">
                  <a:moveTo>
                    <a:pt x="524" y="1"/>
                  </a:moveTo>
                  <a:cubicBezTo>
                    <a:pt x="22" y="1"/>
                    <a:pt x="1" y="775"/>
                    <a:pt x="524" y="775"/>
                  </a:cubicBezTo>
                  <a:cubicBezTo>
                    <a:pt x="1026" y="775"/>
                    <a:pt x="1026" y="1"/>
                    <a:pt x="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06"/>
            <p:cNvSpPr/>
            <p:nvPr/>
          </p:nvSpPr>
          <p:spPr>
            <a:xfrm>
              <a:off x="4140325" y="2779275"/>
              <a:ext cx="25125" cy="19400"/>
            </a:xfrm>
            <a:custGeom>
              <a:avLst/>
              <a:gdLst/>
              <a:ahLst/>
              <a:cxnLst/>
              <a:rect l="l" t="t" r="r" b="b"/>
              <a:pathLst>
                <a:path w="1005" h="776" extrusionOk="0">
                  <a:moveTo>
                    <a:pt x="502" y="1"/>
                  </a:moveTo>
                  <a:cubicBezTo>
                    <a:pt x="0" y="1"/>
                    <a:pt x="0" y="775"/>
                    <a:pt x="502" y="775"/>
                  </a:cubicBezTo>
                  <a:cubicBezTo>
                    <a:pt x="1005" y="775"/>
                    <a:pt x="1005"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06"/>
            <p:cNvSpPr/>
            <p:nvPr/>
          </p:nvSpPr>
          <p:spPr>
            <a:xfrm>
              <a:off x="4226625" y="2897800"/>
              <a:ext cx="21475" cy="19600"/>
            </a:xfrm>
            <a:custGeom>
              <a:avLst/>
              <a:gdLst/>
              <a:ahLst/>
              <a:cxnLst/>
              <a:rect l="l" t="t" r="r" b="b"/>
              <a:pathLst>
                <a:path w="859" h="784" extrusionOk="0">
                  <a:moveTo>
                    <a:pt x="348" y="1"/>
                  </a:moveTo>
                  <a:cubicBezTo>
                    <a:pt x="311" y="1"/>
                    <a:pt x="281" y="16"/>
                    <a:pt x="252" y="31"/>
                  </a:cubicBezTo>
                  <a:cubicBezTo>
                    <a:pt x="189" y="51"/>
                    <a:pt x="147" y="72"/>
                    <a:pt x="126" y="114"/>
                  </a:cubicBezTo>
                  <a:cubicBezTo>
                    <a:pt x="84" y="156"/>
                    <a:pt x="63" y="198"/>
                    <a:pt x="43" y="240"/>
                  </a:cubicBezTo>
                  <a:cubicBezTo>
                    <a:pt x="22" y="282"/>
                    <a:pt x="1" y="344"/>
                    <a:pt x="1" y="386"/>
                  </a:cubicBezTo>
                  <a:lnTo>
                    <a:pt x="22" y="491"/>
                  </a:lnTo>
                  <a:cubicBezTo>
                    <a:pt x="43" y="554"/>
                    <a:pt x="63" y="616"/>
                    <a:pt x="126" y="679"/>
                  </a:cubicBezTo>
                  <a:cubicBezTo>
                    <a:pt x="147" y="700"/>
                    <a:pt x="168" y="721"/>
                    <a:pt x="210" y="742"/>
                  </a:cubicBezTo>
                  <a:cubicBezTo>
                    <a:pt x="252" y="763"/>
                    <a:pt x="335" y="784"/>
                    <a:pt x="398" y="784"/>
                  </a:cubicBezTo>
                  <a:lnTo>
                    <a:pt x="461" y="784"/>
                  </a:lnTo>
                  <a:cubicBezTo>
                    <a:pt x="524" y="784"/>
                    <a:pt x="566" y="784"/>
                    <a:pt x="628" y="742"/>
                  </a:cubicBezTo>
                  <a:cubicBezTo>
                    <a:pt x="670" y="742"/>
                    <a:pt x="712" y="700"/>
                    <a:pt x="754" y="679"/>
                  </a:cubicBezTo>
                  <a:cubicBezTo>
                    <a:pt x="775" y="637"/>
                    <a:pt x="817" y="595"/>
                    <a:pt x="817" y="554"/>
                  </a:cubicBezTo>
                  <a:cubicBezTo>
                    <a:pt x="859" y="491"/>
                    <a:pt x="859" y="449"/>
                    <a:pt x="859" y="386"/>
                  </a:cubicBezTo>
                  <a:lnTo>
                    <a:pt x="838" y="282"/>
                  </a:lnTo>
                  <a:cubicBezTo>
                    <a:pt x="838" y="219"/>
                    <a:pt x="796" y="156"/>
                    <a:pt x="754" y="114"/>
                  </a:cubicBezTo>
                  <a:cubicBezTo>
                    <a:pt x="712" y="93"/>
                    <a:pt x="691" y="72"/>
                    <a:pt x="670" y="51"/>
                  </a:cubicBezTo>
                  <a:cubicBezTo>
                    <a:pt x="607" y="10"/>
                    <a:pt x="545" y="10"/>
                    <a:pt x="461" y="10"/>
                  </a:cubicBezTo>
                  <a:lnTo>
                    <a:pt x="398" y="10"/>
                  </a:lnTo>
                  <a:cubicBezTo>
                    <a:pt x="380" y="3"/>
                    <a:pt x="363"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06"/>
            <p:cNvSpPr/>
            <p:nvPr/>
          </p:nvSpPr>
          <p:spPr>
            <a:xfrm>
              <a:off x="4237625" y="2824800"/>
              <a:ext cx="25650" cy="19375"/>
            </a:xfrm>
            <a:custGeom>
              <a:avLst/>
              <a:gdLst/>
              <a:ahLst/>
              <a:cxnLst/>
              <a:rect l="l" t="t" r="r" b="b"/>
              <a:pathLst>
                <a:path w="1026" h="775" extrusionOk="0">
                  <a:moveTo>
                    <a:pt x="523" y="0"/>
                  </a:moveTo>
                  <a:cubicBezTo>
                    <a:pt x="21" y="0"/>
                    <a:pt x="0" y="774"/>
                    <a:pt x="523" y="774"/>
                  </a:cubicBezTo>
                  <a:cubicBezTo>
                    <a:pt x="1025" y="774"/>
                    <a:pt x="1025" y="0"/>
                    <a:pt x="5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06"/>
            <p:cNvSpPr/>
            <p:nvPr/>
          </p:nvSpPr>
          <p:spPr>
            <a:xfrm>
              <a:off x="4168050" y="2866650"/>
              <a:ext cx="25650" cy="19375"/>
            </a:xfrm>
            <a:custGeom>
              <a:avLst/>
              <a:gdLst/>
              <a:ahLst/>
              <a:cxnLst/>
              <a:rect l="l" t="t" r="r" b="b"/>
              <a:pathLst>
                <a:path w="1026" h="775" extrusionOk="0">
                  <a:moveTo>
                    <a:pt x="502" y="0"/>
                  </a:moveTo>
                  <a:cubicBezTo>
                    <a:pt x="0" y="0"/>
                    <a:pt x="0" y="774"/>
                    <a:pt x="502" y="774"/>
                  </a:cubicBezTo>
                  <a:cubicBezTo>
                    <a:pt x="1005" y="774"/>
                    <a:pt x="1025" y="0"/>
                    <a:pt x="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06"/>
            <p:cNvSpPr/>
            <p:nvPr/>
          </p:nvSpPr>
          <p:spPr>
            <a:xfrm>
              <a:off x="4149200" y="3004225"/>
              <a:ext cx="25150" cy="19375"/>
            </a:xfrm>
            <a:custGeom>
              <a:avLst/>
              <a:gdLst/>
              <a:ahLst/>
              <a:cxnLst/>
              <a:rect l="l" t="t" r="r" b="b"/>
              <a:pathLst>
                <a:path w="1006" h="775" extrusionOk="0">
                  <a:moveTo>
                    <a:pt x="503" y="0"/>
                  </a:moveTo>
                  <a:cubicBezTo>
                    <a:pt x="1" y="0"/>
                    <a:pt x="1" y="774"/>
                    <a:pt x="503" y="774"/>
                  </a:cubicBezTo>
                  <a:cubicBezTo>
                    <a:pt x="1005" y="774"/>
                    <a:pt x="1005"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06"/>
            <p:cNvSpPr/>
            <p:nvPr/>
          </p:nvSpPr>
          <p:spPr>
            <a:xfrm>
              <a:off x="4103700" y="2937775"/>
              <a:ext cx="25125" cy="19900"/>
            </a:xfrm>
            <a:custGeom>
              <a:avLst/>
              <a:gdLst/>
              <a:ahLst/>
              <a:cxnLst/>
              <a:rect l="l" t="t" r="r" b="b"/>
              <a:pathLst>
                <a:path w="1005" h="796" extrusionOk="0">
                  <a:moveTo>
                    <a:pt x="503" y="1"/>
                  </a:moveTo>
                  <a:cubicBezTo>
                    <a:pt x="1" y="1"/>
                    <a:pt x="1" y="796"/>
                    <a:pt x="503" y="796"/>
                  </a:cubicBezTo>
                  <a:cubicBezTo>
                    <a:pt x="1005" y="796"/>
                    <a:pt x="1005" y="1"/>
                    <a:pt x="5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06"/>
            <p:cNvSpPr/>
            <p:nvPr/>
          </p:nvSpPr>
          <p:spPr>
            <a:xfrm>
              <a:off x="3763175" y="3033825"/>
              <a:ext cx="23025" cy="19575"/>
            </a:xfrm>
            <a:custGeom>
              <a:avLst/>
              <a:gdLst/>
              <a:ahLst/>
              <a:cxnLst/>
              <a:rect l="l" t="t" r="r" b="b"/>
              <a:pathLst>
                <a:path w="921" h="783" extrusionOk="0">
                  <a:moveTo>
                    <a:pt x="336" y="0"/>
                  </a:moveTo>
                  <a:cubicBezTo>
                    <a:pt x="300" y="0"/>
                    <a:pt x="260" y="15"/>
                    <a:pt x="231" y="30"/>
                  </a:cubicBezTo>
                  <a:cubicBezTo>
                    <a:pt x="189" y="51"/>
                    <a:pt x="147" y="71"/>
                    <a:pt x="105" y="113"/>
                  </a:cubicBezTo>
                  <a:cubicBezTo>
                    <a:pt x="63" y="155"/>
                    <a:pt x="42" y="197"/>
                    <a:pt x="21" y="239"/>
                  </a:cubicBezTo>
                  <a:cubicBezTo>
                    <a:pt x="0" y="281"/>
                    <a:pt x="0" y="344"/>
                    <a:pt x="0" y="385"/>
                  </a:cubicBezTo>
                  <a:lnTo>
                    <a:pt x="0" y="490"/>
                  </a:lnTo>
                  <a:cubicBezTo>
                    <a:pt x="21" y="553"/>
                    <a:pt x="63" y="616"/>
                    <a:pt x="105" y="678"/>
                  </a:cubicBezTo>
                  <a:cubicBezTo>
                    <a:pt x="126" y="699"/>
                    <a:pt x="168" y="699"/>
                    <a:pt x="189" y="720"/>
                  </a:cubicBezTo>
                  <a:cubicBezTo>
                    <a:pt x="251" y="762"/>
                    <a:pt x="314" y="783"/>
                    <a:pt x="377" y="783"/>
                  </a:cubicBezTo>
                  <a:lnTo>
                    <a:pt x="523" y="783"/>
                  </a:lnTo>
                  <a:cubicBezTo>
                    <a:pt x="586" y="783"/>
                    <a:pt x="628" y="783"/>
                    <a:pt x="670" y="741"/>
                  </a:cubicBezTo>
                  <a:cubicBezTo>
                    <a:pt x="733" y="741"/>
                    <a:pt x="775" y="699"/>
                    <a:pt x="795" y="678"/>
                  </a:cubicBezTo>
                  <a:cubicBezTo>
                    <a:pt x="837" y="636"/>
                    <a:pt x="858" y="595"/>
                    <a:pt x="879" y="553"/>
                  </a:cubicBezTo>
                  <a:cubicBezTo>
                    <a:pt x="900" y="490"/>
                    <a:pt x="921" y="448"/>
                    <a:pt x="921" y="385"/>
                  </a:cubicBezTo>
                  <a:lnTo>
                    <a:pt x="900" y="281"/>
                  </a:lnTo>
                  <a:cubicBezTo>
                    <a:pt x="879" y="218"/>
                    <a:pt x="858" y="155"/>
                    <a:pt x="795" y="113"/>
                  </a:cubicBezTo>
                  <a:cubicBezTo>
                    <a:pt x="775" y="92"/>
                    <a:pt x="754" y="71"/>
                    <a:pt x="733" y="51"/>
                  </a:cubicBezTo>
                  <a:cubicBezTo>
                    <a:pt x="670" y="9"/>
                    <a:pt x="586" y="9"/>
                    <a:pt x="523" y="9"/>
                  </a:cubicBezTo>
                  <a:lnTo>
                    <a:pt x="377" y="9"/>
                  </a:ln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06"/>
            <p:cNvSpPr/>
            <p:nvPr/>
          </p:nvSpPr>
          <p:spPr>
            <a:xfrm>
              <a:off x="3857325" y="3018125"/>
              <a:ext cx="21475" cy="19600"/>
            </a:xfrm>
            <a:custGeom>
              <a:avLst/>
              <a:gdLst/>
              <a:ahLst/>
              <a:cxnLst/>
              <a:rect l="l" t="t" r="r" b="b"/>
              <a:pathLst>
                <a:path w="859" h="784" extrusionOk="0">
                  <a:moveTo>
                    <a:pt x="336" y="0"/>
                  </a:moveTo>
                  <a:cubicBezTo>
                    <a:pt x="300" y="0"/>
                    <a:pt x="260" y="15"/>
                    <a:pt x="231" y="30"/>
                  </a:cubicBezTo>
                  <a:cubicBezTo>
                    <a:pt x="189" y="51"/>
                    <a:pt x="147" y="72"/>
                    <a:pt x="105" y="114"/>
                  </a:cubicBezTo>
                  <a:cubicBezTo>
                    <a:pt x="63" y="155"/>
                    <a:pt x="42" y="197"/>
                    <a:pt x="22" y="239"/>
                  </a:cubicBezTo>
                  <a:cubicBezTo>
                    <a:pt x="1" y="281"/>
                    <a:pt x="1" y="344"/>
                    <a:pt x="1" y="386"/>
                  </a:cubicBezTo>
                  <a:lnTo>
                    <a:pt x="1" y="490"/>
                  </a:lnTo>
                  <a:cubicBezTo>
                    <a:pt x="22" y="553"/>
                    <a:pt x="63" y="616"/>
                    <a:pt x="105" y="679"/>
                  </a:cubicBezTo>
                  <a:cubicBezTo>
                    <a:pt x="126" y="699"/>
                    <a:pt x="168" y="720"/>
                    <a:pt x="189" y="741"/>
                  </a:cubicBezTo>
                  <a:cubicBezTo>
                    <a:pt x="252" y="762"/>
                    <a:pt x="314" y="783"/>
                    <a:pt x="377" y="783"/>
                  </a:cubicBezTo>
                  <a:lnTo>
                    <a:pt x="461" y="783"/>
                  </a:lnTo>
                  <a:cubicBezTo>
                    <a:pt x="503" y="783"/>
                    <a:pt x="566" y="783"/>
                    <a:pt x="607" y="741"/>
                  </a:cubicBezTo>
                  <a:cubicBezTo>
                    <a:pt x="649" y="741"/>
                    <a:pt x="691" y="699"/>
                    <a:pt x="733" y="679"/>
                  </a:cubicBezTo>
                  <a:cubicBezTo>
                    <a:pt x="775" y="637"/>
                    <a:pt x="796" y="595"/>
                    <a:pt x="817" y="553"/>
                  </a:cubicBezTo>
                  <a:cubicBezTo>
                    <a:pt x="838" y="490"/>
                    <a:pt x="858" y="448"/>
                    <a:pt x="838" y="386"/>
                  </a:cubicBezTo>
                  <a:lnTo>
                    <a:pt x="838" y="281"/>
                  </a:lnTo>
                  <a:cubicBezTo>
                    <a:pt x="817" y="218"/>
                    <a:pt x="775" y="155"/>
                    <a:pt x="733" y="114"/>
                  </a:cubicBezTo>
                  <a:cubicBezTo>
                    <a:pt x="712" y="93"/>
                    <a:pt x="670" y="72"/>
                    <a:pt x="649" y="51"/>
                  </a:cubicBezTo>
                  <a:cubicBezTo>
                    <a:pt x="586" y="9"/>
                    <a:pt x="524" y="9"/>
                    <a:pt x="461" y="9"/>
                  </a:cubicBezTo>
                  <a:lnTo>
                    <a:pt x="377" y="9"/>
                  </a:lnTo>
                  <a:cubicBezTo>
                    <a:pt x="365" y="3"/>
                    <a:pt x="351" y="0"/>
                    <a:pt x="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06"/>
            <p:cNvSpPr/>
            <p:nvPr/>
          </p:nvSpPr>
          <p:spPr>
            <a:xfrm>
              <a:off x="3890800" y="3063325"/>
              <a:ext cx="25650" cy="19900"/>
            </a:xfrm>
            <a:custGeom>
              <a:avLst/>
              <a:gdLst/>
              <a:ahLst/>
              <a:cxnLst/>
              <a:rect l="l" t="t" r="r" b="b"/>
              <a:pathLst>
                <a:path w="1026" h="796" extrusionOk="0">
                  <a:moveTo>
                    <a:pt x="503" y="0"/>
                  </a:moveTo>
                  <a:cubicBezTo>
                    <a:pt x="1" y="0"/>
                    <a:pt x="1" y="796"/>
                    <a:pt x="503" y="796"/>
                  </a:cubicBezTo>
                  <a:cubicBezTo>
                    <a:pt x="1026" y="796"/>
                    <a:pt x="1026"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06"/>
            <p:cNvSpPr/>
            <p:nvPr/>
          </p:nvSpPr>
          <p:spPr>
            <a:xfrm>
              <a:off x="3980775" y="3070425"/>
              <a:ext cx="21475" cy="21175"/>
            </a:xfrm>
            <a:custGeom>
              <a:avLst/>
              <a:gdLst/>
              <a:ahLst/>
              <a:cxnLst/>
              <a:rect l="l" t="t" r="r" b="b"/>
              <a:pathLst>
                <a:path w="859" h="847" extrusionOk="0">
                  <a:moveTo>
                    <a:pt x="398" y="72"/>
                  </a:moveTo>
                  <a:cubicBezTo>
                    <a:pt x="383" y="72"/>
                    <a:pt x="369" y="72"/>
                    <a:pt x="356" y="72"/>
                  </a:cubicBezTo>
                  <a:lnTo>
                    <a:pt x="356" y="72"/>
                  </a:lnTo>
                  <a:cubicBezTo>
                    <a:pt x="356" y="72"/>
                    <a:pt x="356" y="72"/>
                    <a:pt x="356" y="72"/>
                  </a:cubicBezTo>
                  <a:close/>
                  <a:moveTo>
                    <a:pt x="85" y="343"/>
                  </a:moveTo>
                  <a:cubicBezTo>
                    <a:pt x="84" y="357"/>
                    <a:pt x="84" y="372"/>
                    <a:pt x="84" y="386"/>
                  </a:cubicBezTo>
                  <a:lnTo>
                    <a:pt x="84" y="344"/>
                  </a:lnTo>
                  <a:cubicBezTo>
                    <a:pt x="84" y="344"/>
                    <a:pt x="85" y="343"/>
                    <a:pt x="85" y="343"/>
                  </a:cubicBezTo>
                  <a:close/>
                  <a:moveTo>
                    <a:pt x="512" y="1"/>
                  </a:moveTo>
                  <a:cubicBezTo>
                    <a:pt x="496" y="1"/>
                    <a:pt x="479" y="3"/>
                    <a:pt x="461" y="9"/>
                  </a:cubicBezTo>
                  <a:lnTo>
                    <a:pt x="356" y="9"/>
                  </a:lnTo>
                  <a:cubicBezTo>
                    <a:pt x="293" y="30"/>
                    <a:pt x="231" y="72"/>
                    <a:pt x="189" y="114"/>
                  </a:cubicBezTo>
                  <a:cubicBezTo>
                    <a:pt x="180" y="122"/>
                    <a:pt x="172" y="134"/>
                    <a:pt x="163" y="147"/>
                  </a:cubicBezTo>
                  <a:lnTo>
                    <a:pt x="163" y="147"/>
                  </a:lnTo>
                  <a:cubicBezTo>
                    <a:pt x="147" y="158"/>
                    <a:pt x="134" y="169"/>
                    <a:pt x="126" y="177"/>
                  </a:cubicBezTo>
                  <a:cubicBezTo>
                    <a:pt x="84" y="219"/>
                    <a:pt x="63" y="260"/>
                    <a:pt x="42" y="302"/>
                  </a:cubicBezTo>
                  <a:cubicBezTo>
                    <a:pt x="21" y="365"/>
                    <a:pt x="1" y="407"/>
                    <a:pt x="1" y="470"/>
                  </a:cubicBezTo>
                  <a:lnTo>
                    <a:pt x="21" y="574"/>
                  </a:lnTo>
                  <a:cubicBezTo>
                    <a:pt x="42" y="637"/>
                    <a:pt x="63" y="700"/>
                    <a:pt x="126" y="742"/>
                  </a:cubicBezTo>
                  <a:cubicBezTo>
                    <a:pt x="147" y="763"/>
                    <a:pt x="168" y="784"/>
                    <a:pt x="210" y="804"/>
                  </a:cubicBezTo>
                  <a:cubicBezTo>
                    <a:pt x="273" y="846"/>
                    <a:pt x="335" y="846"/>
                    <a:pt x="398" y="846"/>
                  </a:cubicBezTo>
                  <a:lnTo>
                    <a:pt x="566" y="846"/>
                  </a:lnTo>
                  <a:cubicBezTo>
                    <a:pt x="581" y="830"/>
                    <a:pt x="658" y="790"/>
                    <a:pt x="666" y="790"/>
                  </a:cubicBezTo>
                  <a:cubicBezTo>
                    <a:pt x="669" y="790"/>
                    <a:pt x="664" y="794"/>
                    <a:pt x="649" y="804"/>
                  </a:cubicBezTo>
                  <a:cubicBezTo>
                    <a:pt x="691" y="784"/>
                    <a:pt x="712" y="763"/>
                    <a:pt x="733" y="742"/>
                  </a:cubicBezTo>
                  <a:cubicBezTo>
                    <a:pt x="754" y="721"/>
                    <a:pt x="775" y="679"/>
                    <a:pt x="775" y="679"/>
                  </a:cubicBezTo>
                  <a:lnTo>
                    <a:pt x="775" y="679"/>
                  </a:lnTo>
                  <a:cubicBezTo>
                    <a:pt x="771" y="683"/>
                    <a:pt x="769" y="685"/>
                    <a:pt x="769" y="685"/>
                  </a:cubicBezTo>
                  <a:cubicBezTo>
                    <a:pt x="768" y="685"/>
                    <a:pt x="796" y="654"/>
                    <a:pt x="796" y="637"/>
                  </a:cubicBezTo>
                  <a:cubicBezTo>
                    <a:pt x="817" y="616"/>
                    <a:pt x="838" y="574"/>
                    <a:pt x="838" y="553"/>
                  </a:cubicBezTo>
                  <a:cubicBezTo>
                    <a:pt x="858" y="512"/>
                    <a:pt x="858" y="470"/>
                    <a:pt x="858" y="428"/>
                  </a:cubicBezTo>
                  <a:cubicBezTo>
                    <a:pt x="858" y="407"/>
                    <a:pt x="858" y="407"/>
                    <a:pt x="858" y="386"/>
                  </a:cubicBezTo>
                  <a:cubicBezTo>
                    <a:pt x="858" y="344"/>
                    <a:pt x="858" y="281"/>
                    <a:pt x="817" y="240"/>
                  </a:cubicBezTo>
                  <a:cubicBezTo>
                    <a:pt x="817" y="198"/>
                    <a:pt x="775" y="156"/>
                    <a:pt x="754" y="114"/>
                  </a:cubicBezTo>
                  <a:cubicBezTo>
                    <a:pt x="712" y="72"/>
                    <a:pt x="670" y="51"/>
                    <a:pt x="628" y="30"/>
                  </a:cubicBezTo>
                  <a:cubicBezTo>
                    <a:pt x="584" y="16"/>
                    <a:pt x="550" y="1"/>
                    <a:pt x="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06"/>
            <p:cNvSpPr/>
            <p:nvPr/>
          </p:nvSpPr>
          <p:spPr>
            <a:xfrm>
              <a:off x="3962475" y="3000550"/>
              <a:ext cx="25125" cy="19900"/>
            </a:xfrm>
            <a:custGeom>
              <a:avLst/>
              <a:gdLst/>
              <a:ahLst/>
              <a:cxnLst/>
              <a:rect l="l" t="t" r="r" b="b"/>
              <a:pathLst>
                <a:path w="1005" h="796" extrusionOk="0">
                  <a:moveTo>
                    <a:pt x="502" y="1"/>
                  </a:moveTo>
                  <a:cubicBezTo>
                    <a:pt x="0" y="1"/>
                    <a:pt x="0" y="796"/>
                    <a:pt x="502" y="796"/>
                  </a:cubicBezTo>
                  <a:cubicBezTo>
                    <a:pt x="1005" y="796"/>
                    <a:pt x="1005" y="1"/>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06"/>
            <p:cNvSpPr/>
            <p:nvPr/>
          </p:nvSpPr>
          <p:spPr>
            <a:xfrm>
              <a:off x="3796650" y="2953475"/>
              <a:ext cx="25650" cy="19900"/>
            </a:xfrm>
            <a:custGeom>
              <a:avLst/>
              <a:gdLst/>
              <a:ahLst/>
              <a:cxnLst/>
              <a:rect l="l" t="t" r="r" b="b"/>
              <a:pathLst>
                <a:path w="1026" h="796" extrusionOk="0">
                  <a:moveTo>
                    <a:pt x="503" y="0"/>
                  </a:moveTo>
                  <a:cubicBezTo>
                    <a:pt x="0" y="0"/>
                    <a:pt x="0" y="796"/>
                    <a:pt x="503" y="796"/>
                  </a:cubicBezTo>
                  <a:cubicBezTo>
                    <a:pt x="1026" y="796"/>
                    <a:pt x="1026" y="0"/>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06"/>
            <p:cNvSpPr/>
            <p:nvPr/>
          </p:nvSpPr>
          <p:spPr>
            <a:xfrm>
              <a:off x="3893950" y="2943025"/>
              <a:ext cx="21475" cy="21450"/>
            </a:xfrm>
            <a:custGeom>
              <a:avLst/>
              <a:gdLst/>
              <a:ahLst/>
              <a:cxnLst/>
              <a:rect l="l" t="t" r="r" b="b"/>
              <a:pathLst>
                <a:path w="859" h="858" extrusionOk="0">
                  <a:moveTo>
                    <a:pt x="523" y="84"/>
                  </a:moveTo>
                  <a:cubicBezTo>
                    <a:pt x="525" y="84"/>
                    <a:pt x="526" y="85"/>
                    <a:pt x="527" y="86"/>
                  </a:cubicBezTo>
                  <a:lnTo>
                    <a:pt x="527" y="86"/>
                  </a:lnTo>
                  <a:cubicBezTo>
                    <a:pt x="505" y="84"/>
                    <a:pt x="483" y="84"/>
                    <a:pt x="461" y="84"/>
                  </a:cubicBezTo>
                  <a:close/>
                  <a:moveTo>
                    <a:pt x="607" y="116"/>
                  </a:moveTo>
                  <a:lnTo>
                    <a:pt x="607" y="116"/>
                  </a:lnTo>
                  <a:cubicBezTo>
                    <a:pt x="614" y="119"/>
                    <a:pt x="620" y="122"/>
                    <a:pt x="628" y="126"/>
                  </a:cubicBezTo>
                  <a:cubicBezTo>
                    <a:pt x="612" y="126"/>
                    <a:pt x="608" y="126"/>
                    <a:pt x="607" y="116"/>
                  </a:cubicBezTo>
                  <a:close/>
                  <a:moveTo>
                    <a:pt x="733" y="230"/>
                  </a:moveTo>
                  <a:cubicBezTo>
                    <a:pt x="746" y="244"/>
                    <a:pt x="751" y="266"/>
                    <a:pt x="758" y="285"/>
                  </a:cubicBezTo>
                  <a:lnTo>
                    <a:pt x="758" y="285"/>
                  </a:lnTo>
                  <a:cubicBezTo>
                    <a:pt x="752" y="274"/>
                    <a:pt x="744" y="262"/>
                    <a:pt x="733" y="251"/>
                  </a:cubicBezTo>
                  <a:cubicBezTo>
                    <a:pt x="733" y="230"/>
                    <a:pt x="733" y="230"/>
                    <a:pt x="733" y="230"/>
                  </a:cubicBezTo>
                  <a:close/>
                  <a:moveTo>
                    <a:pt x="764" y="300"/>
                  </a:moveTo>
                  <a:lnTo>
                    <a:pt x="764" y="300"/>
                  </a:lnTo>
                  <a:cubicBezTo>
                    <a:pt x="767" y="305"/>
                    <a:pt x="770" y="310"/>
                    <a:pt x="774" y="314"/>
                  </a:cubicBezTo>
                  <a:cubicBezTo>
                    <a:pt x="774" y="314"/>
                    <a:pt x="774" y="314"/>
                    <a:pt x="766" y="306"/>
                  </a:cubicBezTo>
                  <a:lnTo>
                    <a:pt x="766" y="306"/>
                  </a:lnTo>
                  <a:cubicBezTo>
                    <a:pt x="766" y="304"/>
                    <a:pt x="765" y="302"/>
                    <a:pt x="764" y="300"/>
                  </a:cubicBezTo>
                  <a:close/>
                  <a:moveTo>
                    <a:pt x="377" y="0"/>
                  </a:moveTo>
                  <a:lnTo>
                    <a:pt x="272" y="21"/>
                  </a:lnTo>
                  <a:cubicBezTo>
                    <a:pt x="209" y="42"/>
                    <a:pt x="147" y="63"/>
                    <a:pt x="105" y="126"/>
                  </a:cubicBezTo>
                  <a:cubicBezTo>
                    <a:pt x="84" y="146"/>
                    <a:pt x="63" y="167"/>
                    <a:pt x="42" y="209"/>
                  </a:cubicBezTo>
                  <a:cubicBezTo>
                    <a:pt x="21" y="251"/>
                    <a:pt x="0" y="335"/>
                    <a:pt x="0" y="398"/>
                  </a:cubicBezTo>
                  <a:cubicBezTo>
                    <a:pt x="0" y="439"/>
                    <a:pt x="0" y="481"/>
                    <a:pt x="0" y="523"/>
                  </a:cubicBezTo>
                  <a:lnTo>
                    <a:pt x="21" y="523"/>
                  </a:lnTo>
                  <a:cubicBezTo>
                    <a:pt x="21" y="565"/>
                    <a:pt x="42" y="586"/>
                    <a:pt x="63" y="628"/>
                  </a:cubicBezTo>
                  <a:cubicBezTo>
                    <a:pt x="63" y="628"/>
                    <a:pt x="63" y="628"/>
                    <a:pt x="63" y="649"/>
                  </a:cubicBezTo>
                  <a:cubicBezTo>
                    <a:pt x="84" y="670"/>
                    <a:pt x="105" y="690"/>
                    <a:pt x="126" y="732"/>
                  </a:cubicBezTo>
                  <a:cubicBezTo>
                    <a:pt x="147" y="732"/>
                    <a:pt x="168" y="753"/>
                    <a:pt x="168" y="753"/>
                  </a:cubicBezTo>
                  <a:cubicBezTo>
                    <a:pt x="189" y="774"/>
                    <a:pt x="209" y="774"/>
                    <a:pt x="209" y="795"/>
                  </a:cubicBezTo>
                  <a:lnTo>
                    <a:pt x="230" y="795"/>
                  </a:lnTo>
                  <a:cubicBezTo>
                    <a:pt x="251" y="816"/>
                    <a:pt x="293" y="837"/>
                    <a:pt x="314" y="837"/>
                  </a:cubicBezTo>
                  <a:lnTo>
                    <a:pt x="335" y="837"/>
                  </a:lnTo>
                  <a:cubicBezTo>
                    <a:pt x="377" y="858"/>
                    <a:pt x="398" y="858"/>
                    <a:pt x="440" y="858"/>
                  </a:cubicBezTo>
                  <a:lnTo>
                    <a:pt x="461" y="858"/>
                  </a:lnTo>
                  <a:cubicBezTo>
                    <a:pt x="502" y="858"/>
                    <a:pt x="565" y="858"/>
                    <a:pt x="607" y="816"/>
                  </a:cubicBezTo>
                  <a:cubicBezTo>
                    <a:pt x="649" y="816"/>
                    <a:pt x="691" y="774"/>
                    <a:pt x="733" y="753"/>
                  </a:cubicBezTo>
                  <a:cubicBezTo>
                    <a:pt x="774" y="711"/>
                    <a:pt x="795" y="670"/>
                    <a:pt x="816" y="628"/>
                  </a:cubicBezTo>
                  <a:cubicBezTo>
                    <a:pt x="837" y="565"/>
                    <a:pt x="858" y="523"/>
                    <a:pt x="837" y="460"/>
                  </a:cubicBezTo>
                  <a:lnTo>
                    <a:pt x="837" y="356"/>
                  </a:lnTo>
                  <a:cubicBezTo>
                    <a:pt x="816" y="293"/>
                    <a:pt x="774" y="230"/>
                    <a:pt x="733" y="188"/>
                  </a:cubicBezTo>
                  <a:cubicBezTo>
                    <a:pt x="725" y="181"/>
                    <a:pt x="716" y="174"/>
                    <a:pt x="705" y="167"/>
                  </a:cubicBezTo>
                  <a:lnTo>
                    <a:pt x="705" y="167"/>
                  </a:lnTo>
                  <a:cubicBezTo>
                    <a:pt x="693" y="149"/>
                    <a:pt x="679" y="135"/>
                    <a:pt x="670" y="126"/>
                  </a:cubicBezTo>
                  <a:cubicBezTo>
                    <a:pt x="628" y="84"/>
                    <a:pt x="586" y="63"/>
                    <a:pt x="544" y="42"/>
                  </a:cubicBezTo>
                  <a:cubicBezTo>
                    <a:pt x="481" y="21"/>
                    <a:pt x="440"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06"/>
            <p:cNvSpPr/>
            <p:nvPr/>
          </p:nvSpPr>
          <p:spPr>
            <a:xfrm>
              <a:off x="4009025" y="2957125"/>
              <a:ext cx="20950" cy="21475"/>
            </a:xfrm>
            <a:custGeom>
              <a:avLst/>
              <a:gdLst/>
              <a:ahLst/>
              <a:cxnLst/>
              <a:rect l="l" t="t" r="r" b="b"/>
              <a:pathLst>
                <a:path w="838" h="859" extrusionOk="0">
                  <a:moveTo>
                    <a:pt x="377" y="1"/>
                  </a:moveTo>
                  <a:cubicBezTo>
                    <a:pt x="335" y="1"/>
                    <a:pt x="272" y="1"/>
                    <a:pt x="231" y="43"/>
                  </a:cubicBezTo>
                  <a:cubicBezTo>
                    <a:pt x="189" y="43"/>
                    <a:pt x="147" y="85"/>
                    <a:pt x="105" y="106"/>
                  </a:cubicBezTo>
                  <a:cubicBezTo>
                    <a:pt x="84" y="147"/>
                    <a:pt x="63" y="168"/>
                    <a:pt x="42" y="189"/>
                  </a:cubicBezTo>
                  <a:cubicBezTo>
                    <a:pt x="0" y="252"/>
                    <a:pt x="0" y="315"/>
                    <a:pt x="0" y="399"/>
                  </a:cubicBezTo>
                  <a:lnTo>
                    <a:pt x="0" y="503"/>
                  </a:lnTo>
                  <a:cubicBezTo>
                    <a:pt x="21" y="566"/>
                    <a:pt x="63" y="629"/>
                    <a:pt x="105" y="671"/>
                  </a:cubicBezTo>
                  <a:cubicBezTo>
                    <a:pt x="126" y="691"/>
                    <a:pt x="147" y="712"/>
                    <a:pt x="168" y="733"/>
                  </a:cubicBezTo>
                  <a:cubicBezTo>
                    <a:pt x="210" y="775"/>
                    <a:pt x="252" y="796"/>
                    <a:pt x="293" y="817"/>
                  </a:cubicBezTo>
                  <a:cubicBezTo>
                    <a:pt x="356" y="838"/>
                    <a:pt x="398" y="859"/>
                    <a:pt x="461" y="859"/>
                  </a:cubicBezTo>
                  <a:cubicBezTo>
                    <a:pt x="503" y="859"/>
                    <a:pt x="565" y="838"/>
                    <a:pt x="607" y="817"/>
                  </a:cubicBezTo>
                  <a:cubicBezTo>
                    <a:pt x="649" y="796"/>
                    <a:pt x="691" y="775"/>
                    <a:pt x="733" y="733"/>
                  </a:cubicBezTo>
                  <a:cubicBezTo>
                    <a:pt x="754" y="712"/>
                    <a:pt x="775" y="691"/>
                    <a:pt x="796" y="650"/>
                  </a:cubicBezTo>
                  <a:cubicBezTo>
                    <a:pt x="837" y="587"/>
                    <a:pt x="837" y="524"/>
                    <a:pt x="837" y="461"/>
                  </a:cubicBezTo>
                  <a:lnTo>
                    <a:pt x="837" y="357"/>
                  </a:lnTo>
                  <a:cubicBezTo>
                    <a:pt x="816" y="294"/>
                    <a:pt x="775" y="231"/>
                    <a:pt x="733" y="189"/>
                  </a:cubicBezTo>
                  <a:cubicBezTo>
                    <a:pt x="712" y="168"/>
                    <a:pt x="691" y="147"/>
                    <a:pt x="670" y="126"/>
                  </a:cubicBezTo>
                  <a:lnTo>
                    <a:pt x="670" y="106"/>
                  </a:lnTo>
                  <a:cubicBezTo>
                    <a:pt x="628" y="85"/>
                    <a:pt x="586" y="43"/>
                    <a:pt x="544" y="43"/>
                  </a:cubicBezTo>
                  <a:cubicBezTo>
                    <a:pt x="482" y="1"/>
                    <a:pt x="440"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06"/>
            <p:cNvSpPr/>
            <p:nvPr/>
          </p:nvSpPr>
          <p:spPr>
            <a:xfrm>
              <a:off x="4074925" y="2997200"/>
              <a:ext cx="21475" cy="21175"/>
            </a:xfrm>
            <a:custGeom>
              <a:avLst/>
              <a:gdLst/>
              <a:ahLst/>
              <a:cxnLst/>
              <a:rect l="l" t="t" r="r" b="b"/>
              <a:pathLst>
                <a:path w="859" h="847" extrusionOk="0">
                  <a:moveTo>
                    <a:pt x="754" y="218"/>
                  </a:moveTo>
                  <a:cubicBezTo>
                    <a:pt x="754" y="228"/>
                    <a:pt x="755" y="237"/>
                    <a:pt x="757" y="245"/>
                  </a:cubicBezTo>
                  <a:lnTo>
                    <a:pt x="757" y="245"/>
                  </a:lnTo>
                  <a:cubicBezTo>
                    <a:pt x="756" y="243"/>
                    <a:pt x="755" y="241"/>
                    <a:pt x="754" y="239"/>
                  </a:cubicBezTo>
                  <a:cubicBezTo>
                    <a:pt x="754" y="239"/>
                    <a:pt x="754" y="218"/>
                    <a:pt x="754" y="218"/>
                  </a:cubicBezTo>
                  <a:close/>
                  <a:moveTo>
                    <a:pt x="86" y="319"/>
                  </a:moveTo>
                  <a:cubicBezTo>
                    <a:pt x="85" y="341"/>
                    <a:pt x="85" y="364"/>
                    <a:pt x="85" y="386"/>
                  </a:cubicBezTo>
                  <a:lnTo>
                    <a:pt x="85" y="323"/>
                  </a:lnTo>
                  <a:cubicBezTo>
                    <a:pt x="85" y="322"/>
                    <a:pt x="86" y="320"/>
                    <a:pt x="86" y="319"/>
                  </a:cubicBezTo>
                  <a:close/>
                  <a:moveTo>
                    <a:pt x="512" y="0"/>
                  </a:moveTo>
                  <a:cubicBezTo>
                    <a:pt x="496" y="0"/>
                    <a:pt x="480" y="3"/>
                    <a:pt x="461" y="9"/>
                  </a:cubicBezTo>
                  <a:lnTo>
                    <a:pt x="294" y="9"/>
                  </a:lnTo>
                  <a:cubicBezTo>
                    <a:pt x="231" y="30"/>
                    <a:pt x="168" y="72"/>
                    <a:pt x="126" y="114"/>
                  </a:cubicBezTo>
                  <a:cubicBezTo>
                    <a:pt x="105" y="135"/>
                    <a:pt x="85" y="176"/>
                    <a:pt x="64" y="197"/>
                  </a:cubicBezTo>
                  <a:cubicBezTo>
                    <a:pt x="22" y="260"/>
                    <a:pt x="1" y="323"/>
                    <a:pt x="1" y="386"/>
                  </a:cubicBezTo>
                  <a:cubicBezTo>
                    <a:pt x="1" y="386"/>
                    <a:pt x="1" y="407"/>
                    <a:pt x="1" y="407"/>
                  </a:cubicBezTo>
                  <a:cubicBezTo>
                    <a:pt x="22" y="448"/>
                    <a:pt x="22" y="469"/>
                    <a:pt x="22" y="511"/>
                  </a:cubicBezTo>
                  <a:cubicBezTo>
                    <a:pt x="22" y="511"/>
                    <a:pt x="22" y="511"/>
                    <a:pt x="22" y="532"/>
                  </a:cubicBezTo>
                  <a:cubicBezTo>
                    <a:pt x="43" y="553"/>
                    <a:pt x="43" y="595"/>
                    <a:pt x="64" y="616"/>
                  </a:cubicBezTo>
                  <a:cubicBezTo>
                    <a:pt x="64" y="616"/>
                    <a:pt x="64" y="637"/>
                    <a:pt x="64" y="637"/>
                  </a:cubicBezTo>
                  <a:cubicBezTo>
                    <a:pt x="85" y="658"/>
                    <a:pt x="105" y="679"/>
                    <a:pt x="126" y="720"/>
                  </a:cubicBezTo>
                  <a:lnTo>
                    <a:pt x="147" y="720"/>
                  </a:lnTo>
                  <a:cubicBezTo>
                    <a:pt x="168" y="741"/>
                    <a:pt x="189" y="762"/>
                    <a:pt x="210" y="783"/>
                  </a:cubicBezTo>
                  <a:lnTo>
                    <a:pt x="231" y="783"/>
                  </a:lnTo>
                  <a:cubicBezTo>
                    <a:pt x="315" y="825"/>
                    <a:pt x="336" y="825"/>
                    <a:pt x="440" y="846"/>
                  </a:cubicBezTo>
                  <a:lnTo>
                    <a:pt x="545" y="825"/>
                  </a:lnTo>
                  <a:cubicBezTo>
                    <a:pt x="587" y="804"/>
                    <a:pt x="608" y="804"/>
                    <a:pt x="649" y="783"/>
                  </a:cubicBezTo>
                  <a:cubicBezTo>
                    <a:pt x="670" y="762"/>
                    <a:pt x="670" y="762"/>
                    <a:pt x="691" y="741"/>
                  </a:cubicBezTo>
                  <a:cubicBezTo>
                    <a:pt x="712" y="741"/>
                    <a:pt x="712" y="720"/>
                    <a:pt x="733" y="720"/>
                  </a:cubicBezTo>
                  <a:cubicBezTo>
                    <a:pt x="754" y="679"/>
                    <a:pt x="775" y="658"/>
                    <a:pt x="796" y="616"/>
                  </a:cubicBezTo>
                  <a:cubicBezTo>
                    <a:pt x="796" y="616"/>
                    <a:pt x="838" y="553"/>
                    <a:pt x="838" y="511"/>
                  </a:cubicBezTo>
                  <a:lnTo>
                    <a:pt x="859" y="407"/>
                  </a:lnTo>
                  <a:cubicBezTo>
                    <a:pt x="859" y="407"/>
                    <a:pt x="859" y="407"/>
                    <a:pt x="859" y="386"/>
                  </a:cubicBezTo>
                  <a:cubicBezTo>
                    <a:pt x="859" y="344"/>
                    <a:pt x="859" y="281"/>
                    <a:pt x="838" y="239"/>
                  </a:cubicBezTo>
                  <a:cubicBezTo>
                    <a:pt x="817" y="197"/>
                    <a:pt x="775" y="156"/>
                    <a:pt x="754" y="114"/>
                  </a:cubicBezTo>
                  <a:cubicBezTo>
                    <a:pt x="712" y="72"/>
                    <a:pt x="670" y="51"/>
                    <a:pt x="629" y="30"/>
                  </a:cubicBezTo>
                  <a:cubicBezTo>
                    <a:pt x="584" y="15"/>
                    <a:pt x="550"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06"/>
            <p:cNvSpPr/>
            <p:nvPr/>
          </p:nvSpPr>
          <p:spPr>
            <a:xfrm>
              <a:off x="3573825" y="3253700"/>
              <a:ext cx="163725" cy="59625"/>
            </a:xfrm>
            <a:custGeom>
              <a:avLst/>
              <a:gdLst/>
              <a:ahLst/>
              <a:cxnLst/>
              <a:rect l="l" t="t" r="r" b="b"/>
              <a:pathLst>
                <a:path w="6549" h="2385" extrusionOk="0">
                  <a:moveTo>
                    <a:pt x="464" y="0"/>
                  </a:moveTo>
                  <a:cubicBezTo>
                    <a:pt x="0" y="0"/>
                    <a:pt x="13" y="735"/>
                    <a:pt x="502" y="776"/>
                  </a:cubicBezTo>
                  <a:cubicBezTo>
                    <a:pt x="2385" y="943"/>
                    <a:pt x="4122" y="1801"/>
                    <a:pt x="5900" y="2366"/>
                  </a:cubicBezTo>
                  <a:cubicBezTo>
                    <a:pt x="5943" y="2379"/>
                    <a:pt x="5983" y="2385"/>
                    <a:pt x="6021" y="2385"/>
                  </a:cubicBezTo>
                  <a:cubicBezTo>
                    <a:pt x="6413" y="2385"/>
                    <a:pt x="6549" y="1746"/>
                    <a:pt x="6110" y="1613"/>
                  </a:cubicBezTo>
                  <a:cubicBezTo>
                    <a:pt x="4268" y="1006"/>
                    <a:pt x="2469" y="148"/>
                    <a:pt x="502" y="2"/>
                  </a:cubicBezTo>
                  <a:cubicBezTo>
                    <a:pt x="489" y="1"/>
                    <a:pt x="476" y="0"/>
                    <a:pt x="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06"/>
            <p:cNvSpPr/>
            <p:nvPr/>
          </p:nvSpPr>
          <p:spPr>
            <a:xfrm>
              <a:off x="3567675" y="3199250"/>
              <a:ext cx="205350" cy="93025"/>
            </a:xfrm>
            <a:custGeom>
              <a:avLst/>
              <a:gdLst/>
              <a:ahLst/>
              <a:cxnLst/>
              <a:rect l="l" t="t" r="r" b="b"/>
              <a:pathLst>
                <a:path w="8214" h="3721" extrusionOk="0">
                  <a:moveTo>
                    <a:pt x="509" y="0"/>
                  </a:moveTo>
                  <a:cubicBezTo>
                    <a:pt x="128" y="0"/>
                    <a:pt x="1" y="627"/>
                    <a:pt x="434" y="778"/>
                  </a:cubicBezTo>
                  <a:cubicBezTo>
                    <a:pt x="2820" y="1594"/>
                    <a:pt x="5268" y="2368"/>
                    <a:pt x="7444" y="3665"/>
                  </a:cubicBezTo>
                  <a:cubicBezTo>
                    <a:pt x="7511" y="3704"/>
                    <a:pt x="7578" y="3721"/>
                    <a:pt x="7640" y="3721"/>
                  </a:cubicBezTo>
                  <a:cubicBezTo>
                    <a:pt x="7985" y="3721"/>
                    <a:pt x="8213" y="3208"/>
                    <a:pt x="7841" y="2996"/>
                  </a:cubicBezTo>
                  <a:cubicBezTo>
                    <a:pt x="5602" y="1657"/>
                    <a:pt x="3092" y="861"/>
                    <a:pt x="644" y="25"/>
                  </a:cubicBezTo>
                  <a:cubicBezTo>
                    <a:pt x="596" y="8"/>
                    <a:pt x="551"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06"/>
            <p:cNvSpPr/>
            <p:nvPr/>
          </p:nvSpPr>
          <p:spPr>
            <a:xfrm>
              <a:off x="3601025" y="3147800"/>
              <a:ext cx="210825" cy="109225"/>
            </a:xfrm>
            <a:custGeom>
              <a:avLst/>
              <a:gdLst/>
              <a:ahLst/>
              <a:cxnLst/>
              <a:rect l="l" t="t" r="r" b="b"/>
              <a:pathLst>
                <a:path w="8433" h="4369" extrusionOk="0">
                  <a:moveTo>
                    <a:pt x="615" y="0"/>
                  </a:moveTo>
                  <a:cubicBezTo>
                    <a:pt x="286" y="0"/>
                    <a:pt x="0" y="391"/>
                    <a:pt x="314" y="639"/>
                  </a:cubicBezTo>
                  <a:cubicBezTo>
                    <a:pt x="1423" y="1538"/>
                    <a:pt x="2804" y="1915"/>
                    <a:pt x="4080" y="2480"/>
                  </a:cubicBezTo>
                  <a:cubicBezTo>
                    <a:pt x="5315" y="3003"/>
                    <a:pt x="6465" y="3735"/>
                    <a:pt x="7658" y="4321"/>
                  </a:cubicBezTo>
                  <a:cubicBezTo>
                    <a:pt x="7721" y="4354"/>
                    <a:pt x="7783" y="4369"/>
                    <a:pt x="7842" y="4369"/>
                  </a:cubicBezTo>
                  <a:cubicBezTo>
                    <a:pt x="8194" y="4369"/>
                    <a:pt x="8432" y="3849"/>
                    <a:pt x="8056" y="3652"/>
                  </a:cubicBezTo>
                  <a:cubicBezTo>
                    <a:pt x="6884" y="3066"/>
                    <a:pt x="5775" y="2375"/>
                    <a:pt x="4582" y="1831"/>
                  </a:cubicBezTo>
                  <a:cubicBezTo>
                    <a:pt x="3348" y="1287"/>
                    <a:pt x="1925" y="932"/>
                    <a:pt x="879" y="95"/>
                  </a:cubicBezTo>
                  <a:cubicBezTo>
                    <a:pt x="795" y="28"/>
                    <a:pt x="703"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06"/>
            <p:cNvSpPr/>
            <p:nvPr/>
          </p:nvSpPr>
          <p:spPr>
            <a:xfrm>
              <a:off x="3650200" y="3102000"/>
              <a:ext cx="244075" cy="150625"/>
            </a:xfrm>
            <a:custGeom>
              <a:avLst/>
              <a:gdLst/>
              <a:ahLst/>
              <a:cxnLst/>
              <a:rect l="l" t="t" r="r" b="b"/>
              <a:pathLst>
                <a:path w="9763" h="6025" extrusionOk="0">
                  <a:moveTo>
                    <a:pt x="463" y="0"/>
                  </a:moveTo>
                  <a:cubicBezTo>
                    <a:pt x="0" y="0"/>
                    <a:pt x="13" y="735"/>
                    <a:pt x="502" y="776"/>
                  </a:cubicBezTo>
                  <a:cubicBezTo>
                    <a:pt x="2155" y="902"/>
                    <a:pt x="3682" y="1885"/>
                    <a:pt x="5001" y="2826"/>
                  </a:cubicBezTo>
                  <a:cubicBezTo>
                    <a:pt x="6382" y="3810"/>
                    <a:pt x="7658" y="4940"/>
                    <a:pt x="9039" y="5944"/>
                  </a:cubicBezTo>
                  <a:cubicBezTo>
                    <a:pt x="9110" y="6000"/>
                    <a:pt x="9181" y="6024"/>
                    <a:pt x="9247" y="6024"/>
                  </a:cubicBezTo>
                  <a:cubicBezTo>
                    <a:pt x="9553" y="6024"/>
                    <a:pt x="9763" y="5515"/>
                    <a:pt x="9436" y="5275"/>
                  </a:cubicBezTo>
                  <a:cubicBezTo>
                    <a:pt x="7993" y="4228"/>
                    <a:pt x="6674" y="3036"/>
                    <a:pt x="5210" y="2031"/>
                  </a:cubicBezTo>
                  <a:cubicBezTo>
                    <a:pt x="3829" y="1048"/>
                    <a:pt x="2239" y="127"/>
                    <a:pt x="502" y="2"/>
                  </a:cubicBezTo>
                  <a:cubicBezTo>
                    <a:pt x="489" y="1"/>
                    <a:pt x="476" y="0"/>
                    <a:pt x="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06"/>
            <p:cNvSpPr/>
            <p:nvPr/>
          </p:nvSpPr>
          <p:spPr>
            <a:xfrm>
              <a:off x="3741675" y="3077175"/>
              <a:ext cx="235275" cy="177100"/>
            </a:xfrm>
            <a:custGeom>
              <a:avLst/>
              <a:gdLst/>
              <a:ahLst/>
              <a:cxnLst/>
              <a:rect l="l" t="t" r="r" b="b"/>
              <a:pathLst>
                <a:path w="9411" h="7084" extrusionOk="0">
                  <a:moveTo>
                    <a:pt x="566" y="0"/>
                  </a:moveTo>
                  <a:cubicBezTo>
                    <a:pt x="273" y="0"/>
                    <a:pt x="0" y="390"/>
                    <a:pt x="274" y="681"/>
                  </a:cubicBezTo>
                  <a:cubicBezTo>
                    <a:pt x="1446" y="1936"/>
                    <a:pt x="2953" y="2815"/>
                    <a:pt x="4376" y="3757"/>
                  </a:cubicBezTo>
                  <a:cubicBezTo>
                    <a:pt x="5108" y="4217"/>
                    <a:pt x="5798" y="4698"/>
                    <a:pt x="6468" y="5263"/>
                  </a:cubicBezTo>
                  <a:cubicBezTo>
                    <a:pt x="7158" y="5891"/>
                    <a:pt x="7849" y="6519"/>
                    <a:pt x="8644" y="7021"/>
                  </a:cubicBezTo>
                  <a:cubicBezTo>
                    <a:pt x="8714" y="7064"/>
                    <a:pt x="8783" y="7083"/>
                    <a:pt x="8848" y="7083"/>
                  </a:cubicBezTo>
                  <a:cubicBezTo>
                    <a:pt x="9189" y="7083"/>
                    <a:pt x="9411" y="6559"/>
                    <a:pt x="9041" y="6330"/>
                  </a:cubicBezTo>
                  <a:cubicBezTo>
                    <a:pt x="8267" y="5849"/>
                    <a:pt x="7577" y="5200"/>
                    <a:pt x="6886" y="4594"/>
                  </a:cubicBezTo>
                  <a:cubicBezTo>
                    <a:pt x="6259" y="4071"/>
                    <a:pt x="5568" y="3589"/>
                    <a:pt x="4878" y="3129"/>
                  </a:cubicBezTo>
                  <a:cubicBezTo>
                    <a:pt x="3455" y="2208"/>
                    <a:pt x="1990" y="1371"/>
                    <a:pt x="818" y="116"/>
                  </a:cubicBezTo>
                  <a:cubicBezTo>
                    <a:pt x="742" y="35"/>
                    <a:pt x="653"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06"/>
            <p:cNvSpPr/>
            <p:nvPr/>
          </p:nvSpPr>
          <p:spPr>
            <a:xfrm>
              <a:off x="3868425" y="3112150"/>
              <a:ext cx="145350" cy="120675"/>
            </a:xfrm>
            <a:custGeom>
              <a:avLst/>
              <a:gdLst/>
              <a:ahLst/>
              <a:cxnLst/>
              <a:rect l="l" t="t" r="r" b="b"/>
              <a:pathLst>
                <a:path w="5814" h="4827" extrusionOk="0">
                  <a:moveTo>
                    <a:pt x="574" y="1"/>
                  </a:moveTo>
                  <a:cubicBezTo>
                    <a:pt x="228" y="1"/>
                    <a:pt x="1" y="513"/>
                    <a:pt x="373" y="726"/>
                  </a:cubicBezTo>
                  <a:cubicBezTo>
                    <a:pt x="2130" y="1772"/>
                    <a:pt x="3469" y="3362"/>
                    <a:pt x="4955" y="4722"/>
                  </a:cubicBezTo>
                  <a:cubicBezTo>
                    <a:pt x="5038" y="4796"/>
                    <a:pt x="5130" y="4827"/>
                    <a:pt x="5219" y="4827"/>
                  </a:cubicBezTo>
                  <a:cubicBezTo>
                    <a:pt x="5534" y="4827"/>
                    <a:pt x="5814" y="4435"/>
                    <a:pt x="5520" y="4157"/>
                  </a:cubicBezTo>
                  <a:cubicBezTo>
                    <a:pt x="3971" y="2755"/>
                    <a:pt x="2591" y="1123"/>
                    <a:pt x="770" y="56"/>
                  </a:cubicBezTo>
                  <a:cubicBezTo>
                    <a:pt x="703" y="18"/>
                    <a:pt x="636"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06"/>
            <p:cNvSpPr/>
            <p:nvPr/>
          </p:nvSpPr>
          <p:spPr>
            <a:xfrm>
              <a:off x="3981300" y="3133100"/>
              <a:ext cx="82675" cy="85725"/>
            </a:xfrm>
            <a:custGeom>
              <a:avLst/>
              <a:gdLst/>
              <a:ahLst/>
              <a:cxnLst/>
              <a:rect l="l" t="t" r="r" b="b"/>
              <a:pathLst>
                <a:path w="3307" h="3429" extrusionOk="0">
                  <a:moveTo>
                    <a:pt x="440" y="0"/>
                  </a:moveTo>
                  <a:cubicBezTo>
                    <a:pt x="344" y="0"/>
                    <a:pt x="249" y="37"/>
                    <a:pt x="168" y="118"/>
                  </a:cubicBezTo>
                  <a:cubicBezTo>
                    <a:pt x="21" y="264"/>
                    <a:pt x="0" y="536"/>
                    <a:pt x="168" y="683"/>
                  </a:cubicBezTo>
                  <a:cubicBezTo>
                    <a:pt x="1089" y="1457"/>
                    <a:pt x="1758" y="2461"/>
                    <a:pt x="2616" y="3319"/>
                  </a:cubicBezTo>
                  <a:cubicBezTo>
                    <a:pt x="2689" y="3392"/>
                    <a:pt x="2789" y="3429"/>
                    <a:pt x="2888" y="3429"/>
                  </a:cubicBezTo>
                  <a:cubicBezTo>
                    <a:pt x="2987" y="3429"/>
                    <a:pt x="3087" y="3392"/>
                    <a:pt x="3160" y="3319"/>
                  </a:cubicBezTo>
                  <a:cubicBezTo>
                    <a:pt x="3306" y="3173"/>
                    <a:pt x="3306" y="2922"/>
                    <a:pt x="3160" y="2775"/>
                  </a:cubicBezTo>
                  <a:cubicBezTo>
                    <a:pt x="2323" y="1917"/>
                    <a:pt x="1653" y="892"/>
                    <a:pt x="733" y="118"/>
                  </a:cubicBezTo>
                  <a:cubicBezTo>
                    <a:pt x="646" y="42"/>
                    <a:pt x="543" y="0"/>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06"/>
            <p:cNvSpPr/>
            <p:nvPr/>
          </p:nvSpPr>
          <p:spPr>
            <a:xfrm>
              <a:off x="4041975" y="3112150"/>
              <a:ext cx="126725" cy="124550"/>
            </a:xfrm>
            <a:custGeom>
              <a:avLst/>
              <a:gdLst/>
              <a:ahLst/>
              <a:cxnLst/>
              <a:rect l="l" t="t" r="r" b="b"/>
              <a:pathLst>
                <a:path w="5069" h="4982" extrusionOk="0">
                  <a:moveTo>
                    <a:pt x="478" y="1"/>
                  </a:moveTo>
                  <a:cubicBezTo>
                    <a:pt x="342" y="1"/>
                    <a:pt x="199" y="87"/>
                    <a:pt x="126" y="203"/>
                  </a:cubicBezTo>
                  <a:cubicBezTo>
                    <a:pt x="1" y="391"/>
                    <a:pt x="84" y="621"/>
                    <a:pt x="273" y="726"/>
                  </a:cubicBezTo>
                  <a:cubicBezTo>
                    <a:pt x="1842" y="1835"/>
                    <a:pt x="2888" y="3509"/>
                    <a:pt x="4227" y="4869"/>
                  </a:cubicBezTo>
                  <a:cubicBezTo>
                    <a:pt x="4307" y="4948"/>
                    <a:pt x="4397" y="4982"/>
                    <a:pt x="4485" y="4982"/>
                  </a:cubicBezTo>
                  <a:cubicBezTo>
                    <a:pt x="4790" y="4982"/>
                    <a:pt x="5068" y="4580"/>
                    <a:pt x="4792" y="4304"/>
                  </a:cubicBezTo>
                  <a:cubicBezTo>
                    <a:pt x="3390" y="2902"/>
                    <a:pt x="2302" y="1207"/>
                    <a:pt x="649" y="56"/>
                  </a:cubicBezTo>
                  <a:cubicBezTo>
                    <a:pt x="598" y="18"/>
                    <a:pt x="539" y="1"/>
                    <a:pt x="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06"/>
            <p:cNvSpPr/>
            <p:nvPr/>
          </p:nvSpPr>
          <p:spPr>
            <a:xfrm>
              <a:off x="4081675" y="3077175"/>
              <a:ext cx="125400" cy="107025"/>
            </a:xfrm>
            <a:custGeom>
              <a:avLst/>
              <a:gdLst/>
              <a:ahLst/>
              <a:cxnLst/>
              <a:rect l="l" t="t" r="r" b="b"/>
              <a:pathLst>
                <a:path w="5016" h="4281" extrusionOk="0">
                  <a:moveTo>
                    <a:pt x="567" y="0"/>
                  </a:moveTo>
                  <a:cubicBezTo>
                    <a:pt x="274" y="0"/>
                    <a:pt x="0" y="390"/>
                    <a:pt x="275" y="681"/>
                  </a:cubicBezTo>
                  <a:cubicBezTo>
                    <a:pt x="1488" y="1978"/>
                    <a:pt x="2744" y="3275"/>
                    <a:pt x="4250" y="4217"/>
                  </a:cubicBezTo>
                  <a:cubicBezTo>
                    <a:pt x="4322" y="4261"/>
                    <a:pt x="4393" y="4281"/>
                    <a:pt x="4459" y="4281"/>
                  </a:cubicBezTo>
                  <a:cubicBezTo>
                    <a:pt x="4797" y="4281"/>
                    <a:pt x="5015" y="3775"/>
                    <a:pt x="4648" y="3547"/>
                  </a:cubicBezTo>
                  <a:cubicBezTo>
                    <a:pt x="3183" y="2648"/>
                    <a:pt x="1991" y="1371"/>
                    <a:pt x="819" y="116"/>
                  </a:cubicBezTo>
                  <a:cubicBezTo>
                    <a:pt x="742" y="35"/>
                    <a:pt x="654"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06"/>
            <p:cNvSpPr/>
            <p:nvPr/>
          </p:nvSpPr>
          <p:spPr>
            <a:xfrm>
              <a:off x="4124625" y="3060050"/>
              <a:ext cx="87900" cy="80525"/>
            </a:xfrm>
            <a:custGeom>
              <a:avLst/>
              <a:gdLst/>
              <a:ahLst/>
              <a:cxnLst/>
              <a:rect l="l" t="t" r="r" b="b"/>
              <a:pathLst>
                <a:path w="3516" h="3221" extrusionOk="0">
                  <a:moveTo>
                    <a:pt x="437" y="1"/>
                  </a:moveTo>
                  <a:cubicBezTo>
                    <a:pt x="335" y="1"/>
                    <a:pt x="231" y="37"/>
                    <a:pt x="147" y="111"/>
                  </a:cubicBezTo>
                  <a:cubicBezTo>
                    <a:pt x="1" y="257"/>
                    <a:pt x="1" y="508"/>
                    <a:pt x="147" y="675"/>
                  </a:cubicBezTo>
                  <a:cubicBezTo>
                    <a:pt x="1005" y="1512"/>
                    <a:pt x="1884" y="2328"/>
                    <a:pt x="2804" y="3103"/>
                  </a:cubicBezTo>
                  <a:cubicBezTo>
                    <a:pt x="2891" y="3178"/>
                    <a:pt x="2994" y="3220"/>
                    <a:pt x="3097" y="3220"/>
                  </a:cubicBezTo>
                  <a:cubicBezTo>
                    <a:pt x="3193" y="3220"/>
                    <a:pt x="3288" y="3184"/>
                    <a:pt x="3369" y="3103"/>
                  </a:cubicBezTo>
                  <a:cubicBezTo>
                    <a:pt x="3495" y="2956"/>
                    <a:pt x="3516" y="2684"/>
                    <a:pt x="3369" y="2559"/>
                  </a:cubicBezTo>
                  <a:cubicBezTo>
                    <a:pt x="2449" y="1784"/>
                    <a:pt x="1570" y="968"/>
                    <a:pt x="712" y="111"/>
                  </a:cubicBezTo>
                  <a:cubicBezTo>
                    <a:pt x="639" y="37"/>
                    <a:pt x="539" y="1"/>
                    <a:pt x="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06"/>
            <p:cNvSpPr/>
            <p:nvPr/>
          </p:nvSpPr>
          <p:spPr>
            <a:xfrm>
              <a:off x="4106325" y="3312850"/>
              <a:ext cx="65925" cy="49225"/>
            </a:xfrm>
            <a:custGeom>
              <a:avLst/>
              <a:gdLst/>
              <a:ahLst/>
              <a:cxnLst/>
              <a:rect l="l" t="t" r="r" b="b"/>
              <a:pathLst>
                <a:path w="2637" h="1969" extrusionOk="0">
                  <a:moveTo>
                    <a:pt x="2220" y="1"/>
                  </a:moveTo>
                  <a:cubicBezTo>
                    <a:pt x="2080" y="1"/>
                    <a:pt x="1933" y="61"/>
                    <a:pt x="1862" y="188"/>
                  </a:cubicBezTo>
                  <a:cubicBezTo>
                    <a:pt x="1842" y="272"/>
                    <a:pt x="1779" y="356"/>
                    <a:pt x="1737" y="418"/>
                  </a:cubicBezTo>
                  <a:cubicBezTo>
                    <a:pt x="1716" y="439"/>
                    <a:pt x="1695" y="460"/>
                    <a:pt x="1695" y="481"/>
                  </a:cubicBezTo>
                  <a:cubicBezTo>
                    <a:pt x="1653" y="523"/>
                    <a:pt x="1632" y="544"/>
                    <a:pt x="1611" y="586"/>
                  </a:cubicBezTo>
                  <a:cubicBezTo>
                    <a:pt x="1549" y="649"/>
                    <a:pt x="1465" y="711"/>
                    <a:pt x="1402" y="753"/>
                  </a:cubicBezTo>
                  <a:cubicBezTo>
                    <a:pt x="1381" y="774"/>
                    <a:pt x="1360" y="795"/>
                    <a:pt x="1339" y="795"/>
                  </a:cubicBezTo>
                  <a:cubicBezTo>
                    <a:pt x="1318" y="837"/>
                    <a:pt x="1277" y="858"/>
                    <a:pt x="1235" y="879"/>
                  </a:cubicBezTo>
                  <a:cubicBezTo>
                    <a:pt x="1172" y="921"/>
                    <a:pt x="1088" y="963"/>
                    <a:pt x="1005" y="1004"/>
                  </a:cubicBezTo>
                  <a:cubicBezTo>
                    <a:pt x="984" y="1004"/>
                    <a:pt x="963" y="1025"/>
                    <a:pt x="942" y="1025"/>
                  </a:cubicBezTo>
                  <a:cubicBezTo>
                    <a:pt x="932" y="1035"/>
                    <a:pt x="926" y="1041"/>
                    <a:pt x="923" y="1045"/>
                  </a:cubicBezTo>
                  <a:lnTo>
                    <a:pt x="923" y="1045"/>
                  </a:lnTo>
                  <a:cubicBezTo>
                    <a:pt x="894" y="1057"/>
                    <a:pt x="866" y="1067"/>
                    <a:pt x="837" y="1067"/>
                  </a:cubicBezTo>
                  <a:cubicBezTo>
                    <a:pt x="753" y="1109"/>
                    <a:pt x="670" y="1130"/>
                    <a:pt x="565" y="1151"/>
                  </a:cubicBezTo>
                  <a:cubicBezTo>
                    <a:pt x="544" y="1151"/>
                    <a:pt x="502" y="1172"/>
                    <a:pt x="461" y="1172"/>
                  </a:cubicBezTo>
                  <a:cubicBezTo>
                    <a:pt x="440" y="1172"/>
                    <a:pt x="419" y="1172"/>
                    <a:pt x="398" y="1193"/>
                  </a:cubicBezTo>
                  <a:cubicBezTo>
                    <a:pt x="419" y="1172"/>
                    <a:pt x="419" y="1172"/>
                    <a:pt x="440" y="1172"/>
                  </a:cubicBezTo>
                  <a:lnTo>
                    <a:pt x="398" y="1172"/>
                  </a:lnTo>
                  <a:cubicBezTo>
                    <a:pt x="189" y="1214"/>
                    <a:pt x="0" y="1339"/>
                    <a:pt x="0" y="1569"/>
                  </a:cubicBezTo>
                  <a:cubicBezTo>
                    <a:pt x="20" y="1750"/>
                    <a:pt x="175" y="1968"/>
                    <a:pt x="371" y="1968"/>
                  </a:cubicBezTo>
                  <a:cubicBezTo>
                    <a:pt x="380" y="1968"/>
                    <a:pt x="389" y="1968"/>
                    <a:pt x="398" y="1967"/>
                  </a:cubicBezTo>
                  <a:cubicBezTo>
                    <a:pt x="1277" y="1883"/>
                    <a:pt x="2134" y="1402"/>
                    <a:pt x="2553" y="586"/>
                  </a:cubicBezTo>
                  <a:cubicBezTo>
                    <a:pt x="2637" y="398"/>
                    <a:pt x="2595" y="146"/>
                    <a:pt x="2406" y="42"/>
                  </a:cubicBezTo>
                  <a:cubicBezTo>
                    <a:pt x="2352" y="15"/>
                    <a:pt x="2287" y="1"/>
                    <a:pt x="2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06"/>
            <p:cNvSpPr/>
            <p:nvPr/>
          </p:nvSpPr>
          <p:spPr>
            <a:xfrm>
              <a:off x="4124625" y="3335525"/>
              <a:ext cx="70650" cy="56025"/>
            </a:xfrm>
            <a:custGeom>
              <a:avLst/>
              <a:gdLst/>
              <a:ahLst/>
              <a:cxnLst/>
              <a:rect l="l" t="t" r="r" b="b"/>
              <a:pathLst>
                <a:path w="2826" h="2241" extrusionOk="0">
                  <a:moveTo>
                    <a:pt x="712" y="1353"/>
                  </a:moveTo>
                  <a:cubicBezTo>
                    <a:pt x="685" y="1353"/>
                    <a:pt x="667" y="1370"/>
                    <a:pt x="674" y="1371"/>
                  </a:cubicBezTo>
                  <a:lnTo>
                    <a:pt x="674" y="1371"/>
                  </a:lnTo>
                  <a:cubicBezTo>
                    <a:pt x="688" y="1362"/>
                    <a:pt x="702" y="1353"/>
                    <a:pt x="712" y="1353"/>
                  </a:cubicBezTo>
                  <a:close/>
                  <a:moveTo>
                    <a:pt x="2376" y="0"/>
                  </a:moveTo>
                  <a:cubicBezTo>
                    <a:pt x="2280" y="0"/>
                    <a:pt x="2185" y="37"/>
                    <a:pt x="2114" y="118"/>
                  </a:cubicBezTo>
                  <a:cubicBezTo>
                    <a:pt x="1842" y="411"/>
                    <a:pt x="1591" y="725"/>
                    <a:pt x="1277" y="976"/>
                  </a:cubicBezTo>
                  <a:cubicBezTo>
                    <a:pt x="1256" y="1018"/>
                    <a:pt x="1214" y="1039"/>
                    <a:pt x="1172" y="1081"/>
                  </a:cubicBezTo>
                  <a:cubicBezTo>
                    <a:pt x="1158" y="1081"/>
                    <a:pt x="1126" y="1109"/>
                    <a:pt x="1130" y="1109"/>
                  </a:cubicBezTo>
                  <a:cubicBezTo>
                    <a:pt x="1133" y="1109"/>
                    <a:pt x="1144" y="1102"/>
                    <a:pt x="1172" y="1081"/>
                  </a:cubicBezTo>
                  <a:lnTo>
                    <a:pt x="1172" y="1081"/>
                  </a:lnTo>
                  <a:cubicBezTo>
                    <a:pt x="1151" y="1102"/>
                    <a:pt x="1130" y="1123"/>
                    <a:pt x="1110" y="1123"/>
                  </a:cubicBezTo>
                  <a:cubicBezTo>
                    <a:pt x="1026" y="1185"/>
                    <a:pt x="942" y="1248"/>
                    <a:pt x="858" y="1290"/>
                  </a:cubicBezTo>
                  <a:cubicBezTo>
                    <a:pt x="796" y="1311"/>
                    <a:pt x="754" y="1332"/>
                    <a:pt x="712" y="1353"/>
                  </a:cubicBezTo>
                  <a:cubicBezTo>
                    <a:pt x="691" y="1367"/>
                    <a:pt x="679" y="1371"/>
                    <a:pt x="675" y="1371"/>
                  </a:cubicBezTo>
                  <a:cubicBezTo>
                    <a:pt x="674" y="1371"/>
                    <a:pt x="674" y="1371"/>
                    <a:pt x="674" y="1371"/>
                  </a:cubicBezTo>
                  <a:lnTo>
                    <a:pt x="674" y="1371"/>
                  </a:lnTo>
                  <a:cubicBezTo>
                    <a:pt x="657" y="1382"/>
                    <a:pt x="640" y="1395"/>
                    <a:pt x="628" y="1395"/>
                  </a:cubicBezTo>
                  <a:cubicBezTo>
                    <a:pt x="524" y="1436"/>
                    <a:pt x="440" y="1457"/>
                    <a:pt x="335" y="1478"/>
                  </a:cubicBezTo>
                  <a:cubicBezTo>
                    <a:pt x="126" y="1520"/>
                    <a:pt x="1" y="1771"/>
                    <a:pt x="63" y="1960"/>
                  </a:cubicBezTo>
                  <a:cubicBezTo>
                    <a:pt x="117" y="2138"/>
                    <a:pt x="262" y="2241"/>
                    <a:pt x="447" y="2241"/>
                  </a:cubicBezTo>
                  <a:cubicBezTo>
                    <a:pt x="478" y="2241"/>
                    <a:pt x="511" y="2238"/>
                    <a:pt x="545" y="2232"/>
                  </a:cubicBezTo>
                  <a:cubicBezTo>
                    <a:pt x="1444" y="2064"/>
                    <a:pt x="2093" y="1332"/>
                    <a:pt x="2658" y="662"/>
                  </a:cubicBezTo>
                  <a:cubicBezTo>
                    <a:pt x="2804" y="516"/>
                    <a:pt x="2825" y="265"/>
                    <a:pt x="2658" y="118"/>
                  </a:cubicBezTo>
                  <a:cubicBezTo>
                    <a:pt x="2582" y="43"/>
                    <a:pt x="2479" y="0"/>
                    <a:pt x="2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06"/>
            <p:cNvSpPr/>
            <p:nvPr/>
          </p:nvSpPr>
          <p:spPr>
            <a:xfrm>
              <a:off x="4153925" y="3365050"/>
              <a:ext cx="69600" cy="56075"/>
            </a:xfrm>
            <a:custGeom>
              <a:avLst/>
              <a:gdLst/>
              <a:ahLst/>
              <a:cxnLst/>
              <a:rect l="l" t="t" r="r" b="b"/>
              <a:pathLst>
                <a:path w="2784" h="2243" extrusionOk="0">
                  <a:moveTo>
                    <a:pt x="2344" y="0"/>
                  </a:moveTo>
                  <a:cubicBezTo>
                    <a:pt x="2204" y="0"/>
                    <a:pt x="2075" y="76"/>
                    <a:pt x="1988" y="193"/>
                  </a:cubicBezTo>
                  <a:cubicBezTo>
                    <a:pt x="1971" y="227"/>
                    <a:pt x="1939" y="262"/>
                    <a:pt x="1917" y="296"/>
                  </a:cubicBezTo>
                  <a:lnTo>
                    <a:pt x="1917" y="296"/>
                  </a:lnTo>
                  <a:cubicBezTo>
                    <a:pt x="1910" y="303"/>
                    <a:pt x="1904" y="312"/>
                    <a:pt x="1904" y="318"/>
                  </a:cubicBezTo>
                  <a:cubicBezTo>
                    <a:pt x="1883" y="339"/>
                    <a:pt x="1862" y="360"/>
                    <a:pt x="1842" y="381"/>
                  </a:cubicBezTo>
                  <a:cubicBezTo>
                    <a:pt x="1779" y="444"/>
                    <a:pt x="1716" y="527"/>
                    <a:pt x="1653" y="590"/>
                  </a:cubicBezTo>
                  <a:cubicBezTo>
                    <a:pt x="1590" y="653"/>
                    <a:pt x="1528" y="737"/>
                    <a:pt x="1444" y="799"/>
                  </a:cubicBezTo>
                  <a:cubicBezTo>
                    <a:pt x="1402" y="820"/>
                    <a:pt x="1381" y="862"/>
                    <a:pt x="1339" y="883"/>
                  </a:cubicBezTo>
                  <a:cubicBezTo>
                    <a:pt x="1333" y="883"/>
                    <a:pt x="1324" y="890"/>
                    <a:pt x="1315" y="898"/>
                  </a:cubicBezTo>
                  <a:lnTo>
                    <a:pt x="1315" y="898"/>
                  </a:lnTo>
                  <a:cubicBezTo>
                    <a:pt x="1317" y="893"/>
                    <a:pt x="1318" y="888"/>
                    <a:pt x="1318" y="883"/>
                  </a:cubicBezTo>
                  <a:lnTo>
                    <a:pt x="1318" y="883"/>
                  </a:lnTo>
                  <a:cubicBezTo>
                    <a:pt x="1298" y="911"/>
                    <a:pt x="1291" y="920"/>
                    <a:pt x="1291" y="920"/>
                  </a:cubicBezTo>
                  <a:cubicBezTo>
                    <a:pt x="1292" y="920"/>
                    <a:pt x="1303" y="908"/>
                    <a:pt x="1315" y="898"/>
                  </a:cubicBezTo>
                  <a:lnTo>
                    <a:pt x="1315" y="898"/>
                  </a:lnTo>
                  <a:cubicBezTo>
                    <a:pt x="1309" y="913"/>
                    <a:pt x="1293" y="925"/>
                    <a:pt x="1277" y="925"/>
                  </a:cubicBezTo>
                  <a:cubicBezTo>
                    <a:pt x="963" y="1176"/>
                    <a:pt x="607" y="1364"/>
                    <a:pt x="251" y="1511"/>
                  </a:cubicBezTo>
                  <a:cubicBezTo>
                    <a:pt x="63" y="1595"/>
                    <a:pt x="0" y="1888"/>
                    <a:pt x="105" y="2055"/>
                  </a:cubicBezTo>
                  <a:cubicBezTo>
                    <a:pt x="190" y="2182"/>
                    <a:pt x="313" y="2242"/>
                    <a:pt x="448" y="2242"/>
                  </a:cubicBezTo>
                  <a:cubicBezTo>
                    <a:pt x="513" y="2242"/>
                    <a:pt x="581" y="2229"/>
                    <a:pt x="649" y="2201"/>
                  </a:cubicBezTo>
                  <a:cubicBezTo>
                    <a:pt x="1026" y="2034"/>
                    <a:pt x="1381" y="1825"/>
                    <a:pt x="1716" y="1574"/>
                  </a:cubicBezTo>
                  <a:cubicBezTo>
                    <a:pt x="2093" y="1302"/>
                    <a:pt x="2407" y="967"/>
                    <a:pt x="2679" y="590"/>
                  </a:cubicBezTo>
                  <a:cubicBezTo>
                    <a:pt x="2783" y="423"/>
                    <a:pt x="2699" y="151"/>
                    <a:pt x="2532" y="46"/>
                  </a:cubicBezTo>
                  <a:cubicBezTo>
                    <a:pt x="2469" y="14"/>
                    <a:pt x="2405" y="0"/>
                    <a:pt x="2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06"/>
            <p:cNvSpPr/>
            <p:nvPr/>
          </p:nvSpPr>
          <p:spPr>
            <a:xfrm>
              <a:off x="4185300" y="3386075"/>
              <a:ext cx="48675" cy="43800"/>
            </a:xfrm>
            <a:custGeom>
              <a:avLst/>
              <a:gdLst/>
              <a:ahLst/>
              <a:cxnLst/>
              <a:rect l="l" t="t" r="r" b="b"/>
              <a:pathLst>
                <a:path w="1947" h="1752" extrusionOk="0">
                  <a:moveTo>
                    <a:pt x="1570" y="0"/>
                  </a:moveTo>
                  <a:cubicBezTo>
                    <a:pt x="1465" y="0"/>
                    <a:pt x="1361" y="42"/>
                    <a:pt x="1277" y="105"/>
                  </a:cubicBezTo>
                  <a:cubicBezTo>
                    <a:pt x="1068" y="377"/>
                    <a:pt x="838" y="628"/>
                    <a:pt x="566" y="837"/>
                  </a:cubicBezTo>
                  <a:cubicBezTo>
                    <a:pt x="587" y="816"/>
                    <a:pt x="607" y="795"/>
                    <a:pt x="628" y="775"/>
                  </a:cubicBezTo>
                  <a:lnTo>
                    <a:pt x="628" y="775"/>
                  </a:lnTo>
                  <a:cubicBezTo>
                    <a:pt x="524" y="879"/>
                    <a:pt x="377" y="963"/>
                    <a:pt x="252" y="1026"/>
                  </a:cubicBezTo>
                  <a:cubicBezTo>
                    <a:pt x="63" y="1109"/>
                    <a:pt x="1" y="1402"/>
                    <a:pt x="105" y="1570"/>
                  </a:cubicBezTo>
                  <a:cubicBezTo>
                    <a:pt x="186" y="1691"/>
                    <a:pt x="301" y="1751"/>
                    <a:pt x="429" y="1751"/>
                  </a:cubicBezTo>
                  <a:cubicBezTo>
                    <a:pt x="500" y="1751"/>
                    <a:pt x="575" y="1732"/>
                    <a:pt x="649" y="1695"/>
                  </a:cubicBezTo>
                  <a:cubicBezTo>
                    <a:pt x="1110" y="1465"/>
                    <a:pt x="1507" y="1067"/>
                    <a:pt x="1842" y="670"/>
                  </a:cubicBezTo>
                  <a:cubicBezTo>
                    <a:pt x="1905" y="586"/>
                    <a:pt x="1947" y="502"/>
                    <a:pt x="1947" y="398"/>
                  </a:cubicBezTo>
                  <a:cubicBezTo>
                    <a:pt x="1947" y="293"/>
                    <a:pt x="1905" y="168"/>
                    <a:pt x="1842" y="105"/>
                  </a:cubicBezTo>
                  <a:cubicBezTo>
                    <a:pt x="1758" y="42"/>
                    <a:pt x="1675" y="0"/>
                    <a:pt x="1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06"/>
            <p:cNvSpPr/>
            <p:nvPr/>
          </p:nvSpPr>
          <p:spPr>
            <a:xfrm>
              <a:off x="4276325" y="3245100"/>
              <a:ext cx="81100" cy="24825"/>
            </a:xfrm>
            <a:custGeom>
              <a:avLst/>
              <a:gdLst/>
              <a:ahLst/>
              <a:cxnLst/>
              <a:rect l="l" t="t" r="r" b="b"/>
              <a:pathLst>
                <a:path w="3244" h="993" extrusionOk="0">
                  <a:moveTo>
                    <a:pt x="440" y="0"/>
                  </a:moveTo>
                  <a:cubicBezTo>
                    <a:pt x="265" y="0"/>
                    <a:pt x="98" y="91"/>
                    <a:pt x="63" y="283"/>
                  </a:cubicBezTo>
                  <a:cubicBezTo>
                    <a:pt x="0" y="471"/>
                    <a:pt x="105" y="722"/>
                    <a:pt x="335" y="764"/>
                  </a:cubicBezTo>
                  <a:cubicBezTo>
                    <a:pt x="904" y="864"/>
                    <a:pt x="1492" y="992"/>
                    <a:pt x="2079" y="992"/>
                  </a:cubicBezTo>
                  <a:cubicBezTo>
                    <a:pt x="2356" y="992"/>
                    <a:pt x="2634" y="963"/>
                    <a:pt x="2909" y="890"/>
                  </a:cubicBezTo>
                  <a:cubicBezTo>
                    <a:pt x="3097" y="848"/>
                    <a:pt x="3244" y="618"/>
                    <a:pt x="3181" y="408"/>
                  </a:cubicBezTo>
                  <a:cubicBezTo>
                    <a:pt x="3126" y="245"/>
                    <a:pt x="2961" y="128"/>
                    <a:pt x="2781" y="128"/>
                  </a:cubicBezTo>
                  <a:cubicBezTo>
                    <a:pt x="2754" y="128"/>
                    <a:pt x="2727" y="131"/>
                    <a:pt x="2700" y="136"/>
                  </a:cubicBezTo>
                  <a:cubicBezTo>
                    <a:pt x="2503" y="185"/>
                    <a:pt x="2300" y="206"/>
                    <a:pt x="2085" y="206"/>
                  </a:cubicBezTo>
                  <a:cubicBezTo>
                    <a:pt x="1934" y="206"/>
                    <a:pt x="1776" y="196"/>
                    <a:pt x="1612" y="178"/>
                  </a:cubicBezTo>
                  <a:cubicBezTo>
                    <a:pt x="1507" y="178"/>
                    <a:pt x="1507" y="178"/>
                    <a:pt x="1402" y="157"/>
                  </a:cubicBezTo>
                  <a:cubicBezTo>
                    <a:pt x="1298" y="136"/>
                    <a:pt x="1214" y="136"/>
                    <a:pt x="1109" y="115"/>
                  </a:cubicBezTo>
                  <a:cubicBezTo>
                    <a:pt x="921" y="74"/>
                    <a:pt x="733" y="32"/>
                    <a:pt x="544" y="11"/>
                  </a:cubicBezTo>
                  <a:cubicBezTo>
                    <a:pt x="510" y="4"/>
                    <a:pt x="475" y="0"/>
                    <a:pt x="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06"/>
            <p:cNvSpPr/>
            <p:nvPr/>
          </p:nvSpPr>
          <p:spPr>
            <a:xfrm>
              <a:off x="4268475" y="3265525"/>
              <a:ext cx="94175" cy="22475"/>
            </a:xfrm>
            <a:custGeom>
              <a:avLst/>
              <a:gdLst/>
              <a:ahLst/>
              <a:cxnLst/>
              <a:rect l="l" t="t" r="r" b="b"/>
              <a:pathLst>
                <a:path w="3767" h="899" extrusionOk="0">
                  <a:moveTo>
                    <a:pt x="3313" y="1"/>
                  </a:moveTo>
                  <a:cubicBezTo>
                    <a:pt x="3283" y="1"/>
                    <a:pt x="3253" y="4"/>
                    <a:pt x="3223" y="10"/>
                  </a:cubicBezTo>
                  <a:cubicBezTo>
                    <a:pt x="2867" y="91"/>
                    <a:pt x="2502" y="118"/>
                    <a:pt x="2135" y="118"/>
                  </a:cubicBezTo>
                  <a:cubicBezTo>
                    <a:pt x="1552" y="118"/>
                    <a:pt x="963" y="48"/>
                    <a:pt x="398" y="10"/>
                  </a:cubicBezTo>
                  <a:cubicBezTo>
                    <a:pt x="388" y="9"/>
                    <a:pt x="379" y="8"/>
                    <a:pt x="369" y="8"/>
                  </a:cubicBezTo>
                  <a:cubicBezTo>
                    <a:pt x="172" y="8"/>
                    <a:pt x="1" y="208"/>
                    <a:pt x="1" y="407"/>
                  </a:cubicBezTo>
                  <a:cubicBezTo>
                    <a:pt x="1" y="617"/>
                    <a:pt x="189" y="784"/>
                    <a:pt x="398" y="784"/>
                  </a:cubicBezTo>
                  <a:cubicBezTo>
                    <a:pt x="996" y="834"/>
                    <a:pt x="1602" y="899"/>
                    <a:pt x="2206" y="899"/>
                  </a:cubicBezTo>
                  <a:cubicBezTo>
                    <a:pt x="2616" y="899"/>
                    <a:pt x="3026" y="869"/>
                    <a:pt x="3432" y="784"/>
                  </a:cubicBezTo>
                  <a:cubicBezTo>
                    <a:pt x="3641" y="721"/>
                    <a:pt x="3767" y="491"/>
                    <a:pt x="3704" y="303"/>
                  </a:cubicBezTo>
                  <a:cubicBezTo>
                    <a:pt x="3650" y="106"/>
                    <a:pt x="3489" y="1"/>
                    <a:pt x="3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06"/>
            <p:cNvSpPr/>
            <p:nvPr/>
          </p:nvSpPr>
          <p:spPr>
            <a:xfrm>
              <a:off x="4269525" y="3302300"/>
              <a:ext cx="84250" cy="23575"/>
            </a:xfrm>
            <a:custGeom>
              <a:avLst/>
              <a:gdLst/>
              <a:ahLst/>
              <a:cxnLst/>
              <a:rect l="l" t="t" r="r" b="b"/>
              <a:pathLst>
                <a:path w="3370" h="943" extrusionOk="0">
                  <a:moveTo>
                    <a:pt x="2892" y="0"/>
                  </a:moveTo>
                  <a:cubicBezTo>
                    <a:pt x="2870" y="0"/>
                    <a:pt x="2848" y="1"/>
                    <a:pt x="2825" y="4"/>
                  </a:cubicBezTo>
                  <a:cubicBezTo>
                    <a:pt x="2595" y="45"/>
                    <a:pt x="2469" y="66"/>
                    <a:pt x="2239" y="87"/>
                  </a:cubicBezTo>
                  <a:cubicBezTo>
                    <a:pt x="2030" y="108"/>
                    <a:pt x="1821" y="129"/>
                    <a:pt x="1612" y="150"/>
                  </a:cubicBezTo>
                  <a:cubicBezTo>
                    <a:pt x="1402" y="150"/>
                    <a:pt x="1193" y="150"/>
                    <a:pt x="1005" y="129"/>
                  </a:cubicBezTo>
                  <a:cubicBezTo>
                    <a:pt x="900" y="129"/>
                    <a:pt x="816" y="129"/>
                    <a:pt x="712" y="108"/>
                  </a:cubicBezTo>
                  <a:lnTo>
                    <a:pt x="649" y="108"/>
                  </a:lnTo>
                  <a:cubicBezTo>
                    <a:pt x="607" y="108"/>
                    <a:pt x="565" y="87"/>
                    <a:pt x="523" y="87"/>
                  </a:cubicBezTo>
                  <a:cubicBezTo>
                    <a:pt x="496" y="81"/>
                    <a:pt x="468" y="78"/>
                    <a:pt x="439" y="78"/>
                  </a:cubicBezTo>
                  <a:cubicBezTo>
                    <a:pt x="272" y="78"/>
                    <a:pt x="96" y="181"/>
                    <a:pt x="42" y="359"/>
                  </a:cubicBezTo>
                  <a:cubicBezTo>
                    <a:pt x="0" y="548"/>
                    <a:pt x="105" y="799"/>
                    <a:pt x="314" y="840"/>
                  </a:cubicBezTo>
                  <a:cubicBezTo>
                    <a:pt x="661" y="913"/>
                    <a:pt x="1013" y="942"/>
                    <a:pt x="1366" y="942"/>
                  </a:cubicBezTo>
                  <a:cubicBezTo>
                    <a:pt x="1930" y="942"/>
                    <a:pt x="2494" y="868"/>
                    <a:pt x="3034" y="778"/>
                  </a:cubicBezTo>
                  <a:cubicBezTo>
                    <a:pt x="3244" y="736"/>
                    <a:pt x="3369" y="485"/>
                    <a:pt x="3306" y="296"/>
                  </a:cubicBezTo>
                  <a:cubicBezTo>
                    <a:pt x="3250" y="89"/>
                    <a:pt x="3091" y="0"/>
                    <a:pt x="2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06"/>
            <p:cNvSpPr/>
            <p:nvPr/>
          </p:nvSpPr>
          <p:spPr>
            <a:xfrm>
              <a:off x="4273700" y="3325175"/>
              <a:ext cx="88950" cy="33200"/>
            </a:xfrm>
            <a:custGeom>
              <a:avLst/>
              <a:gdLst/>
              <a:ahLst/>
              <a:cxnLst/>
              <a:rect l="l" t="t" r="r" b="b"/>
              <a:pathLst>
                <a:path w="3558" h="1328" extrusionOk="0">
                  <a:moveTo>
                    <a:pt x="3105" y="0"/>
                  </a:moveTo>
                  <a:cubicBezTo>
                    <a:pt x="3075" y="0"/>
                    <a:pt x="3044" y="3"/>
                    <a:pt x="3014" y="9"/>
                  </a:cubicBezTo>
                  <a:cubicBezTo>
                    <a:pt x="2156" y="218"/>
                    <a:pt x="1298" y="553"/>
                    <a:pt x="398" y="553"/>
                  </a:cubicBezTo>
                  <a:cubicBezTo>
                    <a:pt x="189" y="553"/>
                    <a:pt x="1" y="721"/>
                    <a:pt x="1" y="951"/>
                  </a:cubicBezTo>
                  <a:cubicBezTo>
                    <a:pt x="1" y="1160"/>
                    <a:pt x="189" y="1327"/>
                    <a:pt x="398" y="1327"/>
                  </a:cubicBezTo>
                  <a:cubicBezTo>
                    <a:pt x="1361" y="1327"/>
                    <a:pt x="2281" y="972"/>
                    <a:pt x="3223" y="762"/>
                  </a:cubicBezTo>
                  <a:cubicBezTo>
                    <a:pt x="3432" y="721"/>
                    <a:pt x="3558" y="470"/>
                    <a:pt x="3495" y="281"/>
                  </a:cubicBezTo>
                  <a:cubicBezTo>
                    <a:pt x="3441" y="102"/>
                    <a:pt x="3281" y="0"/>
                    <a:pt x="3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06"/>
            <p:cNvSpPr/>
            <p:nvPr/>
          </p:nvSpPr>
          <p:spPr>
            <a:xfrm>
              <a:off x="4383550" y="3448725"/>
              <a:ext cx="64900" cy="49375"/>
            </a:xfrm>
            <a:custGeom>
              <a:avLst/>
              <a:gdLst/>
              <a:ahLst/>
              <a:cxnLst/>
              <a:rect l="l" t="t" r="r" b="b"/>
              <a:pathLst>
                <a:path w="2596" h="1975" extrusionOk="0">
                  <a:moveTo>
                    <a:pt x="2125" y="1"/>
                  </a:moveTo>
                  <a:cubicBezTo>
                    <a:pt x="2065" y="1"/>
                    <a:pt x="2004" y="15"/>
                    <a:pt x="1947" y="47"/>
                  </a:cubicBezTo>
                  <a:cubicBezTo>
                    <a:pt x="1340" y="424"/>
                    <a:pt x="754" y="821"/>
                    <a:pt x="189" y="1240"/>
                  </a:cubicBezTo>
                  <a:cubicBezTo>
                    <a:pt x="105" y="1302"/>
                    <a:pt x="43" y="1365"/>
                    <a:pt x="22" y="1470"/>
                  </a:cubicBezTo>
                  <a:cubicBezTo>
                    <a:pt x="1" y="1574"/>
                    <a:pt x="1" y="1700"/>
                    <a:pt x="64" y="1784"/>
                  </a:cubicBezTo>
                  <a:cubicBezTo>
                    <a:pt x="135" y="1884"/>
                    <a:pt x="276" y="1974"/>
                    <a:pt x="411" y="1974"/>
                  </a:cubicBezTo>
                  <a:cubicBezTo>
                    <a:pt x="473" y="1974"/>
                    <a:pt x="534" y="1955"/>
                    <a:pt x="587" y="1909"/>
                  </a:cubicBezTo>
                  <a:cubicBezTo>
                    <a:pt x="1152" y="1491"/>
                    <a:pt x="1737" y="1114"/>
                    <a:pt x="2344" y="737"/>
                  </a:cubicBezTo>
                  <a:cubicBezTo>
                    <a:pt x="2512" y="633"/>
                    <a:pt x="2595" y="382"/>
                    <a:pt x="2470" y="193"/>
                  </a:cubicBezTo>
                  <a:cubicBezTo>
                    <a:pt x="2397" y="77"/>
                    <a:pt x="2263" y="1"/>
                    <a:pt x="2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06"/>
            <p:cNvSpPr/>
            <p:nvPr/>
          </p:nvSpPr>
          <p:spPr>
            <a:xfrm>
              <a:off x="4349025" y="3422700"/>
              <a:ext cx="90525" cy="59575"/>
            </a:xfrm>
            <a:custGeom>
              <a:avLst/>
              <a:gdLst/>
              <a:ahLst/>
              <a:cxnLst/>
              <a:rect l="l" t="t" r="r" b="b"/>
              <a:pathLst>
                <a:path w="3621" h="2383" extrusionOk="0">
                  <a:moveTo>
                    <a:pt x="3168" y="1"/>
                  </a:moveTo>
                  <a:cubicBezTo>
                    <a:pt x="3101" y="1"/>
                    <a:pt x="3033" y="15"/>
                    <a:pt x="2972" y="42"/>
                  </a:cubicBezTo>
                  <a:cubicBezTo>
                    <a:pt x="2051" y="544"/>
                    <a:pt x="1110" y="1025"/>
                    <a:pt x="252" y="1653"/>
                  </a:cubicBezTo>
                  <a:cubicBezTo>
                    <a:pt x="84" y="1778"/>
                    <a:pt x="1" y="1988"/>
                    <a:pt x="105" y="2197"/>
                  </a:cubicBezTo>
                  <a:cubicBezTo>
                    <a:pt x="175" y="2309"/>
                    <a:pt x="319" y="2383"/>
                    <a:pt x="457" y="2383"/>
                  </a:cubicBezTo>
                  <a:cubicBezTo>
                    <a:pt x="526" y="2383"/>
                    <a:pt x="594" y="2364"/>
                    <a:pt x="649" y="2322"/>
                  </a:cubicBezTo>
                  <a:cubicBezTo>
                    <a:pt x="1507" y="1695"/>
                    <a:pt x="2449" y="1234"/>
                    <a:pt x="3369" y="732"/>
                  </a:cubicBezTo>
                  <a:cubicBezTo>
                    <a:pt x="3558" y="628"/>
                    <a:pt x="3621" y="377"/>
                    <a:pt x="3516" y="188"/>
                  </a:cubicBezTo>
                  <a:cubicBezTo>
                    <a:pt x="3445" y="61"/>
                    <a:pt x="3308" y="1"/>
                    <a:pt x="3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06"/>
            <p:cNvSpPr/>
            <p:nvPr/>
          </p:nvSpPr>
          <p:spPr>
            <a:xfrm>
              <a:off x="4213550" y="3509825"/>
              <a:ext cx="66975" cy="23225"/>
            </a:xfrm>
            <a:custGeom>
              <a:avLst/>
              <a:gdLst/>
              <a:ahLst/>
              <a:cxnLst/>
              <a:rect l="l" t="t" r="r" b="b"/>
              <a:pathLst>
                <a:path w="2679" h="929" extrusionOk="0">
                  <a:moveTo>
                    <a:pt x="452" y="0"/>
                  </a:moveTo>
                  <a:cubicBezTo>
                    <a:pt x="272" y="0"/>
                    <a:pt x="99" y="103"/>
                    <a:pt x="63" y="281"/>
                  </a:cubicBezTo>
                  <a:cubicBezTo>
                    <a:pt x="1" y="490"/>
                    <a:pt x="126" y="721"/>
                    <a:pt x="335" y="762"/>
                  </a:cubicBezTo>
                  <a:cubicBezTo>
                    <a:pt x="733" y="865"/>
                    <a:pt x="1153" y="928"/>
                    <a:pt x="1569" y="928"/>
                  </a:cubicBezTo>
                  <a:cubicBezTo>
                    <a:pt x="1832" y="928"/>
                    <a:pt x="2093" y="903"/>
                    <a:pt x="2344" y="846"/>
                  </a:cubicBezTo>
                  <a:cubicBezTo>
                    <a:pt x="2553" y="783"/>
                    <a:pt x="2679" y="553"/>
                    <a:pt x="2616" y="365"/>
                  </a:cubicBezTo>
                  <a:cubicBezTo>
                    <a:pt x="2561" y="183"/>
                    <a:pt x="2411" y="64"/>
                    <a:pt x="2222" y="64"/>
                  </a:cubicBezTo>
                  <a:cubicBezTo>
                    <a:pt x="2194" y="64"/>
                    <a:pt x="2165" y="67"/>
                    <a:pt x="2135" y="72"/>
                  </a:cubicBezTo>
                  <a:cubicBezTo>
                    <a:pt x="2072" y="93"/>
                    <a:pt x="2009" y="114"/>
                    <a:pt x="1946" y="114"/>
                  </a:cubicBezTo>
                  <a:cubicBezTo>
                    <a:pt x="1926" y="114"/>
                    <a:pt x="1905" y="135"/>
                    <a:pt x="1884" y="135"/>
                  </a:cubicBezTo>
                  <a:lnTo>
                    <a:pt x="1800" y="135"/>
                  </a:lnTo>
                  <a:cubicBezTo>
                    <a:pt x="1727" y="145"/>
                    <a:pt x="1648" y="150"/>
                    <a:pt x="1570" y="150"/>
                  </a:cubicBezTo>
                  <a:cubicBezTo>
                    <a:pt x="1491" y="150"/>
                    <a:pt x="1413" y="145"/>
                    <a:pt x="1340" y="135"/>
                  </a:cubicBezTo>
                  <a:cubicBezTo>
                    <a:pt x="1256" y="135"/>
                    <a:pt x="1193" y="135"/>
                    <a:pt x="1110" y="114"/>
                  </a:cubicBezTo>
                  <a:lnTo>
                    <a:pt x="1005" y="114"/>
                  </a:lnTo>
                  <a:cubicBezTo>
                    <a:pt x="1110" y="114"/>
                    <a:pt x="984" y="93"/>
                    <a:pt x="963" y="93"/>
                  </a:cubicBezTo>
                  <a:cubicBezTo>
                    <a:pt x="817" y="72"/>
                    <a:pt x="691" y="51"/>
                    <a:pt x="545" y="9"/>
                  </a:cubicBezTo>
                  <a:cubicBezTo>
                    <a:pt x="514" y="3"/>
                    <a:pt x="483"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06"/>
            <p:cNvSpPr/>
            <p:nvPr/>
          </p:nvSpPr>
          <p:spPr>
            <a:xfrm>
              <a:off x="4219300" y="3488925"/>
              <a:ext cx="55475" cy="21150"/>
            </a:xfrm>
            <a:custGeom>
              <a:avLst/>
              <a:gdLst/>
              <a:ahLst/>
              <a:cxnLst/>
              <a:rect l="l" t="t" r="r" b="b"/>
              <a:pathLst>
                <a:path w="2219" h="846" extrusionOk="0">
                  <a:moveTo>
                    <a:pt x="1643" y="19"/>
                  </a:moveTo>
                  <a:cubicBezTo>
                    <a:pt x="1628" y="24"/>
                    <a:pt x="1612" y="29"/>
                    <a:pt x="1591" y="29"/>
                  </a:cubicBezTo>
                  <a:lnTo>
                    <a:pt x="1643" y="19"/>
                  </a:lnTo>
                  <a:close/>
                  <a:moveTo>
                    <a:pt x="1789" y="0"/>
                  </a:moveTo>
                  <a:cubicBezTo>
                    <a:pt x="1760" y="0"/>
                    <a:pt x="1729" y="3"/>
                    <a:pt x="1696" y="8"/>
                  </a:cubicBezTo>
                  <a:cubicBezTo>
                    <a:pt x="1683" y="8"/>
                    <a:pt x="1672" y="10"/>
                    <a:pt x="1662" y="13"/>
                  </a:cubicBezTo>
                  <a:lnTo>
                    <a:pt x="1662" y="13"/>
                  </a:lnTo>
                  <a:cubicBezTo>
                    <a:pt x="1235" y="71"/>
                    <a:pt x="827" y="71"/>
                    <a:pt x="419" y="71"/>
                  </a:cubicBezTo>
                  <a:cubicBezTo>
                    <a:pt x="210" y="71"/>
                    <a:pt x="1" y="238"/>
                    <a:pt x="22" y="469"/>
                  </a:cubicBezTo>
                  <a:cubicBezTo>
                    <a:pt x="22" y="678"/>
                    <a:pt x="189" y="845"/>
                    <a:pt x="419" y="845"/>
                  </a:cubicBezTo>
                  <a:cubicBezTo>
                    <a:pt x="921" y="845"/>
                    <a:pt x="1424" y="845"/>
                    <a:pt x="1905" y="762"/>
                  </a:cubicBezTo>
                  <a:cubicBezTo>
                    <a:pt x="2009" y="762"/>
                    <a:pt x="2093" y="657"/>
                    <a:pt x="2156" y="594"/>
                  </a:cubicBezTo>
                  <a:cubicBezTo>
                    <a:pt x="2198" y="510"/>
                    <a:pt x="2219" y="385"/>
                    <a:pt x="2177" y="280"/>
                  </a:cubicBezTo>
                  <a:cubicBezTo>
                    <a:pt x="2156" y="197"/>
                    <a:pt x="2093" y="92"/>
                    <a:pt x="2009" y="50"/>
                  </a:cubicBezTo>
                  <a:cubicBezTo>
                    <a:pt x="1933" y="19"/>
                    <a:pt x="1867" y="0"/>
                    <a:pt x="1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06"/>
            <p:cNvSpPr/>
            <p:nvPr/>
          </p:nvSpPr>
          <p:spPr>
            <a:xfrm>
              <a:off x="4215125" y="3462600"/>
              <a:ext cx="57050" cy="30100"/>
            </a:xfrm>
            <a:custGeom>
              <a:avLst/>
              <a:gdLst/>
              <a:ahLst/>
              <a:cxnLst/>
              <a:rect l="l" t="t" r="r" b="b"/>
              <a:pathLst>
                <a:path w="2282" h="1204" extrusionOk="0">
                  <a:moveTo>
                    <a:pt x="1837" y="0"/>
                  </a:moveTo>
                  <a:cubicBezTo>
                    <a:pt x="1804" y="0"/>
                    <a:pt x="1771" y="5"/>
                    <a:pt x="1737" y="15"/>
                  </a:cubicBezTo>
                  <a:cubicBezTo>
                    <a:pt x="1277" y="162"/>
                    <a:pt x="795" y="308"/>
                    <a:pt x="335" y="434"/>
                  </a:cubicBezTo>
                  <a:cubicBezTo>
                    <a:pt x="147" y="496"/>
                    <a:pt x="0" y="726"/>
                    <a:pt x="63" y="915"/>
                  </a:cubicBezTo>
                  <a:cubicBezTo>
                    <a:pt x="115" y="1087"/>
                    <a:pt x="266" y="1203"/>
                    <a:pt x="435" y="1203"/>
                  </a:cubicBezTo>
                  <a:cubicBezTo>
                    <a:pt x="471" y="1203"/>
                    <a:pt x="508" y="1198"/>
                    <a:pt x="544" y="1187"/>
                  </a:cubicBezTo>
                  <a:cubicBezTo>
                    <a:pt x="1005" y="1061"/>
                    <a:pt x="1486" y="936"/>
                    <a:pt x="1946" y="768"/>
                  </a:cubicBezTo>
                  <a:cubicBezTo>
                    <a:pt x="2135" y="706"/>
                    <a:pt x="2281" y="496"/>
                    <a:pt x="2218" y="287"/>
                  </a:cubicBezTo>
                  <a:cubicBezTo>
                    <a:pt x="2166" y="129"/>
                    <a:pt x="2010" y="0"/>
                    <a:pt x="1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06"/>
            <p:cNvSpPr/>
            <p:nvPr/>
          </p:nvSpPr>
          <p:spPr>
            <a:xfrm>
              <a:off x="4430625" y="3305700"/>
              <a:ext cx="74825" cy="68350"/>
            </a:xfrm>
            <a:custGeom>
              <a:avLst/>
              <a:gdLst/>
              <a:ahLst/>
              <a:cxnLst/>
              <a:rect l="l" t="t" r="r" b="b"/>
              <a:pathLst>
                <a:path w="2993" h="2734" extrusionOk="0">
                  <a:moveTo>
                    <a:pt x="453" y="0"/>
                  </a:moveTo>
                  <a:cubicBezTo>
                    <a:pt x="392" y="0"/>
                    <a:pt x="331" y="17"/>
                    <a:pt x="273" y="56"/>
                  </a:cubicBezTo>
                  <a:cubicBezTo>
                    <a:pt x="105" y="160"/>
                    <a:pt x="1" y="412"/>
                    <a:pt x="126" y="600"/>
                  </a:cubicBezTo>
                  <a:cubicBezTo>
                    <a:pt x="670" y="1458"/>
                    <a:pt x="1445" y="2232"/>
                    <a:pt x="2365" y="2692"/>
                  </a:cubicBezTo>
                  <a:cubicBezTo>
                    <a:pt x="2426" y="2719"/>
                    <a:pt x="2494" y="2733"/>
                    <a:pt x="2561" y="2733"/>
                  </a:cubicBezTo>
                  <a:cubicBezTo>
                    <a:pt x="2699" y="2733"/>
                    <a:pt x="2832" y="2673"/>
                    <a:pt x="2888" y="2546"/>
                  </a:cubicBezTo>
                  <a:cubicBezTo>
                    <a:pt x="2993" y="2378"/>
                    <a:pt x="2951" y="2106"/>
                    <a:pt x="2763" y="2002"/>
                  </a:cubicBezTo>
                  <a:cubicBezTo>
                    <a:pt x="2554" y="1897"/>
                    <a:pt x="2344" y="1793"/>
                    <a:pt x="2156" y="1646"/>
                  </a:cubicBezTo>
                  <a:cubicBezTo>
                    <a:pt x="2135" y="1625"/>
                    <a:pt x="2114" y="1604"/>
                    <a:pt x="2093" y="1604"/>
                  </a:cubicBezTo>
                  <a:cubicBezTo>
                    <a:pt x="2079" y="1590"/>
                    <a:pt x="2044" y="1565"/>
                    <a:pt x="2045" y="1565"/>
                  </a:cubicBezTo>
                  <a:lnTo>
                    <a:pt x="2045" y="1565"/>
                  </a:lnTo>
                  <a:cubicBezTo>
                    <a:pt x="2045" y="1565"/>
                    <a:pt x="2053" y="1570"/>
                    <a:pt x="2072" y="1583"/>
                  </a:cubicBezTo>
                  <a:cubicBezTo>
                    <a:pt x="2030" y="1541"/>
                    <a:pt x="1968" y="1500"/>
                    <a:pt x="1926" y="1458"/>
                  </a:cubicBezTo>
                  <a:cubicBezTo>
                    <a:pt x="1842" y="1395"/>
                    <a:pt x="1738" y="1311"/>
                    <a:pt x="1654" y="1228"/>
                  </a:cubicBezTo>
                  <a:cubicBezTo>
                    <a:pt x="1486" y="1060"/>
                    <a:pt x="1340" y="893"/>
                    <a:pt x="1173" y="725"/>
                  </a:cubicBezTo>
                  <a:cubicBezTo>
                    <a:pt x="1152" y="663"/>
                    <a:pt x="1110" y="621"/>
                    <a:pt x="1068" y="579"/>
                  </a:cubicBezTo>
                  <a:cubicBezTo>
                    <a:pt x="1063" y="570"/>
                    <a:pt x="1063" y="567"/>
                    <a:pt x="1064" y="567"/>
                  </a:cubicBezTo>
                  <a:lnTo>
                    <a:pt x="1064" y="567"/>
                  </a:lnTo>
                  <a:cubicBezTo>
                    <a:pt x="1068" y="567"/>
                    <a:pt x="1081" y="582"/>
                    <a:pt x="1083" y="582"/>
                  </a:cubicBezTo>
                  <a:cubicBezTo>
                    <a:pt x="1084" y="582"/>
                    <a:pt x="1080" y="577"/>
                    <a:pt x="1068" y="558"/>
                  </a:cubicBezTo>
                  <a:cubicBezTo>
                    <a:pt x="1047" y="537"/>
                    <a:pt x="1026" y="516"/>
                    <a:pt x="1005" y="495"/>
                  </a:cubicBezTo>
                  <a:cubicBezTo>
                    <a:pt x="942" y="391"/>
                    <a:pt x="880" y="307"/>
                    <a:pt x="796" y="202"/>
                  </a:cubicBezTo>
                  <a:cubicBezTo>
                    <a:pt x="723" y="86"/>
                    <a:pt x="591" y="0"/>
                    <a:pt x="4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06"/>
            <p:cNvSpPr/>
            <p:nvPr/>
          </p:nvSpPr>
          <p:spPr>
            <a:xfrm>
              <a:off x="4453125" y="3284775"/>
              <a:ext cx="81625" cy="68725"/>
            </a:xfrm>
            <a:custGeom>
              <a:avLst/>
              <a:gdLst/>
              <a:ahLst/>
              <a:cxnLst/>
              <a:rect l="l" t="t" r="r" b="b"/>
              <a:pathLst>
                <a:path w="3265" h="2749" extrusionOk="0">
                  <a:moveTo>
                    <a:pt x="909" y="324"/>
                  </a:moveTo>
                  <a:cubicBezTo>
                    <a:pt x="909" y="324"/>
                    <a:pt x="909" y="324"/>
                    <a:pt x="909" y="324"/>
                  </a:cubicBezTo>
                  <a:lnTo>
                    <a:pt x="909" y="324"/>
                  </a:lnTo>
                  <a:cubicBezTo>
                    <a:pt x="917" y="333"/>
                    <a:pt x="923" y="340"/>
                    <a:pt x="925" y="340"/>
                  </a:cubicBezTo>
                  <a:cubicBezTo>
                    <a:pt x="926" y="340"/>
                    <a:pt x="925" y="336"/>
                    <a:pt x="921" y="328"/>
                  </a:cubicBezTo>
                  <a:cubicBezTo>
                    <a:pt x="915" y="325"/>
                    <a:pt x="912" y="324"/>
                    <a:pt x="909" y="324"/>
                  </a:cubicBezTo>
                  <a:close/>
                  <a:moveTo>
                    <a:pt x="454" y="1"/>
                  </a:moveTo>
                  <a:cubicBezTo>
                    <a:pt x="392" y="1"/>
                    <a:pt x="330" y="17"/>
                    <a:pt x="273" y="56"/>
                  </a:cubicBezTo>
                  <a:cubicBezTo>
                    <a:pt x="105" y="161"/>
                    <a:pt x="1" y="412"/>
                    <a:pt x="126" y="600"/>
                  </a:cubicBezTo>
                  <a:cubicBezTo>
                    <a:pt x="461" y="1039"/>
                    <a:pt x="817" y="1479"/>
                    <a:pt x="1235" y="1855"/>
                  </a:cubicBezTo>
                  <a:cubicBezTo>
                    <a:pt x="1674" y="2232"/>
                    <a:pt x="2177" y="2546"/>
                    <a:pt x="2742" y="2734"/>
                  </a:cubicBezTo>
                  <a:cubicBezTo>
                    <a:pt x="2772" y="2744"/>
                    <a:pt x="2804" y="2749"/>
                    <a:pt x="2836" y="2749"/>
                  </a:cubicBezTo>
                  <a:cubicBezTo>
                    <a:pt x="3005" y="2749"/>
                    <a:pt x="3188" y="2620"/>
                    <a:pt x="3223" y="2462"/>
                  </a:cubicBezTo>
                  <a:cubicBezTo>
                    <a:pt x="3265" y="2232"/>
                    <a:pt x="3160" y="2044"/>
                    <a:pt x="2951" y="1981"/>
                  </a:cubicBezTo>
                  <a:cubicBezTo>
                    <a:pt x="2888" y="1960"/>
                    <a:pt x="2825" y="1918"/>
                    <a:pt x="2763" y="1897"/>
                  </a:cubicBezTo>
                  <a:cubicBezTo>
                    <a:pt x="2754" y="1894"/>
                    <a:pt x="2747" y="1891"/>
                    <a:pt x="2742" y="1889"/>
                  </a:cubicBezTo>
                  <a:lnTo>
                    <a:pt x="2742" y="1889"/>
                  </a:lnTo>
                  <a:cubicBezTo>
                    <a:pt x="2736" y="1886"/>
                    <a:pt x="2729" y="1882"/>
                    <a:pt x="2721" y="1876"/>
                  </a:cubicBezTo>
                  <a:cubicBezTo>
                    <a:pt x="2700" y="1876"/>
                    <a:pt x="2679" y="1855"/>
                    <a:pt x="2658" y="1855"/>
                  </a:cubicBezTo>
                  <a:cubicBezTo>
                    <a:pt x="2532" y="1793"/>
                    <a:pt x="2428" y="1730"/>
                    <a:pt x="2302" y="1667"/>
                  </a:cubicBezTo>
                  <a:cubicBezTo>
                    <a:pt x="2198" y="1604"/>
                    <a:pt x="2114" y="1541"/>
                    <a:pt x="2009" y="1458"/>
                  </a:cubicBezTo>
                  <a:cubicBezTo>
                    <a:pt x="1995" y="1458"/>
                    <a:pt x="1972" y="1439"/>
                    <a:pt x="1971" y="1439"/>
                  </a:cubicBezTo>
                  <a:lnTo>
                    <a:pt x="1971" y="1439"/>
                  </a:lnTo>
                  <a:cubicBezTo>
                    <a:pt x="1970" y="1439"/>
                    <a:pt x="1974" y="1444"/>
                    <a:pt x="1988" y="1458"/>
                  </a:cubicBezTo>
                  <a:cubicBezTo>
                    <a:pt x="1967" y="1437"/>
                    <a:pt x="1926" y="1416"/>
                    <a:pt x="1905" y="1374"/>
                  </a:cubicBezTo>
                  <a:cubicBezTo>
                    <a:pt x="1863" y="1353"/>
                    <a:pt x="1821" y="1311"/>
                    <a:pt x="1758" y="1269"/>
                  </a:cubicBezTo>
                  <a:cubicBezTo>
                    <a:pt x="1591" y="1102"/>
                    <a:pt x="1423" y="935"/>
                    <a:pt x="1256" y="746"/>
                  </a:cubicBezTo>
                  <a:cubicBezTo>
                    <a:pt x="1172" y="642"/>
                    <a:pt x="1089" y="558"/>
                    <a:pt x="1005" y="453"/>
                  </a:cubicBezTo>
                  <a:cubicBezTo>
                    <a:pt x="984" y="433"/>
                    <a:pt x="963" y="412"/>
                    <a:pt x="963" y="391"/>
                  </a:cubicBezTo>
                  <a:cubicBezTo>
                    <a:pt x="945" y="373"/>
                    <a:pt x="897" y="325"/>
                    <a:pt x="909" y="324"/>
                  </a:cubicBezTo>
                  <a:lnTo>
                    <a:pt x="909" y="324"/>
                  </a:lnTo>
                  <a:cubicBezTo>
                    <a:pt x="896" y="308"/>
                    <a:pt x="879" y="286"/>
                    <a:pt x="879" y="286"/>
                  </a:cubicBezTo>
                  <a:cubicBezTo>
                    <a:pt x="858" y="265"/>
                    <a:pt x="838" y="223"/>
                    <a:pt x="817" y="202"/>
                  </a:cubicBezTo>
                  <a:cubicBezTo>
                    <a:pt x="730" y="86"/>
                    <a:pt x="592" y="1"/>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06"/>
            <p:cNvSpPr/>
            <p:nvPr/>
          </p:nvSpPr>
          <p:spPr>
            <a:xfrm>
              <a:off x="4478225" y="3265625"/>
              <a:ext cx="62275" cy="43925"/>
            </a:xfrm>
            <a:custGeom>
              <a:avLst/>
              <a:gdLst/>
              <a:ahLst/>
              <a:cxnLst/>
              <a:rect l="l" t="t" r="r" b="b"/>
              <a:pathLst>
                <a:path w="2491" h="1757" extrusionOk="0">
                  <a:moveTo>
                    <a:pt x="421" y="0"/>
                  </a:moveTo>
                  <a:cubicBezTo>
                    <a:pt x="327" y="0"/>
                    <a:pt x="236" y="33"/>
                    <a:pt x="168" y="111"/>
                  </a:cubicBezTo>
                  <a:cubicBezTo>
                    <a:pt x="43" y="257"/>
                    <a:pt x="1" y="529"/>
                    <a:pt x="168" y="675"/>
                  </a:cubicBezTo>
                  <a:cubicBezTo>
                    <a:pt x="670" y="1115"/>
                    <a:pt x="1256" y="1408"/>
                    <a:pt x="1842" y="1701"/>
                  </a:cubicBezTo>
                  <a:cubicBezTo>
                    <a:pt x="1909" y="1738"/>
                    <a:pt x="1985" y="1757"/>
                    <a:pt x="2058" y="1757"/>
                  </a:cubicBezTo>
                  <a:cubicBezTo>
                    <a:pt x="2191" y="1757"/>
                    <a:pt x="2319" y="1696"/>
                    <a:pt x="2386" y="1575"/>
                  </a:cubicBezTo>
                  <a:cubicBezTo>
                    <a:pt x="2491" y="1387"/>
                    <a:pt x="2449" y="1136"/>
                    <a:pt x="2240" y="1031"/>
                  </a:cubicBezTo>
                  <a:cubicBezTo>
                    <a:pt x="1968" y="885"/>
                    <a:pt x="1696" y="759"/>
                    <a:pt x="1424" y="613"/>
                  </a:cubicBezTo>
                  <a:cubicBezTo>
                    <a:pt x="1298" y="529"/>
                    <a:pt x="1173" y="445"/>
                    <a:pt x="1047" y="362"/>
                  </a:cubicBezTo>
                  <a:cubicBezTo>
                    <a:pt x="984" y="320"/>
                    <a:pt x="922" y="278"/>
                    <a:pt x="859" y="236"/>
                  </a:cubicBezTo>
                  <a:cubicBezTo>
                    <a:pt x="850" y="227"/>
                    <a:pt x="848" y="224"/>
                    <a:pt x="849" y="224"/>
                  </a:cubicBezTo>
                  <a:lnTo>
                    <a:pt x="849" y="224"/>
                  </a:lnTo>
                  <a:cubicBezTo>
                    <a:pt x="853" y="224"/>
                    <a:pt x="885" y="248"/>
                    <a:pt x="889" y="248"/>
                  </a:cubicBezTo>
                  <a:cubicBezTo>
                    <a:pt x="891" y="248"/>
                    <a:pt x="889" y="245"/>
                    <a:pt x="880" y="236"/>
                  </a:cubicBezTo>
                  <a:cubicBezTo>
                    <a:pt x="859" y="215"/>
                    <a:pt x="838" y="215"/>
                    <a:pt x="817" y="194"/>
                  </a:cubicBezTo>
                  <a:cubicBezTo>
                    <a:pt x="796" y="173"/>
                    <a:pt x="754" y="152"/>
                    <a:pt x="733" y="111"/>
                  </a:cubicBezTo>
                  <a:cubicBezTo>
                    <a:pt x="644" y="43"/>
                    <a:pt x="530" y="0"/>
                    <a:pt x="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06"/>
            <p:cNvSpPr/>
            <p:nvPr/>
          </p:nvSpPr>
          <p:spPr>
            <a:xfrm>
              <a:off x="3919575" y="3423725"/>
              <a:ext cx="185725" cy="467550"/>
            </a:xfrm>
            <a:custGeom>
              <a:avLst/>
              <a:gdLst/>
              <a:ahLst/>
              <a:cxnLst/>
              <a:rect l="l" t="t" r="r" b="b"/>
              <a:pathLst>
                <a:path w="7429" h="18702" extrusionOk="0">
                  <a:moveTo>
                    <a:pt x="385" y="1"/>
                  </a:moveTo>
                  <a:cubicBezTo>
                    <a:pt x="189" y="1"/>
                    <a:pt x="1" y="126"/>
                    <a:pt x="21" y="377"/>
                  </a:cubicBezTo>
                  <a:cubicBezTo>
                    <a:pt x="168" y="2846"/>
                    <a:pt x="2595" y="4353"/>
                    <a:pt x="3830" y="6278"/>
                  </a:cubicBezTo>
                  <a:cubicBezTo>
                    <a:pt x="4499" y="7324"/>
                    <a:pt x="4938" y="8559"/>
                    <a:pt x="5315" y="9730"/>
                  </a:cubicBezTo>
                  <a:cubicBezTo>
                    <a:pt x="5734" y="11069"/>
                    <a:pt x="6047" y="12450"/>
                    <a:pt x="6236" y="13852"/>
                  </a:cubicBezTo>
                  <a:cubicBezTo>
                    <a:pt x="6403" y="15296"/>
                    <a:pt x="6466" y="16782"/>
                    <a:pt x="6215" y="18204"/>
                  </a:cubicBezTo>
                  <a:cubicBezTo>
                    <a:pt x="6165" y="18506"/>
                    <a:pt x="6416" y="18702"/>
                    <a:pt x="6643" y="18702"/>
                  </a:cubicBezTo>
                  <a:cubicBezTo>
                    <a:pt x="6794" y="18702"/>
                    <a:pt x="6935" y="18614"/>
                    <a:pt x="6968" y="18414"/>
                  </a:cubicBezTo>
                  <a:cubicBezTo>
                    <a:pt x="7428" y="15756"/>
                    <a:pt x="7031" y="12953"/>
                    <a:pt x="6319" y="10358"/>
                  </a:cubicBezTo>
                  <a:cubicBezTo>
                    <a:pt x="5964" y="9061"/>
                    <a:pt x="5503" y="7784"/>
                    <a:pt x="4897" y="6592"/>
                  </a:cubicBezTo>
                  <a:cubicBezTo>
                    <a:pt x="4374" y="5525"/>
                    <a:pt x="3578" y="4667"/>
                    <a:pt x="2783" y="3767"/>
                  </a:cubicBezTo>
                  <a:cubicBezTo>
                    <a:pt x="1946" y="2826"/>
                    <a:pt x="879" y="1717"/>
                    <a:pt x="796" y="377"/>
                  </a:cubicBezTo>
                  <a:cubicBezTo>
                    <a:pt x="785" y="126"/>
                    <a:pt x="581"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06"/>
            <p:cNvSpPr/>
            <p:nvPr/>
          </p:nvSpPr>
          <p:spPr>
            <a:xfrm>
              <a:off x="3934225" y="3244950"/>
              <a:ext cx="208725" cy="648925"/>
            </a:xfrm>
            <a:custGeom>
              <a:avLst/>
              <a:gdLst/>
              <a:ahLst/>
              <a:cxnLst/>
              <a:rect l="l" t="t" r="r" b="b"/>
              <a:pathLst>
                <a:path w="8349" h="25957" extrusionOk="0">
                  <a:moveTo>
                    <a:pt x="1130" y="1"/>
                  </a:moveTo>
                  <a:cubicBezTo>
                    <a:pt x="975" y="1"/>
                    <a:pt x="825" y="88"/>
                    <a:pt x="775" y="289"/>
                  </a:cubicBezTo>
                  <a:cubicBezTo>
                    <a:pt x="0" y="3574"/>
                    <a:pt x="1109" y="6984"/>
                    <a:pt x="2720" y="9830"/>
                  </a:cubicBezTo>
                  <a:cubicBezTo>
                    <a:pt x="3118" y="10562"/>
                    <a:pt x="3578" y="11253"/>
                    <a:pt x="3955" y="11985"/>
                  </a:cubicBezTo>
                  <a:cubicBezTo>
                    <a:pt x="4352" y="12801"/>
                    <a:pt x="4687" y="13638"/>
                    <a:pt x="4980" y="14496"/>
                  </a:cubicBezTo>
                  <a:cubicBezTo>
                    <a:pt x="5587" y="16149"/>
                    <a:pt x="6194" y="17802"/>
                    <a:pt x="6675" y="19497"/>
                  </a:cubicBezTo>
                  <a:cubicBezTo>
                    <a:pt x="7240" y="21484"/>
                    <a:pt x="7554" y="23514"/>
                    <a:pt x="7533" y="25565"/>
                  </a:cubicBezTo>
                  <a:cubicBezTo>
                    <a:pt x="7522" y="25826"/>
                    <a:pt x="7716" y="25957"/>
                    <a:pt x="7912" y="25957"/>
                  </a:cubicBezTo>
                  <a:cubicBezTo>
                    <a:pt x="8108" y="25957"/>
                    <a:pt x="8307" y="25826"/>
                    <a:pt x="8307" y="25565"/>
                  </a:cubicBezTo>
                  <a:cubicBezTo>
                    <a:pt x="8349" y="23765"/>
                    <a:pt x="8098" y="21966"/>
                    <a:pt x="7679" y="20208"/>
                  </a:cubicBezTo>
                  <a:cubicBezTo>
                    <a:pt x="7261" y="18492"/>
                    <a:pt x="6633" y="16839"/>
                    <a:pt x="6068" y="15166"/>
                  </a:cubicBezTo>
                  <a:cubicBezTo>
                    <a:pt x="5482" y="13534"/>
                    <a:pt x="4896" y="11901"/>
                    <a:pt x="3976" y="10416"/>
                  </a:cubicBezTo>
                  <a:cubicBezTo>
                    <a:pt x="3118" y="9014"/>
                    <a:pt x="2365" y="7549"/>
                    <a:pt x="1883" y="5980"/>
                  </a:cubicBezTo>
                  <a:cubicBezTo>
                    <a:pt x="1319" y="4202"/>
                    <a:pt x="1109" y="2318"/>
                    <a:pt x="1528" y="498"/>
                  </a:cubicBezTo>
                  <a:cubicBezTo>
                    <a:pt x="1603" y="197"/>
                    <a:pt x="1362" y="1"/>
                    <a:pt x="1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06"/>
            <p:cNvSpPr/>
            <p:nvPr/>
          </p:nvSpPr>
          <p:spPr>
            <a:xfrm>
              <a:off x="4117300" y="3658725"/>
              <a:ext cx="54425" cy="252150"/>
            </a:xfrm>
            <a:custGeom>
              <a:avLst/>
              <a:gdLst/>
              <a:ahLst/>
              <a:cxnLst/>
              <a:rect l="l" t="t" r="r" b="b"/>
              <a:pathLst>
                <a:path w="2177" h="10086" extrusionOk="0">
                  <a:moveTo>
                    <a:pt x="1001" y="0"/>
                  </a:moveTo>
                  <a:cubicBezTo>
                    <a:pt x="881" y="0"/>
                    <a:pt x="763" y="60"/>
                    <a:pt x="691" y="205"/>
                  </a:cubicBezTo>
                  <a:cubicBezTo>
                    <a:pt x="1" y="1502"/>
                    <a:pt x="670" y="3009"/>
                    <a:pt x="1005" y="4306"/>
                  </a:cubicBezTo>
                  <a:cubicBezTo>
                    <a:pt x="1465" y="6042"/>
                    <a:pt x="1277" y="7967"/>
                    <a:pt x="1068" y="9725"/>
                  </a:cubicBezTo>
                  <a:cubicBezTo>
                    <a:pt x="1036" y="9966"/>
                    <a:pt x="1214" y="10086"/>
                    <a:pt x="1408" y="10086"/>
                  </a:cubicBezTo>
                  <a:cubicBezTo>
                    <a:pt x="1601" y="10086"/>
                    <a:pt x="1811" y="9966"/>
                    <a:pt x="1842" y="9725"/>
                  </a:cubicBezTo>
                  <a:cubicBezTo>
                    <a:pt x="2051" y="7967"/>
                    <a:pt x="2177" y="6189"/>
                    <a:pt x="1842" y="4452"/>
                  </a:cubicBezTo>
                  <a:cubicBezTo>
                    <a:pt x="1737" y="3804"/>
                    <a:pt x="1486" y="3176"/>
                    <a:pt x="1340" y="2527"/>
                  </a:cubicBezTo>
                  <a:cubicBezTo>
                    <a:pt x="1172" y="1920"/>
                    <a:pt x="1047" y="1188"/>
                    <a:pt x="1361" y="602"/>
                  </a:cubicBezTo>
                  <a:cubicBezTo>
                    <a:pt x="1533" y="287"/>
                    <a:pt x="1262" y="0"/>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06"/>
            <p:cNvSpPr/>
            <p:nvPr/>
          </p:nvSpPr>
          <p:spPr>
            <a:xfrm>
              <a:off x="4013725" y="3201025"/>
              <a:ext cx="103525" cy="324525"/>
            </a:xfrm>
            <a:custGeom>
              <a:avLst/>
              <a:gdLst/>
              <a:ahLst/>
              <a:cxnLst/>
              <a:rect l="l" t="t" r="r" b="b"/>
              <a:pathLst>
                <a:path w="4141" h="12981" extrusionOk="0">
                  <a:moveTo>
                    <a:pt x="807" y="0"/>
                  </a:moveTo>
                  <a:cubicBezTo>
                    <a:pt x="656" y="0"/>
                    <a:pt x="515" y="87"/>
                    <a:pt x="482" y="288"/>
                  </a:cubicBezTo>
                  <a:cubicBezTo>
                    <a:pt x="43" y="2590"/>
                    <a:pt x="1" y="4912"/>
                    <a:pt x="649" y="7193"/>
                  </a:cubicBezTo>
                  <a:cubicBezTo>
                    <a:pt x="1026" y="8574"/>
                    <a:pt x="1444" y="9955"/>
                    <a:pt x="2072" y="11252"/>
                  </a:cubicBezTo>
                  <a:cubicBezTo>
                    <a:pt x="2386" y="11859"/>
                    <a:pt x="2763" y="12570"/>
                    <a:pt x="3369" y="12926"/>
                  </a:cubicBezTo>
                  <a:cubicBezTo>
                    <a:pt x="3435" y="12964"/>
                    <a:pt x="3500" y="12980"/>
                    <a:pt x="3561" y="12980"/>
                  </a:cubicBezTo>
                  <a:cubicBezTo>
                    <a:pt x="3909" y="12980"/>
                    <a:pt x="4141" y="12449"/>
                    <a:pt x="3767" y="12236"/>
                  </a:cubicBezTo>
                  <a:cubicBezTo>
                    <a:pt x="3328" y="11985"/>
                    <a:pt x="3056" y="11441"/>
                    <a:pt x="2825" y="11001"/>
                  </a:cubicBezTo>
                  <a:cubicBezTo>
                    <a:pt x="2491" y="10353"/>
                    <a:pt x="2240" y="9662"/>
                    <a:pt x="2009" y="8972"/>
                  </a:cubicBezTo>
                  <a:cubicBezTo>
                    <a:pt x="1486" y="7423"/>
                    <a:pt x="1026" y="5854"/>
                    <a:pt x="942" y="4201"/>
                  </a:cubicBezTo>
                  <a:cubicBezTo>
                    <a:pt x="880" y="2967"/>
                    <a:pt x="1005" y="1711"/>
                    <a:pt x="1235" y="498"/>
                  </a:cubicBezTo>
                  <a:cubicBezTo>
                    <a:pt x="1285" y="196"/>
                    <a:pt x="1034" y="0"/>
                    <a:pt x="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06"/>
            <p:cNvSpPr/>
            <p:nvPr/>
          </p:nvSpPr>
          <p:spPr>
            <a:xfrm>
              <a:off x="4069175" y="3221300"/>
              <a:ext cx="85175" cy="269225"/>
            </a:xfrm>
            <a:custGeom>
              <a:avLst/>
              <a:gdLst/>
              <a:ahLst/>
              <a:cxnLst/>
              <a:rect l="l" t="t" r="r" b="b"/>
              <a:pathLst>
                <a:path w="3407" h="10769" extrusionOk="0">
                  <a:moveTo>
                    <a:pt x="707" y="0"/>
                  </a:moveTo>
                  <a:cubicBezTo>
                    <a:pt x="513" y="0"/>
                    <a:pt x="304" y="126"/>
                    <a:pt x="273" y="377"/>
                  </a:cubicBezTo>
                  <a:cubicBezTo>
                    <a:pt x="1" y="2553"/>
                    <a:pt x="84" y="4771"/>
                    <a:pt x="670" y="6905"/>
                  </a:cubicBezTo>
                  <a:cubicBezTo>
                    <a:pt x="859" y="7596"/>
                    <a:pt x="1047" y="8307"/>
                    <a:pt x="1340" y="8977"/>
                  </a:cubicBezTo>
                  <a:cubicBezTo>
                    <a:pt x="1612" y="9646"/>
                    <a:pt x="1988" y="10358"/>
                    <a:pt x="2637" y="10713"/>
                  </a:cubicBezTo>
                  <a:cubicBezTo>
                    <a:pt x="2704" y="10752"/>
                    <a:pt x="2771" y="10769"/>
                    <a:pt x="2834" y="10769"/>
                  </a:cubicBezTo>
                  <a:cubicBezTo>
                    <a:pt x="3179" y="10769"/>
                    <a:pt x="3407" y="10256"/>
                    <a:pt x="3035" y="10044"/>
                  </a:cubicBezTo>
                  <a:cubicBezTo>
                    <a:pt x="2491" y="9730"/>
                    <a:pt x="2198" y="9060"/>
                    <a:pt x="1967" y="8495"/>
                  </a:cubicBezTo>
                  <a:cubicBezTo>
                    <a:pt x="1716" y="7847"/>
                    <a:pt x="1549" y="7156"/>
                    <a:pt x="1361" y="6487"/>
                  </a:cubicBezTo>
                  <a:cubicBezTo>
                    <a:pt x="817" y="4499"/>
                    <a:pt x="796" y="2407"/>
                    <a:pt x="1047" y="377"/>
                  </a:cubicBezTo>
                  <a:cubicBezTo>
                    <a:pt x="1078" y="126"/>
                    <a:pt x="900" y="0"/>
                    <a:pt x="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06"/>
            <p:cNvSpPr/>
            <p:nvPr/>
          </p:nvSpPr>
          <p:spPr>
            <a:xfrm>
              <a:off x="4111550" y="3221975"/>
              <a:ext cx="33500" cy="77100"/>
            </a:xfrm>
            <a:custGeom>
              <a:avLst/>
              <a:gdLst/>
              <a:ahLst/>
              <a:cxnLst/>
              <a:rect l="l" t="t" r="r" b="b"/>
              <a:pathLst>
                <a:path w="1340" h="3084" extrusionOk="0">
                  <a:moveTo>
                    <a:pt x="389" y="0"/>
                  </a:moveTo>
                  <a:cubicBezTo>
                    <a:pt x="356" y="0"/>
                    <a:pt x="324" y="5"/>
                    <a:pt x="293" y="15"/>
                  </a:cubicBezTo>
                  <a:cubicBezTo>
                    <a:pt x="84" y="99"/>
                    <a:pt x="0" y="287"/>
                    <a:pt x="21" y="496"/>
                  </a:cubicBezTo>
                  <a:cubicBezTo>
                    <a:pt x="21" y="517"/>
                    <a:pt x="21" y="559"/>
                    <a:pt x="21" y="580"/>
                  </a:cubicBezTo>
                  <a:cubicBezTo>
                    <a:pt x="42" y="622"/>
                    <a:pt x="42" y="685"/>
                    <a:pt x="42" y="727"/>
                  </a:cubicBezTo>
                  <a:cubicBezTo>
                    <a:pt x="63" y="831"/>
                    <a:pt x="63" y="915"/>
                    <a:pt x="63" y="1020"/>
                  </a:cubicBezTo>
                  <a:cubicBezTo>
                    <a:pt x="84" y="1250"/>
                    <a:pt x="105" y="1480"/>
                    <a:pt x="147" y="1710"/>
                  </a:cubicBezTo>
                  <a:cubicBezTo>
                    <a:pt x="210" y="2129"/>
                    <a:pt x="314" y="2526"/>
                    <a:pt x="544" y="2882"/>
                  </a:cubicBezTo>
                  <a:cubicBezTo>
                    <a:pt x="617" y="2998"/>
                    <a:pt x="760" y="3084"/>
                    <a:pt x="903" y="3084"/>
                  </a:cubicBezTo>
                  <a:cubicBezTo>
                    <a:pt x="967" y="3084"/>
                    <a:pt x="1031" y="3067"/>
                    <a:pt x="1088" y="3028"/>
                  </a:cubicBezTo>
                  <a:cubicBezTo>
                    <a:pt x="1256" y="2924"/>
                    <a:pt x="1340" y="2673"/>
                    <a:pt x="1214" y="2484"/>
                  </a:cubicBezTo>
                  <a:cubicBezTo>
                    <a:pt x="1172" y="2421"/>
                    <a:pt x="1130" y="2338"/>
                    <a:pt x="1088" y="2254"/>
                  </a:cubicBezTo>
                  <a:cubicBezTo>
                    <a:pt x="1068" y="2233"/>
                    <a:pt x="1068" y="2212"/>
                    <a:pt x="1068" y="2170"/>
                  </a:cubicBezTo>
                  <a:cubicBezTo>
                    <a:pt x="1047" y="2129"/>
                    <a:pt x="1026" y="2087"/>
                    <a:pt x="1005" y="2045"/>
                  </a:cubicBezTo>
                  <a:cubicBezTo>
                    <a:pt x="984" y="1961"/>
                    <a:pt x="963" y="1857"/>
                    <a:pt x="942" y="1773"/>
                  </a:cubicBezTo>
                  <a:cubicBezTo>
                    <a:pt x="942" y="1710"/>
                    <a:pt x="921" y="1668"/>
                    <a:pt x="921" y="1626"/>
                  </a:cubicBezTo>
                  <a:cubicBezTo>
                    <a:pt x="921" y="1605"/>
                    <a:pt x="921" y="1584"/>
                    <a:pt x="900" y="1543"/>
                  </a:cubicBezTo>
                  <a:cubicBezTo>
                    <a:pt x="900" y="1534"/>
                    <a:pt x="901" y="1528"/>
                    <a:pt x="901" y="1525"/>
                  </a:cubicBezTo>
                  <a:lnTo>
                    <a:pt x="901" y="1525"/>
                  </a:lnTo>
                  <a:cubicBezTo>
                    <a:pt x="906" y="1538"/>
                    <a:pt x="908" y="1543"/>
                    <a:pt x="909" y="1543"/>
                  </a:cubicBezTo>
                  <a:cubicBezTo>
                    <a:pt x="911" y="1543"/>
                    <a:pt x="906" y="1522"/>
                    <a:pt x="903" y="1522"/>
                  </a:cubicBezTo>
                  <a:cubicBezTo>
                    <a:pt x="902" y="1522"/>
                    <a:pt x="902" y="1523"/>
                    <a:pt x="901" y="1525"/>
                  </a:cubicBezTo>
                  <a:lnTo>
                    <a:pt x="901" y="1525"/>
                  </a:lnTo>
                  <a:cubicBezTo>
                    <a:pt x="901" y="1524"/>
                    <a:pt x="901" y="1523"/>
                    <a:pt x="900" y="1522"/>
                  </a:cubicBezTo>
                  <a:cubicBezTo>
                    <a:pt x="858" y="1124"/>
                    <a:pt x="837" y="706"/>
                    <a:pt x="775" y="287"/>
                  </a:cubicBezTo>
                  <a:cubicBezTo>
                    <a:pt x="757" y="129"/>
                    <a:pt x="562"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06"/>
            <p:cNvSpPr/>
            <p:nvPr/>
          </p:nvSpPr>
          <p:spPr>
            <a:xfrm>
              <a:off x="3830475" y="3243725"/>
              <a:ext cx="142375" cy="130325"/>
            </a:xfrm>
            <a:custGeom>
              <a:avLst/>
              <a:gdLst/>
              <a:ahLst/>
              <a:cxnLst/>
              <a:rect l="l" t="t" r="r" b="b"/>
              <a:pathLst>
                <a:path w="5695" h="5213" extrusionOk="0">
                  <a:moveTo>
                    <a:pt x="533" y="0"/>
                  </a:moveTo>
                  <a:cubicBezTo>
                    <a:pt x="269" y="0"/>
                    <a:pt x="1" y="285"/>
                    <a:pt x="175" y="589"/>
                  </a:cubicBezTo>
                  <a:cubicBezTo>
                    <a:pt x="1347" y="2535"/>
                    <a:pt x="3083" y="3916"/>
                    <a:pt x="4945" y="5150"/>
                  </a:cubicBezTo>
                  <a:cubicBezTo>
                    <a:pt x="5012" y="5194"/>
                    <a:pt x="5078" y="5213"/>
                    <a:pt x="5141" y="5213"/>
                  </a:cubicBezTo>
                  <a:cubicBezTo>
                    <a:pt x="5470" y="5213"/>
                    <a:pt x="5695" y="4688"/>
                    <a:pt x="5343" y="4460"/>
                  </a:cubicBezTo>
                  <a:cubicBezTo>
                    <a:pt x="3585" y="3309"/>
                    <a:pt x="1953" y="2012"/>
                    <a:pt x="844" y="191"/>
                  </a:cubicBezTo>
                  <a:cubicBezTo>
                    <a:pt x="767" y="56"/>
                    <a:pt x="651" y="0"/>
                    <a:pt x="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06"/>
            <p:cNvSpPr/>
            <p:nvPr/>
          </p:nvSpPr>
          <p:spPr>
            <a:xfrm>
              <a:off x="3779375" y="3254425"/>
              <a:ext cx="193575" cy="147375"/>
            </a:xfrm>
            <a:custGeom>
              <a:avLst/>
              <a:gdLst/>
              <a:ahLst/>
              <a:cxnLst/>
              <a:rect l="l" t="t" r="r" b="b"/>
              <a:pathLst>
                <a:path w="7743" h="5895" extrusionOk="0">
                  <a:moveTo>
                    <a:pt x="552" y="0"/>
                  </a:moveTo>
                  <a:cubicBezTo>
                    <a:pt x="275" y="0"/>
                    <a:pt x="1" y="275"/>
                    <a:pt x="189" y="579"/>
                  </a:cubicBezTo>
                  <a:cubicBezTo>
                    <a:pt x="1005" y="1877"/>
                    <a:pt x="2010" y="3090"/>
                    <a:pt x="3160" y="4074"/>
                  </a:cubicBezTo>
                  <a:cubicBezTo>
                    <a:pt x="4311" y="5057"/>
                    <a:pt x="5692" y="5873"/>
                    <a:pt x="7241" y="5894"/>
                  </a:cubicBezTo>
                  <a:cubicBezTo>
                    <a:pt x="7743" y="5894"/>
                    <a:pt x="7743" y="5099"/>
                    <a:pt x="7241" y="5099"/>
                  </a:cubicBezTo>
                  <a:cubicBezTo>
                    <a:pt x="5860" y="5078"/>
                    <a:pt x="4583" y="4283"/>
                    <a:pt x="3579" y="3383"/>
                  </a:cubicBezTo>
                  <a:cubicBezTo>
                    <a:pt x="2512" y="2463"/>
                    <a:pt x="1612" y="1375"/>
                    <a:pt x="880" y="182"/>
                  </a:cubicBezTo>
                  <a:cubicBezTo>
                    <a:pt x="796" y="54"/>
                    <a:pt x="674" y="0"/>
                    <a:pt x="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06"/>
            <p:cNvSpPr/>
            <p:nvPr/>
          </p:nvSpPr>
          <p:spPr>
            <a:xfrm>
              <a:off x="3763175" y="3267325"/>
              <a:ext cx="26175" cy="41025"/>
            </a:xfrm>
            <a:custGeom>
              <a:avLst/>
              <a:gdLst/>
              <a:ahLst/>
              <a:cxnLst/>
              <a:rect l="l" t="t" r="r" b="b"/>
              <a:pathLst>
                <a:path w="1047" h="1641" extrusionOk="0">
                  <a:moveTo>
                    <a:pt x="779" y="512"/>
                  </a:moveTo>
                  <a:lnTo>
                    <a:pt x="779" y="512"/>
                  </a:lnTo>
                  <a:cubicBezTo>
                    <a:pt x="782" y="529"/>
                    <a:pt x="785" y="546"/>
                    <a:pt x="788" y="563"/>
                  </a:cubicBezTo>
                  <a:lnTo>
                    <a:pt x="788" y="563"/>
                  </a:lnTo>
                  <a:cubicBezTo>
                    <a:pt x="784" y="546"/>
                    <a:pt x="781" y="529"/>
                    <a:pt x="779" y="512"/>
                  </a:cubicBezTo>
                  <a:close/>
                  <a:moveTo>
                    <a:pt x="377" y="1"/>
                  </a:moveTo>
                  <a:cubicBezTo>
                    <a:pt x="293" y="1"/>
                    <a:pt x="189" y="43"/>
                    <a:pt x="105" y="126"/>
                  </a:cubicBezTo>
                  <a:cubicBezTo>
                    <a:pt x="42" y="189"/>
                    <a:pt x="0" y="294"/>
                    <a:pt x="0" y="398"/>
                  </a:cubicBezTo>
                  <a:cubicBezTo>
                    <a:pt x="0" y="587"/>
                    <a:pt x="21" y="775"/>
                    <a:pt x="84" y="963"/>
                  </a:cubicBezTo>
                  <a:cubicBezTo>
                    <a:pt x="126" y="1131"/>
                    <a:pt x="210" y="1298"/>
                    <a:pt x="314" y="1444"/>
                  </a:cubicBezTo>
                  <a:cubicBezTo>
                    <a:pt x="377" y="1528"/>
                    <a:pt x="440" y="1591"/>
                    <a:pt x="544" y="1633"/>
                  </a:cubicBezTo>
                  <a:cubicBezTo>
                    <a:pt x="572" y="1638"/>
                    <a:pt x="602" y="1641"/>
                    <a:pt x="632" y="1641"/>
                  </a:cubicBezTo>
                  <a:cubicBezTo>
                    <a:pt x="713" y="1641"/>
                    <a:pt x="797" y="1621"/>
                    <a:pt x="858" y="1591"/>
                  </a:cubicBezTo>
                  <a:cubicBezTo>
                    <a:pt x="942" y="1528"/>
                    <a:pt x="1005" y="1444"/>
                    <a:pt x="1026" y="1361"/>
                  </a:cubicBezTo>
                  <a:cubicBezTo>
                    <a:pt x="1047" y="1256"/>
                    <a:pt x="1047" y="1131"/>
                    <a:pt x="984" y="1047"/>
                  </a:cubicBezTo>
                  <a:cubicBezTo>
                    <a:pt x="942" y="991"/>
                    <a:pt x="909" y="934"/>
                    <a:pt x="879" y="878"/>
                  </a:cubicBezTo>
                  <a:lnTo>
                    <a:pt x="879" y="878"/>
                  </a:lnTo>
                  <a:cubicBezTo>
                    <a:pt x="879" y="878"/>
                    <a:pt x="879" y="879"/>
                    <a:pt x="879" y="879"/>
                  </a:cubicBezTo>
                  <a:cubicBezTo>
                    <a:pt x="879" y="878"/>
                    <a:pt x="878" y="877"/>
                    <a:pt x="878" y="875"/>
                  </a:cubicBezTo>
                  <a:lnTo>
                    <a:pt x="878" y="875"/>
                  </a:lnTo>
                  <a:cubicBezTo>
                    <a:pt x="878" y="876"/>
                    <a:pt x="879" y="877"/>
                    <a:pt x="879" y="878"/>
                  </a:cubicBezTo>
                  <a:lnTo>
                    <a:pt x="879" y="878"/>
                  </a:lnTo>
                  <a:cubicBezTo>
                    <a:pt x="879" y="866"/>
                    <a:pt x="872" y="850"/>
                    <a:pt x="864" y="833"/>
                  </a:cubicBezTo>
                  <a:lnTo>
                    <a:pt x="864" y="833"/>
                  </a:lnTo>
                  <a:cubicBezTo>
                    <a:pt x="868" y="847"/>
                    <a:pt x="873" y="861"/>
                    <a:pt x="878" y="875"/>
                  </a:cubicBezTo>
                  <a:lnTo>
                    <a:pt x="878" y="875"/>
                  </a:lnTo>
                  <a:cubicBezTo>
                    <a:pt x="864" y="849"/>
                    <a:pt x="851" y="822"/>
                    <a:pt x="837" y="796"/>
                  </a:cubicBezTo>
                  <a:lnTo>
                    <a:pt x="837" y="796"/>
                  </a:lnTo>
                  <a:cubicBezTo>
                    <a:pt x="847" y="805"/>
                    <a:pt x="856" y="819"/>
                    <a:pt x="864" y="833"/>
                  </a:cubicBezTo>
                  <a:lnTo>
                    <a:pt x="864" y="833"/>
                  </a:lnTo>
                  <a:cubicBezTo>
                    <a:pt x="835" y="746"/>
                    <a:pt x="808" y="658"/>
                    <a:pt x="788" y="563"/>
                  </a:cubicBezTo>
                  <a:lnTo>
                    <a:pt x="788" y="563"/>
                  </a:lnTo>
                  <a:cubicBezTo>
                    <a:pt x="790" y="571"/>
                    <a:pt x="793" y="579"/>
                    <a:pt x="795" y="587"/>
                  </a:cubicBezTo>
                  <a:lnTo>
                    <a:pt x="778" y="497"/>
                  </a:lnTo>
                  <a:lnTo>
                    <a:pt x="778" y="497"/>
                  </a:lnTo>
                  <a:cubicBezTo>
                    <a:pt x="778" y="502"/>
                    <a:pt x="778" y="507"/>
                    <a:pt x="779" y="512"/>
                  </a:cubicBezTo>
                  <a:lnTo>
                    <a:pt x="779" y="512"/>
                  </a:lnTo>
                  <a:cubicBezTo>
                    <a:pt x="777" y="502"/>
                    <a:pt x="776" y="492"/>
                    <a:pt x="775" y="482"/>
                  </a:cubicBezTo>
                  <a:lnTo>
                    <a:pt x="775" y="482"/>
                  </a:lnTo>
                  <a:lnTo>
                    <a:pt x="778" y="497"/>
                  </a:lnTo>
                  <a:lnTo>
                    <a:pt x="778" y="497"/>
                  </a:lnTo>
                  <a:cubicBezTo>
                    <a:pt x="775" y="464"/>
                    <a:pt x="775" y="431"/>
                    <a:pt x="775" y="398"/>
                  </a:cubicBezTo>
                  <a:cubicBezTo>
                    <a:pt x="775" y="294"/>
                    <a:pt x="733" y="189"/>
                    <a:pt x="670" y="126"/>
                  </a:cubicBezTo>
                  <a:cubicBezTo>
                    <a:pt x="586" y="43"/>
                    <a:pt x="482"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06"/>
            <p:cNvSpPr/>
            <p:nvPr/>
          </p:nvSpPr>
          <p:spPr>
            <a:xfrm>
              <a:off x="3718700" y="3294000"/>
              <a:ext cx="26700" cy="34425"/>
            </a:xfrm>
            <a:custGeom>
              <a:avLst/>
              <a:gdLst/>
              <a:ahLst/>
              <a:cxnLst/>
              <a:rect l="l" t="t" r="r" b="b"/>
              <a:pathLst>
                <a:path w="1068" h="1377" extrusionOk="0">
                  <a:moveTo>
                    <a:pt x="461" y="1"/>
                  </a:moveTo>
                  <a:cubicBezTo>
                    <a:pt x="398" y="1"/>
                    <a:pt x="357" y="1"/>
                    <a:pt x="294" y="22"/>
                  </a:cubicBezTo>
                  <a:cubicBezTo>
                    <a:pt x="210" y="43"/>
                    <a:pt x="126" y="105"/>
                    <a:pt x="64" y="189"/>
                  </a:cubicBezTo>
                  <a:cubicBezTo>
                    <a:pt x="22" y="294"/>
                    <a:pt x="1" y="398"/>
                    <a:pt x="22" y="503"/>
                  </a:cubicBezTo>
                  <a:cubicBezTo>
                    <a:pt x="64" y="628"/>
                    <a:pt x="126" y="775"/>
                    <a:pt x="189" y="900"/>
                  </a:cubicBezTo>
                  <a:cubicBezTo>
                    <a:pt x="231" y="1005"/>
                    <a:pt x="273" y="1089"/>
                    <a:pt x="336" y="1172"/>
                  </a:cubicBezTo>
                  <a:cubicBezTo>
                    <a:pt x="398" y="1256"/>
                    <a:pt x="461" y="1340"/>
                    <a:pt x="566" y="1361"/>
                  </a:cubicBezTo>
                  <a:cubicBezTo>
                    <a:pt x="597" y="1371"/>
                    <a:pt x="623" y="1376"/>
                    <a:pt x="649" y="1376"/>
                  </a:cubicBezTo>
                  <a:cubicBezTo>
                    <a:pt x="676" y="1376"/>
                    <a:pt x="702" y="1371"/>
                    <a:pt x="733" y="1361"/>
                  </a:cubicBezTo>
                  <a:cubicBezTo>
                    <a:pt x="775" y="1361"/>
                    <a:pt x="817" y="1340"/>
                    <a:pt x="880" y="1319"/>
                  </a:cubicBezTo>
                  <a:cubicBezTo>
                    <a:pt x="963" y="1256"/>
                    <a:pt x="1026" y="1193"/>
                    <a:pt x="1047" y="1089"/>
                  </a:cubicBezTo>
                  <a:cubicBezTo>
                    <a:pt x="1068" y="984"/>
                    <a:pt x="1068" y="880"/>
                    <a:pt x="1005" y="775"/>
                  </a:cubicBezTo>
                  <a:cubicBezTo>
                    <a:pt x="942" y="670"/>
                    <a:pt x="880" y="566"/>
                    <a:pt x="838" y="440"/>
                  </a:cubicBezTo>
                  <a:lnTo>
                    <a:pt x="838" y="440"/>
                  </a:lnTo>
                  <a:cubicBezTo>
                    <a:pt x="838" y="482"/>
                    <a:pt x="859" y="503"/>
                    <a:pt x="859" y="545"/>
                  </a:cubicBezTo>
                  <a:cubicBezTo>
                    <a:pt x="838" y="461"/>
                    <a:pt x="817" y="377"/>
                    <a:pt x="775" y="294"/>
                  </a:cubicBezTo>
                  <a:cubicBezTo>
                    <a:pt x="754" y="189"/>
                    <a:pt x="691" y="105"/>
                    <a:pt x="608" y="64"/>
                  </a:cubicBezTo>
                  <a:cubicBezTo>
                    <a:pt x="566" y="22"/>
                    <a:pt x="503" y="22"/>
                    <a:pt x="4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0" name="Google Shape;2480;p106"/>
          <p:cNvGrpSpPr/>
          <p:nvPr/>
        </p:nvGrpSpPr>
        <p:grpSpPr>
          <a:xfrm>
            <a:off x="732152" y="2522409"/>
            <a:ext cx="301758" cy="301760"/>
            <a:chOff x="3270475" y="1427025"/>
            <a:chExt cx="483200" cy="483125"/>
          </a:xfrm>
        </p:grpSpPr>
        <p:sp>
          <p:nvSpPr>
            <p:cNvPr id="2481" name="Google Shape;2481;p106"/>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2" name="Google Shape;2482;p106"/>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3" name="Google Shape;2483;p106"/>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4" name="Google Shape;2484;p106"/>
          <p:cNvGrpSpPr/>
          <p:nvPr/>
        </p:nvGrpSpPr>
        <p:grpSpPr>
          <a:xfrm>
            <a:off x="8120414" y="1450877"/>
            <a:ext cx="311807" cy="301733"/>
            <a:chOff x="6222125" y="2025975"/>
            <a:chExt cx="499450" cy="474125"/>
          </a:xfrm>
        </p:grpSpPr>
        <p:sp>
          <p:nvSpPr>
            <p:cNvPr id="2485" name="Google Shape;2485;p106"/>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6" name="Google Shape;2486;p106"/>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7" name="Google Shape;2487;p106"/>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88" name="Google Shape;2488;p106"/>
          <p:cNvGrpSpPr/>
          <p:nvPr/>
        </p:nvGrpSpPr>
        <p:grpSpPr>
          <a:xfrm>
            <a:off x="732161" y="3633489"/>
            <a:ext cx="301740" cy="301743"/>
            <a:chOff x="4460225" y="3211300"/>
            <a:chExt cx="481475" cy="481325"/>
          </a:xfrm>
        </p:grpSpPr>
        <p:sp>
          <p:nvSpPr>
            <p:cNvPr id="2489" name="Google Shape;2489;p106"/>
            <p:cNvSpPr/>
            <p:nvPr/>
          </p:nvSpPr>
          <p:spPr>
            <a:xfrm>
              <a:off x="4602350" y="3353250"/>
              <a:ext cx="205125" cy="197375"/>
            </a:xfrm>
            <a:custGeom>
              <a:avLst/>
              <a:gdLst/>
              <a:ahLst/>
              <a:cxnLst/>
              <a:rect l="l" t="t" r="r" b="b"/>
              <a:pathLst>
                <a:path w="8205" h="7895" extrusionOk="0">
                  <a:moveTo>
                    <a:pt x="3947" y="1134"/>
                  </a:moveTo>
                  <a:cubicBezTo>
                    <a:pt x="5085" y="1134"/>
                    <a:pt x="6112" y="1819"/>
                    <a:pt x="6547" y="2870"/>
                  </a:cubicBezTo>
                  <a:cubicBezTo>
                    <a:pt x="6982" y="3924"/>
                    <a:pt x="6743" y="5132"/>
                    <a:pt x="5937" y="5938"/>
                  </a:cubicBezTo>
                  <a:cubicBezTo>
                    <a:pt x="5398" y="6477"/>
                    <a:pt x="4680" y="6762"/>
                    <a:pt x="3948" y="6762"/>
                  </a:cubicBezTo>
                  <a:cubicBezTo>
                    <a:pt x="3585" y="6762"/>
                    <a:pt x="3218" y="6692"/>
                    <a:pt x="2869" y="6548"/>
                  </a:cubicBezTo>
                  <a:cubicBezTo>
                    <a:pt x="1818" y="6113"/>
                    <a:pt x="1133" y="5087"/>
                    <a:pt x="1133" y="3948"/>
                  </a:cubicBezTo>
                  <a:cubicBezTo>
                    <a:pt x="1133" y="2393"/>
                    <a:pt x="2392" y="1134"/>
                    <a:pt x="3947" y="1134"/>
                  </a:cubicBezTo>
                  <a:close/>
                  <a:moveTo>
                    <a:pt x="3944" y="1"/>
                  </a:moveTo>
                  <a:cubicBezTo>
                    <a:pt x="3436" y="1"/>
                    <a:pt x="2925" y="99"/>
                    <a:pt x="2437" y="301"/>
                  </a:cubicBezTo>
                  <a:cubicBezTo>
                    <a:pt x="961" y="914"/>
                    <a:pt x="1" y="2351"/>
                    <a:pt x="1" y="3948"/>
                  </a:cubicBezTo>
                  <a:cubicBezTo>
                    <a:pt x="4" y="6128"/>
                    <a:pt x="1767" y="7892"/>
                    <a:pt x="3947" y="7895"/>
                  </a:cubicBezTo>
                  <a:cubicBezTo>
                    <a:pt x="5544" y="7895"/>
                    <a:pt x="6982" y="6934"/>
                    <a:pt x="7595" y="5458"/>
                  </a:cubicBezTo>
                  <a:cubicBezTo>
                    <a:pt x="8204" y="3984"/>
                    <a:pt x="7866" y="2287"/>
                    <a:pt x="6737" y="1158"/>
                  </a:cubicBezTo>
                  <a:cubicBezTo>
                    <a:pt x="5981" y="402"/>
                    <a:pt x="4971" y="1"/>
                    <a:pt x="3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0" name="Google Shape;2490;p106"/>
            <p:cNvSpPr/>
            <p:nvPr/>
          </p:nvSpPr>
          <p:spPr>
            <a:xfrm>
              <a:off x="4460225" y="3211300"/>
              <a:ext cx="481475" cy="481325"/>
            </a:xfrm>
            <a:custGeom>
              <a:avLst/>
              <a:gdLst/>
              <a:ahLst/>
              <a:cxnLst/>
              <a:rect l="l" t="t" r="r" b="b"/>
              <a:pathLst>
                <a:path w="19259" h="19253" extrusionOk="0">
                  <a:moveTo>
                    <a:pt x="9632" y="1126"/>
                  </a:moveTo>
                  <a:cubicBezTo>
                    <a:pt x="10704" y="1126"/>
                    <a:pt x="11649" y="1824"/>
                    <a:pt x="11972" y="2845"/>
                  </a:cubicBezTo>
                  <a:cubicBezTo>
                    <a:pt x="12049" y="3090"/>
                    <a:pt x="12276" y="3240"/>
                    <a:pt x="12513" y="3240"/>
                  </a:cubicBezTo>
                  <a:cubicBezTo>
                    <a:pt x="12600" y="3240"/>
                    <a:pt x="12689" y="3220"/>
                    <a:pt x="12772" y="3177"/>
                  </a:cubicBezTo>
                  <a:cubicBezTo>
                    <a:pt x="13131" y="2990"/>
                    <a:pt x="13520" y="2899"/>
                    <a:pt x="13906" y="2899"/>
                  </a:cubicBezTo>
                  <a:cubicBezTo>
                    <a:pt x="14542" y="2899"/>
                    <a:pt x="15169" y="3146"/>
                    <a:pt x="15641" y="3617"/>
                  </a:cubicBezTo>
                  <a:cubicBezTo>
                    <a:pt x="16399" y="4375"/>
                    <a:pt x="16577" y="5535"/>
                    <a:pt x="16082" y="6486"/>
                  </a:cubicBezTo>
                  <a:cubicBezTo>
                    <a:pt x="15922" y="6797"/>
                    <a:pt x="16079" y="7180"/>
                    <a:pt x="16414" y="7286"/>
                  </a:cubicBezTo>
                  <a:cubicBezTo>
                    <a:pt x="17434" y="7609"/>
                    <a:pt x="18132" y="8554"/>
                    <a:pt x="18132" y="9626"/>
                  </a:cubicBezTo>
                  <a:cubicBezTo>
                    <a:pt x="18132" y="10698"/>
                    <a:pt x="17434" y="11643"/>
                    <a:pt x="16414" y="11966"/>
                  </a:cubicBezTo>
                  <a:cubicBezTo>
                    <a:pt x="16079" y="12072"/>
                    <a:pt x="15922" y="12455"/>
                    <a:pt x="16082" y="12766"/>
                  </a:cubicBezTo>
                  <a:cubicBezTo>
                    <a:pt x="16577" y="13718"/>
                    <a:pt x="16399" y="14877"/>
                    <a:pt x="15641" y="15635"/>
                  </a:cubicBezTo>
                  <a:cubicBezTo>
                    <a:pt x="15169" y="16107"/>
                    <a:pt x="14542" y="16354"/>
                    <a:pt x="13906" y="16354"/>
                  </a:cubicBezTo>
                  <a:cubicBezTo>
                    <a:pt x="13520" y="16354"/>
                    <a:pt x="13131" y="16263"/>
                    <a:pt x="12772" y="16076"/>
                  </a:cubicBezTo>
                  <a:cubicBezTo>
                    <a:pt x="12689" y="16033"/>
                    <a:pt x="12600" y="16013"/>
                    <a:pt x="12513" y="16013"/>
                  </a:cubicBezTo>
                  <a:cubicBezTo>
                    <a:pt x="12276" y="16013"/>
                    <a:pt x="12049" y="16163"/>
                    <a:pt x="11972" y="16408"/>
                  </a:cubicBezTo>
                  <a:cubicBezTo>
                    <a:pt x="11649" y="17428"/>
                    <a:pt x="10704" y="18126"/>
                    <a:pt x="9632" y="18126"/>
                  </a:cubicBezTo>
                  <a:cubicBezTo>
                    <a:pt x="8560" y="18126"/>
                    <a:pt x="7615" y="17428"/>
                    <a:pt x="7292" y="16408"/>
                  </a:cubicBezTo>
                  <a:cubicBezTo>
                    <a:pt x="7215" y="16163"/>
                    <a:pt x="6988" y="16013"/>
                    <a:pt x="6751" y="16013"/>
                  </a:cubicBezTo>
                  <a:cubicBezTo>
                    <a:pt x="6664" y="16013"/>
                    <a:pt x="6575" y="16033"/>
                    <a:pt x="6492" y="16076"/>
                  </a:cubicBezTo>
                  <a:cubicBezTo>
                    <a:pt x="6133" y="16263"/>
                    <a:pt x="5744" y="16354"/>
                    <a:pt x="5358" y="16354"/>
                  </a:cubicBezTo>
                  <a:cubicBezTo>
                    <a:pt x="4722" y="16354"/>
                    <a:pt x="4095" y="16107"/>
                    <a:pt x="3623" y="15635"/>
                  </a:cubicBezTo>
                  <a:cubicBezTo>
                    <a:pt x="2865" y="14877"/>
                    <a:pt x="2687" y="13718"/>
                    <a:pt x="3183" y="12766"/>
                  </a:cubicBezTo>
                  <a:cubicBezTo>
                    <a:pt x="3343" y="12455"/>
                    <a:pt x="3186" y="12072"/>
                    <a:pt x="2850" y="11966"/>
                  </a:cubicBezTo>
                  <a:cubicBezTo>
                    <a:pt x="1830" y="11643"/>
                    <a:pt x="1132" y="10698"/>
                    <a:pt x="1132" y="9626"/>
                  </a:cubicBezTo>
                  <a:cubicBezTo>
                    <a:pt x="1132" y="8554"/>
                    <a:pt x="1830" y="7609"/>
                    <a:pt x="2850" y="7286"/>
                  </a:cubicBezTo>
                  <a:cubicBezTo>
                    <a:pt x="3186" y="7180"/>
                    <a:pt x="3343" y="6797"/>
                    <a:pt x="3183" y="6486"/>
                  </a:cubicBezTo>
                  <a:cubicBezTo>
                    <a:pt x="2687" y="5535"/>
                    <a:pt x="2865" y="4375"/>
                    <a:pt x="3623" y="3617"/>
                  </a:cubicBezTo>
                  <a:cubicBezTo>
                    <a:pt x="4095" y="3146"/>
                    <a:pt x="4722" y="2899"/>
                    <a:pt x="5358" y="2899"/>
                  </a:cubicBezTo>
                  <a:cubicBezTo>
                    <a:pt x="5744" y="2899"/>
                    <a:pt x="6133" y="2990"/>
                    <a:pt x="6492" y="3177"/>
                  </a:cubicBezTo>
                  <a:cubicBezTo>
                    <a:pt x="6575" y="3220"/>
                    <a:pt x="6664" y="3240"/>
                    <a:pt x="6751" y="3240"/>
                  </a:cubicBezTo>
                  <a:cubicBezTo>
                    <a:pt x="6988" y="3240"/>
                    <a:pt x="7215" y="3090"/>
                    <a:pt x="7292" y="2845"/>
                  </a:cubicBezTo>
                  <a:cubicBezTo>
                    <a:pt x="7615" y="1824"/>
                    <a:pt x="8560" y="1126"/>
                    <a:pt x="9632" y="1126"/>
                  </a:cubicBezTo>
                  <a:close/>
                  <a:moveTo>
                    <a:pt x="9632" y="0"/>
                  </a:moveTo>
                  <a:cubicBezTo>
                    <a:pt x="8291" y="0"/>
                    <a:pt x="7062" y="746"/>
                    <a:pt x="6447" y="1936"/>
                  </a:cubicBezTo>
                  <a:cubicBezTo>
                    <a:pt x="6091" y="1823"/>
                    <a:pt x="5726" y="1768"/>
                    <a:pt x="5364" y="1768"/>
                  </a:cubicBezTo>
                  <a:cubicBezTo>
                    <a:pt x="4426" y="1768"/>
                    <a:pt x="3508" y="2136"/>
                    <a:pt x="2826" y="2820"/>
                  </a:cubicBezTo>
                  <a:cubicBezTo>
                    <a:pt x="1878" y="3765"/>
                    <a:pt x="1537" y="5163"/>
                    <a:pt x="1942" y="6441"/>
                  </a:cubicBezTo>
                  <a:cubicBezTo>
                    <a:pt x="749" y="7054"/>
                    <a:pt x="0" y="8286"/>
                    <a:pt x="6" y="9626"/>
                  </a:cubicBezTo>
                  <a:cubicBezTo>
                    <a:pt x="0" y="10967"/>
                    <a:pt x="749" y="12199"/>
                    <a:pt x="1942" y="12812"/>
                  </a:cubicBezTo>
                  <a:cubicBezTo>
                    <a:pt x="1537" y="14089"/>
                    <a:pt x="1878" y="15487"/>
                    <a:pt x="2826" y="16432"/>
                  </a:cubicBezTo>
                  <a:cubicBezTo>
                    <a:pt x="3508" y="17116"/>
                    <a:pt x="4426" y="17484"/>
                    <a:pt x="5364" y="17484"/>
                  </a:cubicBezTo>
                  <a:cubicBezTo>
                    <a:pt x="5726" y="17484"/>
                    <a:pt x="6091" y="17429"/>
                    <a:pt x="6447" y="17317"/>
                  </a:cubicBezTo>
                  <a:cubicBezTo>
                    <a:pt x="7062" y="18506"/>
                    <a:pt x="8291" y="19252"/>
                    <a:pt x="9632" y="19252"/>
                  </a:cubicBezTo>
                  <a:cubicBezTo>
                    <a:pt x="10973" y="19252"/>
                    <a:pt x="12202" y="18506"/>
                    <a:pt x="12818" y="17317"/>
                  </a:cubicBezTo>
                  <a:cubicBezTo>
                    <a:pt x="13173" y="17429"/>
                    <a:pt x="13538" y="17484"/>
                    <a:pt x="13900" y="17484"/>
                  </a:cubicBezTo>
                  <a:cubicBezTo>
                    <a:pt x="14838" y="17484"/>
                    <a:pt x="15756" y="17116"/>
                    <a:pt x="16438" y="16432"/>
                  </a:cubicBezTo>
                  <a:cubicBezTo>
                    <a:pt x="17386" y="15487"/>
                    <a:pt x="17727" y="14089"/>
                    <a:pt x="17323" y="12812"/>
                  </a:cubicBezTo>
                  <a:cubicBezTo>
                    <a:pt x="18512" y="12196"/>
                    <a:pt x="19258" y="10967"/>
                    <a:pt x="19258" y="9626"/>
                  </a:cubicBezTo>
                  <a:cubicBezTo>
                    <a:pt x="19258" y="8286"/>
                    <a:pt x="18512" y="7057"/>
                    <a:pt x="17323" y="6441"/>
                  </a:cubicBezTo>
                  <a:cubicBezTo>
                    <a:pt x="17727" y="5163"/>
                    <a:pt x="17386" y="3765"/>
                    <a:pt x="16438" y="2820"/>
                  </a:cubicBezTo>
                  <a:cubicBezTo>
                    <a:pt x="15756" y="2136"/>
                    <a:pt x="14838" y="1768"/>
                    <a:pt x="13900" y="1768"/>
                  </a:cubicBezTo>
                  <a:cubicBezTo>
                    <a:pt x="13538" y="1768"/>
                    <a:pt x="13173" y="1823"/>
                    <a:pt x="12818" y="1936"/>
                  </a:cubicBezTo>
                  <a:cubicBezTo>
                    <a:pt x="12202" y="746"/>
                    <a:pt x="10973" y="0"/>
                    <a:pt x="9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91" name="Google Shape;2491;p106"/>
          <p:cNvSpPr/>
          <p:nvPr/>
        </p:nvSpPr>
        <p:spPr>
          <a:xfrm>
            <a:off x="712939" y="1413852"/>
            <a:ext cx="340186" cy="300545"/>
          </a:xfrm>
          <a:custGeom>
            <a:avLst/>
            <a:gdLst/>
            <a:ahLst/>
            <a:cxnLst/>
            <a:rect l="l" t="t" r="r" b="b"/>
            <a:pathLst>
              <a:path w="19326" h="17074" extrusionOk="0">
                <a:moveTo>
                  <a:pt x="14226" y="1132"/>
                </a:moveTo>
                <a:cubicBezTo>
                  <a:pt x="15314" y="1132"/>
                  <a:pt x="16352" y="1605"/>
                  <a:pt x="17070" y="2425"/>
                </a:cubicBezTo>
                <a:cubicBezTo>
                  <a:pt x="17798" y="3252"/>
                  <a:pt x="18196" y="4366"/>
                  <a:pt x="18196" y="5568"/>
                </a:cubicBezTo>
                <a:cubicBezTo>
                  <a:pt x="18193" y="8476"/>
                  <a:pt x="15599" y="10686"/>
                  <a:pt x="11671" y="14032"/>
                </a:cubicBezTo>
                <a:cubicBezTo>
                  <a:pt x="11025" y="14581"/>
                  <a:pt x="10364" y="15146"/>
                  <a:pt x="9663" y="15756"/>
                </a:cubicBezTo>
                <a:cubicBezTo>
                  <a:pt x="8963" y="15146"/>
                  <a:pt x="8301" y="14581"/>
                  <a:pt x="7655" y="14032"/>
                </a:cubicBezTo>
                <a:cubicBezTo>
                  <a:pt x="3727" y="10686"/>
                  <a:pt x="1133" y="8476"/>
                  <a:pt x="1133" y="5568"/>
                </a:cubicBezTo>
                <a:cubicBezTo>
                  <a:pt x="1133" y="4366"/>
                  <a:pt x="1535" y="3252"/>
                  <a:pt x="2259" y="2425"/>
                </a:cubicBezTo>
                <a:cubicBezTo>
                  <a:pt x="2977" y="1605"/>
                  <a:pt x="4015" y="1132"/>
                  <a:pt x="5103" y="1132"/>
                </a:cubicBezTo>
                <a:cubicBezTo>
                  <a:pt x="5113" y="1132"/>
                  <a:pt x="5124" y="1132"/>
                  <a:pt x="5134" y="1132"/>
                </a:cubicBezTo>
                <a:cubicBezTo>
                  <a:pt x="6686" y="1132"/>
                  <a:pt x="7691" y="2090"/>
                  <a:pt x="8259" y="2890"/>
                </a:cubicBezTo>
                <a:cubicBezTo>
                  <a:pt x="8631" y="3421"/>
                  <a:pt x="8920" y="4001"/>
                  <a:pt x="9126" y="4614"/>
                </a:cubicBezTo>
                <a:cubicBezTo>
                  <a:pt x="9212" y="4875"/>
                  <a:pt x="9438" y="5006"/>
                  <a:pt x="9665" y="5006"/>
                </a:cubicBezTo>
                <a:cubicBezTo>
                  <a:pt x="9891" y="5006"/>
                  <a:pt x="10118" y="4875"/>
                  <a:pt x="10204" y="4614"/>
                </a:cubicBezTo>
                <a:cubicBezTo>
                  <a:pt x="10409" y="4001"/>
                  <a:pt x="10699" y="3421"/>
                  <a:pt x="11070" y="2890"/>
                </a:cubicBezTo>
                <a:cubicBezTo>
                  <a:pt x="11641" y="2090"/>
                  <a:pt x="12643" y="1132"/>
                  <a:pt x="14195" y="1132"/>
                </a:cubicBezTo>
                <a:cubicBezTo>
                  <a:pt x="14206" y="1132"/>
                  <a:pt x="14216" y="1132"/>
                  <a:pt x="14226" y="1132"/>
                </a:cubicBezTo>
                <a:close/>
                <a:moveTo>
                  <a:pt x="5103" y="0"/>
                </a:moveTo>
                <a:cubicBezTo>
                  <a:pt x="3689" y="0"/>
                  <a:pt x="2343" y="612"/>
                  <a:pt x="1411" y="1676"/>
                </a:cubicBezTo>
                <a:cubicBezTo>
                  <a:pt x="502" y="2709"/>
                  <a:pt x="1" y="4092"/>
                  <a:pt x="1" y="5568"/>
                </a:cubicBezTo>
                <a:cubicBezTo>
                  <a:pt x="1" y="7174"/>
                  <a:pt x="629" y="8672"/>
                  <a:pt x="1976" y="10275"/>
                </a:cubicBezTo>
                <a:cubicBezTo>
                  <a:pt x="3180" y="11710"/>
                  <a:pt x="4914" y="13183"/>
                  <a:pt x="6922" y="14895"/>
                </a:cubicBezTo>
                <a:cubicBezTo>
                  <a:pt x="7670" y="15532"/>
                  <a:pt x="8443" y="16191"/>
                  <a:pt x="9265" y="16909"/>
                </a:cubicBezTo>
                <a:lnTo>
                  <a:pt x="9292" y="16933"/>
                </a:lnTo>
                <a:cubicBezTo>
                  <a:pt x="9397" y="17027"/>
                  <a:pt x="9530" y="17074"/>
                  <a:pt x="9664" y="17074"/>
                </a:cubicBezTo>
                <a:cubicBezTo>
                  <a:pt x="9797" y="17074"/>
                  <a:pt x="9930" y="17027"/>
                  <a:pt x="10038" y="16933"/>
                </a:cubicBezTo>
                <a:lnTo>
                  <a:pt x="10062" y="16909"/>
                </a:lnTo>
                <a:cubicBezTo>
                  <a:pt x="10883" y="16191"/>
                  <a:pt x="11659" y="15532"/>
                  <a:pt x="12405" y="14895"/>
                </a:cubicBezTo>
                <a:cubicBezTo>
                  <a:pt x="14413" y="13183"/>
                  <a:pt x="16146" y="11707"/>
                  <a:pt x="17351" y="10275"/>
                </a:cubicBezTo>
                <a:cubicBezTo>
                  <a:pt x="18697" y="8672"/>
                  <a:pt x="19325" y="7174"/>
                  <a:pt x="19325" y="5568"/>
                </a:cubicBezTo>
                <a:cubicBezTo>
                  <a:pt x="19325" y="4092"/>
                  <a:pt x="18824" y="2709"/>
                  <a:pt x="17915" y="1676"/>
                </a:cubicBezTo>
                <a:cubicBezTo>
                  <a:pt x="16983" y="612"/>
                  <a:pt x="15637" y="0"/>
                  <a:pt x="14224" y="0"/>
                </a:cubicBezTo>
                <a:cubicBezTo>
                  <a:pt x="14213" y="0"/>
                  <a:pt x="14203" y="0"/>
                  <a:pt x="14192" y="0"/>
                </a:cubicBezTo>
                <a:cubicBezTo>
                  <a:pt x="12157" y="0"/>
                  <a:pt x="10868" y="1217"/>
                  <a:pt x="10143" y="2238"/>
                </a:cubicBezTo>
                <a:cubicBezTo>
                  <a:pt x="9968" y="2485"/>
                  <a:pt x="9808" y="2748"/>
                  <a:pt x="9663" y="3017"/>
                </a:cubicBezTo>
                <a:cubicBezTo>
                  <a:pt x="9518" y="2748"/>
                  <a:pt x="9358" y="2485"/>
                  <a:pt x="9183" y="2238"/>
                </a:cubicBezTo>
                <a:cubicBezTo>
                  <a:pt x="8458" y="1217"/>
                  <a:pt x="7169" y="0"/>
                  <a:pt x="5134" y="0"/>
                </a:cubicBezTo>
                <a:cubicBezTo>
                  <a:pt x="5124" y="0"/>
                  <a:pt x="5113" y="0"/>
                  <a:pt x="51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492" name="Google Shape;2492;p106"/>
          <p:cNvGrpSpPr/>
          <p:nvPr/>
        </p:nvGrpSpPr>
        <p:grpSpPr>
          <a:xfrm>
            <a:off x="8125430" y="2531943"/>
            <a:ext cx="301775" cy="301760"/>
            <a:chOff x="5053900" y="3804850"/>
            <a:chExt cx="483150" cy="483125"/>
          </a:xfrm>
        </p:grpSpPr>
        <p:sp>
          <p:nvSpPr>
            <p:cNvPr id="2493" name="Google Shape;2493;p106"/>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4" name="Google Shape;2494;p106"/>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5" name="Google Shape;2495;p106"/>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6" name="Google Shape;2496;p106"/>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97" name="Google Shape;2497;p106"/>
          <p:cNvGrpSpPr/>
          <p:nvPr/>
        </p:nvGrpSpPr>
        <p:grpSpPr>
          <a:xfrm>
            <a:off x="8125438" y="3643004"/>
            <a:ext cx="301760" cy="301760"/>
            <a:chOff x="5648375" y="3804850"/>
            <a:chExt cx="483125" cy="483125"/>
          </a:xfrm>
        </p:grpSpPr>
        <p:sp>
          <p:nvSpPr>
            <p:cNvPr id="2498" name="Google Shape;2498;p106"/>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99" name="Google Shape;2499;p106"/>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0" name="Google Shape;2500;p106"/>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1" name="Google Shape;2501;p106"/>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02" name="Google Shape;2502;p106"/>
          <p:cNvSpPr txBox="1">
            <a:spLocks noGrp="1"/>
          </p:cNvSpPr>
          <p:nvPr>
            <p:ph type="subTitle" idx="7"/>
          </p:nvPr>
        </p:nvSpPr>
        <p:spPr>
          <a:xfrm>
            <a:off x="5544526" y="1316693"/>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a:t>
            </a:r>
            <a:endParaRPr/>
          </a:p>
        </p:txBody>
      </p:sp>
      <p:sp>
        <p:nvSpPr>
          <p:cNvPr id="2503" name="Google Shape;2503;p106"/>
          <p:cNvSpPr txBox="1">
            <a:spLocks noGrp="1"/>
          </p:cNvSpPr>
          <p:nvPr>
            <p:ph type="subTitle" idx="8"/>
          </p:nvPr>
        </p:nvSpPr>
        <p:spPr>
          <a:xfrm>
            <a:off x="5438926" y="1595116"/>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Mercury is the smallest planet in the Solar System</a:t>
            </a:r>
            <a:endParaRPr/>
          </a:p>
        </p:txBody>
      </p:sp>
      <p:sp>
        <p:nvSpPr>
          <p:cNvPr id="2504" name="Google Shape;2504;p106"/>
          <p:cNvSpPr txBox="1">
            <a:spLocks noGrp="1"/>
          </p:cNvSpPr>
          <p:nvPr>
            <p:ph type="subTitle" idx="9"/>
          </p:nvPr>
        </p:nvSpPr>
        <p:spPr>
          <a:xfrm>
            <a:off x="5544526" y="2434601"/>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a:t>
            </a:r>
            <a:endParaRPr/>
          </a:p>
        </p:txBody>
      </p:sp>
      <p:sp>
        <p:nvSpPr>
          <p:cNvPr id="2505" name="Google Shape;2505;p106"/>
          <p:cNvSpPr txBox="1">
            <a:spLocks noGrp="1"/>
          </p:cNvSpPr>
          <p:nvPr>
            <p:ph type="subTitle" idx="13"/>
          </p:nvPr>
        </p:nvSpPr>
        <p:spPr>
          <a:xfrm>
            <a:off x="5438926" y="2746679"/>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Neptune is the farthest planet from the Sun</a:t>
            </a:r>
            <a:endParaRPr/>
          </a:p>
        </p:txBody>
      </p:sp>
      <p:sp>
        <p:nvSpPr>
          <p:cNvPr id="2506" name="Google Shape;2506;p106"/>
          <p:cNvSpPr txBox="1">
            <a:spLocks noGrp="1"/>
          </p:cNvSpPr>
          <p:nvPr>
            <p:ph type="subTitle" idx="14"/>
          </p:nvPr>
        </p:nvSpPr>
        <p:spPr>
          <a:xfrm>
            <a:off x="5544526" y="3522215"/>
            <a:ext cx="2392800" cy="38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Mars</a:t>
            </a:r>
            <a:endParaRPr/>
          </a:p>
        </p:txBody>
      </p:sp>
      <p:sp>
        <p:nvSpPr>
          <p:cNvPr id="2507" name="Google Shape;2507;p106"/>
          <p:cNvSpPr txBox="1">
            <a:spLocks noGrp="1"/>
          </p:cNvSpPr>
          <p:nvPr>
            <p:ph type="subTitle" idx="15"/>
          </p:nvPr>
        </p:nvSpPr>
        <p:spPr>
          <a:xfrm>
            <a:off x="5438926" y="3834293"/>
            <a:ext cx="24984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Despite being red, Mars is actually a cold place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43"/>
                                        </p:tgtEl>
                                        <p:attrNameLst>
                                          <p:attrName>style.visibility</p:attrName>
                                        </p:attrNameLst>
                                      </p:cBhvr>
                                      <p:to>
                                        <p:strVal val="visible"/>
                                      </p:to>
                                    </p:set>
                                    <p:anim calcmode="lin" valueType="num">
                                      <p:cBhvr additive="base">
                                        <p:cTn id="7" dur="1000"/>
                                        <p:tgtEl>
                                          <p:spTgt spid="234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4"/>
                                        </p:tgtEl>
                                        <p:attrNameLst>
                                          <p:attrName>style.visibility</p:attrName>
                                        </p:attrNameLst>
                                      </p:cBhvr>
                                      <p:to>
                                        <p:strVal val="visible"/>
                                      </p:to>
                                    </p:set>
                                    <p:animEffect transition="in" filter="fade">
                                      <p:cBhvr>
                                        <p:cTn id="12" dur="1000"/>
                                        <p:tgtEl>
                                          <p:spTgt spid="23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7"/>
                                        </p:tgtEl>
                                        <p:attrNameLst>
                                          <p:attrName>style.visibility</p:attrName>
                                        </p:attrNameLst>
                                      </p:cBhvr>
                                      <p:to>
                                        <p:strVal val="visible"/>
                                      </p:to>
                                    </p:set>
                                    <p:animEffect transition="in" filter="fade">
                                      <p:cBhvr>
                                        <p:cTn id="17" dur="1000"/>
                                        <p:tgtEl>
                                          <p:spTgt spid="2337"/>
                                        </p:tgtEl>
                                      </p:cBhvr>
                                    </p:animEffect>
                                  </p:childTnLst>
                                </p:cTn>
                              </p:par>
                              <p:par>
                                <p:cTn id="18" presetID="10" presetClass="entr" presetSubtype="0" fill="hold" nodeType="withEffect">
                                  <p:stCondLst>
                                    <p:cond delay="0"/>
                                  </p:stCondLst>
                                  <p:childTnLst>
                                    <p:set>
                                      <p:cBhvr>
                                        <p:cTn id="19" dur="1" fill="hold">
                                          <p:stCondLst>
                                            <p:cond delay="0"/>
                                          </p:stCondLst>
                                        </p:cTn>
                                        <p:tgtEl>
                                          <p:spTgt spid="2338"/>
                                        </p:tgtEl>
                                        <p:attrNameLst>
                                          <p:attrName>style.visibility</p:attrName>
                                        </p:attrNameLst>
                                      </p:cBhvr>
                                      <p:to>
                                        <p:strVal val="visible"/>
                                      </p:to>
                                    </p:set>
                                    <p:animEffect transition="in" filter="fade">
                                      <p:cBhvr>
                                        <p:cTn id="20" dur="1000"/>
                                        <p:tgtEl>
                                          <p:spTgt spid="2338"/>
                                        </p:tgtEl>
                                      </p:cBhvr>
                                    </p:animEffect>
                                  </p:childTnLst>
                                </p:cTn>
                              </p:par>
                              <p:par>
                                <p:cTn id="21" presetID="10" presetClass="entr" presetSubtype="0" fill="hold" nodeType="withEffect">
                                  <p:stCondLst>
                                    <p:cond delay="0"/>
                                  </p:stCondLst>
                                  <p:childTnLst>
                                    <p:set>
                                      <p:cBhvr>
                                        <p:cTn id="22" dur="1" fill="hold">
                                          <p:stCondLst>
                                            <p:cond delay="0"/>
                                          </p:stCondLst>
                                        </p:cTn>
                                        <p:tgtEl>
                                          <p:spTgt spid="2491"/>
                                        </p:tgtEl>
                                        <p:attrNameLst>
                                          <p:attrName>style.visibility</p:attrName>
                                        </p:attrNameLst>
                                      </p:cBhvr>
                                      <p:to>
                                        <p:strVal val="visible"/>
                                      </p:to>
                                    </p:set>
                                    <p:animEffect transition="in" filter="fade">
                                      <p:cBhvr>
                                        <p:cTn id="23" dur="1000"/>
                                        <p:tgtEl>
                                          <p:spTgt spid="249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84"/>
                                        </p:tgtEl>
                                        <p:attrNameLst>
                                          <p:attrName>style.visibility</p:attrName>
                                        </p:attrNameLst>
                                      </p:cBhvr>
                                      <p:to>
                                        <p:strVal val="visible"/>
                                      </p:to>
                                    </p:set>
                                    <p:animEffect transition="in" filter="fade">
                                      <p:cBhvr>
                                        <p:cTn id="28" dur="1000"/>
                                        <p:tgtEl>
                                          <p:spTgt spid="2484"/>
                                        </p:tgtEl>
                                      </p:cBhvr>
                                    </p:animEffect>
                                  </p:childTnLst>
                                </p:cTn>
                              </p:par>
                              <p:par>
                                <p:cTn id="29" presetID="10" presetClass="entr" presetSubtype="0" fill="hold" nodeType="withEffect">
                                  <p:stCondLst>
                                    <p:cond delay="0"/>
                                  </p:stCondLst>
                                  <p:childTnLst>
                                    <p:set>
                                      <p:cBhvr>
                                        <p:cTn id="30" dur="1" fill="hold">
                                          <p:stCondLst>
                                            <p:cond delay="0"/>
                                          </p:stCondLst>
                                        </p:cTn>
                                        <p:tgtEl>
                                          <p:spTgt spid="2502"/>
                                        </p:tgtEl>
                                        <p:attrNameLst>
                                          <p:attrName>style.visibility</p:attrName>
                                        </p:attrNameLst>
                                      </p:cBhvr>
                                      <p:to>
                                        <p:strVal val="visible"/>
                                      </p:to>
                                    </p:set>
                                    <p:animEffect transition="in" filter="fade">
                                      <p:cBhvr>
                                        <p:cTn id="31" dur="1000"/>
                                        <p:tgtEl>
                                          <p:spTgt spid="2502"/>
                                        </p:tgtEl>
                                      </p:cBhvr>
                                    </p:animEffect>
                                  </p:childTnLst>
                                </p:cTn>
                              </p:par>
                              <p:par>
                                <p:cTn id="32" presetID="10" presetClass="entr" presetSubtype="0" fill="hold" nodeType="withEffect">
                                  <p:stCondLst>
                                    <p:cond delay="0"/>
                                  </p:stCondLst>
                                  <p:childTnLst>
                                    <p:set>
                                      <p:cBhvr>
                                        <p:cTn id="33" dur="1" fill="hold">
                                          <p:stCondLst>
                                            <p:cond delay="0"/>
                                          </p:stCondLst>
                                        </p:cTn>
                                        <p:tgtEl>
                                          <p:spTgt spid="2503"/>
                                        </p:tgtEl>
                                        <p:attrNameLst>
                                          <p:attrName>style.visibility</p:attrName>
                                        </p:attrNameLst>
                                      </p:cBhvr>
                                      <p:to>
                                        <p:strVal val="visible"/>
                                      </p:to>
                                    </p:set>
                                    <p:animEffect transition="in" filter="fade">
                                      <p:cBhvr>
                                        <p:cTn id="34" dur="1000"/>
                                        <p:tgtEl>
                                          <p:spTgt spid="25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39"/>
                                        </p:tgtEl>
                                        <p:attrNameLst>
                                          <p:attrName>style.visibility</p:attrName>
                                        </p:attrNameLst>
                                      </p:cBhvr>
                                      <p:to>
                                        <p:strVal val="visible"/>
                                      </p:to>
                                    </p:set>
                                    <p:animEffect transition="in" filter="fade">
                                      <p:cBhvr>
                                        <p:cTn id="39" dur="1000"/>
                                        <p:tgtEl>
                                          <p:spTgt spid="2339"/>
                                        </p:tgtEl>
                                      </p:cBhvr>
                                    </p:animEffect>
                                  </p:childTnLst>
                                </p:cTn>
                              </p:par>
                              <p:par>
                                <p:cTn id="40" presetID="10" presetClass="entr" presetSubtype="0" fill="hold" nodeType="withEffect">
                                  <p:stCondLst>
                                    <p:cond delay="0"/>
                                  </p:stCondLst>
                                  <p:childTnLst>
                                    <p:set>
                                      <p:cBhvr>
                                        <p:cTn id="41" dur="1" fill="hold">
                                          <p:stCondLst>
                                            <p:cond delay="0"/>
                                          </p:stCondLst>
                                        </p:cTn>
                                        <p:tgtEl>
                                          <p:spTgt spid="2340"/>
                                        </p:tgtEl>
                                        <p:attrNameLst>
                                          <p:attrName>style.visibility</p:attrName>
                                        </p:attrNameLst>
                                      </p:cBhvr>
                                      <p:to>
                                        <p:strVal val="visible"/>
                                      </p:to>
                                    </p:set>
                                    <p:animEffect transition="in" filter="fade">
                                      <p:cBhvr>
                                        <p:cTn id="42" dur="1000"/>
                                        <p:tgtEl>
                                          <p:spTgt spid="2340"/>
                                        </p:tgtEl>
                                      </p:cBhvr>
                                    </p:animEffect>
                                  </p:childTnLst>
                                </p:cTn>
                              </p:par>
                              <p:par>
                                <p:cTn id="43" presetID="10" presetClass="entr" presetSubtype="0" fill="hold" nodeType="withEffect">
                                  <p:stCondLst>
                                    <p:cond delay="0"/>
                                  </p:stCondLst>
                                  <p:childTnLst>
                                    <p:set>
                                      <p:cBhvr>
                                        <p:cTn id="44" dur="1" fill="hold">
                                          <p:stCondLst>
                                            <p:cond delay="0"/>
                                          </p:stCondLst>
                                        </p:cTn>
                                        <p:tgtEl>
                                          <p:spTgt spid="2480"/>
                                        </p:tgtEl>
                                        <p:attrNameLst>
                                          <p:attrName>style.visibility</p:attrName>
                                        </p:attrNameLst>
                                      </p:cBhvr>
                                      <p:to>
                                        <p:strVal val="visible"/>
                                      </p:to>
                                    </p:set>
                                    <p:animEffect transition="in" filter="fade">
                                      <p:cBhvr>
                                        <p:cTn id="45" dur="1000"/>
                                        <p:tgtEl>
                                          <p:spTgt spid="24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492"/>
                                        </p:tgtEl>
                                        <p:attrNameLst>
                                          <p:attrName>style.visibility</p:attrName>
                                        </p:attrNameLst>
                                      </p:cBhvr>
                                      <p:to>
                                        <p:strVal val="visible"/>
                                      </p:to>
                                    </p:set>
                                    <p:animEffect transition="in" filter="fade">
                                      <p:cBhvr>
                                        <p:cTn id="50" dur="1000"/>
                                        <p:tgtEl>
                                          <p:spTgt spid="2492"/>
                                        </p:tgtEl>
                                      </p:cBhvr>
                                    </p:animEffect>
                                  </p:childTnLst>
                                </p:cTn>
                              </p:par>
                              <p:par>
                                <p:cTn id="51" presetID="10" presetClass="entr" presetSubtype="0" fill="hold" nodeType="withEffect">
                                  <p:stCondLst>
                                    <p:cond delay="0"/>
                                  </p:stCondLst>
                                  <p:childTnLst>
                                    <p:set>
                                      <p:cBhvr>
                                        <p:cTn id="52" dur="1" fill="hold">
                                          <p:stCondLst>
                                            <p:cond delay="0"/>
                                          </p:stCondLst>
                                        </p:cTn>
                                        <p:tgtEl>
                                          <p:spTgt spid="2504"/>
                                        </p:tgtEl>
                                        <p:attrNameLst>
                                          <p:attrName>style.visibility</p:attrName>
                                        </p:attrNameLst>
                                      </p:cBhvr>
                                      <p:to>
                                        <p:strVal val="visible"/>
                                      </p:to>
                                    </p:set>
                                    <p:animEffect transition="in" filter="fade">
                                      <p:cBhvr>
                                        <p:cTn id="53" dur="1000"/>
                                        <p:tgtEl>
                                          <p:spTgt spid="2504"/>
                                        </p:tgtEl>
                                      </p:cBhvr>
                                    </p:animEffect>
                                  </p:childTnLst>
                                </p:cTn>
                              </p:par>
                              <p:par>
                                <p:cTn id="54" presetID="10" presetClass="entr" presetSubtype="0" fill="hold" nodeType="withEffect">
                                  <p:stCondLst>
                                    <p:cond delay="0"/>
                                  </p:stCondLst>
                                  <p:childTnLst>
                                    <p:set>
                                      <p:cBhvr>
                                        <p:cTn id="55" dur="1" fill="hold">
                                          <p:stCondLst>
                                            <p:cond delay="0"/>
                                          </p:stCondLst>
                                        </p:cTn>
                                        <p:tgtEl>
                                          <p:spTgt spid="2505"/>
                                        </p:tgtEl>
                                        <p:attrNameLst>
                                          <p:attrName>style.visibility</p:attrName>
                                        </p:attrNameLst>
                                      </p:cBhvr>
                                      <p:to>
                                        <p:strVal val="visible"/>
                                      </p:to>
                                    </p:set>
                                    <p:animEffect transition="in" filter="fade">
                                      <p:cBhvr>
                                        <p:cTn id="56" dur="1000"/>
                                        <p:tgtEl>
                                          <p:spTgt spid="250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41"/>
                                        </p:tgtEl>
                                        <p:attrNameLst>
                                          <p:attrName>style.visibility</p:attrName>
                                        </p:attrNameLst>
                                      </p:cBhvr>
                                      <p:to>
                                        <p:strVal val="visible"/>
                                      </p:to>
                                    </p:set>
                                    <p:animEffect transition="in" filter="fade">
                                      <p:cBhvr>
                                        <p:cTn id="61" dur="1000"/>
                                        <p:tgtEl>
                                          <p:spTgt spid="2341"/>
                                        </p:tgtEl>
                                      </p:cBhvr>
                                    </p:animEffect>
                                  </p:childTnLst>
                                </p:cTn>
                              </p:par>
                              <p:par>
                                <p:cTn id="62" presetID="10" presetClass="entr" presetSubtype="0" fill="hold" nodeType="withEffect">
                                  <p:stCondLst>
                                    <p:cond delay="0"/>
                                  </p:stCondLst>
                                  <p:childTnLst>
                                    <p:set>
                                      <p:cBhvr>
                                        <p:cTn id="63" dur="1" fill="hold">
                                          <p:stCondLst>
                                            <p:cond delay="0"/>
                                          </p:stCondLst>
                                        </p:cTn>
                                        <p:tgtEl>
                                          <p:spTgt spid="2342"/>
                                        </p:tgtEl>
                                        <p:attrNameLst>
                                          <p:attrName>style.visibility</p:attrName>
                                        </p:attrNameLst>
                                      </p:cBhvr>
                                      <p:to>
                                        <p:strVal val="visible"/>
                                      </p:to>
                                    </p:set>
                                    <p:animEffect transition="in" filter="fade">
                                      <p:cBhvr>
                                        <p:cTn id="64" dur="1000"/>
                                        <p:tgtEl>
                                          <p:spTgt spid="2342"/>
                                        </p:tgtEl>
                                      </p:cBhvr>
                                    </p:animEffect>
                                  </p:childTnLst>
                                </p:cTn>
                              </p:par>
                              <p:par>
                                <p:cTn id="65" presetID="10" presetClass="entr" presetSubtype="0" fill="hold" nodeType="withEffect">
                                  <p:stCondLst>
                                    <p:cond delay="0"/>
                                  </p:stCondLst>
                                  <p:childTnLst>
                                    <p:set>
                                      <p:cBhvr>
                                        <p:cTn id="66" dur="1" fill="hold">
                                          <p:stCondLst>
                                            <p:cond delay="0"/>
                                          </p:stCondLst>
                                        </p:cTn>
                                        <p:tgtEl>
                                          <p:spTgt spid="2488"/>
                                        </p:tgtEl>
                                        <p:attrNameLst>
                                          <p:attrName>style.visibility</p:attrName>
                                        </p:attrNameLst>
                                      </p:cBhvr>
                                      <p:to>
                                        <p:strVal val="visible"/>
                                      </p:to>
                                    </p:set>
                                    <p:animEffect transition="in" filter="fade">
                                      <p:cBhvr>
                                        <p:cTn id="67" dur="1000"/>
                                        <p:tgtEl>
                                          <p:spTgt spid="248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97"/>
                                        </p:tgtEl>
                                        <p:attrNameLst>
                                          <p:attrName>style.visibility</p:attrName>
                                        </p:attrNameLst>
                                      </p:cBhvr>
                                      <p:to>
                                        <p:strVal val="visible"/>
                                      </p:to>
                                    </p:set>
                                    <p:animEffect transition="in" filter="fade">
                                      <p:cBhvr>
                                        <p:cTn id="72" dur="1000"/>
                                        <p:tgtEl>
                                          <p:spTgt spid="2497"/>
                                        </p:tgtEl>
                                      </p:cBhvr>
                                    </p:animEffect>
                                  </p:childTnLst>
                                </p:cTn>
                              </p:par>
                              <p:par>
                                <p:cTn id="73" presetID="10" presetClass="entr" presetSubtype="0" fill="hold" nodeType="withEffect">
                                  <p:stCondLst>
                                    <p:cond delay="0"/>
                                  </p:stCondLst>
                                  <p:childTnLst>
                                    <p:set>
                                      <p:cBhvr>
                                        <p:cTn id="74" dur="1" fill="hold">
                                          <p:stCondLst>
                                            <p:cond delay="0"/>
                                          </p:stCondLst>
                                        </p:cTn>
                                        <p:tgtEl>
                                          <p:spTgt spid="2506"/>
                                        </p:tgtEl>
                                        <p:attrNameLst>
                                          <p:attrName>style.visibility</p:attrName>
                                        </p:attrNameLst>
                                      </p:cBhvr>
                                      <p:to>
                                        <p:strVal val="visible"/>
                                      </p:to>
                                    </p:set>
                                    <p:animEffect transition="in" filter="fade">
                                      <p:cBhvr>
                                        <p:cTn id="75" dur="1000"/>
                                        <p:tgtEl>
                                          <p:spTgt spid="2506"/>
                                        </p:tgtEl>
                                      </p:cBhvr>
                                    </p:animEffect>
                                  </p:childTnLst>
                                </p:cTn>
                              </p:par>
                              <p:par>
                                <p:cTn id="76" presetID="10" presetClass="entr" presetSubtype="0" fill="hold" nodeType="withEffect">
                                  <p:stCondLst>
                                    <p:cond delay="0"/>
                                  </p:stCondLst>
                                  <p:childTnLst>
                                    <p:set>
                                      <p:cBhvr>
                                        <p:cTn id="77" dur="1" fill="hold">
                                          <p:stCondLst>
                                            <p:cond delay="0"/>
                                          </p:stCondLst>
                                        </p:cTn>
                                        <p:tgtEl>
                                          <p:spTgt spid="2507"/>
                                        </p:tgtEl>
                                        <p:attrNameLst>
                                          <p:attrName>style.visibility</p:attrName>
                                        </p:attrNameLst>
                                      </p:cBhvr>
                                      <p:to>
                                        <p:strVal val="visible"/>
                                      </p:to>
                                    </p:set>
                                    <p:animEffect transition="in" filter="fade">
                                      <p:cBhvr>
                                        <p:cTn id="78" dur="1000"/>
                                        <p:tgtEl>
                                          <p:spTgt spid="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6"/>
        <p:cNvGrpSpPr/>
        <p:nvPr/>
      </p:nvGrpSpPr>
      <p:grpSpPr>
        <a:xfrm>
          <a:off x="0" y="0"/>
          <a:ext cx="0" cy="0"/>
          <a:chOff x="0" y="0"/>
          <a:chExt cx="0" cy="0"/>
        </a:xfrm>
      </p:grpSpPr>
      <p:sp>
        <p:nvSpPr>
          <p:cNvPr id="2697" name="Google Shape;2697;p114"/>
          <p:cNvSpPr/>
          <p:nvPr/>
        </p:nvSpPr>
        <p:spPr>
          <a:xfrm>
            <a:off x="6939256" y="2146764"/>
            <a:ext cx="1326161" cy="1333704"/>
          </a:xfrm>
          <a:custGeom>
            <a:avLst/>
            <a:gdLst/>
            <a:ahLst/>
            <a:cxnLst/>
            <a:rect l="l" t="t" r="r" b="b"/>
            <a:pathLst>
              <a:path w="50281" h="50281" extrusionOk="0">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14"/>
          <p:cNvSpPr/>
          <p:nvPr/>
        </p:nvSpPr>
        <p:spPr>
          <a:xfrm>
            <a:off x="6939246" y="2146764"/>
            <a:ext cx="1326161" cy="678085"/>
          </a:xfrm>
          <a:custGeom>
            <a:avLst/>
            <a:gdLst/>
            <a:ahLst/>
            <a:cxnLst/>
            <a:rect l="l" t="t" r="r" b="b"/>
            <a:pathLst>
              <a:path w="50281" h="25564" extrusionOk="0">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14"/>
          <p:cNvSpPr/>
          <p:nvPr/>
        </p:nvSpPr>
        <p:spPr>
          <a:xfrm>
            <a:off x="8088984" y="2701337"/>
            <a:ext cx="245604" cy="247001"/>
          </a:xfrm>
          <a:custGeom>
            <a:avLst/>
            <a:gdLst/>
            <a:ahLst/>
            <a:cxnLst/>
            <a:rect l="l" t="t" r="r" b="b"/>
            <a:pathLst>
              <a:path w="9312" h="9312" extrusionOk="0">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14"/>
          <p:cNvSpPr/>
          <p:nvPr/>
        </p:nvSpPr>
        <p:spPr>
          <a:xfrm>
            <a:off x="8141132" y="2753778"/>
            <a:ext cx="141027" cy="141829"/>
          </a:xfrm>
          <a:custGeom>
            <a:avLst/>
            <a:gdLst/>
            <a:ahLst/>
            <a:cxnLst/>
            <a:rect l="l" t="t" r="r" b="b"/>
            <a:pathLst>
              <a:path w="5347" h="5347" extrusionOk="0">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1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Marketing Launch Plan</a:t>
            </a:r>
            <a:endParaRPr/>
          </a:p>
        </p:txBody>
      </p:sp>
      <p:sp>
        <p:nvSpPr>
          <p:cNvPr id="2702" name="Google Shape;2702;p114"/>
          <p:cNvSpPr/>
          <p:nvPr/>
        </p:nvSpPr>
        <p:spPr>
          <a:xfrm>
            <a:off x="5729581" y="2146764"/>
            <a:ext cx="1326161" cy="1333704"/>
          </a:xfrm>
          <a:custGeom>
            <a:avLst/>
            <a:gdLst/>
            <a:ahLst/>
            <a:cxnLst/>
            <a:rect l="l" t="t" r="r" b="b"/>
            <a:pathLst>
              <a:path w="50281" h="50281" extrusionOk="0">
                <a:moveTo>
                  <a:pt x="25146" y="4430"/>
                </a:moveTo>
                <a:cubicBezTo>
                  <a:pt x="36552" y="4430"/>
                  <a:pt x="45851" y="13717"/>
                  <a:pt x="45851" y="25135"/>
                </a:cubicBezTo>
                <a:cubicBezTo>
                  <a:pt x="45851" y="36553"/>
                  <a:pt x="36552" y="45840"/>
                  <a:pt x="25146" y="45840"/>
                </a:cubicBezTo>
                <a:cubicBezTo>
                  <a:pt x="13728" y="45840"/>
                  <a:pt x="4441" y="36553"/>
                  <a:pt x="4441" y="25135"/>
                </a:cubicBezTo>
                <a:cubicBezTo>
                  <a:pt x="4441" y="13717"/>
                  <a:pt x="13728" y="4430"/>
                  <a:pt x="25146" y="4430"/>
                </a:cubicBezTo>
                <a:close/>
                <a:moveTo>
                  <a:pt x="25146" y="1"/>
                </a:moveTo>
                <a:cubicBezTo>
                  <a:pt x="11263" y="1"/>
                  <a:pt x="0" y="11252"/>
                  <a:pt x="0" y="25135"/>
                </a:cubicBezTo>
                <a:cubicBezTo>
                  <a:pt x="0" y="39017"/>
                  <a:pt x="11263" y="50281"/>
                  <a:pt x="25146" y="50281"/>
                </a:cubicBezTo>
                <a:cubicBezTo>
                  <a:pt x="39029" y="50281"/>
                  <a:pt x="50280" y="39017"/>
                  <a:pt x="50280" y="25135"/>
                </a:cubicBezTo>
                <a:cubicBezTo>
                  <a:pt x="50280"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14"/>
          <p:cNvSpPr/>
          <p:nvPr/>
        </p:nvSpPr>
        <p:spPr>
          <a:xfrm>
            <a:off x="5729571" y="2146764"/>
            <a:ext cx="1326161" cy="678085"/>
          </a:xfrm>
          <a:custGeom>
            <a:avLst/>
            <a:gdLst/>
            <a:ahLst/>
            <a:cxnLst/>
            <a:rect l="l" t="t" r="r" b="b"/>
            <a:pathLst>
              <a:path w="50281" h="25564" extrusionOk="0">
                <a:moveTo>
                  <a:pt x="25146" y="1"/>
                </a:moveTo>
                <a:cubicBezTo>
                  <a:pt x="11263" y="1"/>
                  <a:pt x="0" y="11252"/>
                  <a:pt x="0" y="25135"/>
                </a:cubicBezTo>
                <a:cubicBezTo>
                  <a:pt x="0" y="25278"/>
                  <a:pt x="12" y="25420"/>
                  <a:pt x="12" y="25563"/>
                </a:cubicBezTo>
                <a:lnTo>
                  <a:pt x="4453" y="25563"/>
                </a:lnTo>
                <a:cubicBezTo>
                  <a:pt x="4441" y="25420"/>
                  <a:pt x="4441" y="25278"/>
                  <a:pt x="4441" y="25135"/>
                </a:cubicBezTo>
                <a:cubicBezTo>
                  <a:pt x="4441" y="13717"/>
                  <a:pt x="13728" y="4430"/>
                  <a:pt x="25146" y="4430"/>
                </a:cubicBezTo>
                <a:cubicBezTo>
                  <a:pt x="36552" y="4430"/>
                  <a:pt x="45851" y="13717"/>
                  <a:pt x="45851" y="25135"/>
                </a:cubicBezTo>
                <a:cubicBezTo>
                  <a:pt x="45851" y="25278"/>
                  <a:pt x="45839" y="25420"/>
                  <a:pt x="45839" y="25563"/>
                </a:cubicBezTo>
                <a:lnTo>
                  <a:pt x="50268" y="25563"/>
                </a:lnTo>
                <a:cubicBezTo>
                  <a:pt x="50268" y="25420"/>
                  <a:pt x="50280" y="25278"/>
                  <a:pt x="50280" y="25135"/>
                </a:cubicBezTo>
                <a:cubicBezTo>
                  <a:pt x="50280" y="11252"/>
                  <a:pt x="39029" y="1"/>
                  <a:pt x="25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14"/>
          <p:cNvSpPr/>
          <p:nvPr/>
        </p:nvSpPr>
        <p:spPr>
          <a:xfrm>
            <a:off x="6879309" y="2701337"/>
            <a:ext cx="245604" cy="247001"/>
          </a:xfrm>
          <a:custGeom>
            <a:avLst/>
            <a:gdLst/>
            <a:ahLst/>
            <a:cxnLst/>
            <a:rect l="l" t="t" r="r" b="b"/>
            <a:pathLst>
              <a:path w="9312" h="9312" extrusionOk="0">
                <a:moveTo>
                  <a:pt x="4656" y="1"/>
                </a:moveTo>
                <a:cubicBezTo>
                  <a:pt x="2085" y="1"/>
                  <a:pt x="1" y="2085"/>
                  <a:pt x="1" y="4656"/>
                </a:cubicBezTo>
                <a:cubicBezTo>
                  <a:pt x="1" y="7228"/>
                  <a:pt x="2085" y="9312"/>
                  <a:pt x="4656" y="9312"/>
                </a:cubicBezTo>
                <a:cubicBezTo>
                  <a:pt x="7228" y="9312"/>
                  <a:pt x="9312" y="7228"/>
                  <a:pt x="9312" y="4656"/>
                </a:cubicBezTo>
                <a:cubicBezTo>
                  <a:pt x="9312" y="2085"/>
                  <a:pt x="7228" y="1"/>
                  <a:pt x="4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14"/>
          <p:cNvSpPr/>
          <p:nvPr/>
        </p:nvSpPr>
        <p:spPr>
          <a:xfrm>
            <a:off x="6931457" y="2753778"/>
            <a:ext cx="141027" cy="141829"/>
          </a:xfrm>
          <a:custGeom>
            <a:avLst/>
            <a:gdLst/>
            <a:ahLst/>
            <a:cxnLst/>
            <a:rect l="l" t="t" r="r" b="b"/>
            <a:pathLst>
              <a:path w="5347" h="5347" extrusionOk="0">
                <a:moveTo>
                  <a:pt x="2679" y="0"/>
                </a:moveTo>
                <a:cubicBezTo>
                  <a:pt x="1203" y="0"/>
                  <a:pt x="0" y="1191"/>
                  <a:pt x="0" y="2679"/>
                </a:cubicBezTo>
                <a:cubicBezTo>
                  <a:pt x="0" y="4156"/>
                  <a:pt x="1203"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14"/>
          <p:cNvSpPr txBox="1"/>
          <p:nvPr/>
        </p:nvSpPr>
        <p:spPr>
          <a:xfrm>
            <a:off x="5444888" y="34770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Open Sans"/>
                <a:ea typeface="Open Sans"/>
                <a:cs typeface="Open Sans"/>
                <a:sym typeface="Open Sans"/>
              </a:rPr>
              <a:t>Jupiter</a:t>
            </a:r>
            <a:endParaRPr sz="1800" b="1">
              <a:solidFill>
                <a:schemeClr val="lt2"/>
              </a:solidFill>
              <a:latin typeface="Open Sans"/>
              <a:ea typeface="Open Sans"/>
              <a:cs typeface="Open Sans"/>
              <a:sym typeface="Open Sans"/>
            </a:endParaRPr>
          </a:p>
        </p:txBody>
      </p:sp>
      <p:sp>
        <p:nvSpPr>
          <p:cNvPr id="2707" name="Google Shape;2707;p114"/>
          <p:cNvSpPr txBox="1"/>
          <p:nvPr/>
        </p:nvSpPr>
        <p:spPr>
          <a:xfrm>
            <a:off x="5444888" y="3806325"/>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Jupiter is a gas giant and the biggest </a:t>
            </a:r>
            <a:endParaRPr>
              <a:solidFill>
                <a:schemeClr val="dk2"/>
              </a:solidFill>
              <a:latin typeface="Open Sans"/>
              <a:ea typeface="Open Sans"/>
              <a:cs typeface="Open Sans"/>
              <a:sym typeface="Open Sans"/>
            </a:endParaRPr>
          </a:p>
        </p:txBody>
      </p:sp>
      <p:sp>
        <p:nvSpPr>
          <p:cNvPr id="2708" name="Google Shape;2708;p114"/>
          <p:cNvSpPr/>
          <p:nvPr/>
        </p:nvSpPr>
        <p:spPr>
          <a:xfrm>
            <a:off x="4520457" y="2146764"/>
            <a:ext cx="1326161" cy="1333704"/>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1" y="1"/>
                  <a:pt x="0" y="11252"/>
                  <a:pt x="0" y="25135"/>
                </a:cubicBezTo>
                <a:cubicBezTo>
                  <a:pt x="0" y="39017"/>
                  <a:pt x="11251" y="50281"/>
                  <a:pt x="25134" y="50281"/>
                </a:cubicBezTo>
                <a:cubicBezTo>
                  <a:pt x="39017" y="50281"/>
                  <a:pt x="50280" y="39017"/>
                  <a:pt x="50280" y="25135"/>
                </a:cubicBezTo>
                <a:cubicBezTo>
                  <a:pt x="50280" y="11252"/>
                  <a:pt x="39017" y="1"/>
                  <a:pt x="25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09" name="Google Shape;2709;p114"/>
          <p:cNvSpPr/>
          <p:nvPr/>
        </p:nvSpPr>
        <p:spPr>
          <a:xfrm>
            <a:off x="4520748" y="2824840"/>
            <a:ext cx="1325555" cy="655645"/>
          </a:xfrm>
          <a:custGeom>
            <a:avLst/>
            <a:gdLst/>
            <a:ahLst/>
            <a:cxnLst/>
            <a:rect l="l" t="t" r="r" b="b"/>
            <a:pathLst>
              <a:path w="50258" h="24718" extrusionOk="0">
                <a:moveTo>
                  <a:pt x="1" y="0"/>
                </a:moveTo>
                <a:cubicBezTo>
                  <a:pt x="227" y="13681"/>
                  <a:pt x="11383" y="24718"/>
                  <a:pt x="25123" y="24718"/>
                </a:cubicBezTo>
                <a:cubicBezTo>
                  <a:pt x="38875" y="24718"/>
                  <a:pt x="50031" y="13681"/>
                  <a:pt x="50257" y="0"/>
                </a:cubicBezTo>
                <a:lnTo>
                  <a:pt x="45816" y="0"/>
                </a:lnTo>
                <a:cubicBezTo>
                  <a:pt x="45590" y="11216"/>
                  <a:pt x="36398" y="20277"/>
                  <a:pt x="25123" y="20277"/>
                </a:cubicBezTo>
                <a:cubicBezTo>
                  <a:pt x="13848" y="20277"/>
                  <a:pt x="4656" y="11216"/>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0" name="Google Shape;2710;p114"/>
          <p:cNvSpPr txBox="1"/>
          <p:nvPr/>
        </p:nvSpPr>
        <p:spPr>
          <a:xfrm>
            <a:off x="4246363"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4"/>
                </a:solidFill>
                <a:latin typeface="Open Sans"/>
                <a:ea typeface="Open Sans"/>
                <a:cs typeface="Open Sans"/>
                <a:sym typeface="Open Sans"/>
              </a:rPr>
              <a:t>Saturn</a:t>
            </a:r>
            <a:endParaRPr sz="1800" b="1">
              <a:solidFill>
                <a:schemeClr val="accent4"/>
              </a:solidFill>
              <a:latin typeface="Open Sans"/>
              <a:ea typeface="Open Sans"/>
              <a:cs typeface="Open Sans"/>
              <a:sym typeface="Open Sans"/>
            </a:endParaRPr>
          </a:p>
        </p:txBody>
      </p:sp>
      <p:sp>
        <p:nvSpPr>
          <p:cNvPr id="2711" name="Google Shape;2711;p114"/>
          <p:cNvSpPr txBox="1"/>
          <p:nvPr/>
        </p:nvSpPr>
        <p:spPr>
          <a:xfrm>
            <a:off x="4246363"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Saturn is a gas giant and has rings</a:t>
            </a:r>
            <a:endParaRPr>
              <a:solidFill>
                <a:schemeClr val="dk2"/>
              </a:solidFill>
              <a:latin typeface="Open Sans"/>
              <a:ea typeface="Open Sans"/>
              <a:cs typeface="Open Sans"/>
              <a:sym typeface="Open Sans"/>
            </a:endParaRPr>
          </a:p>
        </p:txBody>
      </p:sp>
      <p:sp>
        <p:nvSpPr>
          <p:cNvPr id="2712" name="Google Shape;2712;p114"/>
          <p:cNvSpPr/>
          <p:nvPr/>
        </p:nvSpPr>
        <p:spPr>
          <a:xfrm>
            <a:off x="5667690" y="2701337"/>
            <a:ext cx="245604" cy="247001"/>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3" name="Google Shape;2713;p114"/>
          <p:cNvSpPr/>
          <p:nvPr/>
        </p:nvSpPr>
        <p:spPr>
          <a:xfrm>
            <a:off x="5720128" y="2753778"/>
            <a:ext cx="141027" cy="141829"/>
          </a:xfrm>
          <a:custGeom>
            <a:avLst/>
            <a:gdLst/>
            <a:ahLst/>
            <a:cxnLst/>
            <a:rect l="l" t="t" r="r" b="b"/>
            <a:pathLst>
              <a:path w="5347" h="5347" extrusionOk="0">
                <a:moveTo>
                  <a:pt x="2668" y="0"/>
                </a:moveTo>
                <a:cubicBezTo>
                  <a:pt x="1192" y="0"/>
                  <a:pt x="1" y="1191"/>
                  <a:pt x="1" y="2679"/>
                </a:cubicBezTo>
                <a:cubicBezTo>
                  <a:pt x="1" y="4156"/>
                  <a:pt x="1192" y="5346"/>
                  <a:pt x="2668" y="5346"/>
                </a:cubicBezTo>
                <a:cubicBezTo>
                  <a:pt x="4144" y="5346"/>
                  <a:pt x="5347" y="4156"/>
                  <a:pt x="5347" y="2679"/>
                </a:cubicBezTo>
                <a:cubicBezTo>
                  <a:pt x="5347" y="1191"/>
                  <a:pt x="4144" y="0"/>
                  <a:pt x="2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14" name="Google Shape;2714;p114"/>
          <p:cNvSpPr/>
          <p:nvPr/>
        </p:nvSpPr>
        <p:spPr>
          <a:xfrm>
            <a:off x="3309761" y="2146764"/>
            <a:ext cx="1326161" cy="1333704"/>
          </a:xfrm>
          <a:custGeom>
            <a:avLst/>
            <a:gdLst/>
            <a:ahLst/>
            <a:cxnLst/>
            <a:rect l="l" t="t" r="r" b="b"/>
            <a:pathLst>
              <a:path w="50281" h="50281" extrusionOk="0">
                <a:moveTo>
                  <a:pt x="25146" y="4430"/>
                </a:moveTo>
                <a:cubicBezTo>
                  <a:pt x="36565" y="4430"/>
                  <a:pt x="45851" y="13717"/>
                  <a:pt x="45851" y="25135"/>
                </a:cubicBezTo>
                <a:cubicBezTo>
                  <a:pt x="45851" y="36553"/>
                  <a:pt x="36565" y="45840"/>
                  <a:pt x="25146" y="45840"/>
                </a:cubicBezTo>
                <a:cubicBezTo>
                  <a:pt x="13728" y="45840"/>
                  <a:pt x="4442" y="36553"/>
                  <a:pt x="4442" y="25135"/>
                </a:cubicBezTo>
                <a:cubicBezTo>
                  <a:pt x="4442" y="13717"/>
                  <a:pt x="13728" y="4430"/>
                  <a:pt x="25146" y="4430"/>
                </a:cubicBezTo>
                <a:close/>
                <a:moveTo>
                  <a:pt x="25146" y="1"/>
                </a:moveTo>
                <a:cubicBezTo>
                  <a:pt x="11264" y="1"/>
                  <a:pt x="0" y="11252"/>
                  <a:pt x="0" y="25135"/>
                </a:cubicBezTo>
                <a:cubicBezTo>
                  <a:pt x="0" y="39017"/>
                  <a:pt x="11264" y="50281"/>
                  <a:pt x="25146" y="50281"/>
                </a:cubicBezTo>
                <a:cubicBezTo>
                  <a:pt x="39029" y="50281"/>
                  <a:pt x="50281" y="39017"/>
                  <a:pt x="50281" y="25135"/>
                </a:cubicBezTo>
                <a:cubicBezTo>
                  <a:pt x="50281"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14"/>
          <p:cNvSpPr/>
          <p:nvPr/>
        </p:nvSpPr>
        <p:spPr>
          <a:xfrm>
            <a:off x="3309761" y="2146764"/>
            <a:ext cx="1326161" cy="678085"/>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2" y="25278"/>
                  <a:pt x="4442" y="25135"/>
                </a:cubicBezTo>
                <a:cubicBezTo>
                  <a:pt x="4442" y="13717"/>
                  <a:pt x="13728" y="4430"/>
                  <a:pt x="25146" y="4430"/>
                </a:cubicBezTo>
                <a:cubicBezTo>
                  <a:pt x="36565" y="4430"/>
                  <a:pt x="45851" y="13717"/>
                  <a:pt x="45851" y="25135"/>
                </a:cubicBezTo>
                <a:cubicBezTo>
                  <a:pt x="45851" y="25278"/>
                  <a:pt x="45840" y="25420"/>
                  <a:pt x="45840" y="25563"/>
                </a:cubicBezTo>
                <a:lnTo>
                  <a:pt x="50269" y="25563"/>
                </a:lnTo>
                <a:cubicBezTo>
                  <a:pt x="50281" y="25420"/>
                  <a:pt x="50281" y="25278"/>
                  <a:pt x="50281" y="25135"/>
                </a:cubicBezTo>
                <a:cubicBezTo>
                  <a:pt x="50281" y="11252"/>
                  <a:pt x="39029" y="1"/>
                  <a:pt x="25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14"/>
          <p:cNvSpPr txBox="1"/>
          <p:nvPr/>
        </p:nvSpPr>
        <p:spPr>
          <a:xfrm>
            <a:off x="3021663" y="3477163"/>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5"/>
                </a:solidFill>
                <a:latin typeface="Open Sans"/>
                <a:ea typeface="Open Sans"/>
                <a:cs typeface="Open Sans"/>
                <a:sym typeface="Open Sans"/>
              </a:rPr>
              <a:t>Mars</a:t>
            </a:r>
            <a:endParaRPr sz="1800" b="1">
              <a:solidFill>
                <a:schemeClr val="accent5"/>
              </a:solidFill>
              <a:latin typeface="Open Sans"/>
              <a:ea typeface="Open Sans"/>
              <a:cs typeface="Open Sans"/>
              <a:sym typeface="Open Sans"/>
            </a:endParaRPr>
          </a:p>
        </p:txBody>
      </p:sp>
      <p:sp>
        <p:nvSpPr>
          <p:cNvPr id="2717" name="Google Shape;2717;p114"/>
          <p:cNvSpPr txBox="1"/>
          <p:nvPr/>
        </p:nvSpPr>
        <p:spPr>
          <a:xfrm>
            <a:off x="3021663" y="3812437"/>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Despite being red, Mars is a cold place</a:t>
            </a:r>
            <a:endParaRPr>
              <a:solidFill>
                <a:schemeClr val="dk2"/>
              </a:solidFill>
              <a:latin typeface="Open Sans"/>
              <a:ea typeface="Open Sans"/>
              <a:cs typeface="Open Sans"/>
              <a:sym typeface="Open Sans"/>
            </a:endParaRPr>
          </a:p>
        </p:txBody>
      </p:sp>
      <p:sp>
        <p:nvSpPr>
          <p:cNvPr id="2718" name="Google Shape;2718;p114"/>
          <p:cNvSpPr/>
          <p:nvPr/>
        </p:nvSpPr>
        <p:spPr>
          <a:xfrm>
            <a:off x="4456387" y="2701337"/>
            <a:ext cx="245578" cy="247001"/>
          </a:xfrm>
          <a:custGeom>
            <a:avLst/>
            <a:gdLst/>
            <a:ahLst/>
            <a:cxnLst/>
            <a:rect l="l" t="t" r="r" b="b"/>
            <a:pathLst>
              <a:path w="9311" h="9312" extrusionOk="0">
                <a:moveTo>
                  <a:pt x="4656" y="1"/>
                </a:moveTo>
                <a:cubicBezTo>
                  <a:pt x="2084" y="1"/>
                  <a:pt x="0" y="2085"/>
                  <a:pt x="0" y="4656"/>
                </a:cubicBezTo>
                <a:cubicBezTo>
                  <a:pt x="0" y="7228"/>
                  <a:pt x="2084" y="9312"/>
                  <a:pt x="4656" y="9312"/>
                </a:cubicBezTo>
                <a:cubicBezTo>
                  <a:pt x="7227" y="9312"/>
                  <a:pt x="9311" y="7228"/>
                  <a:pt x="9311" y="4656"/>
                </a:cubicBezTo>
                <a:cubicBezTo>
                  <a:pt x="9311" y="2085"/>
                  <a:pt x="7227" y="1"/>
                  <a:pt x="46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14"/>
          <p:cNvSpPr/>
          <p:nvPr/>
        </p:nvSpPr>
        <p:spPr>
          <a:xfrm>
            <a:off x="4508509" y="2753778"/>
            <a:ext cx="141344" cy="141829"/>
          </a:xfrm>
          <a:custGeom>
            <a:avLst/>
            <a:gdLst/>
            <a:ahLst/>
            <a:cxnLst/>
            <a:rect l="l" t="t" r="r" b="b"/>
            <a:pathLst>
              <a:path w="5359" h="5347" extrusionOk="0">
                <a:moveTo>
                  <a:pt x="2680" y="0"/>
                </a:moveTo>
                <a:cubicBezTo>
                  <a:pt x="1203" y="0"/>
                  <a:pt x="1" y="1191"/>
                  <a:pt x="1" y="2679"/>
                </a:cubicBezTo>
                <a:cubicBezTo>
                  <a:pt x="1" y="4156"/>
                  <a:pt x="1203" y="5346"/>
                  <a:pt x="2680" y="5346"/>
                </a:cubicBezTo>
                <a:cubicBezTo>
                  <a:pt x="4156" y="5346"/>
                  <a:pt x="5358" y="4156"/>
                  <a:pt x="5358" y="2679"/>
                </a:cubicBezTo>
                <a:cubicBezTo>
                  <a:pt x="5358" y="1191"/>
                  <a:pt x="4156" y="0"/>
                  <a:pt x="2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14"/>
          <p:cNvSpPr/>
          <p:nvPr/>
        </p:nvSpPr>
        <p:spPr>
          <a:xfrm>
            <a:off x="2098142" y="2146764"/>
            <a:ext cx="1326161" cy="1333704"/>
          </a:xfrm>
          <a:custGeom>
            <a:avLst/>
            <a:gdLst/>
            <a:ahLst/>
            <a:cxnLst/>
            <a:rect l="l" t="t" r="r" b="b"/>
            <a:pathLst>
              <a:path w="50281" h="50281" extrusionOk="0">
                <a:moveTo>
                  <a:pt x="25134" y="4430"/>
                </a:moveTo>
                <a:cubicBezTo>
                  <a:pt x="36552" y="4430"/>
                  <a:pt x="45839" y="13717"/>
                  <a:pt x="45839" y="25135"/>
                </a:cubicBezTo>
                <a:cubicBezTo>
                  <a:pt x="45839" y="36553"/>
                  <a:pt x="36552" y="45840"/>
                  <a:pt x="25134" y="45840"/>
                </a:cubicBezTo>
                <a:cubicBezTo>
                  <a:pt x="13716" y="45840"/>
                  <a:pt x="4429" y="36553"/>
                  <a:pt x="4429" y="25135"/>
                </a:cubicBezTo>
                <a:cubicBezTo>
                  <a:pt x="4429" y="13717"/>
                  <a:pt x="13716" y="4430"/>
                  <a:pt x="25134" y="4430"/>
                </a:cubicBezTo>
                <a:close/>
                <a:moveTo>
                  <a:pt x="25134" y="1"/>
                </a:moveTo>
                <a:cubicBezTo>
                  <a:pt x="11252" y="1"/>
                  <a:pt x="0" y="11252"/>
                  <a:pt x="0" y="25135"/>
                </a:cubicBezTo>
                <a:cubicBezTo>
                  <a:pt x="0" y="39017"/>
                  <a:pt x="11252" y="50281"/>
                  <a:pt x="25134" y="50281"/>
                </a:cubicBezTo>
                <a:cubicBezTo>
                  <a:pt x="39017" y="50281"/>
                  <a:pt x="50280" y="39017"/>
                  <a:pt x="50280" y="25135"/>
                </a:cubicBezTo>
                <a:cubicBezTo>
                  <a:pt x="50280" y="11252"/>
                  <a:pt x="39017" y="1"/>
                  <a:pt x="25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1" name="Google Shape;2721;p114"/>
          <p:cNvSpPr/>
          <p:nvPr/>
        </p:nvSpPr>
        <p:spPr>
          <a:xfrm>
            <a:off x="2098459" y="2824840"/>
            <a:ext cx="1325528" cy="655645"/>
          </a:xfrm>
          <a:custGeom>
            <a:avLst/>
            <a:gdLst/>
            <a:ahLst/>
            <a:cxnLst/>
            <a:rect l="l" t="t" r="r" b="b"/>
            <a:pathLst>
              <a:path w="50257" h="24718" extrusionOk="0">
                <a:moveTo>
                  <a:pt x="0" y="0"/>
                </a:moveTo>
                <a:cubicBezTo>
                  <a:pt x="226" y="13681"/>
                  <a:pt x="11382" y="24718"/>
                  <a:pt x="25122" y="24718"/>
                </a:cubicBezTo>
                <a:cubicBezTo>
                  <a:pt x="38862" y="24718"/>
                  <a:pt x="50030" y="13681"/>
                  <a:pt x="50256" y="0"/>
                </a:cubicBezTo>
                <a:lnTo>
                  <a:pt x="45815" y="0"/>
                </a:lnTo>
                <a:cubicBezTo>
                  <a:pt x="45589" y="11216"/>
                  <a:pt x="36397" y="20277"/>
                  <a:pt x="25122" y="20277"/>
                </a:cubicBezTo>
                <a:cubicBezTo>
                  <a:pt x="13847" y="20277"/>
                  <a:pt x="4655" y="11216"/>
                  <a:pt x="4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2" name="Google Shape;2722;p114"/>
          <p:cNvSpPr/>
          <p:nvPr/>
        </p:nvSpPr>
        <p:spPr>
          <a:xfrm>
            <a:off x="3245058" y="2701337"/>
            <a:ext cx="245604" cy="247001"/>
          </a:xfrm>
          <a:custGeom>
            <a:avLst/>
            <a:gdLst/>
            <a:ahLst/>
            <a:cxnLst/>
            <a:rect l="l" t="t" r="r" b="b"/>
            <a:pathLst>
              <a:path w="9312" h="9312" extrusionOk="0">
                <a:moveTo>
                  <a:pt x="4656" y="1"/>
                </a:moveTo>
                <a:cubicBezTo>
                  <a:pt x="2084" y="1"/>
                  <a:pt x="1" y="2085"/>
                  <a:pt x="1" y="4656"/>
                </a:cubicBezTo>
                <a:cubicBezTo>
                  <a:pt x="1" y="7228"/>
                  <a:pt x="2084" y="9312"/>
                  <a:pt x="4656" y="9312"/>
                </a:cubicBezTo>
                <a:cubicBezTo>
                  <a:pt x="7228" y="9312"/>
                  <a:pt x="9311" y="7228"/>
                  <a:pt x="9311" y="4656"/>
                </a:cubicBezTo>
                <a:cubicBezTo>
                  <a:pt x="9311" y="2085"/>
                  <a:pt x="7228" y="1"/>
                  <a:pt x="4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3" name="Google Shape;2723;p114"/>
          <p:cNvSpPr/>
          <p:nvPr/>
        </p:nvSpPr>
        <p:spPr>
          <a:xfrm>
            <a:off x="3297206" y="2753778"/>
            <a:ext cx="141027" cy="141829"/>
          </a:xfrm>
          <a:custGeom>
            <a:avLst/>
            <a:gdLst/>
            <a:ahLst/>
            <a:cxnLst/>
            <a:rect l="l" t="t" r="r" b="b"/>
            <a:pathLst>
              <a:path w="5347" h="5347" extrusionOk="0">
                <a:moveTo>
                  <a:pt x="2679" y="0"/>
                </a:moveTo>
                <a:cubicBezTo>
                  <a:pt x="1191" y="0"/>
                  <a:pt x="0" y="1191"/>
                  <a:pt x="0" y="2679"/>
                </a:cubicBezTo>
                <a:cubicBezTo>
                  <a:pt x="0" y="4156"/>
                  <a:pt x="1191" y="5346"/>
                  <a:pt x="2679" y="5346"/>
                </a:cubicBezTo>
                <a:cubicBezTo>
                  <a:pt x="4156" y="5346"/>
                  <a:pt x="5346" y="4156"/>
                  <a:pt x="5346" y="2679"/>
                </a:cubicBezTo>
                <a:cubicBezTo>
                  <a:pt x="5346" y="1191"/>
                  <a:pt x="4156" y="0"/>
                  <a:pt x="2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Open Sans"/>
              <a:ea typeface="Open Sans"/>
              <a:cs typeface="Open Sans"/>
              <a:sym typeface="Open Sans"/>
            </a:endParaRPr>
          </a:p>
        </p:txBody>
      </p:sp>
      <p:sp>
        <p:nvSpPr>
          <p:cNvPr id="2724" name="Google Shape;2724;p114"/>
          <p:cNvSpPr txBox="1"/>
          <p:nvPr/>
        </p:nvSpPr>
        <p:spPr>
          <a:xfrm>
            <a:off x="1816363"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2"/>
                </a:solidFill>
                <a:latin typeface="Open Sans"/>
                <a:ea typeface="Open Sans"/>
                <a:cs typeface="Open Sans"/>
                <a:sym typeface="Open Sans"/>
              </a:rPr>
              <a:t>Venus</a:t>
            </a:r>
            <a:endParaRPr sz="1800" b="1">
              <a:solidFill>
                <a:schemeClr val="accent2"/>
              </a:solidFill>
              <a:latin typeface="Open Sans"/>
              <a:ea typeface="Open Sans"/>
              <a:cs typeface="Open Sans"/>
              <a:sym typeface="Open Sans"/>
            </a:endParaRPr>
          </a:p>
        </p:txBody>
      </p:sp>
      <p:sp>
        <p:nvSpPr>
          <p:cNvPr id="2725" name="Google Shape;2725;p114"/>
          <p:cNvSpPr txBox="1"/>
          <p:nvPr/>
        </p:nvSpPr>
        <p:spPr>
          <a:xfrm>
            <a:off x="1816363"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Venus has a very beautiful name </a:t>
            </a:r>
            <a:endParaRPr>
              <a:solidFill>
                <a:schemeClr val="dk2"/>
              </a:solidFill>
              <a:latin typeface="Open Sans"/>
              <a:ea typeface="Open Sans"/>
              <a:cs typeface="Open Sans"/>
              <a:sym typeface="Open Sans"/>
            </a:endParaRPr>
          </a:p>
        </p:txBody>
      </p:sp>
      <p:sp>
        <p:nvSpPr>
          <p:cNvPr id="2726" name="Google Shape;2726;p114"/>
          <p:cNvSpPr/>
          <p:nvPr/>
        </p:nvSpPr>
        <p:spPr>
          <a:xfrm>
            <a:off x="888712" y="2146764"/>
            <a:ext cx="1326161" cy="1333704"/>
          </a:xfrm>
          <a:custGeom>
            <a:avLst/>
            <a:gdLst/>
            <a:ahLst/>
            <a:cxnLst/>
            <a:rect l="l" t="t" r="r" b="b"/>
            <a:pathLst>
              <a:path w="50281" h="50281" extrusionOk="0">
                <a:moveTo>
                  <a:pt x="25146" y="4430"/>
                </a:moveTo>
                <a:cubicBezTo>
                  <a:pt x="36564" y="4430"/>
                  <a:pt x="45851" y="13717"/>
                  <a:pt x="45851" y="25135"/>
                </a:cubicBezTo>
                <a:cubicBezTo>
                  <a:pt x="45851" y="36553"/>
                  <a:pt x="36564" y="45840"/>
                  <a:pt x="25146" y="45840"/>
                </a:cubicBezTo>
                <a:cubicBezTo>
                  <a:pt x="13728" y="45840"/>
                  <a:pt x="4441" y="36553"/>
                  <a:pt x="4441" y="25135"/>
                </a:cubicBezTo>
                <a:cubicBezTo>
                  <a:pt x="4441" y="13717"/>
                  <a:pt x="13728" y="4430"/>
                  <a:pt x="25146" y="4430"/>
                </a:cubicBezTo>
                <a:close/>
                <a:moveTo>
                  <a:pt x="25146" y="1"/>
                </a:moveTo>
                <a:cubicBezTo>
                  <a:pt x="11264" y="1"/>
                  <a:pt x="0" y="11252"/>
                  <a:pt x="0" y="25135"/>
                </a:cubicBezTo>
                <a:cubicBezTo>
                  <a:pt x="0" y="39017"/>
                  <a:pt x="11264" y="50281"/>
                  <a:pt x="25146" y="50281"/>
                </a:cubicBezTo>
                <a:cubicBezTo>
                  <a:pt x="39029" y="50281"/>
                  <a:pt x="50280" y="39017"/>
                  <a:pt x="50280" y="25135"/>
                </a:cubicBezTo>
                <a:cubicBezTo>
                  <a:pt x="50280" y="11252"/>
                  <a:pt x="39029" y="1"/>
                  <a:pt x="25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14"/>
          <p:cNvSpPr/>
          <p:nvPr/>
        </p:nvSpPr>
        <p:spPr>
          <a:xfrm>
            <a:off x="888712" y="2146764"/>
            <a:ext cx="1326161" cy="678085"/>
          </a:xfrm>
          <a:custGeom>
            <a:avLst/>
            <a:gdLst/>
            <a:ahLst/>
            <a:cxnLst/>
            <a:rect l="l" t="t" r="r" b="b"/>
            <a:pathLst>
              <a:path w="50281" h="25564" extrusionOk="0">
                <a:moveTo>
                  <a:pt x="25146" y="1"/>
                </a:moveTo>
                <a:cubicBezTo>
                  <a:pt x="11264" y="1"/>
                  <a:pt x="0" y="11252"/>
                  <a:pt x="0" y="25135"/>
                </a:cubicBezTo>
                <a:cubicBezTo>
                  <a:pt x="0" y="25278"/>
                  <a:pt x="12" y="25420"/>
                  <a:pt x="12" y="25563"/>
                </a:cubicBezTo>
                <a:lnTo>
                  <a:pt x="4453" y="25563"/>
                </a:lnTo>
                <a:cubicBezTo>
                  <a:pt x="4453" y="25420"/>
                  <a:pt x="4441" y="25278"/>
                  <a:pt x="4441" y="25135"/>
                </a:cubicBezTo>
                <a:cubicBezTo>
                  <a:pt x="4441" y="13717"/>
                  <a:pt x="13728" y="4430"/>
                  <a:pt x="25146" y="4430"/>
                </a:cubicBezTo>
                <a:cubicBezTo>
                  <a:pt x="36564" y="4430"/>
                  <a:pt x="45851" y="13717"/>
                  <a:pt x="45851" y="25135"/>
                </a:cubicBezTo>
                <a:cubicBezTo>
                  <a:pt x="45851" y="25278"/>
                  <a:pt x="45839" y="25420"/>
                  <a:pt x="45839" y="25563"/>
                </a:cubicBezTo>
                <a:lnTo>
                  <a:pt x="50268" y="25563"/>
                </a:lnTo>
                <a:cubicBezTo>
                  <a:pt x="50280" y="25420"/>
                  <a:pt x="50280" y="25278"/>
                  <a:pt x="50280" y="25135"/>
                </a:cubicBezTo>
                <a:cubicBezTo>
                  <a:pt x="50280" y="11252"/>
                  <a:pt x="39029" y="1"/>
                  <a:pt x="25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14"/>
          <p:cNvSpPr/>
          <p:nvPr/>
        </p:nvSpPr>
        <p:spPr>
          <a:xfrm>
            <a:off x="2033438" y="2701337"/>
            <a:ext cx="245604" cy="247001"/>
          </a:xfrm>
          <a:custGeom>
            <a:avLst/>
            <a:gdLst/>
            <a:ahLst/>
            <a:cxnLst/>
            <a:rect l="l" t="t" r="r" b="b"/>
            <a:pathLst>
              <a:path w="9312" h="9312" extrusionOk="0">
                <a:moveTo>
                  <a:pt x="4656" y="1"/>
                </a:moveTo>
                <a:cubicBezTo>
                  <a:pt x="2084" y="1"/>
                  <a:pt x="0" y="2085"/>
                  <a:pt x="0" y="4656"/>
                </a:cubicBezTo>
                <a:cubicBezTo>
                  <a:pt x="0" y="7228"/>
                  <a:pt x="2084" y="9312"/>
                  <a:pt x="4656" y="9312"/>
                </a:cubicBezTo>
                <a:cubicBezTo>
                  <a:pt x="7228" y="9312"/>
                  <a:pt x="9311" y="7228"/>
                  <a:pt x="9311" y="4656"/>
                </a:cubicBezTo>
                <a:cubicBezTo>
                  <a:pt x="9311" y="2085"/>
                  <a:pt x="7228" y="1"/>
                  <a:pt x="46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14"/>
          <p:cNvSpPr/>
          <p:nvPr/>
        </p:nvSpPr>
        <p:spPr>
          <a:xfrm>
            <a:off x="2085877" y="2753778"/>
            <a:ext cx="141027" cy="141829"/>
          </a:xfrm>
          <a:custGeom>
            <a:avLst/>
            <a:gdLst/>
            <a:ahLst/>
            <a:cxnLst/>
            <a:rect l="l" t="t" r="r" b="b"/>
            <a:pathLst>
              <a:path w="5347" h="5347" extrusionOk="0">
                <a:moveTo>
                  <a:pt x="2668" y="0"/>
                </a:moveTo>
                <a:cubicBezTo>
                  <a:pt x="1191" y="0"/>
                  <a:pt x="1" y="1191"/>
                  <a:pt x="1" y="2679"/>
                </a:cubicBezTo>
                <a:cubicBezTo>
                  <a:pt x="1" y="4156"/>
                  <a:pt x="1191" y="5346"/>
                  <a:pt x="2668" y="5346"/>
                </a:cubicBezTo>
                <a:cubicBezTo>
                  <a:pt x="4144" y="5346"/>
                  <a:pt x="5347" y="4156"/>
                  <a:pt x="5347" y="2679"/>
                </a:cubicBezTo>
                <a:cubicBezTo>
                  <a:pt x="5347" y="1191"/>
                  <a:pt x="4144" y="0"/>
                  <a:pt x="2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14"/>
          <p:cNvSpPr txBox="1"/>
          <p:nvPr/>
        </p:nvSpPr>
        <p:spPr>
          <a:xfrm>
            <a:off x="603213" y="3813462"/>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Mercury is the smallest planet</a:t>
            </a:r>
            <a:endParaRPr>
              <a:solidFill>
                <a:schemeClr val="dk2"/>
              </a:solidFill>
              <a:latin typeface="Open Sans"/>
              <a:ea typeface="Open Sans"/>
              <a:cs typeface="Open Sans"/>
              <a:sym typeface="Open Sans"/>
            </a:endParaRPr>
          </a:p>
        </p:txBody>
      </p:sp>
      <p:sp>
        <p:nvSpPr>
          <p:cNvPr id="2731" name="Google Shape;2731;p114"/>
          <p:cNvSpPr txBox="1"/>
          <p:nvPr/>
        </p:nvSpPr>
        <p:spPr>
          <a:xfrm>
            <a:off x="603213" y="3476138"/>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6"/>
                </a:solidFill>
                <a:latin typeface="Open Sans"/>
                <a:ea typeface="Open Sans"/>
                <a:cs typeface="Open Sans"/>
                <a:sym typeface="Open Sans"/>
              </a:rPr>
              <a:t>Mercury</a:t>
            </a:r>
            <a:endParaRPr sz="1800" b="1">
              <a:solidFill>
                <a:schemeClr val="accent6"/>
              </a:solidFill>
              <a:latin typeface="Open Sans"/>
              <a:ea typeface="Open Sans"/>
              <a:cs typeface="Open Sans"/>
              <a:sym typeface="Open Sans"/>
            </a:endParaRPr>
          </a:p>
        </p:txBody>
      </p:sp>
      <p:sp>
        <p:nvSpPr>
          <p:cNvPr id="2732" name="Google Shape;2732;p114"/>
          <p:cNvSpPr txBox="1"/>
          <p:nvPr/>
        </p:nvSpPr>
        <p:spPr>
          <a:xfrm>
            <a:off x="6656188" y="1219111"/>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Open Sans"/>
                <a:ea typeface="Open Sans"/>
                <a:cs typeface="Open Sans"/>
                <a:sym typeface="Open Sans"/>
              </a:rPr>
              <a:t>Neptune</a:t>
            </a:r>
            <a:endParaRPr sz="1800" b="1">
              <a:solidFill>
                <a:schemeClr val="dk1"/>
              </a:solidFill>
              <a:latin typeface="Open Sans"/>
              <a:ea typeface="Open Sans"/>
              <a:cs typeface="Open Sans"/>
              <a:sym typeface="Open Sans"/>
            </a:endParaRPr>
          </a:p>
        </p:txBody>
      </p:sp>
      <p:sp>
        <p:nvSpPr>
          <p:cNvPr id="2733" name="Google Shape;2733;p114"/>
          <p:cNvSpPr txBox="1"/>
          <p:nvPr/>
        </p:nvSpPr>
        <p:spPr>
          <a:xfrm>
            <a:off x="6656188" y="1546911"/>
            <a:ext cx="1884600" cy="5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Neptune is the farthest planet </a:t>
            </a:r>
            <a:endParaRPr>
              <a:solidFill>
                <a:schemeClr val="dk2"/>
              </a:solidFill>
              <a:latin typeface="Open Sans"/>
              <a:ea typeface="Open Sans"/>
              <a:cs typeface="Open Sans"/>
              <a:sym typeface="Open Sans"/>
            </a:endParaRPr>
          </a:p>
        </p:txBody>
      </p:sp>
      <p:grpSp>
        <p:nvGrpSpPr>
          <p:cNvPr id="2734" name="Google Shape;2734;p114"/>
          <p:cNvGrpSpPr/>
          <p:nvPr/>
        </p:nvGrpSpPr>
        <p:grpSpPr>
          <a:xfrm>
            <a:off x="4942919" y="2540384"/>
            <a:ext cx="483837" cy="485281"/>
            <a:chOff x="-34032200" y="2634975"/>
            <a:chExt cx="292225" cy="292250"/>
          </a:xfrm>
        </p:grpSpPr>
        <p:sp>
          <p:nvSpPr>
            <p:cNvPr id="2735" name="Google Shape;2735;p114"/>
            <p:cNvSpPr/>
            <p:nvPr/>
          </p:nvSpPr>
          <p:spPr>
            <a:xfrm>
              <a:off x="-34032200" y="2634975"/>
              <a:ext cx="292225" cy="292250"/>
            </a:xfrm>
            <a:custGeom>
              <a:avLst/>
              <a:gdLst/>
              <a:ahLst/>
              <a:cxnLst/>
              <a:rect l="l" t="t" r="r" b="b"/>
              <a:pathLst>
                <a:path w="11689" h="11690" extrusionOk="0">
                  <a:moveTo>
                    <a:pt x="5766" y="662"/>
                  </a:moveTo>
                  <a:cubicBezTo>
                    <a:pt x="8602" y="662"/>
                    <a:pt x="10933" y="2962"/>
                    <a:pt x="10933" y="5798"/>
                  </a:cubicBezTo>
                  <a:cubicBezTo>
                    <a:pt x="10933" y="6806"/>
                    <a:pt x="10649" y="7783"/>
                    <a:pt x="10114" y="8602"/>
                  </a:cubicBezTo>
                  <a:lnTo>
                    <a:pt x="10145" y="8444"/>
                  </a:lnTo>
                  <a:cubicBezTo>
                    <a:pt x="10177" y="8350"/>
                    <a:pt x="10145" y="8224"/>
                    <a:pt x="10082" y="8129"/>
                  </a:cubicBezTo>
                  <a:cubicBezTo>
                    <a:pt x="9988" y="8066"/>
                    <a:pt x="9862" y="8035"/>
                    <a:pt x="9767" y="8035"/>
                  </a:cubicBezTo>
                  <a:lnTo>
                    <a:pt x="9641" y="8066"/>
                  </a:lnTo>
                  <a:cubicBezTo>
                    <a:pt x="10019" y="7405"/>
                    <a:pt x="10240" y="6617"/>
                    <a:pt x="10240" y="5829"/>
                  </a:cubicBezTo>
                  <a:cubicBezTo>
                    <a:pt x="10240" y="3372"/>
                    <a:pt x="8223" y="1356"/>
                    <a:pt x="5766" y="1356"/>
                  </a:cubicBezTo>
                  <a:cubicBezTo>
                    <a:pt x="5136" y="1356"/>
                    <a:pt x="4506" y="1482"/>
                    <a:pt x="3970" y="1765"/>
                  </a:cubicBezTo>
                  <a:cubicBezTo>
                    <a:pt x="3813" y="1828"/>
                    <a:pt x="3718" y="2017"/>
                    <a:pt x="3813" y="2175"/>
                  </a:cubicBezTo>
                  <a:lnTo>
                    <a:pt x="3970" y="2553"/>
                  </a:lnTo>
                  <a:lnTo>
                    <a:pt x="2710" y="2742"/>
                  </a:lnTo>
                  <a:lnTo>
                    <a:pt x="2301" y="2773"/>
                  </a:lnTo>
                  <a:cubicBezTo>
                    <a:pt x="2364" y="2647"/>
                    <a:pt x="2710" y="1324"/>
                    <a:pt x="2742" y="1198"/>
                  </a:cubicBezTo>
                  <a:lnTo>
                    <a:pt x="2836" y="1293"/>
                  </a:lnTo>
                  <a:cubicBezTo>
                    <a:pt x="2898" y="1354"/>
                    <a:pt x="2986" y="1402"/>
                    <a:pt x="3084" y="1402"/>
                  </a:cubicBezTo>
                  <a:cubicBezTo>
                    <a:pt x="3136" y="1402"/>
                    <a:pt x="3191" y="1389"/>
                    <a:pt x="3246" y="1356"/>
                  </a:cubicBezTo>
                  <a:cubicBezTo>
                    <a:pt x="4033" y="883"/>
                    <a:pt x="4915" y="662"/>
                    <a:pt x="5766" y="662"/>
                  </a:cubicBezTo>
                  <a:close/>
                  <a:moveTo>
                    <a:pt x="6144" y="2080"/>
                  </a:moveTo>
                  <a:cubicBezTo>
                    <a:pt x="7940" y="2238"/>
                    <a:pt x="9358" y="3687"/>
                    <a:pt x="9515" y="5451"/>
                  </a:cubicBezTo>
                  <a:lnTo>
                    <a:pt x="9200" y="5451"/>
                  </a:lnTo>
                  <a:cubicBezTo>
                    <a:pt x="9011" y="5451"/>
                    <a:pt x="8854" y="5609"/>
                    <a:pt x="8854" y="5829"/>
                  </a:cubicBezTo>
                  <a:cubicBezTo>
                    <a:pt x="8854" y="6018"/>
                    <a:pt x="9011" y="6176"/>
                    <a:pt x="9200" y="6176"/>
                  </a:cubicBezTo>
                  <a:lnTo>
                    <a:pt x="9515" y="6176"/>
                  </a:lnTo>
                  <a:cubicBezTo>
                    <a:pt x="9452" y="6932"/>
                    <a:pt x="9169" y="7657"/>
                    <a:pt x="8665" y="8255"/>
                  </a:cubicBezTo>
                  <a:lnTo>
                    <a:pt x="6995" y="8570"/>
                  </a:lnTo>
                  <a:cubicBezTo>
                    <a:pt x="6900" y="8602"/>
                    <a:pt x="6806" y="8665"/>
                    <a:pt x="6774" y="8759"/>
                  </a:cubicBezTo>
                  <a:cubicBezTo>
                    <a:pt x="6743" y="8885"/>
                    <a:pt x="6743" y="9011"/>
                    <a:pt x="6806" y="9074"/>
                  </a:cubicBezTo>
                  <a:lnTo>
                    <a:pt x="6995" y="9389"/>
                  </a:lnTo>
                  <a:cubicBezTo>
                    <a:pt x="6743" y="9484"/>
                    <a:pt x="6459" y="9547"/>
                    <a:pt x="6176" y="9547"/>
                  </a:cubicBezTo>
                  <a:lnTo>
                    <a:pt x="6176" y="9232"/>
                  </a:lnTo>
                  <a:cubicBezTo>
                    <a:pt x="6176" y="9043"/>
                    <a:pt x="6018" y="8885"/>
                    <a:pt x="5829" y="8885"/>
                  </a:cubicBezTo>
                  <a:cubicBezTo>
                    <a:pt x="5640" y="8885"/>
                    <a:pt x="5483" y="9043"/>
                    <a:pt x="5483" y="9232"/>
                  </a:cubicBezTo>
                  <a:lnTo>
                    <a:pt x="5483" y="9547"/>
                  </a:lnTo>
                  <a:cubicBezTo>
                    <a:pt x="3655" y="9389"/>
                    <a:pt x="2238" y="7940"/>
                    <a:pt x="2080" y="6176"/>
                  </a:cubicBezTo>
                  <a:lnTo>
                    <a:pt x="2395" y="6176"/>
                  </a:lnTo>
                  <a:cubicBezTo>
                    <a:pt x="2584" y="6176"/>
                    <a:pt x="2742" y="6018"/>
                    <a:pt x="2742" y="5829"/>
                  </a:cubicBezTo>
                  <a:cubicBezTo>
                    <a:pt x="2742" y="5609"/>
                    <a:pt x="2584" y="5451"/>
                    <a:pt x="2395" y="5451"/>
                  </a:cubicBezTo>
                  <a:lnTo>
                    <a:pt x="2080" y="5451"/>
                  </a:lnTo>
                  <a:cubicBezTo>
                    <a:pt x="2175" y="4727"/>
                    <a:pt x="2427" y="3971"/>
                    <a:pt x="2962" y="3372"/>
                  </a:cubicBezTo>
                  <a:lnTo>
                    <a:pt x="4474" y="3183"/>
                  </a:lnTo>
                  <a:cubicBezTo>
                    <a:pt x="4600" y="3183"/>
                    <a:pt x="4663" y="3088"/>
                    <a:pt x="4726" y="3025"/>
                  </a:cubicBezTo>
                  <a:cubicBezTo>
                    <a:pt x="4758" y="2931"/>
                    <a:pt x="4758" y="2836"/>
                    <a:pt x="4726" y="2710"/>
                  </a:cubicBezTo>
                  <a:lnTo>
                    <a:pt x="4506" y="2269"/>
                  </a:lnTo>
                  <a:cubicBezTo>
                    <a:pt x="4789" y="2143"/>
                    <a:pt x="5104" y="2112"/>
                    <a:pt x="5420" y="2080"/>
                  </a:cubicBezTo>
                  <a:lnTo>
                    <a:pt x="5420" y="2395"/>
                  </a:lnTo>
                  <a:cubicBezTo>
                    <a:pt x="5420" y="2584"/>
                    <a:pt x="5577" y="2742"/>
                    <a:pt x="5766" y="2742"/>
                  </a:cubicBezTo>
                  <a:cubicBezTo>
                    <a:pt x="5987" y="2742"/>
                    <a:pt x="6144" y="2584"/>
                    <a:pt x="6144" y="2395"/>
                  </a:cubicBezTo>
                  <a:lnTo>
                    <a:pt x="6144" y="2080"/>
                  </a:lnTo>
                  <a:close/>
                  <a:moveTo>
                    <a:pt x="1607" y="2899"/>
                  </a:moveTo>
                  <a:lnTo>
                    <a:pt x="1544" y="3151"/>
                  </a:lnTo>
                  <a:cubicBezTo>
                    <a:pt x="1481" y="3246"/>
                    <a:pt x="1544" y="3372"/>
                    <a:pt x="1607" y="3466"/>
                  </a:cubicBezTo>
                  <a:cubicBezTo>
                    <a:pt x="1670" y="3529"/>
                    <a:pt x="1796" y="3561"/>
                    <a:pt x="1922" y="3561"/>
                  </a:cubicBezTo>
                  <a:lnTo>
                    <a:pt x="1985" y="3561"/>
                  </a:lnTo>
                  <a:cubicBezTo>
                    <a:pt x="1607" y="4254"/>
                    <a:pt x="1387" y="5042"/>
                    <a:pt x="1387" y="5861"/>
                  </a:cubicBezTo>
                  <a:cubicBezTo>
                    <a:pt x="1387" y="8287"/>
                    <a:pt x="3372" y="10303"/>
                    <a:pt x="5829" y="10303"/>
                  </a:cubicBezTo>
                  <a:cubicBezTo>
                    <a:pt x="6459" y="10303"/>
                    <a:pt x="7089" y="10177"/>
                    <a:pt x="7688" y="9925"/>
                  </a:cubicBezTo>
                  <a:cubicBezTo>
                    <a:pt x="7751" y="9862"/>
                    <a:pt x="7845" y="9799"/>
                    <a:pt x="7877" y="9704"/>
                  </a:cubicBezTo>
                  <a:cubicBezTo>
                    <a:pt x="7908" y="9641"/>
                    <a:pt x="7877" y="9515"/>
                    <a:pt x="7845" y="9452"/>
                  </a:cubicBezTo>
                  <a:lnTo>
                    <a:pt x="7688" y="9200"/>
                  </a:lnTo>
                  <a:lnTo>
                    <a:pt x="9421" y="8854"/>
                  </a:lnTo>
                  <a:lnTo>
                    <a:pt x="9421" y="8854"/>
                  </a:lnTo>
                  <a:cubicBezTo>
                    <a:pt x="9326" y="9200"/>
                    <a:pt x="9074" y="10177"/>
                    <a:pt x="9011" y="10492"/>
                  </a:cubicBezTo>
                  <a:lnTo>
                    <a:pt x="8759" y="10303"/>
                  </a:lnTo>
                  <a:cubicBezTo>
                    <a:pt x="8708" y="10235"/>
                    <a:pt x="8640" y="10204"/>
                    <a:pt x="8567" y="10204"/>
                  </a:cubicBezTo>
                  <a:cubicBezTo>
                    <a:pt x="8505" y="10204"/>
                    <a:pt x="8439" y="10228"/>
                    <a:pt x="8381" y="10271"/>
                  </a:cubicBezTo>
                  <a:cubicBezTo>
                    <a:pt x="7593" y="10744"/>
                    <a:pt x="6680" y="10965"/>
                    <a:pt x="5829" y="10965"/>
                  </a:cubicBezTo>
                  <a:cubicBezTo>
                    <a:pt x="2994" y="10965"/>
                    <a:pt x="662" y="8665"/>
                    <a:pt x="662" y="5829"/>
                  </a:cubicBezTo>
                  <a:cubicBezTo>
                    <a:pt x="662" y="4758"/>
                    <a:pt x="977" y="3781"/>
                    <a:pt x="1607" y="2899"/>
                  </a:cubicBezTo>
                  <a:close/>
                  <a:moveTo>
                    <a:pt x="5766" y="1"/>
                  </a:moveTo>
                  <a:cubicBezTo>
                    <a:pt x="4884" y="1"/>
                    <a:pt x="3970" y="221"/>
                    <a:pt x="3151" y="662"/>
                  </a:cubicBezTo>
                  <a:lnTo>
                    <a:pt x="2836" y="316"/>
                  </a:lnTo>
                  <a:cubicBezTo>
                    <a:pt x="2765" y="245"/>
                    <a:pt x="2677" y="210"/>
                    <a:pt x="2597" y="210"/>
                  </a:cubicBezTo>
                  <a:cubicBezTo>
                    <a:pt x="2570" y="210"/>
                    <a:pt x="2545" y="214"/>
                    <a:pt x="2521" y="221"/>
                  </a:cubicBezTo>
                  <a:cubicBezTo>
                    <a:pt x="2395" y="253"/>
                    <a:pt x="2301" y="347"/>
                    <a:pt x="2269" y="473"/>
                  </a:cubicBezTo>
                  <a:lnTo>
                    <a:pt x="1985" y="1450"/>
                  </a:lnTo>
                  <a:cubicBezTo>
                    <a:pt x="694" y="2553"/>
                    <a:pt x="1" y="4160"/>
                    <a:pt x="1" y="5829"/>
                  </a:cubicBezTo>
                  <a:cubicBezTo>
                    <a:pt x="1" y="7342"/>
                    <a:pt x="599" y="8854"/>
                    <a:pt x="1733" y="9956"/>
                  </a:cubicBezTo>
                  <a:cubicBezTo>
                    <a:pt x="2836" y="11059"/>
                    <a:pt x="4285" y="11689"/>
                    <a:pt x="5861" y="11689"/>
                  </a:cubicBezTo>
                  <a:cubicBezTo>
                    <a:pt x="6774" y="11689"/>
                    <a:pt x="7719" y="11437"/>
                    <a:pt x="8539" y="11028"/>
                  </a:cubicBezTo>
                  <a:lnTo>
                    <a:pt x="8980" y="11406"/>
                  </a:lnTo>
                  <a:cubicBezTo>
                    <a:pt x="9027" y="11477"/>
                    <a:pt x="9110" y="11512"/>
                    <a:pt x="9201" y="11512"/>
                  </a:cubicBezTo>
                  <a:cubicBezTo>
                    <a:pt x="9232" y="11512"/>
                    <a:pt x="9263" y="11508"/>
                    <a:pt x="9295" y="11500"/>
                  </a:cubicBezTo>
                  <a:cubicBezTo>
                    <a:pt x="9421" y="11437"/>
                    <a:pt x="9484" y="11374"/>
                    <a:pt x="9515" y="11248"/>
                  </a:cubicBezTo>
                  <a:lnTo>
                    <a:pt x="9799" y="10114"/>
                  </a:lnTo>
                  <a:cubicBezTo>
                    <a:pt x="10996" y="9011"/>
                    <a:pt x="11689" y="7468"/>
                    <a:pt x="11689" y="5861"/>
                  </a:cubicBezTo>
                  <a:cubicBezTo>
                    <a:pt x="11658" y="2616"/>
                    <a:pt x="9011" y="1"/>
                    <a:pt x="57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14"/>
            <p:cNvSpPr/>
            <p:nvPr/>
          </p:nvSpPr>
          <p:spPr>
            <a:xfrm>
              <a:off x="-33947125" y="2735800"/>
              <a:ext cx="51200" cy="86675"/>
            </a:xfrm>
            <a:custGeom>
              <a:avLst/>
              <a:gdLst/>
              <a:ahLst/>
              <a:cxnLst/>
              <a:rect l="l" t="t" r="r" b="b"/>
              <a:pathLst>
                <a:path w="2048" h="3467" extrusionOk="0">
                  <a:moveTo>
                    <a:pt x="1040" y="1"/>
                  </a:moveTo>
                  <a:cubicBezTo>
                    <a:pt x="473" y="1"/>
                    <a:pt x="0" y="473"/>
                    <a:pt x="0" y="1040"/>
                  </a:cubicBezTo>
                  <a:cubicBezTo>
                    <a:pt x="0" y="1229"/>
                    <a:pt x="158" y="1387"/>
                    <a:pt x="378" y="1387"/>
                  </a:cubicBezTo>
                  <a:cubicBezTo>
                    <a:pt x="567" y="1387"/>
                    <a:pt x="725" y="1229"/>
                    <a:pt x="725" y="1040"/>
                  </a:cubicBezTo>
                  <a:cubicBezTo>
                    <a:pt x="725" y="851"/>
                    <a:pt x="882" y="662"/>
                    <a:pt x="1071" y="662"/>
                  </a:cubicBezTo>
                  <a:cubicBezTo>
                    <a:pt x="1292" y="662"/>
                    <a:pt x="1449" y="851"/>
                    <a:pt x="1449" y="1040"/>
                  </a:cubicBezTo>
                  <a:lnTo>
                    <a:pt x="1449" y="1292"/>
                  </a:lnTo>
                  <a:cubicBezTo>
                    <a:pt x="1449" y="1418"/>
                    <a:pt x="1355" y="1544"/>
                    <a:pt x="1229" y="1639"/>
                  </a:cubicBezTo>
                  <a:lnTo>
                    <a:pt x="599" y="1954"/>
                  </a:lnTo>
                  <a:cubicBezTo>
                    <a:pt x="252" y="2111"/>
                    <a:pt x="63" y="2458"/>
                    <a:pt x="63" y="2836"/>
                  </a:cubicBezTo>
                  <a:lnTo>
                    <a:pt x="63" y="3119"/>
                  </a:lnTo>
                  <a:cubicBezTo>
                    <a:pt x="0" y="3372"/>
                    <a:pt x="158" y="3466"/>
                    <a:pt x="315" y="3466"/>
                  </a:cubicBezTo>
                  <a:lnTo>
                    <a:pt x="1701" y="3466"/>
                  </a:lnTo>
                  <a:cubicBezTo>
                    <a:pt x="1891" y="3466"/>
                    <a:pt x="2048" y="3309"/>
                    <a:pt x="2048" y="3119"/>
                  </a:cubicBezTo>
                  <a:cubicBezTo>
                    <a:pt x="2048" y="2930"/>
                    <a:pt x="1891" y="2773"/>
                    <a:pt x="1701" y="2773"/>
                  </a:cubicBezTo>
                  <a:lnTo>
                    <a:pt x="693" y="2773"/>
                  </a:lnTo>
                  <a:cubicBezTo>
                    <a:pt x="725" y="2678"/>
                    <a:pt x="756" y="2584"/>
                    <a:pt x="882" y="2521"/>
                  </a:cubicBezTo>
                  <a:lnTo>
                    <a:pt x="1512" y="2206"/>
                  </a:lnTo>
                  <a:cubicBezTo>
                    <a:pt x="1859" y="2048"/>
                    <a:pt x="2048" y="1702"/>
                    <a:pt x="2048" y="1292"/>
                  </a:cubicBezTo>
                  <a:lnTo>
                    <a:pt x="2048" y="1040"/>
                  </a:lnTo>
                  <a:cubicBezTo>
                    <a:pt x="2048" y="473"/>
                    <a:pt x="1575" y="1"/>
                    <a:pt x="1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14"/>
            <p:cNvSpPr/>
            <p:nvPr/>
          </p:nvSpPr>
          <p:spPr>
            <a:xfrm>
              <a:off x="-33878600" y="2737375"/>
              <a:ext cx="52000" cy="86675"/>
            </a:xfrm>
            <a:custGeom>
              <a:avLst/>
              <a:gdLst/>
              <a:ahLst/>
              <a:cxnLst/>
              <a:rect l="l" t="t" r="r" b="b"/>
              <a:pathLst>
                <a:path w="2080" h="3467" extrusionOk="0">
                  <a:moveTo>
                    <a:pt x="347" y="1"/>
                  </a:moveTo>
                  <a:cubicBezTo>
                    <a:pt x="158" y="1"/>
                    <a:pt x="0" y="158"/>
                    <a:pt x="0" y="347"/>
                  </a:cubicBezTo>
                  <a:lnTo>
                    <a:pt x="0" y="1733"/>
                  </a:lnTo>
                  <a:cubicBezTo>
                    <a:pt x="0" y="1922"/>
                    <a:pt x="158" y="2080"/>
                    <a:pt x="347" y="2080"/>
                  </a:cubicBezTo>
                  <a:lnTo>
                    <a:pt x="1355" y="2080"/>
                  </a:lnTo>
                  <a:lnTo>
                    <a:pt x="1355" y="3088"/>
                  </a:lnTo>
                  <a:cubicBezTo>
                    <a:pt x="1355" y="3309"/>
                    <a:pt x="1512" y="3466"/>
                    <a:pt x="1733" y="3466"/>
                  </a:cubicBezTo>
                  <a:cubicBezTo>
                    <a:pt x="1922" y="3466"/>
                    <a:pt x="2079" y="3309"/>
                    <a:pt x="2079" y="3088"/>
                  </a:cubicBezTo>
                  <a:lnTo>
                    <a:pt x="2079" y="1733"/>
                  </a:lnTo>
                  <a:lnTo>
                    <a:pt x="2079" y="347"/>
                  </a:lnTo>
                  <a:cubicBezTo>
                    <a:pt x="2079" y="158"/>
                    <a:pt x="1922" y="1"/>
                    <a:pt x="1733" y="1"/>
                  </a:cubicBezTo>
                  <a:cubicBezTo>
                    <a:pt x="1512" y="1"/>
                    <a:pt x="1355" y="158"/>
                    <a:pt x="1355" y="347"/>
                  </a:cubicBezTo>
                  <a:lnTo>
                    <a:pt x="1355" y="1355"/>
                  </a:lnTo>
                  <a:lnTo>
                    <a:pt x="693" y="1355"/>
                  </a:lnTo>
                  <a:lnTo>
                    <a:pt x="693" y="347"/>
                  </a:lnTo>
                  <a:cubicBezTo>
                    <a:pt x="693" y="158"/>
                    <a:pt x="536"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114"/>
          <p:cNvGrpSpPr/>
          <p:nvPr/>
        </p:nvGrpSpPr>
        <p:grpSpPr>
          <a:xfrm>
            <a:off x="3728958" y="2571004"/>
            <a:ext cx="489094" cy="485240"/>
            <a:chOff x="-32245875" y="1938725"/>
            <a:chExt cx="295400" cy="292225"/>
          </a:xfrm>
        </p:grpSpPr>
        <p:sp>
          <p:nvSpPr>
            <p:cNvPr id="2739" name="Google Shape;2739;p114"/>
            <p:cNvSpPr/>
            <p:nvPr/>
          </p:nvSpPr>
          <p:spPr>
            <a:xfrm>
              <a:off x="-32156075" y="2042700"/>
              <a:ext cx="120525" cy="120525"/>
            </a:xfrm>
            <a:custGeom>
              <a:avLst/>
              <a:gdLst/>
              <a:ahLst/>
              <a:cxnLst/>
              <a:rect l="l" t="t" r="r" b="b"/>
              <a:pathLst>
                <a:path w="4821" h="4821" extrusionOk="0">
                  <a:moveTo>
                    <a:pt x="2395" y="725"/>
                  </a:moveTo>
                  <a:cubicBezTo>
                    <a:pt x="3340" y="725"/>
                    <a:pt x="4096" y="1481"/>
                    <a:pt x="4096" y="2426"/>
                  </a:cubicBezTo>
                  <a:cubicBezTo>
                    <a:pt x="4096" y="3308"/>
                    <a:pt x="3340" y="4096"/>
                    <a:pt x="2395" y="4096"/>
                  </a:cubicBezTo>
                  <a:cubicBezTo>
                    <a:pt x="1450" y="4096"/>
                    <a:pt x="725" y="3340"/>
                    <a:pt x="725" y="2426"/>
                  </a:cubicBezTo>
                  <a:cubicBezTo>
                    <a:pt x="725" y="1450"/>
                    <a:pt x="1450" y="725"/>
                    <a:pt x="2395" y="725"/>
                  </a:cubicBezTo>
                  <a:close/>
                  <a:moveTo>
                    <a:pt x="2395" y="0"/>
                  </a:moveTo>
                  <a:cubicBezTo>
                    <a:pt x="1072" y="0"/>
                    <a:pt x="1" y="1071"/>
                    <a:pt x="1" y="2426"/>
                  </a:cubicBezTo>
                  <a:cubicBezTo>
                    <a:pt x="1" y="3749"/>
                    <a:pt x="1072" y="4821"/>
                    <a:pt x="2395" y="4821"/>
                  </a:cubicBezTo>
                  <a:cubicBezTo>
                    <a:pt x="3750" y="4821"/>
                    <a:pt x="4821" y="3749"/>
                    <a:pt x="4821" y="2426"/>
                  </a:cubicBezTo>
                  <a:cubicBezTo>
                    <a:pt x="4758" y="1071"/>
                    <a:pt x="3718" y="0"/>
                    <a:pt x="2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14"/>
            <p:cNvSpPr/>
            <p:nvPr/>
          </p:nvSpPr>
          <p:spPr>
            <a:xfrm>
              <a:off x="-32105675" y="2076550"/>
              <a:ext cx="35475" cy="33900"/>
            </a:xfrm>
            <a:custGeom>
              <a:avLst/>
              <a:gdLst/>
              <a:ahLst/>
              <a:cxnLst/>
              <a:rect l="l" t="t" r="r" b="b"/>
              <a:pathLst>
                <a:path w="1419" h="1356" extrusionOk="0">
                  <a:moveTo>
                    <a:pt x="347" y="1"/>
                  </a:moveTo>
                  <a:cubicBezTo>
                    <a:pt x="158" y="1"/>
                    <a:pt x="1" y="159"/>
                    <a:pt x="1" y="348"/>
                  </a:cubicBezTo>
                  <a:lnTo>
                    <a:pt x="1" y="1009"/>
                  </a:lnTo>
                  <a:cubicBezTo>
                    <a:pt x="1" y="1230"/>
                    <a:pt x="158" y="1356"/>
                    <a:pt x="347" y="1356"/>
                  </a:cubicBezTo>
                  <a:lnTo>
                    <a:pt x="1009" y="1356"/>
                  </a:lnTo>
                  <a:cubicBezTo>
                    <a:pt x="1230" y="1356"/>
                    <a:pt x="1387" y="1198"/>
                    <a:pt x="1387" y="1009"/>
                  </a:cubicBezTo>
                  <a:cubicBezTo>
                    <a:pt x="1419" y="852"/>
                    <a:pt x="1261" y="694"/>
                    <a:pt x="1072" y="694"/>
                  </a:cubicBezTo>
                  <a:lnTo>
                    <a:pt x="694" y="694"/>
                  </a:lnTo>
                  <a:lnTo>
                    <a:pt x="694" y="348"/>
                  </a:lnTo>
                  <a:cubicBezTo>
                    <a:pt x="694" y="159"/>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14"/>
            <p:cNvSpPr/>
            <p:nvPr/>
          </p:nvSpPr>
          <p:spPr>
            <a:xfrm>
              <a:off x="-32245875" y="1938725"/>
              <a:ext cx="295400" cy="292225"/>
            </a:xfrm>
            <a:custGeom>
              <a:avLst/>
              <a:gdLst/>
              <a:ahLst/>
              <a:cxnLst/>
              <a:rect l="l" t="t" r="r" b="b"/>
              <a:pathLst>
                <a:path w="11816" h="11689" extrusionOk="0">
                  <a:moveTo>
                    <a:pt x="10965" y="1355"/>
                  </a:moveTo>
                  <a:cubicBezTo>
                    <a:pt x="11154" y="1355"/>
                    <a:pt x="11311" y="1544"/>
                    <a:pt x="11311" y="1733"/>
                  </a:cubicBezTo>
                  <a:lnTo>
                    <a:pt x="11311" y="2742"/>
                  </a:lnTo>
                  <a:lnTo>
                    <a:pt x="1009" y="2742"/>
                  </a:lnTo>
                  <a:lnTo>
                    <a:pt x="1009" y="1733"/>
                  </a:lnTo>
                  <a:lnTo>
                    <a:pt x="852" y="1733"/>
                  </a:lnTo>
                  <a:cubicBezTo>
                    <a:pt x="852" y="1544"/>
                    <a:pt x="1009" y="1355"/>
                    <a:pt x="1198" y="1355"/>
                  </a:cubicBezTo>
                  <a:lnTo>
                    <a:pt x="1545" y="1355"/>
                  </a:lnTo>
                  <a:lnTo>
                    <a:pt x="1545" y="1733"/>
                  </a:lnTo>
                  <a:cubicBezTo>
                    <a:pt x="1545" y="1922"/>
                    <a:pt x="1702" y="2080"/>
                    <a:pt x="1891" y="2080"/>
                  </a:cubicBezTo>
                  <a:cubicBezTo>
                    <a:pt x="2112" y="2080"/>
                    <a:pt x="2269" y="1922"/>
                    <a:pt x="2269" y="1733"/>
                  </a:cubicBezTo>
                  <a:lnTo>
                    <a:pt x="2269" y="1355"/>
                  </a:lnTo>
                  <a:lnTo>
                    <a:pt x="3624" y="1355"/>
                  </a:lnTo>
                  <a:lnTo>
                    <a:pt x="3624" y="1733"/>
                  </a:lnTo>
                  <a:cubicBezTo>
                    <a:pt x="3624" y="1922"/>
                    <a:pt x="3782" y="2080"/>
                    <a:pt x="4002" y="2080"/>
                  </a:cubicBezTo>
                  <a:cubicBezTo>
                    <a:pt x="4191" y="2080"/>
                    <a:pt x="4349" y="1922"/>
                    <a:pt x="4349" y="1733"/>
                  </a:cubicBezTo>
                  <a:lnTo>
                    <a:pt x="4349" y="1355"/>
                  </a:lnTo>
                  <a:lnTo>
                    <a:pt x="5735" y="1355"/>
                  </a:lnTo>
                  <a:lnTo>
                    <a:pt x="5735" y="1733"/>
                  </a:lnTo>
                  <a:cubicBezTo>
                    <a:pt x="5735" y="1922"/>
                    <a:pt x="5892" y="2080"/>
                    <a:pt x="6081" y="2080"/>
                  </a:cubicBezTo>
                  <a:cubicBezTo>
                    <a:pt x="6270" y="2080"/>
                    <a:pt x="6428" y="1922"/>
                    <a:pt x="6428" y="1733"/>
                  </a:cubicBezTo>
                  <a:lnTo>
                    <a:pt x="6428" y="1355"/>
                  </a:lnTo>
                  <a:lnTo>
                    <a:pt x="7814" y="1355"/>
                  </a:lnTo>
                  <a:lnTo>
                    <a:pt x="7814" y="1733"/>
                  </a:lnTo>
                  <a:cubicBezTo>
                    <a:pt x="7814" y="1922"/>
                    <a:pt x="7972" y="2080"/>
                    <a:pt x="8161" y="2080"/>
                  </a:cubicBezTo>
                  <a:cubicBezTo>
                    <a:pt x="8381" y="2080"/>
                    <a:pt x="8539" y="1922"/>
                    <a:pt x="8539" y="1733"/>
                  </a:cubicBezTo>
                  <a:lnTo>
                    <a:pt x="8539" y="1355"/>
                  </a:lnTo>
                  <a:lnTo>
                    <a:pt x="9893" y="1355"/>
                  </a:lnTo>
                  <a:lnTo>
                    <a:pt x="9893" y="1733"/>
                  </a:lnTo>
                  <a:cubicBezTo>
                    <a:pt x="9893" y="1922"/>
                    <a:pt x="10051" y="2080"/>
                    <a:pt x="10272" y="2080"/>
                  </a:cubicBezTo>
                  <a:cubicBezTo>
                    <a:pt x="10461" y="2080"/>
                    <a:pt x="10618" y="1922"/>
                    <a:pt x="10618" y="1733"/>
                  </a:cubicBezTo>
                  <a:lnTo>
                    <a:pt x="10618" y="1355"/>
                  </a:lnTo>
                  <a:close/>
                  <a:moveTo>
                    <a:pt x="11154" y="3466"/>
                  </a:moveTo>
                  <a:lnTo>
                    <a:pt x="11154" y="9641"/>
                  </a:lnTo>
                  <a:lnTo>
                    <a:pt x="852" y="9641"/>
                  </a:lnTo>
                  <a:lnTo>
                    <a:pt x="852" y="3466"/>
                  </a:lnTo>
                  <a:close/>
                  <a:moveTo>
                    <a:pt x="11154" y="10366"/>
                  </a:moveTo>
                  <a:lnTo>
                    <a:pt x="11154" y="10712"/>
                  </a:lnTo>
                  <a:cubicBezTo>
                    <a:pt x="11122" y="10870"/>
                    <a:pt x="10965" y="11027"/>
                    <a:pt x="10807" y="11027"/>
                  </a:cubicBezTo>
                  <a:lnTo>
                    <a:pt x="1198" y="11027"/>
                  </a:lnTo>
                  <a:cubicBezTo>
                    <a:pt x="1009" y="11027"/>
                    <a:pt x="852" y="10870"/>
                    <a:pt x="852" y="10649"/>
                  </a:cubicBezTo>
                  <a:lnTo>
                    <a:pt x="852" y="10366"/>
                  </a:lnTo>
                  <a:close/>
                  <a:moveTo>
                    <a:pt x="1734" y="1"/>
                  </a:moveTo>
                  <a:cubicBezTo>
                    <a:pt x="1545" y="1"/>
                    <a:pt x="1387" y="158"/>
                    <a:pt x="1387" y="347"/>
                  </a:cubicBezTo>
                  <a:lnTo>
                    <a:pt x="1387" y="694"/>
                  </a:lnTo>
                  <a:lnTo>
                    <a:pt x="1041" y="694"/>
                  </a:lnTo>
                  <a:cubicBezTo>
                    <a:pt x="474" y="694"/>
                    <a:pt x="1" y="1166"/>
                    <a:pt x="1" y="1733"/>
                  </a:cubicBezTo>
                  <a:lnTo>
                    <a:pt x="1" y="10649"/>
                  </a:lnTo>
                  <a:cubicBezTo>
                    <a:pt x="1" y="11216"/>
                    <a:pt x="474" y="11689"/>
                    <a:pt x="1041" y="11689"/>
                  </a:cubicBezTo>
                  <a:lnTo>
                    <a:pt x="10650" y="11689"/>
                  </a:lnTo>
                  <a:cubicBezTo>
                    <a:pt x="11185" y="11689"/>
                    <a:pt x="11658" y="11216"/>
                    <a:pt x="11658" y="10649"/>
                  </a:cubicBezTo>
                  <a:lnTo>
                    <a:pt x="11658" y="1733"/>
                  </a:lnTo>
                  <a:cubicBezTo>
                    <a:pt x="11815" y="1166"/>
                    <a:pt x="11343" y="694"/>
                    <a:pt x="10807" y="694"/>
                  </a:cubicBezTo>
                  <a:lnTo>
                    <a:pt x="10461" y="694"/>
                  </a:lnTo>
                  <a:lnTo>
                    <a:pt x="10461" y="347"/>
                  </a:lnTo>
                  <a:cubicBezTo>
                    <a:pt x="10461" y="158"/>
                    <a:pt x="10303" y="1"/>
                    <a:pt x="10083" y="1"/>
                  </a:cubicBezTo>
                  <a:cubicBezTo>
                    <a:pt x="9893" y="1"/>
                    <a:pt x="9736" y="158"/>
                    <a:pt x="9736" y="347"/>
                  </a:cubicBezTo>
                  <a:lnTo>
                    <a:pt x="9736" y="694"/>
                  </a:lnTo>
                  <a:lnTo>
                    <a:pt x="8350" y="694"/>
                  </a:lnTo>
                  <a:lnTo>
                    <a:pt x="8350" y="347"/>
                  </a:lnTo>
                  <a:cubicBezTo>
                    <a:pt x="8350" y="158"/>
                    <a:pt x="8192" y="1"/>
                    <a:pt x="8003" y="1"/>
                  </a:cubicBezTo>
                  <a:cubicBezTo>
                    <a:pt x="7814" y="1"/>
                    <a:pt x="7657" y="158"/>
                    <a:pt x="7657" y="347"/>
                  </a:cubicBezTo>
                  <a:lnTo>
                    <a:pt x="7657" y="694"/>
                  </a:lnTo>
                  <a:lnTo>
                    <a:pt x="6270" y="694"/>
                  </a:lnTo>
                  <a:lnTo>
                    <a:pt x="6270" y="347"/>
                  </a:lnTo>
                  <a:cubicBezTo>
                    <a:pt x="6270" y="158"/>
                    <a:pt x="6113" y="1"/>
                    <a:pt x="5924" y="1"/>
                  </a:cubicBezTo>
                  <a:cubicBezTo>
                    <a:pt x="5735" y="1"/>
                    <a:pt x="5577" y="158"/>
                    <a:pt x="5577" y="347"/>
                  </a:cubicBezTo>
                  <a:lnTo>
                    <a:pt x="5577" y="694"/>
                  </a:lnTo>
                  <a:lnTo>
                    <a:pt x="4191" y="694"/>
                  </a:lnTo>
                  <a:lnTo>
                    <a:pt x="4191" y="347"/>
                  </a:lnTo>
                  <a:cubicBezTo>
                    <a:pt x="4191" y="158"/>
                    <a:pt x="4034" y="1"/>
                    <a:pt x="3845" y="1"/>
                  </a:cubicBezTo>
                  <a:cubicBezTo>
                    <a:pt x="3624" y="1"/>
                    <a:pt x="3466" y="158"/>
                    <a:pt x="3466" y="347"/>
                  </a:cubicBezTo>
                  <a:lnTo>
                    <a:pt x="3466" y="694"/>
                  </a:lnTo>
                  <a:lnTo>
                    <a:pt x="2112" y="694"/>
                  </a:lnTo>
                  <a:lnTo>
                    <a:pt x="2112" y="347"/>
                  </a:lnTo>
                  <a:cubicBezTo>
                    <a:pt x="2112" y="158"/>
                    <a:pt x="1954"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114"/>
          <p:cNvGrpSpPr/>
          <p:nvPr/>
        </p:nvGrpSpPr>
        <p:grpSpPr>
          <a:xfrm>
            <a:off x="1303600" y="2570339"/>
            <a:ext cx="483837" cy="486568"/>
            <a:chOff x="-35495600" y="1912725"/>
            <a:chExt cx="292225" cy="293025"/>
          </a:xfrm>
        </p:grpSpPr>
        <p:sp>
          <p:nvSpPr>
            <p:cNvPr id="2743" name="Google Shape;2743;p114"/>
            <p:cNvSpPr/>
            <p:nvPr/>
          </p:nvSpPr>
          <p:spPr>
            <a:xfrm>
              <a:off x="-35495600" y="1912725"/>
              <a:ext cx="102400" cy="293025"/>
            </a:xfrm>
            <a:custGeom>
              <a:avLst/>
              <a:gdLst/>
              <a:ahLst/>
              <a:cxnLst/>
              <a:rect l="l" t="t" r="r" b="b"/>
              <a:pathLst>
                <a:path w="4096" h="11721" extrusionOk="0">
                  <a:moveTo>
                    <a:pt x="3088" y="726"/>
                  </a:moveTo>
                  <a:cubicBezTo>
                    <a:pt x="3277" y="726"/>
                    <a:pt x="3435" y="883"/>
                    <a:pt x="3435" y="1041"/>
                  </a:cubicBezTo>
                  <a:lnTo>
                    <a:pt x="3435" y="3120"/>
                  </a:lnTo>
                  <a:cubicBezTo>
                    <a:pt x="3435" y="3309"/>
                    <a:pt x="3277" y="3467"/>
                    <a:pt x="3088" y="3467"/>
                  </a:cubicBezTo>
                  <a:lnTo>
                    <a:pt x="2710" y="3467"/>
                  </a:lnTo>
                  <a:lnTo>
                    <a:pt x="2710" y="726"/>
                  </a:lnTo>
                  <a:close/>
                  <a:moveTo>
                    <a:pt x="2080" y="757"/>
                  </a:moveTo>
                  <a:lnTo>
                    <a:pt x="2080" y="3561"/>
                  </a:lnTo>
                  <a:cubicBezTo>
                    <a:pt x="1702" y="3719"/>
                    <a:pt x="1418" y="4065"/>
                    <a:pt x="1418" y="4538"/>
                  </a:cubicBezTo>
                  <a:lnTo>
                    <a:pt x="1418" y="7310"/>
                  </a:lnTo>
                  <a:cubicBezTo>
                    <a:pt x="1418" y="7720"/>
                    <a:pt x="1702" y="8129"/>
                    <a:pt x="2080" y="8287"/>
                  </a:cubicBezTo>
                  <a:lnTo>
                    <a:pt x="2080" y="11028"/>
                  </a:lnTo>
                  <a:cubicBezTo>
                    <a:pt x="1292" y="10870"/>
                    <a:pt x="725" y="10177"/>
                    <a:pt x="725" y="9326"/>
                  </a:cubicBezTo>
                  <a:lnTo>
                    <a:pt x="725" y="2458"/>
                  </a:lnTo>
                  <a:cubicBezTo>
                    <a:pt x="725" y="1639"/>
                    <a:pt x="1292" y="915"/>
                    <a:pt x="2080" y="757"/>
                  </a:cubicBezTo>
                  <a:close/>
                  <a:moveTo>
                    <a:pt x="3136" y="8314"/>
                  </a:moveTo>
                  <a:cubicBezTo>
                    <a:pt x="3303" y="8314"/>
                    <a:pt x="3435" y="8461"/>
                    <a:pt x="3435" y="8633"/>
                  </a:cubicBezTo>
                  <a:lnTo>
                    <a:pt x="3435" y="10681"/>
                  </a:lnTo>
                  <a:cubicBezTo>
                    <a:pt x="3435" y="10870"/>
                    <a:pt x="3277" y="11028"/>
                    <a:pt x="3088" y="11028"/>
                  </a:cubicBezTo>
                  <a:lnTo>
                    <a:pt x="2710" y="11028"/>
                  </a:lnTo>
                  <a:lnTo>
                    <a:pt x="2710" y="8318"/>
                  </a:lnTo>
                  <a:lnTo>
                    <a:pt x="3088" y="8318"/>
                  </a:lnTo>
                  <a:cubicBezTo>
                    <a:pt x="3104" y="8316"/>
                    <a:pt x="3120" y="8314"/>
                    <a:pt x="3136" y="8314"/>
                  </a:cubicBezTo>
                  <a:close/>
                  <a:moveTo>
                    <a:pt x="2395" y="1"/>
                  </a:moveTo>
                  <a:cubicBezTo>
                    <a:pt x="1072" y="1"/>
                    <a:pt x="0" y="1104"/>
                    <a:pt x="0" y="2427"/>
                  </a:cubicBezTo>
                  <a:lnTo>
                    <a:pt x="0" y="9263"/>
                  </a:lnTo>
                  <a:cubicBezTo>
                    <a:pt x="0" y="10618"/>
                    <a:pt x="1072" y="11721"/>
                    <a:pt x="2395" y="11721"/>
                  </a:cubicBezTo>
                  <a:lnTo>
                    <a:pt x="3088" y="11721"/>
                  </a:lnTo>
                  <a:cubicBezTo>
                    <a:pt x="3624" y="11721"/>
                    <a:pt x="4096" y="11248"/>
                    <a:pt x="4096" y="10681"/>
                  </a:cubicBezTo>
                  <a:lnTo>
                    <a:pt x="4096" y="8633"/>
                  </a:lnTo>
                  <a:cubicBezTo>
                    <a:pt x="4096" y="8098"/>
                    <a:pt x="3624" y="7625"/>
                    <a:pt x="3088" y="7625"/>
                  </a:cubicBezTo>
                  <a:lnTo>
                    <a:pt x="2395" y="7625"/>
                  </a:lnTo>
                  <a:cubicBezTo>
                    <a:pt x="2206" y="7625"/>
                    <a:pt x="2048" y="7468"/>
                    <a:pt x="2048" y="7247"/>
                  </a:cubicBezTo>
                  <a:lnTo>
                    <a:pt x="2048" y="4506"/>
                  </a:lnTo>
                  <a:cubicBezTo>
                    <a:pt x="2048" y="4317"/>
                    <a:pt x="2206" y="4160"/>
                    <a:pt x="2395" y="4160"/>
                  </a:cubicBezTo>
                  <a:lnTo>
                    <a:pt x="3088" y="4160"/>
                  </a:lnTo>
                  <a:cubicBezTo>
                    <a:pt x="3624" y="4160"/>
                    <a:pt x="4096" y="3687"/>
                    <a:pt x="4096" y="3120"/>
                  </a:cubicBezTo>
                  <a:lnTo>
                    <a:pt x="4096" y="1041"/>
                  </a:lnTo>
                  <a:cubicBezTo>
                    <a:pt x="4096" y="474"/>
                    <a:pt x="3624" y="1"/>
                    <a:pt x="30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14"/>
            <p:cNvSpPr/>
            <p:nvPr/>
          </p:nvSpPr>
          <p:spPr>
            <a:xfrm>
              <a:off x="-35305775" y="1912725"/>
              <a:ext cx="102400" cy="292250"/>
            </a:xfrm>
            <a:custGeom>
              <a:avLst/>
              <a:gdLst/>
              <a:ahLst/>
              <a:cxnLst/>
              <a:rect l="l" t="t" r="r" b="b"/>
              <a:pathLst>
                <a:path w="4096" h="11690" extrusionOk="0">
                  <a:moveTo>
                    <a:pt x="1386" y="694"/>
                  </a:moveTo>
                  <a:lnTo>
                    <a:pt x="1386" y="3435"/>
                  </a:lnTo>
                  <a:lnTo>
                    <a:pt x="1040" y="3435"/>
                  </a:lnTo>
                  <a:cubicBezTo>
                    <a:pt x="1023" y="3438"/>
                    <a:pt x="1007" y="3439"/>
                    <a:pt x="992" y="3439"/>
                  </a:cubicBezTo>
                  <a:cubicBezTo>
                    <a:pt x="825" y="3439"/>
                    <a:pt x="693" y="3293"/>
                    <a:pt x="693" y="3120"/>
                  </a:cubicBezTo>
                  <a:lnTo>
                    <a:pt x="693" y="1041"/>
                  </a:lnTo>
                  <a:cubicBezTo>
                    <a:pt x="693" y="852"/>
                    <a:pt x="851" y="694"/>
                    <a:pt x="1040" y="694"/>
                  </a:cubicBezTo>
                  <a:close/>
                  <a:moveTo>
                    <a:pt x="1386" y="8287"/>
                  </a:moveTo>
                  <a:lnTo>
                    <a:pt x="1386" y="10996"/>
                  </a:lnTo>
                  <a:lnTo>
                    <a:pt x="1040" y="10996"/>
                  </a:lnTo>
                  <a:cubicBezTo>
                    <a:pt x="851" y="10996"/>
                    <a:pt x="693" y="10839"/>
                    <a:pt x="693" y="10681"/>
                  </a:cubicBezTo>
                  <a:lnTo>
                    <a:pt x="693" y="8633"/>
                  </a:lnTo>
                  <a:cubicBezTo>
                    <a:pt x="693" y="8444"/>
                    <a:pt x="851" y="8287"/>
                    <a:pt x="1040" y="8287"/>
                  </a:cubicBezTo>
                  <a:close/>
                  <a:moveTo>
                    <a:pt x="2016" y="757"/>
                  </a:moveTo>
                  <a:cubicBezTo>
                    <a:pt x="2804" y="915"/>
                    <a:pt x="3403" y="1639"/>
                    <a:pt x="3403" y="2458"/>
                  </a:cubicBezTo>
                  <a:lnTo>
                    <a:pt x="3403" y="9295"/>
                  </a:lnTo>
                  <a:cubicBezTo>
                    <a:pt x="3403" y="10114"/>
                    <a:pt x="2804" y="10839"/>
                    <a:pt x="2016" y="10996"/>
                  </a:cubicBezTo>
                  <a:lnTo>
                    <a:pt x="2016" y="8255"/>
                  </a:lnTo>
                  <a:cubicBezTo>
                    <a:pt x="2426" y="8098"/>
                    <a:pt x="2678" y="7720"/>
                    <a:pt x="2678" y="7247"/>
                  </a:cubicBezTo>
                  <a:lnTo>
                    <a:pt x="2678" y="4506"/>
                  </a:lnTo>
                  <a:cubicBezTo>
                    <a:pt x="2678" y="4065"/>
                    <a:pt x="2426" y="3687"/>
                    <a:pt x="2016" y="3530"/>
                  </a:cubicBezTo>
                  <a:lnTo>
                    <a:pt x="2016" y="757"/>
                  </a:lnTo>
                  <a:close/>
                  <a:moveTo>
                    <a:pt x="1040" y="1"/>
                  </a:moveTo>
                  <a:cubicBezTo>
                    <a:pt x="473" y="1"/>
                    <a:pt x="0" y="474"/>
                    <a:pt x="0" y="1041"/>
                  </a:cubicBezTo>
                  <a:lnTo>
                    <a:pt x="0" y="3120"/>
                  </a:lnTo>
                  <a:cubicBezTo>
                    <a:pt x="0" y="3687"/>
                    <a:pt x="473" y="4128"/>
                    <a:pt x="1040" y="4128"/>
                  </a:cubicBezTo>
                  <a:lnTo>
                    <a:pt x="1701" y="4128"/>
                  </a:lnTo>
                  <a:cubicBezTo>
                    <a:pt x="1890" y="4128"/>
                    <a:pt x="2048" y="4286"/>
                    <a:pt x="2048" y="4506"/>
                  </a:cubicBezTo>
                  <a:lnTo>
                    <a:pt x="2048" y="7247"/>
                  </a:lnTo>
                  <a:cubicBezTo>
                    <a:pt x="2048" y="7436"/>
                    <a:pt x="1890" y="7625"/>
                    <a:pt x="1701" y="7625"/>
                  </a:cubicBezTo>
                  <a:lnTo>
                    <a:pt x="1040" y="7625"/>
                  </a:lnTo>
                  <a:cubicBezTo>
                    <a:pt x="473" y="7625"/>
                    <a:pt x="0" y="8098"/>
                    <a:pt x="0" y="8633"/>
                  </a:cubicBezTo>
                  <a:lnTo>
                    <a:pt x="0" y="10681"/>
                  </a:lnTo>
                  <a:cubicBezTo>
                    <a:pt x="0" y="11248"/>
                    <a:pt x="473" y="11689"/>
                    <a:pt x="1040" y="11689"/>
                  </a:cubicBezTo>
                  <a:lnTo>
                    <a:pt x="1701" y="11689"/>
                  </a:lnTo>
                  <a:cubicBezTo>
                    <a:pt x="3056" y="11689"/>
                    <a:pt x="4096" y="10650"/>
                    <a:pt x="4096" y="9295"/>
                  </a:cubicBezTo>
                  <a:lnTo>
                    <a:pt x="4096" y="2458"/>
                  </a:lnTo>
                  <a:cubicBezTo>
                    <a:pt x="4096" y="1104"/>
                    <a:pt x="2993" y="1"/>
                    <a:pt x="17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14"/>
            <p:cNvSpPr/>
            <p:nvPr/>
          </p:nvSpPr>
          <p:spPr>
            <a:xfrm>
              <a:off x="-35427875" y="2017025"/>
              <a:ext cx="155200" cy="85800"/>
            </a:xfrm>
            <a:custGeom>
              <a:avLst/>
              <a:gdLst/>
              <a:ahLst/>
              <a:cxnLst/>
              <a:rect l="l" t="t" r="r" b="b"/>
              <a:pathLst>
                <a:path w="6208" h="3432" extrusionOk="0">
                  <a:moveTo>
                    <a:pt x="4853" y="1122"/>
                  </a:moveTo>
                  <a:lnTo>
                    <a:pt x="5420" y="1657"/>
                  </a:lnTo>
                  <a:lnTo>
                    <a:pt x="4853" y="2256"/>
                  </a:lnTo>
                  <a:cubicBezTo>
                    <a:pt x="4821" y="2130"/>
                    <a:pt x="4695" y="2035"/>
                    <a:pt x="4538" y="2035"/>
                  </a:cubicBezTo>
                  <a:lnTo>
                    <a:pt x="1734" y="2035"/>
                  </a:lnTo>
                  <a:cubicBezTo>
                    <a:pt x="1576" y="2035"/>
                    <a:pt x="1482" y="2098"/>
                    <a:pt x="1419" y="2256"/>
                  </a:cubicBezTo>
                  <a:lnTo>
                    <a:pt x="883" y="1657"/>
                  </a:lnTo>
                  <a:lnTo>
                    <a:pt x="1419" y="1122"/>
                  </a:lnTo>
                  <a:cubicBezTo>
                    <a:pt x="1482" y="1248"/>
                    <a:pt x="1576" y="1342"/>
                    <a:pt x="1734" y="1342"/>
                  </a:cubicBezTo>
                  <a:lnTo>
                    <a:pt x="4538" y="1342"/>
                  </a:lnTo>
                  <a:cubicBezTo>
                    <a:pt x="4695" y="1342"/>
                    <a:pt x="4821" y="1279"/>
                    <a:pt x="4853" y="1122"/>
                  </a:cubicBezTo>
                  <a:close/>
                  <a:moveTo>
                    <a:pt x="1715" y="0"/>
                  </a:moveTo>
                  <a:cubicBezTo>
                    <a:pt x="1631" y="0"/>
                    <a:pt x="1553" y="22"/>
                    <a:pt x="1513" y="82"/>
                  </a:cubicBezTo>
                  <a:lnTo>
                    <a:pt x="127" y="1468"/>
                  </a:lnTo>
                  <a:cubicBezTo>
                    <a:pt x="1" y="1594"/>
                    <a:pt x="1" y="1783"/>
                    <a:pt x="127" y="1941"/>
                  </a:cubicBezTo>
                  <a:lnTo>
                    <a:pt x="1513" y="3327"/>
                  </a:lnTo>
                  <a:cubicBezTo>
                    <a:pt x="1550" y="3401"/>
                    <a:pt x="1619" y="3432"/>
                    <a:pt x="1696" y="3432"/>
                  </a:cubicBezTo>
                  <a:cubicBezTo>
                    <a:pt x="1750" y="3432"/>
                    <a:pt x="1807" y="3416"/>
                    <a:pt x="1860" y="3390"/>
                  </a:cubicBezTo>
                  <a:cubicBezTo>
                    <a:pt x="1986" y="3359"/>
                    <a:pt x="2049" y="3201"/>
                    <a:pt x="2049" y="3075"/>
                  </a:cubicBezTo>
                  <a:lnTo>
                    <a:pt x="2049" y="2729"/>
                  </a:lnTo>
                  <a:lnTo>
                    <a:pt x="4160" y="2729"/>
                  </a:lnTo>
                  <a:lnTo>
                    <a:pt x="4160" y="3075"/>
                  </a:lnTo>
                  <a:cubicBezTo>
                    <a:pt x="4160" y="3233"/>
                    <a:pt x="4223" y="3359"/>
                    <a:pt x="4349" y="3390"/>
                  </a:cubicBezTo>
                  <a:cubicBezTo>
                    <a:pt x="4401" y="3416"/>
                    <a:pt x="4458" y="3432"/>
                    <a:pt x="4512" y="3432"/>
                  </a:cubicBezTo>
                  <a:cubicBezTo>
                    <a:pt x="4589" y="3432"/>
                    <a:pt x="4658" y="3401"/>
                    <a:pt x="4695" y="3327"/>
                  </a:cubicBezTo>
                  <a:lnTo>
                    <a:pt x="6081" y="1941"/>
                  </a:lnTo>
                  <a:cubicBezTo>
                    <a:pt x="6207" y="1815"/>
                    <a:pt x="6207" y="1594"/>
                    <a:pt x="6081" y="1468"/>
                  </a:cubicBezTo>
                  <a:lnTo>
                    <a:pt x="4695" y="82"/>
                  </a:lnTo>
                  <a:cubicBezTo>
                    <a:pt x="4649" y="36"/>
                    <a:pt x="4552" y="7"/>
                    <a:pt x="4454" y="7"/>
                  </a:cubicBezTo>
                  <a:cubicBezTo>
                    <a:pt x="4418" y="7"/>
                    <a:pt x="4382" y="11"/>
                    <a:pt x="4349" y="19"/>
                  </a:cubicBezTo>
                  <a:cubicBezTo>
                    <a:pt x="4223" y="51"/>
                    <a:pt x="4160" y="208"/>
                    <a:pt x="4160" y="334"/>
                  </a:cubicBezTo>
                  <a:lnTo>
                    <a:pt x="4160" y="681"/>
                  </a:lnTo>
                  <a:lnTo>
                    <a:pt x="2049" y="681"/>
                  </a:lnTo>
                  <a:lnTo>
                    <a:pt x="2049" y="334"/>
                  </a:lnTo>
                  <a:cubicBezTo>
                    <a:pt x="2049" y="177"/>
                    <a:pt x="1986" y="51"/>
                    <a:pt x="1860" y="19"/>
                  </a:cubicBezTo>
                  <a:cubicBezTo>
                    <a:pt x="1814" y="8"/>
                    <a:pt x="1763" y="0"/>
                    <a:pt x="1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6" name="Google Shape;2746;p114"/>
          <p:cNvSpPr/>
          <p:nvPr/>
        </p:nvSpPr>
        <p:spPr>
          <a:xfrm>
            <a:off x="2516853" y="2512264"/>
            <a:ext cx="490377" cy="487855"/>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7" name="Google Shape;2747;p114"/>
          <p:cNvGrpSpPr/>
          <p:nvPr/>
        </p:nvGrpSpPr>
        <p:grpSpPr>
          <a:xfrm>
            <a:off x="7362433" y="2571648"/>
            <a:ext cx="489052" cy="483953"/>
            <a:chOff x="-34421275" y="2631050"/>
            <a:chExt cx="295375" cy="291450"/>
          </a:xfrm>
        </p:grpSpPr>
        <p:sp>
          <p:nvSpPr>
            <p:cNvPr id="2748" name="Google Shape;2748;p114"/>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14"/>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14"/>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14"/>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114"/>
          <p:cNvGrpSpPr/>
          <p:nvPr/>
        </p:nvGrpSpPr>
        <p:grpSpPr>
          <a:xfrm>
            <a:off x="6153987" y="2573009"/>
            <a:ext cx="484637" cy="484626"/>
            <a:chOff x="2821450" y="2957850"/>
            <a:chExt cx="259275" cy="258550"/>
          </a:xfrm>
        </p:grpSpPr>
        <p:sp>
          <p:nvSpPr>
            <p:cNvPr id="2753" name="Google Shape;2753;p114"/>
            <p:cNvSpPr/>
            <p:nvPr/>
          </p:nvSpPr>
          <p:spPr>
            <a:xfrm>
              <a:off x="2821450" y="3080500"/>
              <a:ext cx="259275" cy="135900"/>
            </a:xfrm>
            <a:custGeom>
              <a:avLst/>
              <a:gdLst/>
              <a:ahLst/>
              <a:cxnLst/>
              <a:rect l="l" t="t" r="r" b="b"/>
              <a:pathLst>
                <a:path w="10371" h="5436" extrusionOk="0">
                  <a:moveTo>
                    <a:pt x="2677" y="585"/>
                  </a:moveTo>
                  <a:cubicBezTo>
                    <a:pt x="3151" y="585"/>
                    <a:pt x="3569" y="1004"/>
                    <a:pt x="3569" y="1505"/>
                  </a:cubicBezTo>
                  <a:cubicBezTo>
                    <a:pt x="3569" y="1979"/>
                    <a:pt x="3151" y="2397"/>
                    <a:pt x="2677" y="2397"/>
                  </a:cubicBezTo>
                  <a:cubicBezTo>
                    <a:pt x="2147" y="2397"/>
                    <a:pt x="1757" y="1979"/>
                    <a:pt x="1757" y="1505"/>
                  </a:cubicBezTo>
                  <a:cubicBezTo>
                    <a:pt x="1757" y="1004"/>
                    <a:pt x="2175" y="585"/>
                    <a:pt x="2677" y="585"/>
                  </a:cubicBezTo>
                  <a:close/>
                  <a:moveTo>
                    <a:pt x="7555" y="585"/>
                  </a:moveTo>
                  <a:cubicBezTo>
                    <a:pt x="8029" y="585"/>
                    <a:pt x="8447" y="1004"/>
                    <a:pt x="8447" y="1505"/>
                  </a:cubicBezTo>
                  <a:cubicBezTo>
                    <a:pt x="8447" y="1979"/>
                    <a:pt x="8029" y="2397"/>
                    <a:pt x="7555" y="2397"/>
                  </a:cubicBezTo>
                  <a:cubicBezTo>
                    <a:pt x="7025" y="2397"/>
                    <a:pt x="6635" y="1979"/>
                    <a:pt x="6635" y="1505"/>
                  </a:cubicBezTo>
                  <a:cubicBezTo>
                    <a:pt x="6635" y="1004"/>
                    <a:pt x="7053" y="585"/>
                    <a:pt x="7555" y="585"/>
                  </a:cubicBezTo>
                  <a:close/>
                  <a:moveTo>
                    <a:pt x="2677" y="2983"/>
                  </a:moveTo>
                  <a:cubicBezTo>
                    <a:pt x="3736" y="2983"/>
                    <a:pt x="4628" y="3791"/>
                    <a:pt x="4795" y="4795"/>
                  </a:cubicBezTo>
                  <a:lnTo>
                    <a:pt x="586" y="4795"/>
                  </a:lnTo>
                  <a:cubicBezTo>
                    <a:pt x="698" y="3791"/>
                    <a:pt x="1618" y="2983"/>
                    <a:pt x="2677" y="2983"/>
                  </a:cubicBezTo>
                  <a:close/>
                  <a:moveTo>
                    <a:pt x="7555" y="2983"/>
                  </a:moveTo>
                  <a:cubicBezTo>
                    <a:pt x="8614" y="2983"/>
                    <a:pt x="9506" y="3791"/>
                    <a:pt x="9646" y="4795"/>
                  </a:cubicBezTo>
                  <a:lnTo>
                    <a:pt x="5409" y="4795"/>
                  </a:lnTo>
                  <a:cubicBezTo>
                    <a:pt x="5548" y="3791"/>
                    <a:pt x="6468" y="2983"/>
                    <a:pt x="7555" y="2983"/>
                  </a:cubicBezTo>
                  <a:close/>
                  <a:moveTo>
                    <a:pt x="2733" y="0"/>
                  </a:moveTo>
                  <a:cubicBezTo>
                    <a:pt x="1896" y="0"/>
                    <a:pt x="1227" y="669"/>
                    <a:pt x="1227" y="1505"/>
                  </a:cubicBezTo>
                  <a:cubicBezTo>
                    <a:pt x="1227" y="1951"/>
                    <a:pt x="1395" y="2342"/>
                    <a:pt x="1729" y="2620"/>
                  </a:cubicBezTo>
                  <a:cubicBezTo>
                    <a:pt x="698" y="3039"/>
                    <a:pt x="1" y="4014"/>
                    <a:pt x="1" y="5129"/>
                  </a:cubicBezTo>
                  <a:cubicBezTo>
                    <a:pt x="1" y="5296"/>
                    <a:pt x="140" y="5436"/>
                    <a:pt x="335" y="5436"/>
                  </a:cubicBezTo>
                  <a:lnTo>
                    <a:pt x="10036" y="5436"/>
                  </a:lnTo>
                  <a:cubicBezTo>
                    <a:pt x="10231" y="5436"/>
                    <a:pt x="10370" y="5296"/>
                    <a:pt x="10370" y="5129"/>
                  </a:cubicBezTo>
                  <a:cubicBezTo>
                    <a:pt x="10259" y="3958"/>
                    <a:pt x="9562" y="2983"/>
                    <a:pt x="8559" y="2620"/>
                  </a:cubicBezTo>
                  <a:cubicBezTo>
                    <a:pt x="8865" y="2342"/>
                    <a:pt x="9032" y="1951"/>
                    <a:pt x="9032" y="1505"/>
                  </a:cubicBezTo>
                  <a:cubicBezTo>
                    <a:pt x="9032" y="669"/>
                    <a:pt x="8391" y="0"/>
                    <a:pt x="7555" y="0"/>
                  </a:cubicBezTo>
                  <a:cubicBezTo>
                    <a:pt x="6719" y="0"/>
                    <a:pt x="6050" y="669"/>
                    <a:pt x="6050" y="1505"/>
                  </a:cubicBezTo>
                  <a:cubicBezTo>
                    <a:pt x="6050" y="1951"/>
                    <a:pt x="6217" y="2342"/>
                    <a:pt x="6524" y="2620"/>
                  </a:cubicBezTo>
                  <a:cubicBezTo>
                    <a:pt x="5910" y="2843"/>
                    <a:pt x="5409" y="3317"/>
                    <a:pt x="5130" y="3903"/>
                  </a:cubicBezTo>
                  <a:cubicBezTo>
                    <a:pt x="4823" y="3317"/>
                    <a:pt x="4322" y="2843"/>
                    <a:pt x="3736" y="2620"/>
                  </a:cubicBezTo>
                  <a:cubicBezTo>
                    <a:pt x="4043" y="2342"/>
                    <a:pt x="4238" y="1951"/>
                    <a:pt x="4238" y="1505"/>
                  </a:cubicBezTo>
                  <a:cubicBezTo>
                    <a:pt x="4238" y="669"/>
                    <a:pt x="3569" y="0"/>
                    <a:pt x="2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14"/>
            <p:cNvSpPr/>
            <p:nvPr/>
          </p:nvSpPr>
          <p:spPr>
            <a:xfrm>
              <a:off x="2831900" y="2957850"/>
              <a:ext cx="228625" cy="106350"/>
            </a:xfrm>
            <a:custGeom>
              <a:avLst/>
              <a:gdLst/>
              <a:ahLst/>
              <a:cxnLst/>
              <a:rect l="l" t="t" r="r" b="b"/>
              <a:pathLst>
                <a:path w="9145" h="4254" extrusionOk="0">
                  <a:moveTo>
                    <a:pt x="8336" y="585"/>
                  </a:moveTo>
                  <a:cubicBezTo>
                    <a:pt x="8531" y="585"/>
                    <a:pt x="8642" y="725"/>
                    <a:pt x="8642" y="892"/>
                  </a:cubicBezTo>
                  <a:lnTo>
                    <a:pt x="8642" y="2119"/>
                  </a:lnTo>
                  <a:cubicBezTo>
                    <a:pt x="8642" y="2286"/>
                    <a:pt x="8531" y="2425"/>
                    <a:pt x="8336" y="2425"/>
                  </a:cubicBezTo>
                  <a:lnTo>
                    <a:pt x="7137" y="2425"/>
                  </a:lnTo>
                  <a:cubicBezTo>
                    <a:pt x="6942" y="2425"/>
                    <a:pt x="6803" y="2565"/>
                    <a:pt x="6803" y="2732"/>
                  </a:cubicBezTo>
                  <a:lnTo>
                    <a:pt x="6803" y="3234"/>
                  </a:lnTo>
                  <a:lnTo>
                    <a:pt x="6106" y="2537"/>
                  </a:lnTo>
                  <a:cubicBezTo>
                    <a:pt x="6050" y="2453"/>
                    <a:pt x="5966" y="2425"/>
                    <a:pt x="5911" y="2425"/>
                  </a:cubicBezTo>
                  <a:lnTo>
                    <a:pt x="3430" y="2425"/>
                  </a:lnTo>
                  <a:cubicBezTo>
                    <a:pt x="3346" y="2425"/>
                    <a:pt x="3262" y="2453"/>
                    <a:pt x="3207" y="2537"/>
                  </a:cubicBezTo>
                  <a:lnTo>
                    <a:pt x="2510" y="3234"/>
                  </a:lnTo>
                  <a:lnTo>
                    <a:pt x="2510" y="2732"/>
                  </a:lnTo>
                  <a:cubicBezTo>
                    <a:pt x="2510" y="2565"/>
                    <a:pt x="2370" y="2425"/>
                    <a:pt x="2203" y="2425"/>
                  </a:cubicBezTo>
                  <a:lnTo>
                    <a:pt x="1032" y="2425"/>
                  </a:lnTo>
                  <a:cubicBezTo>
                    <a:pt x="865" y="2425"/>
                    <a:pt x="726" y="2286"/>
                    <a:pt x="726" y="2119"/>
                  </a:cubicBezTo>
                  <a:lnTo>
                    <a:pt x="726" y="892"/>
                  </a:lnTo>
                  <a:cubicBezTo>
                    <a:pt x="726" y="725"/>
                    <a:pt x="865" y="585"/>
                    <a:pt x="1032" y="585"/>
                  </a:cubicBezTo>
                  <a:close/>
                  <a:moveTo>
                    <a:pt x="921" y="0"/>
                  </a:moveTo>
                  <a:cubicBezTo>
                    <a:pt x="447" y="0"/>
                    <a:pt x="1" y="418"/>
                    <a:pt x="1" y="892"/>
                  </a:cubicBezTo>
                  <a:lnTo>
                    <a:pt x="1" y="2119"/>
                  </a:lnTo>
                  <a:cubicBezTo>
                    <a:pt x="1" y="2592"/>
                    <a:pt x="419" y="3011"/>
                    <a:pt x="921" y="3011"/>
                  </a:cubicBezTo>
                  <a:lnTo>
                    <a:pt x="1841" y="3011"/>
                  </a:lnTo>
                  <a:lnTo>
                    <a:pt x="1841" y="3958"/>
                  </a:lnTo>
                  <a:cubicBezTo>
                    <a:pt x="1924" y="4098"/>
                    <a:pt x="2008" y="4209"/>
                    <a:pt x="2120" y="4237"/>
                  </a:cubicBezTo>
                  <a:cubicBezTo>
                    <a:pt x="2150" y="4247"/>
                    <a:pt x="2188" y="4254"/>
                    <a:pt x="2228" y="4254"/>
                  </a:cubicBezTo>
                  <a:cubicBezTo>
                    <a:pt x="2298" y="4254"/>
                    <a:pt x="2373" y="4234"/>
                    <a:pt x="2426" y="4181"/>
                  </a:cubicBezTo>
                  <a:lnTo>
                    <a:pt x="3541" y="3011"/>
                  </a:lnTo>
                  <a:lnTo>
                    <a:pt x="5743" y="3011"/>
                  </a:lnTo>
                  <a:lnTo>
                    <a:pt x="6830" y="4181"/>
                  </a:lnTo>
                  <a:cubicBezTo>
                    <a:pt x="6883" y="4234"/>
                    <a:pt x="6959" y="4254"/>
                    <a:pt x="7035" y="4254"/>
                  </a:cubicBezTo>
                  <a:cubicBezTo>
                    <a:pt x="7080" y="4254"/>
                    <a:pt x="7124" y="4247"/>
                    <a:pt x="7165" y="4237"/>
                  </a:cubicBezTo>
                  <a:cubicBezTo>
                    <a:pt x="7249" y="4209"/>
                    <a:pt x="7332" y="4070"/>
                    <a:pt x="7332" y="3958"/>
                  </a:cubicBezTo>
                  <a:lnTo>
                    <a:pt x="7332" y="3011"/>
                  </a:lnTo>
                  <a:lnTo>
                    <a:pt x="8224" y="3011"/>
                  </a:lnTo>
                  <a:cubicBezTo>
                    <a:pt x="8726" y="3011"/>
                    <a:pt x="9144" y="2592"/>
                    <a:pt x="9144" y="2119"/>
                  </a:cubicBezTo>
                  <a:lnTo>
                    <a:pt x="9144" y="892"/>
                  </a:lnTo>
                  <a:cubicBezTo>
                    <a:pt x="9144" y="418"/>
                    <a:pt x="8726" y="0"/>
                    <a:pt x="8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14"/>
            <p:cNvSpPr/>
            <p:nvPr/>
          </p:nvSpPr>
          <p:spPr>
            <a:xfrm>
              <a:off x="3024600" y="2966925"/>
              <a:ext cx="29875" cy="58497"/>
            </a:xfrm>
            <a:custGeom>
              <a:avLst/>
              <a:gdLst/>
              <a:ahLst/>
              <a:cxnLst/>
              <a:rect l="l" t="t" r="r" b="b"/>
              <a:pathLst>
                <a:path w="1195" h="2376" extrusionOk="0">
                  <a:moveTo>
                    <a:pt x="159" y="2269"/>
                  </a:moveTo>
                  <a:cubicBezTo>
                    <a:pt x="131" y="2225"/>
                    <a:pt x="349" y="2178"/>
                    <a:pt x="444" y="2102"/>
                  </a:cubicBezTo>
                  <a:cubicBezTo>
                    <a:pt x="539" y="2027"/>
                    <a:pt x="682" y="2090"/>
                    <a:pt x="730" y="1816"/>
                  </a:cubicBezTo>
                  <a:cubicBezTo>
                    <a:pt x="778" y="1542"/>
                    <a:pt x="774" y="725"/>
                    <a:pt x="730" y="459"/>
                  </a:cubicBezTo>
                  <a:cubicBezTo>
                    <a:pt x="686" y="193"/>
                    <a:pt x="587" y="273"/>
                    <a:pt x="468" y="221"/>
                  </a:cubicBezTo>
                  <a:cubicBezTo>
                    <a:pt x="349" y="169"/>
                    <a:pt x="-16" y="185"/>
                    <a:pt x="16" y="149"/>
                  </a:cubicBezTo>
                  <a:cubicBezTo>
                    <a:pt x="48" y="113"/>
                    <a:pt x="473" y="-21"/>
                    <a:pt x="659" y="7"/>
                  </a:cubicBezTo>
                  <a:cubicBezTo>
                    <a:pt x="846" y="35"/>
                    <a:pt x="1048" y="54"/>
                    <a:pt x="1135" y="316"/>
                  </a:cubicBezTo>
                  <a:cubicBezTo>
                    <a:pt x="1222" y="578"/>
                    <a:pt x="1183" y="1276"/>
                    <a:pt x="1183" y="1578"/>
                  </a:cubicBezTo>
                  <a:cubicBezTo>
                    <a:pt x="1183" y="1880"/>
                    <a:pt x="1230" y="1995"/>
                    <a:pt x="1135" y="2126"/>
                  </a:cubicBezTo>
                  <a:cubicBezTo>
                    <a:pt x="1040" y="2257"/>
                    <a:pt x="774" y="2340"/>
                    <a:pt x="611" y="2364"/>
                  </a:cubicBezTo>
                  <a:cubicBezTo>
                    <a:pt x="448" y="2388"/>
                    <a:pt x="187" y="2313"/>
                    <a:pt x="159" y="2269"/>
                  </a:cubicBezTo>
                  <a:close/>
                </a:path>
              </a:pathLst>
            </a:custGeom>
            <a:solidFill>
              <a:schemeClr val="lt2"/>
            </a:solidFill>
            <a:ln>
              <a:noFill/>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01"/>
                                        </p:tgtEl>
                                        <p:attrNameLst>
                                          <p:attrName>style.visibility</p:attrName>
                                        </p:attrNameLst>
                                      </p:cBhvr>
                                      <p:to>
                                        <p:strVal val="visible"/>
                                      </p:to>
                                    </p:set>
                                    <p:anim calcmode="lin" valueType="num">
                                      <p:cBhvr additive="base">
                                        <p:cTn id="7" dur="1000"/>
                                        <p:tgtEl>
                                          <p:spTgt spid="270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97"/>
                                        </p:tgtEl>
                                        <p:attrNameLst>
                                          <p:attrName>style.visibility</p:attrName>
                                        </p:attrNameLst>
                                      </p:cBhvr>
                                      <p:to>
                                        <p:strVal val="visible"/>
                                      </p:to>
                                    </p:set>
                                    <p:anim calcmode="lin" valueType="num">
                                      <p:cBhvr additive="base">
                                        <p:cTn id="12" dur="1000"/>
                                        <p:tgtEl>
                                          <p:spTgt spid="2697"/>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698"/>
                                        </p:tgtEl>
                                        <p:attrNameLst>
                                          <p:attrName>style.visibility</p:attrName>
                                        </p:attrNameLst>
                                      </p:cBhvr>
                                      <p:to>
                                        <p:strVal val="visible"/>
                                      </p:to>
                                    </p:set>
                                    <p:animEffect transition="in" filter="fade">
                                      <p:cBhvr>
                                        <p:cTn id="15" dur="1000"/>
                                        <p:tgtEl>
                                          <p:spTgt spid="2698"/>
                                        </p:tgtEl>
                                      </p:cBhvr>
                                    </p:animEffect>
                                  </p:childTnLst>
                                </p:cTn>
                              </p:par>
                              <p:par>
                                <p:cTn id="16" presetID="10" presetClass="entr" presetSubtype="0" fill="hold" nodeType="withEffect">
                                  <p:stCondLst>
                                    <p:cond delay="0"/>
                                  </p:stCondLst>
                                  <p:childTnLst>
                                    <p:set>
                                      <p:cBhvr>
                                        <p:cTn id="17" dur="1" fill="hold">
                                          <p:stCondLst>
                                            <p:cond delay="0"/>
                                          </p:stCondLst>
                                        </p:cTn>
                                        <p:tgtEl>
                                          <p:spTgt spid="2699"/>
                                        </p:tgtEl>
                                        <p:attrNameLst>
                                          <p:attrName>style.visibility</p:attrName>
                                        </p:attrNameLst>
                                      </p:cBhvr>
                                      <p:to>
                                        <p:strVal val="visible"/>
                                      </p:to>
                                    </p:set>
                                    <p:animEffect transition="in" filter="fade">
                                      <p:cBhvr>
                                        <p:cTn id="18" dur="1000"/>
                                        <p:tgtEl>
                                          <p:spTgt spid="2699"/>
                                        </p:tgtEl>
                                      </p:cBhvr>
                                    </p:animEffect>
                                  </p:childTnLst>
                                </p:cTn>
                              </p:par>
                              <p:par>
                                <p:cTn id="19" presetID="10" presetClass="entr" presetSubtype="0" fill="hold" nodeType="withEffect">
                                  <p:stCondLst>
                                    <p:cond delay="0"/>
                                  </p:stCondLst>
                                  <p:childTnLst>
                                    <p:set>
                                      <p:cBhvr>
                                        <p:cTn id="20" dur="1" fill="hold">
                                          <p:stCondLst>
                                            <p:cond delay="0"/>
                                          </p:stCondLst>
                                        </p:cTn>
                                        <p:tgtEl>
                                          <p:spTgt spid="2702"/>
                                        </p:tgtEl>
                                        <p:attrNameLst>
                                          <p:attrName>style.visibility</p:attrName>
                                        </p:attrNameLst>
                                      </p:cBhvr>
                                      <p:to>
                                        <p:strVal val="visible"/>
                                      </p:to>
                                    </p:set>
                                    <p:animEffect transition="in" filter="fade">
                                      <p:cBhvr>
                                        <p:cTn id="21" dur="1000"/>
                                        <p:tgtEl>
                                          <p:spTgt spid="2702"/>
                                        </p:tgtEl>
                                      </p:cBhvr>
                                    </p:animEffect>
                                  </p:childTnLst>
                                </p:cTn>
                              </p:par>
                              <p:par>
                                <p:cTn id="22" presetID="10" presetClass="entr" presetSubtype="0" fill="hold" nodeType="withEffect">
                                  <p:stCondLst>
                                    <p:cond delay="0"/>
                                  </p:stCondLst>
                                  <p:childTnLst>
                                    <p:set>
                                      <p:cBhvr>
                                        <p:cTn id="23" dur="1" fill="hold">
                                          <p:stCondLst>
                                            <p:cond delay="0"/>
                                          </p:stCondLst>
                                        </p:cTn>
                                        <p:tgtEl>
                                          <p:spTgt spid="2703"/>
                                        </p:tgtEl>
                                        <p:attrNameLst>
                                          <p:attrName>style.visibility</p:attrName>
                                        </p:attrNameLst>
                                      </p:cBhvr>
                                      <p:to>
                                        <p:strVal val="visible"/>
                                      </p:to>
                                    </p:set>
                                    <p:animEffect transition="in" filter="fade">
                                      <p:cBhvr>
                                        <p:cTn id="24" dur="1000"/>
                                        <p:tgtEl>
                                          <p:spTgt spid="2703"/>
                                        </p:tgtEl>
                                      </p:cBhvr>
                                    </p:animEffect>
                                  </p:childTnLst>
                                </p:cTn>
                              </p:par>
                              <p:par>
                                <p:cTn id="25" presetID="10" presetClass="entr" presetSubtype="0" fill="hold" nodeType="withEffect">
                                  <p:stCondLst>
                                    <p:cond delay="0"/>
                                  </p:stCondLst>
                                  <p:childTnLst>
                                    <p:set>
                                      <p:cBhvr>
                                        <p:cTn id="26" dur="1" fill="hold">
                                          <p:stCondLst>
                                            <p:cond delay="0"/>
                                          </p:stCondLst>
                                        </p:cTn>
                                        <p:tgtEl>
                                          <p:spTgt spid="2704"/>
                                        </p:tgtEl>
                                        <p:attrNameLst>
                                          <p:attrName>style.visibility</p:attrName>
                                        </p:attrNameLst>
                                      </p:cBhvr>
                                      <p:to>
                                        <p:strVal val="visible"/>
                                      </p:to>
                                    </p:set>
                                    <p:animEffect transition="in" filter="fade">
                                      <p:cBhvr>
                                        <p:cTn id="27" dur="1000"/>
                                        <p:tgtEl>
                                          <p:spTgt spid="2704"/>
                                        </p:tgtEl>
                                      </p:cBhvr>
                                    </p:animEffect>
                                  </p:childTnLst>
                                </p:cTn>
                              </p:par>
                              <p:par>
                                <p:cTn id="28" presetID="10" presetClass="entr" presetSubtype="0" fill="hold" nodeType="withEffect">
                                  <p:stCondLst>
                                    <p:cond delay="0"/>
                                  </p:stCondLst>
                                  <p:childTnLst>
                                    <p:set>
                                      <p:cBhvr>
                                        <p:cTn id="29" dur="1" fill="hold">
                                          <p:stCondLst>
                                            <p:cond delay="0"/>
                                          </p:stCondLst>
                                        </p:cTn>
                                        <p:tgtEl>
                                          <p:spTgt spid="2708"/>
                                        </p:tgtEl>
                                        <p:attrNameLst>
                                          <p:attrName>style.visibility</p:attrName>
                                        </p:attrNameLst>
                                      </p:cBhvr>
                                      <p:to>
                                        <p:strVal val="visible"/>
                                      </p:to>
                                    </p:set>
                                    <p:animEffect transition="in" filter="fade">
                                      <p:cBhvr>
                                        <p:cTn id="30" dur="1000"/>
                                        <p:tgtEl>
                                          <p:spTgt spid="2708"/>
                                        </p:tgtEl>
                                      </p:cBhvr>
                                    </p:animEffect>
                                  </p:childTnLst>
                                </p:cTn>
                              </p:par>
                              <p:par>
                                <p:cTn id="31" presetID="10" presetClass="entr" presetSubtype="0" fill="hold" nodeType="withEffect">
                                  <p:stCondLst>
                                    <p:cond delay="0"/>
                                  </p:stCondLst>
                                  <p:childTnLst>
                                    <p:set>
                                      <p:cBhvr>
                                        <p:cTn id="32" dur="1" fill="hold">
                                          <p:stCondLst>
                                            <p:cond delay="0"/>
                                          </p:stCondLst>
                                        </p:cTn>
                                        <p:tgtEl>
                                          <p:spTgt spid="2712"/>
                                        </p:tgtEl>
                                        <p:attrNameLst>
                                          <p:attrName>style.visibility</p:attrName>
                                        </p:attrNameLst>
                                      </p:cBhvr>
                                      <p:to>
                                        <p:strVal val="visible"/>
                                      </p:to>
                                    </p:set>
                                    <p:animEffect transition="in" filter="fade">
                                      <p:cBhvr>
                                        <p:cTn id="33" dur="1000"/>
                                        <p:tgtEl>
                                          <p:spTgt spid="2712"/>
                                        </p:tgtEl>
                                      </p:cBhvr>
                                    </p:animEffect>
                                  </p:childTnLst>
                                </p:cTn>
                              </p:par>
                              <p:par>
                                <p:cTn id="34" presetID="10" presetClass="entr" presetSubtype="0" fill="hold" nodeType="withEffect">
                                  <p:stCondLst>
                                    <p:cond delay="0"/>
                                  </p:stCondLst>
                                  <p:childTnLst>
                                    <p:set>
                                      <p:cBhvr>
                                        <p:cTn id="35" dur="1" fill="hold">
                                          <p:stCondLst>
                                            <p:cond delay="0"/>
                                          </p:stCondLst>
                                        </p:cTn>
                                        <p:tgtEl>
                                          <p:spTgt spid="2714"/>
                                        </p:tgtEl>
                                        <p:attrNameLst>
                                          <p:attrName>style.visibility</p:attrName>
                                        </p:attrNameLst>
                                      </p:cBhvr>
                                      <p:to>
                                        <p:strVal val="visible"/>
                                      </p:to>
                                    </p:set>
                                    <p:animEffect transition="in" filter="fade">
                                      <p:cBhvr>
                                        <p:cTn id="36" dur="1000"/>
                                        <p:tgtEl>
                                          <p:spTgt spid="2714"/>
                                        </p:tgtEl>
                                      </p:cBhvr>
                                    </p:animEffect>
                                  </p:childTnLst>
                                </p:cTn>
                              </p:par>
                              <p:par>
                                <p:cTn id="37" presetID="10" presetClass="entr" presetSubtype="0" fill="hold" nodeType="withEffect">
                                  <p:stCondLst>
                                    <p:cond delay="0"/>
                                  </p:stCondLst>
                                  <p:childTnLst>
                                    <p:set>
                                      <p:cBhvr>
                                        <p:cTn id="38" dur="1" fill="hold">
                                          <p:stCondLst>
                                            <p:cond delay="0"/>
                                          </p:stCondLst>
                                        </p:cTn>
                                        <p:tgtEl>
                                          <p:spTgt spid="2715"/>
                                        </p:tgtEl>
                                        <p:attrNameLst>
                                          <p:attrName>style.visibility</p:attrName>
                                        </p:attrNameLst>
                                      </p:cBhvr>
                                      <p:to>
                                        <p:strVal val="visible"/>
                                      </p:to>
                                    </p:set>
                                    <p:animEffect transition="in" filter="fade">
                                      <p:cBhvr>
                                        <p:cTn id="39" dur="1000"/>
                                        <p:tgtEl>
                                          <p:spTgt spid="2715"/>
                                        </p:tgtEl>
                                      </p:cBhvr>
                                    </p:animEffect>
                                  </p:childTnLst>
                                </p:cTn>
                              </p:par>
                              <p:par>
                                <p:cTn id="40" presetID="10" presetClass="entr" presetSubtype="0" fill="hold" nodeType="withEffect">
                                  <p:stCondLst>
                                    <p:cond delay="0"/>
                                  </p:stCondLst>
                                  <p:childTnLst>
                                    <p:set>
                                      <p:cBhvr>
                                        <p:cTn id="41" dur="1" fill="hold">
                                          <p:stCondLst>
                                            <p:cond delay="0"/>
                                          </p:stCondLst>
                                        </p:cTn>
                                        <p:tgtEl>
                                          <p:spTgt spid="2718"/>
                                        </p:tgtEl>
                                        <p:attrNameLst>
                                          <p:attrName>style.visibility</p:attrName>
                                        </p:attrNameLst>
                                      </p:cBhvr>
                                      <p:to>
                                        <p:strVal val="visible"/>
                                      </p:to>
                                    </p:set>
                                    <p:animEffect transition="in" filter="fade">
                                      <p:cBhvr>
                                        <p:cTn id="42" dur="1000"/>
                                        <p:tgtEl>
                                          <p:spTgt spid="2718"/>
                                        </p:tgtEl>
                                      </p:cBhvr>
                                    </p:animEffect>
                                  </p:childTnLst>
                                </p:cTn>
                              </p:par>
                              <p:par>
                                <p:cTn id="43" presetID="10" presetClass="entr" presetSubtype="0" fill="hold" nodeType="withEffect">
                                  <p:stCondLst>
                                    <p:cond delay="0"/>
                                  </p:stCondLst>
                                  <p:childTnLst>
                                    <p:set>
                                      <p:cBhvr>
                                        <p:cTn id="44" dur="1" fill="hold">
                                          <p:stCondLst>
                                            <p:cond delay="0"/>
                                          </p:stCondLst>
                                        </p:cTn>
                                        <p:tgtEl>
                                          <p:spTgt spid="2720"/>
                                        </p:tgtEl>
                                        <p:attrNameLst>
                                          <p:attrName>style.visibility</p:attrName>
                                        </p:attrNameLst>
                                      </p:cBhvr>
                                      <p:to>
                                        <p:strVal val="visible"/>
                                      </p:to>
                                    </p:set>
                                    <p:animEffect transition="in" filter="fade">
                                      <p:cBhvr>
                                        <p:cTn id="45" dur="1000"/>
                                        <p:tgtEl>
                                          <p:spTgt spid="2720"/>
                                        </p:tgtEl>
                                      </p:cBhvr>
                                    </p:animEffect>
                                  </p:childTnLst>
                                </p:cTn>
                              </p:par>
                              <p:par>
                                <p:cTn id="46" presetID="10" presetClass="entr" presetSubtype="0" fill="hold" nodeType="withEffect">
                                  <p:stCondLst>
                                    <p:cond delay="0"/>
                                  </p:stCondLst>
                                  <p:childTnLst>
                                    <p:set>
                                      <p:cBhvr>
                                        <p:cTn id="47" dur="1" fill="hold">
                                          <p:stCondLst>
                                            <p:cond delay="0"/>
                                          </p:stCondLst>
                                        </p:cTn>
                                        <p:tgtEl>
                                          <p:spTgt spid="2722"/>
                                        </p:tgtEl>
                                        <p:attrNameLst>
                                          <p:attrName>style.visibility</p:attrName>
                                        </p:attrNameLst>
                                      </p:cBhvr>
                                      <p:to>
                                        <p:strVal val="visible"/>
                                      </p:to>
                                    </p:set>
                                    <p:animEffect transition="in" filter="fade">
                                      <p:cBhvr>
                                        <p:cTn id="48" dur="1000"/>
                                        <p:tgtEl>
                                          <p:spTgt spid="2722"/>
                                        </p:tgtEl>
                                      </p:cBhvr>
                                    </p:animEffect>
                                  </p:childTnLst>
                                </p:cTn>
                              </p:par>
                              <p:par>
                                <p:cTn id="49" presetID="10" presetClass="entr" presetSubtype="0" fill="hold" nodeType="withEffect">
                                  <p:stCondLst>
                                    <p:cond delay="0"/>
                                  </p:stCondLst>
                                  <p:childTnLst>
                                    <p:set>
                                      <p:cBhvr>
                                        <p:cTn id="50" dur="1" fill="hold">
                                          <p:stCondLst>
                                            <p:cond delay="0"/>
                                          </p:stCondLst>
                                        </p:cTn>
                                        <p:tgtEl>
                                          <p:spTgt spid="2726"/>
                                        </p:tgtEl>
                                        <p:attrNameLst>
                                          <p:attrName>style.visibility</p:attrName>
                                        </p:attrNameLst>
                                      </p:cBhvr>
                                      <p:to>
                                        <p:strVal val="visible"/>
                                      </p:to>
                                    </p:set>
                                    <p:animEffect transition="in" filter="fade">
                                      <p:cBhvr>
                                        <p:cTn id="51" dur="1000"/>
                                        <p:tgtEl>
                                          <p:spTgt spid="2726"/>
                                        </p:tgtEl>
                                      </p:cBhvr>
                                    </p:animEffect>
                                  </p:childTnLst>
                                </p:cTn>
                              </p:par>
                              <p:par>
                                <p:cTn id="52" presetID="10" presetClass="entr" presetSubtype="0" fill="hold" nodeType="withEffect">
                                  <p:stCondLst>
                                    <p:cond delay="0"/>
                                  </p:stCondLst>
                                  <p:childTnLst>
                                    <p:set>
                                      <p:cBhvr>
                                        <p:cTn id="53" dur="1" fill="hold">
                                          <p:stCondLst>
                                            <p:cond delay="0"/>
                                          </p:stCondLst>
                                        </p:cTn>
                                        <p:tgtEl>
                                          <p:spTgt spid="2727"/>
                                        </p:tgtEl>
                                        <p:attrNameLst>
                                          <p:attrName>style.visibility</p:attrName>
                                        </p:attrNameLst>
                                      </p:cBhvr>
                                      <p:to>
                                        <p:strVal val="visible"/>
                                      </p:to>
                                    </p:set>
                                    <p:animEffect transition="in" filter="fade">
                                      <p:cBhvr>
                                        <p:cTn id="54" dur="1000"/>
                                        <p:tgtEl>
                                          <p:spTgt spid="2727"/>
                                        </p:tgtEl>
                                      </p:cBhvr>
                                    </p:animEffect>
                                  </p:childTnLst>
                                </p:cTn>
                              </p:par>
                              <p:par>
                                <p:cTn id="55" presetID="10" presetClass="entr" presetSubtype="0" fill="hold" nodeType="withEffect">
                                  <p:stCondLst>
                                    <p:cond delay="0"/>
                                  </p:stCondLst>
                                  <p:childTnLst>
                                    <p:set>
                                      <p:cBhvr>
                                        <p:cTn id="56" dur="1" fill="hold">
                                          <p:stCondLst>
                                            <p:cond delay="0"/>
                                          </p:stCondLst>
                                        </p:cTn>
                                        <p:tgtEl>
                                          <p:spTgt spid="2728"/>
                                        </p:tgtEl>
                                        <p:attrNameLst>
                                          <p:attrName>style.visibility</p:attrName>
                                        </p:attrNameLst>
                                      </p:cBhvr>
                                      <p:to>
                                        <p:strVal val="visible"/>
                                      </p:to>
                                    </p:set>
                                    <p:animEffect transition="in" filter="fade">
                                      <p:cBhvr>
                                        <p:cTn id="57" dur="1000"/>
                                        <p:tgtEl>
                                          <p:spTgt spid="2728"/>
                                        </p:tgtEl>
                                      </p:cBhvr>
                                    </p:animEffect>
                                  </p:childTnLst>
                                </p:cTn>
                              </p:par>
                              <p:par>
                                <p:cTn id="58" presetID="10" presetClass="entr" presetSubtype="0" fill="hold" nodeType="withEffect">
                                  <p:stCondLst>
                                    <p:cond delay="0"/>
                                  </p:stCondLst>
                                  <p:childTnLst>
                                    <p:set>
                                      <p:cBhvr>
                                        <p:cTn id="59" dur="1" fill="hold">
                                          <p:stCondLst>
                                            <p:cond delay="0"/>
                                          </p:stCondLst>
                                        </p:cTn>
                                        <p:tgtEl>
                                          <p:spTgt spid="2734"/>
                                        </p:tgtEl>
                                        <p:attrNameLst>
                                          <p:attrName>style.visibility</p:attrName>
                                        </p:attrNameLst>
                                      </p:cBhvr>
                                      <p:to>
                                        <p:strVal val="visible"/>
                                      </p:to>
                                    </p:set>
                                    <p:animEffect transition="in" filter="fade">
                                      <p:cBhvr>
                                        <p:cTn id="60" dur="1000"/>
                                        <p:tgtEl>
                                          <p:spTgt spid="2734"/>
                                        </p:tgtEl>
                                      </p:cBhvr>
                                    </p:animEffect>
                                  </p:childTnLst>
                                </p:cTn>
                              </p:par>
                              <p:par>
                                <p:cTn id="61" presetID="10" presetClass="entr" presetSubtype="0" fill="hold" nodeType="withEffect">
                                  <p:stCondLst>
                                    <p:cond delay="0"/>
                                  </p:stCondLst>
                                  <p:childTnLst>
                                    <p:set>
                                      <p:cBhvr>
                                        <p:cTn id="62" dur="1" fill="hold">
                                          <p:stCondLst>
                                            <p:cond delay="0"/>
                                          </p:stCondLst>
                                        </p:cTn>
                                        <p:tgtEl>
                                          <p:spTgt spid="2738"/>
                                        </p:tgtEl>
                                        <p:attrNameLst>
                                          <p:attrName>style.visibility</p:attrName>
                                        </p:attrNameLst>
                                      </p:cBhvr>
                                      <p:to>
                                        <p:strVal val="visible"/>
                                      </p:to>
                                    </p:set>
                                    <p:animEffect transition="in" filter="fade">
                                      <p:cBhvr>
                                        <p:cTn id="63" dur="1000"/>
                                        <p:tgtEl>
                                          <p:spTgt spid="2738"/>
                                        </p:tgtEl>
                                      </p:cBhvr>
                                    </p:animEffect>
                                  </p:childTnLst>
                                </p:cTn>
                              </p:par>
                              <p:par>
                                <p:cTn id="64" presetID="10" presetClass="entr" presetSubtype="0" fill="hold" nodeType="withEffect">
                                  <p:stCondLst>
                                    <p:cond delay="0"/>
                                  </p:stCondLst>
                                  <p:childTnLst>
                                    <p:set>
                                      <p:cBhvr>
                                        <p:cTn id="65" dur="1" fill="hold">
                                          <p:stCondLst>
                                            <p:cond delay="0"/>
                                          </p:stCondLst>
                                        </p:cTn>
                                        <p:tgtEl>
                                          <p:spTgt spid="2742"/>
                                        </p:tgtEl>
                                        <p:attrNameLst>
                                          <p:attrName>style.visibility</p:attrName>
                                        </p:attrNameLst>
                                      </p:cBhvr>
                                      <p:to>
                                        <p:strVal val="visible"/>
                                      </p:to>
                                    </p:set>
                                    <p:animEffect transition="in" filter="fade">
                                      <p:cBhvr>
                                        <p:cTn id="66" dur="1000"/>
                                        <p:tgtEl>
                                          <p:spTgt spid="2742"/>
                                        </p:tgtEl>
                                      </p:cBhvr>
                                    </p:animEffect>
                                  </p:childTnLst>
                                </p:cTn>
                              </p:par>
                              <p:par>
                                <p:cTn id="67" presetID="10" presetClass="entr" presetSubtype="0" fill="hold" nodeType="withEffect">
                                  <p:stCondLst>
                                    <p:cond delay="0"/>
                                  </p:stCondLst>
                                  <p:childTnLst>
                                    <p:set>
                                      <p:cBhvr>
                                        <p:cTn id="68" dur="1" fill="hold">
                                          <p:stCondLst>
                                            <p:cond delay="0"/>
                                          </p:stCondLst>
                                        </p:cTn>
                                        <p:tgtEl>
                                          <p:spTgt spid="2746"/>
                                        </p:tgtEl>
                                        <p:attrNameLst>
                                          <p:attrName>style.visibility</p:attrName>
                                        </p:attrNameLst>
                                      </p:cBhvr>
                                      <p:to>
                                        <p:strVal val="visible"/>
                                      </p:to>
                                    </p:set>
                                    <p:animEffect transition="in" filter="fade">
                                      <p:cBhvr>
                                        <p:cTn id="69" dur="1000"/>
                                        <p:tgtEl>
                                          <p:spTgt spid="2746"/>
                                        </p:tgtEl>
                                      </p:cBhvr>
                                    </p:animEffect>
                                  </p:childTnLst>
                                </p:cTn>
                              </p:par>
                              <p:par>
                                <p:cTn id="70" presetID="10" presetClass="entr" presetSubtype="0" fill="hold" nodeType="withEffect">
                                  <p:stCondLst>
                                    <p:cond delay="0"/>
                                  </p:stCondLst>
                                  <p:childTnLst>
                                    <p:set>
                                      <p:cBhvr>
                                        <p:cTn id="71" dur="1" fill="hold">
                                          <p:stCondLst>
                                            <p:cond delay="0"/>
                                          </p:stCondLst>
                                        </p:cTn>
                                        <p:tgtEl>
                                          <p:spTgt spid="2747"/>
                                        </p:tgtEl>
                                        <p:attrNameLst>
                                          <p:attrName>style.visibility</p:attrName>
                                        </p:attrNameLst>
                                      </p:cBhvr>
                                      <p:to>
                                        <p:strVal val="visible"/>
                                      </p:to>
                                    </p:set>
                                    <p:animEffect transition="in" filter="fade">
                                      <p:cBhvr>
                                        <p:cTn id="72" dur="1000"/>
                                        <p:tgtEl>
                                          <p:spTgt spid="2747"/>
                                        </p:tgtEl>
                                      </p:cBhvr>
                                    </p:animEffect>
                                  </p:childTnLst>
                                </p:cTn>
                              </p:par>
                              <p:par>
                                <p:cTn id="73" presetID="10" presetClass="entr" presetSubtype="0" fill="hold" nodeType="withEffect">
                                  <p:stCondLst>
                                    <p:cond delay="0"/>
                                  </p:stCondLst>
                                  <p:childTnLst>
                                    <p:set>
                                      <p:cBhvr>
                                        <p:cTn id="74" dur="1" fill="hold">
                                          <p:stCondLst>
                                            <p:cond delay="0"/>
                                          </p:stCondLst>
                                        </p:cTn>
                                        <p:tgtEl>
                                          <p:spTgt spid="2752"/>
                                        </p:tgtEl>
                                        <p:attrNameLst>
                                          <p:attrName>style.visibility</p:attrName>
                                        </p:attrNameLst>
                                      </p:cBhvr>
                                      <p:to>
                                        <p:strVal val="visible"/>
                                      </p:to>
                                    </p:set>
                                    <p:animEffect transition="in" filter="fade">
                                      <p:cBhvr>
                                        <p:cTn id="75" dur="1000"/>
                                        <p:tgtEl>
                                          <p:spTgt spid="275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730"/>
                                        </p:tgtEl>
                                        <p:attrNameLst>
                                          <p:attrName>style.visibility</p:attrName>
                                        </p:attrNameLst>
                                      </p:cBhvr>
                                      <p:to>
                                        <p:strVal val="visible"/>
                                      </p:to>
                                    </p:set>
                                    <p:animEffect transition="in" filter="fade">
                                      <p:cBhvr>
                                        <p:cTn id="80" dur="1000"/>
                                        <p:tgtEl>
                                          <p:spTgt spid="2730"/>
                                        </p:tgtEl>
                                      </p:cBhvr>
                                    </p:animEffect>
                                  </p:childTnLst>
                                </p:cTn>
                              </p:par>
                              <p:par>
                                <p:cTn id="81" presetID="10" presetClass="entr" presetSubtype="0" fill="hold" nodeType="withEffect">
                                  <p:stCondLst>
                                    <p:cond delay="0"/>
                                  </p:stCondLst>
                                  <p:childTnLst>
                                    <p:set>
                                      <p:cBhvr>
                                        <p:cTn id="82" dur="1" fill="hold">
                                          <p:stCondLst>
                                            <p:cond delay="0"/>
                                          </p:stCondLst>
                                        </p:cTn>
                                        <p:tgtEl>
                                          <p:spTgt spid="2731"/>
                                        </p:tgtEl>
                                        <p:attrNameLst>
                                          <p:attrName>style.visibility</p:attrName>
                                        </p:attrNameLst>
                                      </p:cBhvr>
                                      <p:to>
                                        <p:strVal val="visible"/>
                                      </p:to>
                                    </p:set>
                                    <p:animEffect transition="in" filter="fade">
                                      <p:cBhvr>
                                        <p:cTn id="83" dur="1000"/>
                                        <p:tgtEl>
                                          <p:spTgt spid="273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724"/>
                                        </p:tgtEl>
                                        <p:attrNameLst>
                                          <p:attrName>style.visibility</p:attrName>
                                        </p:attrNameLst>
                                      </p:cBhvr>
                                      <p:to>
                                        <p:strVal val="visible"/>
                                      </p:to>
                                    </p:set>
                                    <p:animEffect transition="in" filter="fade">
                                      <p:cBhvr>
                                        <p:cTn id="88" dur="1000"/>
                                        <p:tgtEl>
                                          <p:spTgt spid="2724"/>
                                        </p:tgtEl>
                                      </p:cBhvr>
                                    </p:animEffect>
                                  </p:childTnLst>
                                </p:cTn>
                              </p:par>
                              <p:par>
                                <p:cTn id="89" presetID="10" presetClass="entr" presetSubtype="0" fill="hold" nodeType="withEffect">
                                  <p:stCondLst>
                                    <p:cond delay="0"/>
                                  </p:stCondLst>
                                  <p:childTnLst>
                                    <p:set>
                                      <p:cBhvr>
                                        <p:cTn id="90" dur="1" fill="hold">
                                          <p:stCondLst>
                                            <p:cond delay="0"/>
                                          </p:stCondLst>
                                        </p:cTn>
                                        <p:tgtEl>
                                          <p:spTgt spid="2725"/>
                                        </p:tgtEl>
                                        <p:attrNameLst>
                                          <p:attrName>style.visibility</p:attrName>
                                        </p:attrNameLst>
                                      </p:cBhvr>
                                      <p:to>
                                        <p:strVal val="visible"/>
                                      </p:to>
                                    </p:set>
                                    <p:animEffect transition="in" filter="fade">
                                      <p:cBhvr>
                                        <p:cTn id="91" dur="1000"/>
                                        <p:tgtEl>
                                          <p:spTgt spid="2725"/>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716"/>
                                        </p:tgtEl>
                                        <p:attrNameLst>
                                          <p:attrName>style.visibility</p:attrName>
                                        </p:attrNameLst>
                                      </p:cBhvr>
                                      <p:to>
                                        <p:strVal val="visible"/>
                                      </p:to>
                                    </p:set>
                                    <p:animEffect transition="in" filter="fade">
                                      <p:cBhvr>
                                        <p:cTn id="96" dur="1000"/>
                                        <p:tgtEl>
                                          <p:spTgt spid="2716"/>
                                        </p:tgtEl>
                                      </p:cBhvr>
                                    </p:animEffect>
                                  </p:childTnLst>
                                </p:cTn>
                              </p:par>
                              <p:par>
                                <p:cTn id="97" presetID="10" presetClass="entr" presetSubtype="0" fill="hold" nodeType="withEffect">
                                  <p:stCondLst>
                                    <p:cond delay="0"/>
                                  </p:stCondLst>
                                  <p:childTnLst>
                                    <p:set>
                                      <p:cBhvr>
                                        <p:cTn id="98" dur="1" fill="hold">
                                          <p:stCondLst>
                                            <p:cond delay="0"/>
                                          </p:stCondLst>
                                        </p:cTn>
                                        <p:tgtEl>
                                          <p:spTgt spid="2717"/>
                                        </p:tgtEl>
                                        <p:attrNameLst>
                                          <p:attrName>style.visibility</p:attrName>
                                        </p:attrNameLst>
                                      </p:cBhvr>
                                      <p:to>
                                        <p:strVal val="visible"/>
                                      </p:to>
                                    </p:set>
                                    <p:animEffect transition="in" filter="fade">
                                      <p:cBhvr>
                                        <p:cTn id="99" dur="1000"/>
                                        <p:tgtEl>
                                          <p:spTgt spid="271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710"/>
                                        </p:tgtEl>
                                        <p:attrNameLst>
                                          <p:attrName>style.visibility</p:attrName>
                                        </p:attrNameLst>
                                      </p:cBhvr>
                                      <p:to>
                                        <p:strVal val="visible"/>
                                      </p:to>
                                    </p:set>
                                    <p:animEffect transition="in" filter="fade">
                                      <p:cBhvr>
                                        <p:cTn id="104" dur="1000"/>
                                        <p:tgtEl>
                                          <p:spTgt spid="2710"/>
                                        </p:tgtEl>
                                      </p:cBhvr>
                                    </p:animEffect>
                                  </p:childTnLst>
                                </p:cTn>
                              </p:par>
                              <p:par>
                                <p:cTn id="105" presetID="10" presetClass="entr" presetSubtype="0" fill="hold" nodeType="withEffect">
                                  <p:stCondLst>
                                    <p:cond delay="0"/>
                                  </p:stCondLst>
                                  <p:childTnLst>
                                    <p:set>
                                      <p:cBhvr>
                                        <p:cTn id="106" dur="1" fill="hold">
                                          <p:stCondLst>
                                            <p:cond delay="0"/>
                                          </p:stCondLst>
                                        </p:cTn>
                                        <p:tgtEl>
                                          <p:spTgt spid="2711"/>
                                        </p:tgtEl>
                                        <p:attrNameLst>
                                          <p:attrName>style.visibility</p:attrName>
                                        </p:attrNameLst>
                                      </p:cBhvr>
                                      <p:to>
                                        <p:strVal val="visible"/>
                                      </p:to>
                                    </p:set>
                                    <p:animEffect transition="in" filter="fade">
                                      <p:cBhvr>
                                        <p:cTn id="107" dur="1000"/>
                                        <p:tgtEl>
                                          <p:spTgt spid="271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06"/>
                                        </p:tgtEl>
                                        <p:attrNameLst>
                                          <p:attrName>style.visibility</p:attrName>
                                        </p:attrNameLst>
                                      </p:cBhvr>
                                      <p:to>
                                        <p:strVal val="visible"/>
                                      </p:to>
                                    </p:set>
                                    <p:animEffect transition="in" filter="fade">
                                      <p:cBhvr>
                                        <p:cTn id="112" dur="1000"/>
                                        <p:tgtEl>
                                          <p:spTgt spid="2706"/>
                                        </p:tgtEl>
                                      </p:cBhvr>
                                    </p:animEffect>
                                  </p:childTnLst>
                                </p:cTn>
                              </p:par>
                              <p:par>
                                <p:cTn id="113" presetID="10" presetClass="entr" presetSubtype="0" fill="hold" nodeType="withEffect">
                                  <p:stCondLst>
                                    <p:cond delay="0"/>
                                  </p:stCondLst>
                                  <p:childTnLst>
                                    <p:set>
                                      <p:cBhvr>
                                        <p:cTn id="114" dur="1" fill="hold">
                                          <p:stCondLst>
                                            <p:cond delay="0"/>
                                          </p:stCondLst>
                                        </p:cTn>
                                        <p:tgtEl>
                                          <p:spTgt spid="2707"/>
                                        </p:tgtEl>
                                        <p:attrNameLst>
                                          <p:attrName>style.visibility</p:attrName>
                                        </p:attrNameLst>
                                      </p:cBhvr>
                                      <p:to>
                                        <p:strVal val="visible"/>
                                      </p:to>
                                    </p:set>
                                    <p:animEffect transition="in" filter="fade">
                                      <p:cBhvr>
                                        <p:cTn id="115" dur="1000"/>
                                        <p:tgtEl>
                                          <p:spTgt spid="270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2732"/>
                                        </p:tgtEl>
                                        <p:attrNameLst>
                                          <p:attrName>style.visibility</p:attrName>
                                        </p:attrNameLst>
                                      </p:cBhvr>
                                      <p:to>
                                        <p:strVal val="visible"/>
                                      </p:to>
                                    </p:set>
                                    <p:animEffect transition="in" filter="fade">
                                      <p:cBhvr>
                                        <p:cTn id="120" dur="1000"/>
                                        <p:tgtEl>
                                          <p:spTgt spid="2732"/>
                                        </p:tgtEl>
                                      </p:cBhvr>
                                    </p:animEffect>
                                  </p:childTnLst>
                                </p:cTn>
                              </p:par>
                              <p:par>
                                <p:cTn id="121" presetID="10" presetClass="entr" presetSubtype="0" fill="hold" nodeType="withEffect">
                                  <p:stCondLst>
                                    <p:cond delay="0"/>
                                  </p:stCondLst>
                                  <p:childTnLst>
                                    <p:set>
                                      <p:cBhvr>
                                        <p:cTn id="122" dur="1" fill="hold">
                                          <p:stCondLst>
                                            <p:cond delay="0"/>
                                          </p:stCondLst>
                                        </p:cTn>
                                        <p:tgtEl>
                                          <p:spTgt spid="2733"/>
                                        </p:tgtEl>
                                        <p:attrNameLst>
                                          <p:attrName>style.visibility</p:attrName>
                                        </p:attrNameLst>
                                      </p:cBhvr>
                                      <p:to>
                                        <p:strVal val="visible"/>
                                      </p:to>
                                    </p:set>
                                    <p:animEffect transition="in" filter="fade">
                                      <p:cBhvr>
                                        <p:cTn id="123" dur="1000"/>
                                        <p:tgtEl>
                                          <p:spTgt spid="2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2809" name="Google Shape;2809;p117"/>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Marketing Communication Mix</a:t>
            </a:r>
            <a:endParaRPr/>
          </a:p>
        </p:txBody>
      </p:sp>
      <p:sp>
        <p:nvSpPr>
          <p:cNvPr id="2810" name="Google Shape;2810;p117"/>
          <p:cNvSpPr/>
          <p:nvPr/>
        </p:nvSpPr>
        <p:spPr>
          <a:xfrm>
            <a:off x="4684700" y="2940987"/>
            <a:ext cx="3600300" cy="1462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17"/>
          <p:cNvSpPr/>
          <p:nvPr/>
        </p:nvSpPr>
        <p:spPr>
          <a:xfrm>
            <a:off x="4684700" y="1402587"/>
            <a:ext cx="3600300" cy="1462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17"/>
          <p:cNvSpPr/>
          <p:nvPr/>
        </p:nvSpPr>
        <p:spPr>
          <a:xfrm>
            <a:off x="893750" y="2940187"/>
            <a:ext cx="3600300" cy="1462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17"/>
          <p:cNvSpPr/>
          <p:nvPr/>
        </p:nvSpPr>
        <p:spPr>
          <a:xfrm>
            <a:off x="893750" y="1401787"/>
            <a:ext cx="3600300" cy="14622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17"/>
          <p:cNvSpPr/>
          <p:nvPr/>
        </p:nvSpPr>
        <p:spPr>
          <a:xfrm>
            <a:off x="3678832" y="2088773"/>
            <a:ext cx="1707405" cy="1707405"/>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chemeClr val="dk2"/>
          </a:solidFill>
          <a:ln w="1143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17"/>
          <p:cNvSpPr txBox="1"/>
          <p:nvPr/>
        </p:nvSpPr>
        <p:spPr>
          <a:xfrm>
            <a:off x="5556050" y="1988400"/>
            <a:ext cx="2287200" cy="57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lt1"/>
                </a:solidFill>
                <a:latin typeface="Open Sans"/>
                <a:ea typeface="Open Sans"/>
                <a:cs typeface="Open Sans"/>
                <a:sym typeface="Open Sans"/>
              </a:rPr>
              <a:t>Despite being red, Mars is a very cold place </a:t>
            </a:r>
            <a:endParaRPr>
              <a:solidFill>
                <a:schemeClr val="lt1"/>
              </a:solidFill>
              <a:latin typeface="Open Sans"/>
              <a:ea typeface="Open Sans"/>
              <a:cs typeface="Open Sans"/>
              <a:sym typeface="Open Sans"/>
            </a:endParaRPr>
          </a:p>
          <a:p>
            <a:pPr marL="0" lvl="0" indent="0" algn="r" rtl="0">
              <a:lnSpc>
                <a:spcPct val="115000"/>
              </a:lnSpc>
              <a:spcBef>
                <a:spcPts val="0"/>
              </a:spcBef>
              <a:spcAft>
                <a:spcPts val="1600"/>
              </a:spcAft>
              <a:buNone/>
            </a:pPr>
            <a:endParaRPr>
              <a:solidFill>
                <a:schemeClr val="lt1"/>
              </a:solidFill>
              <a:latin typeface="Open Sans"/>
              <a:ea typeface="Open Sans"/>
              <a:cs typeface="Open Sans"/>
              <a:sym typeface="Open Sans"/>
            </a:endParaRPr>
          </a:p>
        </p:txBody>
      </p:sp>
      <p:sp>
        <p:nvSpPr>
          <p:cNvPr id="2816" name="Google Shape;2816;p117"/>
          <p:cNvSpPr txBox="1"/>
          <p:nvPr/>
        </p:nvSpPr>
        <p:spPr>
          <a:xfrm>
            <a:off x="1329900" y="1986928"/>
            <a:ext cx="2204400" cy="5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It’s the second-brightest natural object</a:t>
            </a:r>
            <a:endParaRPr>
              <a:solidFill>
                <a:schemeClr val="lt1"/>
              </a:solidFill>
              <a:latin typeface="Open Sans"/>
              <a:ea typeface="Open Sans"/>
              <a:cs typeface="Open Sans"/>
              <a:sym typeface="Open Sans"/>
            </a:endParaRPr>
          </a:p>
        </p:txBody>
      </p:sp>
      <p:sp>
        <p:nvSpPr>
          <p:cNvPr id="2817" name="Google Shape;2817;p117"/>
          <p:cNvSpPr txBox="1"/>
          <p:nvPr/>
        </p:nvSpPr>
        <p:spPr>
          <a:xfrm>
            <a:off x="5646273" y="3509950"/>
            <a:ext cx="2204400" cy="57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Yes, this is the ringed one. It’s a gas giant</a:t>
            </a:r>
            <a:endParaRPr>
              <a:solidFill>
                <a:schemeClr val="lt1"/>
              </a:solidFill>
              <a:latin typeface="Open Sans"/>
              <a:ea typeface="Open Sans"/>
              <a:cs typeface="Open Sans"/>
              <a:sym typeface="Open Sans"/>
            </a:endParaRPr>
          </a:p>
          <a:p>
            <a:pPr marL="0" lvl="0" indent="0" algn="l" rtl="0">
              <a:lnSpc>
                <a:spcPct val="115000"/>
              </a:lnSpc>
              <a:spcBef>
                <a:spcPts val="0"/>
              </a:spcBef>
              <a:spcAft>
                <a:spcPts val="1600"/>
              </a:spcAft>
              <a:buNone/>
            </a:pPr>
            <a:endParaRPr>
              <a:solidFill>
                <a:schemeClr val="lt1"/>
              </a:solidFill>
              <a:latin typeface="Open Sans"/>
              <a:ea typeface="Open Sans"/>
              <a:cs typeface="Open Sans"/>
              <a:sym typeface="Open Sans"/>
            </a:endParaRPr>
          </a:p>
        </p:txBody>
      </p:sp>
      <p:sp>
        <p:nvSpPr>
          <p:cNvPr id="2818" name="Google Shape;2818;p117"/>
          <p:cNvSpPr txBox="1"/>
          <p:nvPr/>
        </p:nvSpPr>
        <p:spPr>
          <a:xfrm>
            <a:off x="1329900" y="3508449"/>
            <a:ext cx="2204400" cy="5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It’s a gas giant and the</a:t>
            </a:r>
            <a:endParaRPr>
              <a:solidFill>
                <a:schemeClr val="lt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biggest planet </a:t>
            </a:r>
            <a:endParaRPr>
              <a:solidFill>
                <a:schemeClr val="lt1"/>
              </a:solidFill>
              <a:latin typeface="Open Sans"/>
              <a:ea typeface="Open Sans"/>
              <a:cs typeface="Open Sans"/>
              <a:sym typeface="Open Sans"/>
            </a:endParaRPr>
          </a:p>
        </p:txBody>
      </p:sp>
      <p:sp>
        <p:nvSpPr>
          <p:cNvPr id="2819" name="Google Shape;2819;p117"/>
          <p:cNvSpPr txBox="1"/>
          <p:nvPr/>
        </p:nvSpPr>
        <p:spPr>
          <a:xfrm>
            <a:off x="1326400" y="1667891"/>
            <a:ext cx="2204400" cy="40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Project Manager</a:t>
            </a:r>
            <a:endParaRPr sz="1800">
              <a:solidFill>
                <a:schemeClr val="lt1"/>
              </a:solidFill>
              <a:latin typeface="Open Sans ExtraBold"/>
              <a:ea typeface="Open Sans ExtraBold"/>
              <a:cs typeface="Open Sans ExtraBold"/>
              <a:sym typeface="Open Sans ExtraBold"/>
            </a:endParaRPr>
          </a:p>
        </p:txBody>
      </p:sp>
      <p:sp>
        <p:nvSpPr>
          <p:cNvPr id="2820" name="Google Shape;2820;p117"/>
          <p:cNvSpPr txBox="1"/>
          <p:nvPr/>
        </p:nvSpPr>
        <p:spPr>
          <a:xfrm>
            <a:off x="5556425" y="1664899"/>
            <a:ext cx="2287200" cy="40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Content Manager</a:t>
            </a:r>
            <a:endParaRPr sz="1800">
              <a:solidFill>
                <a:schemeClr val="lt1"/>
              </a:solidFill>
              <a:latin typeface="Open Sans ExtraBold"/>
              <a:ea typeface="Open Sans ExtraBold"/>
              <a:cs typeface="Open Sans ExtraBold"/>
              <a:sym typeface="Open Sans ExtraBold"/>
            </a:endParaRPr>
          </a:p>
        </p:txBody>
      </p:sp>
      <p:sp>
        <p:nvSpPr>
          <p:cNvPr id="2821" name="Google Shape;2821;p117"/>
          <p:cNvSpPr txBox="1"/>
          <p:nvPr/>
        </p:nvSpPr>
        <p:spPr>
          <a:xfrm>
            <a:off x="1329900" y="3203824"/>
            <a:ext cx="2204400" cy="34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Publicist</a:t>
            </a:r>
            <a:endParaRPr sz="1800">
              <a:solidFill>
                <a:schemeClr val="lt1"/>
              </a:solidFill>
              <a:latin typeface="Open Sans ExtraBold"/>
              <a:ea typeface="Open Sans ExtraBold"/>
              <a:cs typeface="Open Sans ExtraBold"/>
              <a:sym typeface="Open Sans ExtraBold"/>
            </a:endParaRPr>
          </a:p>
        </p:txBody>
      </p:sp>
      <p:sp>
        <p:nvSpPr>
          <p:cNvPr id="2822" name="Google Shape;2822;p117"/>
          <p:cNvSpPr txBox="1"/>
          <p:nvPr/>
        </p:nvSpPr>
        <p:spPr>
          <a:xfrm>
            <a:off x="5651125" y="3206199"/>
            <a:ext cx="2204400" cy="342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Graphic Team</a:t>
            </a:r>
            <a:endParaRPr sz="1800">
              <a:solidFill>
                <a:schemeClr val="lt1"/>
              </a:solidFill>
              <a:latin typeface="Open Sans ExtraBold"/>
              <a:ea typeface="Open Sans ExtraBold"/>
              <a:cs typeface="Open Sans ExtraBold"/>
              <a:sym typeface="Open Sans ExtraBold"/>
            </a:endParaRPr>
          </a:p>
        </p:txBody>
      </p:sp>
      <p:grpSp>
        <p:nvGrpSpPr>
          <p:cNvPr id="2823" name="Google Shape;2823;p117"/>
          <p:cNvGrpSpPr/>
          <p:nvPr/>
        </p:nvGrpSpPr>
        <p:grpSpPr>
          <a:xfrm>
            <a:off x="4219515" y="2621167"/>
            <a:ext cx="651302" cy="642618"/>
            <a:chOff x="-34421275" y="2631050"/>
            <a:chExt cx="295375" cy="291450"/>
          </a:xfrm>
        </p:grpSpPr>
        <p:sp>
          <p:nvSpPr>
            <p:cNvPr id="2824" name="Google Shape;2824;p117"/>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17"/>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17"/>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17"/>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09"/>
                                        </p:tgtEl>
                                        <p:attrNameLst>
                                          <p:attrName>style.visibility</p:attrName>
                                        </p:attrNameLst>
                                      </p:cBhvr>
                                      <p:to>
                                        <p:strVal val="visible"/>
                                      </p:to>
                                    </p:set>
                                    <p:anim calcmode="lin" valueType="num">
                                      <p:cBhvr additive="base">
                                        <p:cTn id="7" dur="1000"/>
                                        <p:tgtEl>
                                          <p:spTgt spid="280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13"/>
                                        </p:tgtEl>
                                        <p:attrNameLst>
                                          <p:attrName>style.visibility</p:attrName>
                                        </p:attrNameLst>
                                      </p:cBhvr>
                                      <p:to>
                                        <p:strVal val="visible"/>
                                      </p:to>
                                    </p:set>
                                    <p:animEffect transition="in" filter="fade">
                                      <p:cBhvr>
                                        <p:cTn id="12" dur="1000"/>
                                        <p:tgtEl>
                                          <p:spTgt spid="2813"/>
                                        </p:tgtEl>
                                      </p:cBhvr>
                                    </p:animEffect>
                                  </p:childTnLst>
                                </p:cTn>
                              </p:par>
                              <p:par>
                                <p:cTn id="13" presetID="10" presetClass="entr" presetSubtype="0" fill="hold" nodeType="withEffect">
                                  <p:stCondLst>
                                    <p:cond delay="0"/>
                                  </p:stCondLst>
                                  <p:childTnLst>
                                    <p:set>
                                      <p:cBhvr>
                                        <p:cTn id="14" dur="1" fill="hold">
                                          <p:stCondLst>
                                            <p:cond delay="0"/>
                                          </p:stCondLst>
                                        </p:cTn>
                                        <p:tgtEl>
                                          <p:spTgt spid="2816"/>
                                        </p:tgtEl>
                                        <p:attrNameLst>
                                          <p:attrName>style.visibility</p:attrName>
                                        </p:attrNameLst>
                                      </p:cBhvr>
                                      <p:to>
                                        <p:strVal val="visible"/>
                                      </p:to>
                                    </p:set>
                                    <p:animEffect transition="in" filter="fade">
                                      <p:cBhvr>
                                        <p:cTn id="15" dur="1000"/>
                                        <p:tgtEl>
                                          <p:spTgt spid="2816"/>
                                        </p:tgtEl>
                                      </p:cBhvr>
                                    </p:animEffect>
                                  </p:childTnLst>
                                </p:cTn>
                              </p:par>
                              <p:par>
                                <p:cTn id="16" presetID="10" presetClass="entr" presetSubtype="0" fill="hold" nodeType="withEffect">
                                  <p:stCondLst>
                                    <p:cond delay="0"/>
                                  </p:stCondLst>
                                  <p:childTnLst>
                                    <p:set>
                                      <p:cBhvr>
                                        <p:cTn id="17" dur="1" fill="hold">
                                          <p:stCondLst>
                                            <p:cond delay="0"/>
                                          </p:stCondLst>
                                        </p:cTn>
                                        <p:tgtEl>
                                          <p:spTgt spid="2819"/>
                                        </p:tgtEl>
                                        <p:attrNameLst>
                                          <p:attrName>style.visibility</p:attrName>
                                        </p:attrNameLst>
                                      </p:cBhvr>
                                      <p:to>
                                        <p:strVal val="visible"/>
                                      </p:to>
                                    </p:set>
                                    <p:animEffect transition="in" filter="fade">
                                      <p:cBhvr>
                                        <p:cTn id="18" dur="1000"/>
                                        <p:tgtEl>
                                          <p:spTgt spid="28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11"/>
                                        </p:tgtEl>
                                        <p:attrNameLst>
                                          <p:attrName>style.visibility</p:attrName>
                                        </p:attrNameLst>
                                      </p:cBhvr>
                                      <p:to>
                                        <p:strVal val="visible"/>
                                      </p:to>
                                    </p:set>
                                    <p:animEffect transition="in" filter="fade">
                                      <p:cBhvr>
                                        <p:cTn id="23" dur="1000"/>
                                        <p:tgtEl>
                                          <p:spTgt spid="2811"/>
                                        </p:tgtEl>
                                      </p:cBhvr>
                                    </p:animEffect>
                                  </p:childTnLst>
                                </p:cTn>
                              </p:par>
                              <p:par>
                                <p:cTn id="24" presetID="10" presetClass="entr" presetSubtype="0" fill="hold" nodeType="withEffect">
                                  <p:stCondLst>
                                    <p:cond delay="0"/>
                                  </p:stCondLst>
                                  <p:childTnLst>
                                    <p:set>
                                      <p:cBhvr>
                                        <p:cTn id="25" dur="1" fill="hold">
                                          <p:stCondLst>
                                            <p:cond delay="0"/>
                                          </p:stCondLst>
                                        </p:cTn>
                                        <p:tgtEl>
                                          <p:spTgt spid="2815"/>
                                        </p:tgtEl>
                                        <p:attrNameLst>
                                          <p:attrName>style.visibility</p:attrName>
                                        </p:attrNameLst>
                                      </p:cBhvr>
                                      <p:to>
                                        <p:strVal val="visible"/>
                                      </p:to>
                                    </p:set>
                                    <p:animEffect transition="in" filter="fade">
                                      <p:cBhvr>
                                        <p:cTn id="26" dur="1000"/>
                                        <p:tgtEl>
                                          <p:spTgt spid="2815"/>
                                        </p:tgtEl>
                                      </p:cBhvr>
                                    </p:animEffect>
                                  </p:childTnLst>
                                </p:cTn>
                              </p:par>
                              <p:par>
                                <p:cTn id="27" presetID="10" presetClass="entr" presetSubtype="0" fill="hold" nodeType="withEffect">
                                  <p:stCondLst>
                                    <p:cond delay="0"/>
                                  </p:stCondLst>
                                  <p:childTnLst>
                                    <p:set>
                                      <p:cBhvr>
                                        <p:cTn id="28" dur="1" fill="hold">
                                          <p:stCondLst>
                                            <p:cond delay="0"/>
                                          </p:stCondLst>
                                        </p:cTn>
                                        <p:tgtEl>
                                          <p:spTgt spid="2820"/>
                                        </p:tgtEl>
                                        <p:attrNameLst>
                                          <p:attrName>style.visibility</p:attrName>
                                        </p:attrNameLst>
                                      </p:cBhvr>
                                      <p:to>
                                        <p:strVal val="visible"/>
                                      </p:to>
                                    </p:set>
                                    <p:animEffect transition="in" filter="fade">
                                      <p:cBhvr>
                                        <p:cTn id="29" dur="1000"/>
                                        <p:tgtEl>
                                          <p:spTgt spid="28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12"/>
                                        </p:tgtEl>
                                        <p:attrNameLst>
                                          <p:attrName>style.visibility</p:attrName>
                                        </p:attrNameLst>
                                      </p:cBhvr>
                                      <p:to>
                                        <p:strVal val="visible"/>
                                      </p:to>
                                    </p:set>
                                    <p:animEffect transition="in" filter="fade">
                                      <p:cBhvr>
                                        <p:cTn id="34" dur="1000"/>
                                        <p:tgtEl>
                                          <p:spTgt spid="2812"/>
                                        </p:tgtEl>
                                      </p:cBhvr>
                                    </p:animEffect>
                                  </p:childTnLst>
                                </p:cTn>
                              </p:par>
                              <p:par>
                                <p:cTn id="35" presetID="10" presetClass="entr" presetSubtype="0" fill="hold" nodeType="withEffect">
                                  <p:stCondLst>
                                    <p:cond delay="0"/>
                                  </p:stCondLst>
                                  <p:childTnLst>
                                    <p:set>
                                      <p:cBhvr>
                                        <p:cTn id="36" dur="1" fill="hold">
                                          <p:stCondLst>
                                            <p:cond delay="0"/>
                                          </p:stCondLst>
                                        </p:cTn>
                                        <p:tgtEl>
                                          <p:spTgt spid="2818"/>
                                        </p:tgtEl>
                                        <p:attrNameLst>
                                          <p:attrName>style.visibility</p:attrName>
                                        </p:attrNameLst>
                                      </p:cBhvr>
                                      <p:to>
                                        <p:strVal val="visible"/>
                                      </p:to>
                                    </p:set>
                                    <p:animEffect transition="in" filter="fade">
                                      <p:cBhvr>
                                        <p:cTn id="37" dur="1000"/>
                                        <p:tgtEl>
                                          <p:spTgt spid="2818"/>
                                        </p:tgtEl>
                                      </p:cBhvr>
                                    </p:animEffect>
                                  </p:childTnLst>
                                </p:cTn>
                              </p:par>
                              <p:par>
                                <p:cTn id="38" presetID="10" presetClass="entr" presetSubtype="0" fill="hold" nodeType="withEffect">
                                  <p:stCondLst>
                                    <p:cond delay="0"/>
                                  </p:stCondLst>
                                  <p:childTnLst>
                                    <p:set>
                                      <p:cBhvr>
                                        <p:cTn id="39" dur="1" fill="hold">
                                          <p:stCondLst>
                                            <p:cond delay="0"/>
                                          </p:stCondLst>
                                        </p:cTn>
                                        <p:tgtEl>
                                          <p:spTgt spid="2821"/>
                                        </p:tgtEl>
                                        <p:attrNameLst>
                                          <p:attrName>style.visibility</p:attrName>
                                        </p:attrNameLst>
                                      </p:cBhvr>
                                      <p:to>
                                        <p:strVal val="visible"/>
                                      </p:to>
                                    </p:set>
                                    <p:animEffect transition="in" filter="fade">
                                      <p:cBhvr>
                                        <p:cTn id="40" dur="1000"/>
                                        <p:tgtEl>
                                          <p:spTgt spid="28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10"/>
                                        </p:tgtEl>
                                        <p:attrNameLst>
                                          <p:attrName>style.visibility</p:attrName>
                                        </p:attrNameLst>
                                      </p:cBhvr>
                                      <p:to>
                                        <p:strVal val="visible"/>
                                      </p:to>
                                    </p:set>
                                    <p:animEffect transition="in" filter="fade">
                                      <p:cBhvr>
                                        <p:cTn id="45" dur="1000"/>
                                        <p:tgtEl>
                                          <p:spTgt spid="2810"/>
                                        </p:tgtEl>
                                      </p:cBhvr>
                                    </p:animEffect>
                                  </p:childTnLst>
                                </p:cTn>
                              </p:par>
                              <p:par>
                                <p:cTn id="46" presetID="10" presetClass="entr" presetSubtype="0" fill="hold" nodeType="withEffect">
                                  <p:stCondLst>
                                    <p:cond delay="0"/>
                                  </p:stCondLst>
                                  <p:childTnLst>
                                    <p:set>
                                      <p:cBhvr>
                                        <p:cTn id="47" dur="1" fill="hold">
                                          <p:stCondLst>
                                            <p:cond delay="0"/>
                                          </p:stCondLst>
                                        </p:cTn>
                                        <p:tgtEl>
                                          <p:spTgt spid="2817"/>
                                        </p:tgtEl>
                                        <p:attrNameLst>
                                          <p:attrName>style.visibility</p:attrName>
                                        </p:attrNameLst>
                                      </p:cBhvr>
                                      <p:to>
                                        <p:strVal val="visible"/>
                                      </p:to>
                                    </p:set>
                                    <p:animEffect transition="in" filter="fade">
                                      <p:cBhvr>
                                        <p:cTn id="48" dur="1000"/>
                                        <p:tgtEl>
                                          <p:spTgt spid="2817"/>
                                        </p:tgtEl>
                                      </p:cBhvr>
                                    </p:animEffect>
                                  </p:childTnLst>
                                </p:cTn>
                              </p:par>
                              <p:par>
                                <p:cTn id="49" presetID="10" presetClass="entr" presetSubtype="0" fill="hold" nodeType="withEffect">
                                  <p:stCondLst>
                                    <p:cond delay="0"/>
                                  </p:stCondLst>
                                  <p:childTnLst>
                                    <p:set>
                                      <p:cBhvr>
                                        <p:cTn id="50" dur="1" fill="hold">
                                          <p:stCondLst>
                                            <p:cond delay="0"/>
                                          </p:stCondLst>
                                        </p:cTn>
                                        <p:tgtEl>
                                          <p:spTgt spid="2822"/>
                                        </p:tgtEl>
                                        <p:attrNameLst>
                                          <p:attrName>style.visibility</p:attrName>
                                        </p:attrNameLst>
                                      </p:cBhvr>
                                      <p:to>
                                        <p:strVal val="visible"/>
                                      </p:to>
                                    </p:set>
                                    <p:animEffect transition="in" filter="fade">
                                      <p:cBhvr>
                                        <p:cTn id="51" dur="1000"/>
                                        <p:tgtEl>
                                          <p:spTgt spid="28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14"/>
                                        </p:tgtEl>
                                        <p:attrNameLst>
                                          <p:attrName>style.visibility</p:attrName>
                                        </p:attrNameLst>
                                      </p:cBhvr>
                                      <p:to>
                                        <p:strVal val="visible"/>
                                      </p:to>
                                    </p:set>
                                    <p:animEffect transition="in" filter="fade">
                                      <p:cBhvr>
                                        <p:cTn id="56" dur="1000"/>
                                        <p:tgtEl>
                                          <p:spTgt spid="2814"/>
                                        </p:tgtEl>
                                      </p:cBhvr>
                                    </p:animEffect>
                                  </p:childTnLst>
                                </p:cTn>
                              </p:par>
                              <p:par>
                                <p:cTn id="57" presetID="10" presetClass="entr" presetSubtype="0" fill="hold" nodeType="withEffect">
                                  <p:stCondLst>
                                    <p:cond delay="0"/>
                                  </p:stCondLst>
                                  <p:childTnLst>
                                    <p:set>
                                      <p:cBhvr>
                                        <p:cTn id="58" dur="1" fill="hold">
                                          <p:stCondLst>
                                            <p:cond delay="0"/>
                                          </p:stCondLst>
                                        </p:cTn>
                                        <p:tgtEl>
                                          <p:spTgt spid="2823"/>
                                        </p:tgtEl>
                                        <p:attrNameLst>
                                          <p:attrName>style.visibility</p:attrName>
                                        </p:attrNameLst>
                                      </p:cBhvr>
                                      <p:to>
                                        <p:strVal val="visible"/>
                                      </p:to>
                                    </p:set>
                                    <p:animEffect transition="in" filter="fade">
                                      <p:cBhvr>
                                        <p:cTn id="59" dur="1000"/>
                                        <p:tgtEl>
                                          <p:spTgt spid="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64"/>
          <p:cNvSpPr/>
          <p:nvPr/>
        </p:nvSpPr>
        <p:spPr>
          <a:xfrm>
            <a:off x="5811455" y="1570294"/>
            <a:ext cx="1289395" cy="1269688"/>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4"/>
          <p:cNvSpPr/>
          <p:nvPr/>
        </p:nvSpPr>
        <p:spPr>
          <a:xfrm>
            <a:off x="6121098" y="1872186"/>
            <a:ext cx="670200" cy="66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4"/>
          <p:cNvSpPr/>
          <p:nvPr/>
        </p:nvSpPr>
        <p:spPr>
          <a:xfrm>
            <a:off x="2188935" y="1570360"/>
            <a:ext cx="1289369" cy="1269556"/>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4"/>
          <p:cNvSpPr/>
          <p:nvPr/>
        </p:nvSpPr>
        <p:spPr>
          <a:xfrm>
            <a:off x="2498422" y="1882612"/>
            <a:ext cx="670396" cy="66591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4"/>
          <p:cNvSpPr txBox="1">
            <a:spLocks noGrp="1"/>
          </p:cNvSpPr>
          <p:nvPr>
            <p:ph type="subTitle" idx="1"/>
          </p:nvPr>
        </p:nvSpPr>
        <p:spPr>
          <a:xfrm>
            <a:off x="1186200" y="3208525"/>
            <a:ext cx="3301500" cy="871200"/>
          </a:xfrm>
          <a:prstGeom prst="rect">
            <a:avLst/>
          </a:prstGeom>
        </p:spPr>
        <p:txBody>
          <a:bodyPr spcFirstLastPara="1" wrap="square" lIns="91425" tIns="91425" rIns="91425" bIns="91425" anchor="t" anchorCtr="0">
            <a:noAutofit/>
          </a:bodyPr>
          <a:lstStyle/>
          <a:p>
            <a:pPr marL="0" lvl="0" indent="0"/>
            <a:r>
              <a:rPr lang="en-US" dirty="0" smtClean="0"/>
              <a:t>Modules </a:t>
            </a:r>
            <a:r>
              <a:rPr lang="en-US" dirty="0"/>
              <a:t>overview</a:t>
            </a:r>
            <a:endParaRPr dirty="0"/>
          </a:p>
        </p:txBody>
      </p:sp>
      <p:sp>
        <p:nvSpPr>
          <p:cNvPr id="856" name="Google Shape;856;p64"/>
          <p:cNvSpPr txBox="1">
            <a:spLocks noGrp="1"/>
          </p:cNvSpPr>
          <p:nvPr>
            <p:ph type="subTitle" idx="2"/>
          </p:nvPr>
        </p:nvSpPr>
        <p:spPr>
          <a:xfrm>
            <a:off x="4954500" y="3208526"/>
            <a:ext cx="3003300" cy="871200"/>
          </a:xfrm>
          <a:prstGeom prst="rect">
            <a:avLst/>
          </a:prstGeom>
        </p:spPr>
        <p:txBody>
          <a:bodyPr spcFirstLastPara="1" wrap="square" lIns="91425" tIns="91425" rIns="91425" bIns="91425" anchor="t" anchorCtr="0">
            <a:noAutofit/>
          </a:bodyPr>
          <a:lstStyle/>
          <a:p>
            <a:pPr marL="0" indent="0"/>
            <a:r>
              <a:rPr lang="en-US" dirty="0" smtClean="0"/>
              <a:t>No </a:t>
            </a:r>
            <a:r>
              <a:rPr lang="en-US" dirty="0"/>
              <a:t>financial system integration, limited analytics</a:t>
            </a:r>
          </a:p>
          <a:p>
            <a:pPr marL="0" lvl="0" indent="0" algn="ctr" rtl="0">
              <a:spcBef>
                <a:spcPts val="0"/>
              </a:spcBef>
              <a:spcAft>
                <a:spcPts val="0"/>
              </a:spcAft>
              <a:buNone/>
            </a:pPr>
            <a:endParaRPr dirty="0"/>
          </a:p>
        </p:txBody>
      </p:sp>
      <p:sp>
        <p:nvSpPr>
          <p:cNvPr id="857" name="Google Shape;857;p64"/>
          <p:cNvSpPr txBox="1">
            <a:spLocks noGrp="1"/>
          </p:cNvSpPr>
          <p:nvPr>
            <p:ph type="subTitle" idx="3"/>
          </p:nvPr>
        </p:nvSpPr>
        <p:spPr>
          <a:xfrm>
            <a:off x="1640825" y="2903683"/>
            <a:ext cx="2385600" cy="444600"/>
          </a:xfrm>
          <a:prstGeom prst="rect">
            <a:avLst/>
          </a:prstGeom>
        </p:spPr>
        <p:txBody>
          <a:bodyPr spcFirstLastPara="1" wrap="square" lIns="91425" tIns="91425" rIns="91425" bIns="91425" anchor="t" anchorCtr="0">
            <a:noAutofit/>
          </a:bodyPr>
          <a:lstStyle/>
          <a:p>
            <a:pPr marL="0" lvl="0" indent="0"/>
            <a:r>
              <a:rPr lang="en-US" dirty="0" smtClean="0"/>
              <a:t>Inclusions</a:t>
            </a:r>
            <a:r>
              <a:rPr lang="en-US" dirty="0"/>
              <a:t>: </a:t>
            </a:r>
            <a:endParaRPr dirty="0"/>
          </a:p>
        </p:txBody>
      </p:sp>
      <p:sp>
        <p:nvSpPr>
          <p:cNvPr id="858" name="Google Shape;858;p64"/>
          <p:cNvSpPr txBox="1">
            <a:spLocks noGrp="1"/>
          </p:cNvSpPr>
          <p:nvPr>
            <p:ph type="subTitle" idx="4"/>
          </p:nvPr>
        </p:nvSpPr>
        <p:spPr>
          <a:xfrm>
            <a:off x="5263356" y="2903683"/>
            <a:ext cx="2385600" cy="444600"/>
          </a:xfrm>
          <a:prstGeom prst="rect">
            <a:avLst/>
          </a:prstGeom>
        </p:spPr>
        <p:txBody>
          <a:bodyPr spcFirstLastPara="1" wrap="square" lIns="91425" tIns="91425" rIns="91425" bIns="91425" anchor="t" anchorCtr="0">
            <a:noAutofit/>
          </a:bodyPr>
          <a:lstStyle/>
          <a:p>
            <a:pPr marL="0" lvl="0" indent="0"/>
            <a:r>
              <a:rPr lang="en-US" dirty="0" smtClean="0"/>
              <a:t>Exclusions</a:t>
            </a:r>
            <a:r>
              <a:rPr lang="en-US" dirty="0"/>
              <a:t>: </a:t>
            </a:r>
            <a:endParaRPr dirty="0"/>
          </a:p>
        </p:txBody>
      </p:sp>
      <p:sp>
        <p:nvSpPr>
          <p:cNvPr id="859" name="Google Shape;859;p64"/>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lvl="0"/>
            <a:r>
              <a:rPr lang="en-US" dirty="0" smtClean="0"/>
              <a:t>Project </a:t>
            </a:r>
            <a:r>
              <a:rPr lang="en-US" dirty="0"/>
              <a:t>Scope</a:t>
            </a:r>
            <a:endParaRPr dirty="0"/>
          </a:p>
        </p:txBody>
      </p:sp>
      <p:sp>
        <p:nvSpPr>
          <p:cNvPr id="860" name="Google Shape;860;p64"/>
          <p:cNvSpPr/>
          <p:nvPr/>
        </p:nvSpPr>
        <p:spPr>
          <a:xfrm>
            <a:off x="2707887" y="2021371"/>
            <a:ext cx="251463" cy="301766"/>
          </a:xfrm>
          <a:custGeom>
            <a:avLst/>
            <a:gdLst/>
            <a:ahLst/>
            <a:cxnLst/>
            <a:rect l="l" t="t" r="r" b="b"/>
            <a:pathLst>
              <a:path w="10744" h="12761" extrusionOk="0">
                <a:moveTo>
                  <a:pt x="5419" y="820"/>
                </a:moveTo>
                <a:cubicBezTo>
                  <a:pt x="6585" y="820"/>
                  <a:pt x="7530" y="1765"/>
                  <a:pt x="7530" y="2899"/>
                </a:cubicBezTo>
                <a:cubicBezTo>
                  <a:pt x="7530" y="3655"/>
                  <a:pt x="7121" y="4317"/>
                  <a:pt x="6490" y="4663"/>
                </a:cubicBezTo>
                <a:cubicBezTo>
                  <a:pt x="6364" y="4758"/>
                  <a:pt x="6301" y="4884"/>
                  <a:pt x="6301" y="5042"/>
                </a:cubicBezTo>
                <a:lnTo>
                  <a:pt x="6301" y="7436"/>
                </a:lnTo>
                <a:lnTo>
                  <a:pt x="4632" y="7436"/>
                </a:lnTo>
                <a:lnTo>
                  <a:pt x="4632" y="5042"/>
                </a:lnTo>
                <a:cubicBezTo>
                  <a:pt x="4632" y="4884"/>
                  <a:pt x="4569" y="4758"/>
                  <a:pt x="4443" y="4663"/>
                </a:cubicBezTo>
                <a:cubicBezTo>
                  <a:pt x="3687" y="4317"/>
                  <a:pt x="3340" y="3655"/>
                  <a:pt x="3340" y="2899"/>
                </a:cubicBezTo>
                <a:cubicBezTo>
                  <a:pt x="3340" y="1765"/>
                  <a:pt x="4285" y="820"/>
                  <a:pt x="5419" y="820"/>
                </a:cubicBezTo>
                <a:close/>
                <a:moveTo>
                  <a:pt x="8696" y="8286"/>
                </a:moveTo>
                <a:cubicBezTo>
                  <a:pt x="9357" y="8286"/>
                  <a:pt x="9924" y="8854"/>
                  <a:pt x="9924" y="9547"/>
                </a:cubicBezTo>
                <a:lnTo>
                  <a:pt x="9924" y="10271"/>
                </a:lnTo>
                <a:lnTo>
                  <a:pt x="820" y="10271"/>
                </a:lnTo>
                <a:lnTo>
                  <a:pt x="820" y="9547"/>
                </a:lnTo>
                <a:cubicBezTo>
                  <a:pt x="820" y="8885"/>
                  <a:pt x="1387" y="8286"/>
                  <a:pt x="2048" y="8286"/>
                </a:cubicBezTo>
                <a:close/>
                <a:moveTo>
                  <a:pt x="9137" y="11059"/>
                </a:moveTo>
                <a:lnTo>
                  <a:pt x="9137" y="11878"/>
                </a:lnTo>
                <a:lnTo>
                  <a:pt x="1702" y="11878"/>
                </a:lnTo>
                <a:lnTo>
                  <a:pt x="1702" y="11059"/>
                </a:lnTo>
                <a:close/>
                <a:moveTo>
                  <a:pt x="5325" y="1"/>
                </a:moveTo>
                <a:cubicBezTo>
                  <a:pt x="3718" y="1"/>
                  <a:pt x="2458" y="1292"/>
                  <a:pt x="2458" y="2899"/>
                </a:cubicBezTo>
                <a:cubicBezTo>
                  <a:pt x="2458" y="3403"/>
                  <a:pt x="2615" y="3939"/>
                  <a:pt x="2836" y="4348"/>
                </a:cubicBezTo>
                <a:cubicBezTo>
                  <a:pt x="3025" y="4726"/>
                  <a:pt x="3340" y="5010"/>
                  <a:pt x="3655" y="5262"/>
                </a:cubicBezTo>
                <a:lnTo>
                  <a:pt x="3655" y="7467"/>
                </a:lnTo>
                <a:lnTo>
                  <a:pt x="2080" y="7467"/>
                </a:lnTo>
                <a:cubicBezTo>
                  <a:pt x="946" y="7467"/>
                  <a:pt x="0" y="8413"/>
                  <a:pt x="0" y="9547"/>
                </a:cubicBezTo>
                <a:lnTo>
                  <a:pt x="0" y="10649"/>
                </a:lnTo>
                <a:cubicBezTo>
                  <a:pt x="0" y="10901"/>
                  <a:pt x="189" y="11059"/>
                  <a:pt x="441" y="11059"/>
                </a:cubicBezTo>
                <a:lnTo>
                  <a:pt x="820" y="11059"/>
                </a:lnTo>
                <a:lnTo>
                  <a:pt x="820" y="12319"/>
                </a:lnTo>
                <a:cubicBezTo>
                  <a:pt x="820" y="12540"/>
                  <a:pt x="1009" y="12760"/>
                  <a:pt x="1229" y="12760"/>
                </a:cubicBezTo>
                <a:lnTo>
                  <a:pt x="9483" y="12760"/>
                </a:lnTo>
                <a:cubicBezTo>
                  <a:pt x="9735" y="12760"/>
                  <a:pt x="9924" y="12540"/>
                  <a:pt x="9924" y="12319"/>
                </a:cubicBezTo>
                <a:lnTo>
                  <a:pt x="9924" y="11059"/>
                </a:lnTo>
                <a:lnTo>
                  <a:pt x="10303" y="11059"/>
                </a:lnTo>
                <a:cubicBezTo>
                  <a:pt x="10555" y="11059"/>
                  <a:pt x="10744" y="10870"/>
                  <a:pt x="10744" y="10649"/>
                </a:cubicBezTo>
                <a:lnTo>
                  <a:pt x="10744" y="9547"/>
                </a:lnTo>
                <a:cubicBezTo>
                  <a:pt x="10744" y="8413"/>
                  <a:pt x="9798" y="7467"/>
                  <a:pt x="8664" y="7467"/>
                </a:cubicBezTo>
                <a:lnTo>
                  <a:pt x="7026" y="7467"/>
                </a:lnTo>
                <a:lnTo>
                  <a:pt x="7026" y="5262"/>
                </a:lnTo>
                <a:cubicBezTo>
                  <a:pt x="7373" y="5042"/>
                  <a:pt x="7656" y="4726"/>
                  <a:pt x="7845" y="4348"/>
                </a:cubicBezTo>
                <a:cubicBezTo>
                  <a:pt x="8129" y="3939"/>
                  <a:pt x="8223" y="3403"/>
                  <a:pt x="8223" y="2899"/>
                </a:cubicBezTo>
                <a:cubicBezTo>
                  <a:pt x="8223" y="1292"/>
                  <a:pt x="6932" y="1"/>
                  <a:pt x="5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1" name="Google Shape;861;p64"/>
          <p:cNvGrpSpPr/>
          <p:nvPr/>
        </p:nvGrpSpPr>
        <p:grpSpPr>
          <a:xfrm>
            <a:off x="6305268" y="2054269"/>
            <a:ext cx="301763" cy="301738"/>
            <a:chOff x="-63666550" y="2278975"/>
            <a:chExt cx="319800" cy="318625"/>
          </a:xfrm>
        </p:grpSpPr>
        <p:sp>
          <p:nvSpPr>
            <p:cNvPr id="862" name="Google Shape;862;p64"/>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4"/>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9"/>
                                        </p:tgtEl>
                                        <p:attrNameLst>
                                          <p:attrName>style.visibility</p:attrName>
                                        </p:attrNameLst>
                                      </p:cBhvr>
                                      <p:to>
                                        <p:strVal val="visible"/>
                                      </p:to>
                                    </p:set>
                                    <p:anim calcmode="lin" valueType="num">
                                      <p:cBhvr additive="base">
                                        <p:cTn id="7" dur="1000"/>
                                        <p:tgtEl>
                                          <p:spTgt spid="85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53"/>
                                        </p:tgtEl>
                                        <p:attrNameLst>
                                          <p:attrName>style.visibility</p:attrName>
                                        </p:attrNameLst>
                                      </p:cBhvr>
                                      <p:to>
                                        <p:strVal val="visible"/>
                                      </p:to>
                                    </p:set>
                                    <p:anim calcmode="lin" valueType="num">
                                      <p:cBhvr additive="base">
                                        <p:cTn id="12" dur="1000"/>
                                        <p:tgtEl>
                                          <p:spTgt spid="853"/>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54"/>
                                        </p:tgtEl>
                                        <p:attrNameLst>
                                          <p:attrName>style.visibility</p:attrName>
                                        </p:attrNameLst>
                                      </p:cBhvr>
                                      <p:to>
                                        <p:strVal val="visible"/>
                                      </p:to>
                                    </p:set>
                                    <p:animEffect transition="in" filter="fade">
                                      <p:cBhvr>
                                        <p:cTn id="15" dur="1000"/>
                                        <p:tgtEl>
                                          <p:spTgt spid="854"/>
                                        </p:tgtEl>
                                      </p:cBhvr>
                                    </p:animEffect>
                                  </p:childTnLst>
                                </p:cTn>
                              </p:par>
                              <p:par>
                                <p:cTn id="16" presetID="10" presetClass="entr" presetSubtype="0" fill="hold" nodeType="withEffect">
                                  <p:stCondLst>
                                    <p:cond delay="0"/>
                                  </p:stCondLst>
                                  <p:childTnLst>
                                    <p:set>
                                      <p:cBhvr>
                                        <p:cTn id="17" dur="1" fill="hold">
                                          <p:stCondLst>
                                            <p:cond delay="0"/>
                                          </p:stCondLst>
                                        </p:cTn>
                                        <p:tgtEl>
                                          <p:spTgt spid="855"/>
                                        </p:tgtEl>
                                        <p:attrNameLst>
                                          <p:attrName>style.visibility</p:attrName>
                                        </p:attrNameLst>
                                      </p:cBhvr>
                                      <p:to>
                                        <p:strVal val="visible"/>
                                      </p:to>
                                    </p:set>
                                    <p:animEffect transition="in" filter="fade">
                                      <p:cBhvr>
                                        <p:cTn id="18" dur="1000"/>
                                        <p:tgtEl>
                                          <p:spTgt spid="855"/>
                                        </p:tgtEl>
                                      </p:cBhvr>
                                    </p:animEffect>
                                  </p:childTnLst>
                                </p:cTn>
                              </p:par>
                              <p:par>
                                <p:cTn id="19" presetID="10" presetClass="entr" presetSubtype="0" fill="hold" nodeType="withEffect">
                                  <p:stCondLst>
                                    <p:cond delay="0"/>
                                  </p:stCondLst>
                                  <p:childTnLst>
                                    <p:set>
                                      <p:cBhvr>
                                        <p:cTn id="20" dur="1" fill="hold">
                                          <p:stCondLst>
                                            <p:cond delay="0"/>
                                          </p:stCondLst>
                                        </p:cTn>
                                        <p:tgtEl>
                                          <p:spTgt spid="857"/>
                                        </p:tgtEl>
                                        <p:attrNameLst>
                                          <p:attrName>style.visibility</p:attrName>
                                        </p:attrNameLst>
                                      </p:cBhvr>
                                      <p:to>
                                        <p:strVal val="visible"/>
                                      </p:to>
                                    </p:set>
                                    <p:animEffect transition="in" filter="fade">
                                      <p:cBhvr>
                                        <p:cTn id="21" dur="1000"/>
                                        <p:tgtEl>
                                          <p:spTgt spid="857"/>
                                        </p:tgtEl>
                                      </p:cBhvr>
                                    </p:animEffect>
                                  </p:childTnLst>
                                </p:cTn>
                              </p:par>
                              <p:par>
                                <p:cTn id="22" presetID="10" presetClass="entr" presetSubtype="0" fill="hold" nodeType="withEffect">
                                  <p:stCondLst>
                                    <p:cond delay="0"/>
                                  </p:stCondLst>
                                  <p:childTnLst>
                                    <p:set>
                                      <p:cBhvr>
                                        <p:cTn id="23" dur="1" fill="hold">
                                          <p:stCondLst>
                                            <p:cond delay="0"/>
                                          </p:stCondLst>
                                        </p:cTn>
                                        <p:tgtEl>
                                          <p:spTgt spid="861"/>
                                        </p:tgtEl>
                                        <p:attrNameLst>
                                          <p:attrName>style.visibility</p:attrName>
                                        </p:attrNameLst>
                                      </p:cBhvr>
                                      <p:to>
                                        <p:strVal val="visible"/>
                                      </p:to>
                                    </p:set>
                                    <p:animEffect transition="in" filter="fade">
                                      <p:cBhvr>
                                        <p:cTn id="24" dur="1000"/>
                                        <p:tgtEl>
                                          <p:spTgt spid="86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51"/>
                                        </p:tgtEl>
                                        <p:attrNameLst>
                                          <p:attrName>style.visibility</p:attrName>
                                        </p:attrNameLst>
                                      </p:cBhvr>
                                      <p:to>
                                        <p:strVal val="visible"/>
                                      </p:to>
                                    </p:set>
                                    <p:anim calcmode="lin" valueType="num">
                                      <p:cBhvr additive="base">
                                        <p:cTn id="29" dur="1000"/>
                                        <p:tgtEl>
                                          <p:spTgt spid="851"/>
                                        </p:tgtEl>
                                        <p:attrNameLst>
                                          <p:attrName>ppt_y</p:attrName>
                                        </p:attrNameLst>
                                      </p:cBhvr>
                                      <p:tavLst>
                                        <p:tav tm="0">
                                          <p:val>
                                            <p:strVal val="#ppt_y+1"/>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852"/>
                                        </p:tgtEl>
                                        <p:attrNameLst>
                                          <p:attrName>style.visibility</p:attrName>
                                        </p:attrNameLst>
                                      </p:cBhvr>
                                      <p:to>
                                        <p:strVal val="visible"/>
                                      </p:to>
                                    </p:set>
                                    <p:animEffect transition="in" filter="fade">
                                      <p:cBhvr>
                                        <p:cTn id="32" dur="1000"/>
                                        <p:tgtEl>
                                          <p:spTgt spid="852"/>
                                        </p:tgtEl>
                                      </p:cBhvr>
                                    </p:animEffect>
                                  </p:childTnLst>
                                </p:cTn>
                              </p:par>
                              <p:par>
                                <p:cTn id="33" presetID="10" presetClass="entr" presetSubtype="0" fill="hold" nodeType="withEffect">
                                  <p:stCondLst>
                                    <p:cond delay="0"/>
                                  </p:stCondLst>
                                  <p:childTnLst>
                                    <p:set>
                                      <p:cBhvr>
                                        <p:cTn id="34" dur="1" fill="hold">
                                          <p:stCondLst>
                                            <p:cond delay="0"/>
                                          </p:stCondLst>
                                        </p:cTn>
                                        <p:tgtEl>
                                          <p:spTgt spid="856"/>
                                        </p:tgtEl>
                                        <p:attrNameLst>
                                          <p:attrName>style.visibility</p:attrName>
                                        </p:attrNameLst>
                                      </p:cBhvr>
                                      <p:to>
                                        <p:strVal val="visible"/>
                                      </p:to>
                                    </p:set>
                                    <p:animEffect transition="in" filter="fade">
                                      <p:cBhvr>
                                        <p:cTn id="35" dur="1000"/>
                                        <p:tgtEl>
                                          <p:spTgt spid="856"/>
                                        </p:tgtEl>
                                      </p:cBhvr>
                                    </p:animEffect>
                                  </p:childTnLst>
                                </p:cTn>
                              </p:par>
                              <p:par>
                                <p:cTn id="36" presetID="10" presetClass="entr" presetSubtype="0" fill="hold" nodeType="withEffect">
                                  <p:stCondLst>
                                    <p:cond delay="0"/>
                                  </p:stCondLst>
                                  <p:childTnLst>
                                    <p:set>
                                      <p:cBhvr>
                                        <p:cTn id="37" dur="1" fill="hold">
                                          <p:stCondLst>
                                            <p:cond delay="0"/>
                                          </p:stCondLst>
                                        </p:cTn>
                                        <p:tgtEl>
                                          <p:spTgt spid="858"/>
                                        </p:tgtEl>
                                        <p:attrNameLst>
                                          <p:attrName>style.visibility</p:attrName>
                                        </p:attrNameLst>
                                      </p:cBhvr>
                                      <p:to>
                                        <p:strVal val="visible"/>
                                      </p:to>
                                    </p:set>
                                    <p:animEffect transition="in" filter="fade">
                                      <p:cBhvr>
                                        <p:cTn id="38" dur="1000"/>
                                        <p:tgtEl>
                                          <p:spTgt spid="858"/>
                                        </p:tgtEl>
                                      </p:cBhvr>
                                    </p:animEffect>
                                  </p:childTnLst>
                                </p:cTn>
                              </p:par>
                              <p:par>
                                <p:cTn id="39" presetID="10" presetClass="entr" presetSubtype="0" fill="hold" nodeType="withEffect">
                                  <p:stCondLst>
                                    <p:cond delay="0"/>
                                  </p:stCondLst>
                                  <p:childTnLst>
                                    <p:set>
                                      <p:cBhvr>
                                        <p:cTn id="40" dur="1" fill="hold">
                                          <p:stCondLst>
                                            <p:cond delay="0"/>
                                          </p:stCondLst>
                                        </p:cTn>
                                        <p:tgtEl>
                                          <p:spTgt spid="860"/>
                                        </p:tgtEl>
                                        <p:attrNameLst>
                                          <p:attrName>style.visibility</p:attrName>
                                        </p:attrNameLst>
                                      </p:cBhvr>
                                      <p:to>
                                        <p:strVal val="visible"/>
                                      </p:to>
                                    </p:set>
                                    <p:animEffect transition="in" filter="fade">
                                      <p:cBhvr>
                                        <p:cTn id="41" dur="10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31"/>
        <p:cNvGrpSpPr/>
        <p:nvPr/>
      </p:nvGrpSpPr>
      <p:grpSpPr>
        <a:xfrm>
          <a:off x="0" y="0"/>
          <a:ext cx="0" cy="0"/>
          <a:chOff x="0" y="0"/>
          <a:chExt cx="0" cy="0"/>
        </a:xfrm>
      </p:grpSpPr>
      <p:sp>
        <p:nvSpPr>
          <p:cNvPr id="2832" name="Google Shape;2832;p118"/>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Repositioning Product</a:t>
            </a:r>
            <a:endParaRPr/>
          </a:p>
        </p:txBody>
      </p:sp>
      <p:sp>
        <p:nvSpPr>
          <p:cNvPr id="2833" name="Google Shape;2833;p118"/>
          <p:cNvSpPr/>
          <p:nvPr/>
        </p:nvSpPr>
        <p:spPr>
          <a:xfrm>
            <a:off x="752475" y="1666875"/>
            <a:ext cx="3724200" cy="2171700"/>
          </a:xfrm>
          <a:prstGeom prst="roundRect">
            <a:avLst>
              <a:gd name="adj" fmla="val 16667"/>
            </a:avLst>
          </a:prstGeom>
          <a:solidFill>
            <a:schemeClr val="accent1"/>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Mercury is the closest planet to the Sun and the smallest one in the Solar System—it’s a bit larger than the Moon</a:t>
            </a:r>
            <a:endParaRPr>
              <a:solidFill>
                <a:schemeClr val="lt1"/>
              </a:solidFill>
              <a:latin typeface="Open Sans"/>
              <a:ea typeface="Open Sans"/>
              <a:cs typeface="Open Sans"/>
              <a:sym typeface="Open Sans"/>
            </a:endParaRPr>
          </a:p>
        </p:txBody>
      </p:sp>
      <p:sp>
        <p:nvSpPr>
          <p:cNvPr id="2834" name="Google Shape;2834;p118"/>
          <p:cNvSpPr/>
          <p:nvPr/>
        </p:nvSpPr>
        <p:spPr>
          <a:xfrm>
            <a:off x="1221825" y="1466850"/>
            <a:ext cx="2785500" cy="457500"/>
          </a:xfrm>
          <a:prstGeom prst="roundRect">
            <a:avLst>
              <a:gd name="adj" fmla="val 50000"/>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Mercury</a:t>
            </a:r>
            <a:endParaRPr sz="1800" b="1">
              <a:solidFill>
                <a:schemeClr val="dk2"/>
              </a:solidFill>
              <a:latin typeface="Open Sans"/>
              <a:ea typeface="Open Sans"/>
              <a:cs typeface="Open Sans"/>
              <a:sym typeface="Open Sans"/>
            </a:endParaRPr>
          </a:p>
        </p:txBody>
      </p:sp>
      <p:sp>
        <p:nvSpPr>
          <p:cNvPr id="2835" name="Google Shape;2835;p118"/>
          <p:cNvSpPr/>
          <p:nvPr/>
        </p:nvSpPr>
        <p:spPr>
          <a:xfrm>
            <a:off x="4638675" y="1666875"/>
            <a:ext cx="3724200" cy="2171700"/>
          </a:xfrm>
          <a:prstGeom prst="roundRect">
            <a:avLst>
              <a:gd name="adj" fmla="val 16667"/>
            </a:avLst>
          </a:prstGeom>
          <a:solidFill>
            <a:schemeClr val="accent5"/>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Venus has a very beautiful name and is the second planet from the Sun. It’s hot and has a very poisonous atmosphere</a:t>
            </a:r>
            <a:endParaRPr sz="1600">
              <a:solidFill>
                <a:schemeClr val="lt1"/>
              </a:solidFill>
              <a:latin typeface="Open Sans"/>
              <a:ea typeface="Open Sans"/>
              <a:cs typeface="Open Sans"/>
              <a:sym typeface="Open Sans"/>
            </a:endParaRPr>
          </a:p>
        </p:txBody>
      </p:sp>
      <p:sp>
        <p:nvSpPr>
          <p:cNvPr id="2836" name="Google Shape;2836;p118"/>
          <p:cNvSpPr/>
          <p:nvPr/>
        </p:nvSpPr>
        <p:spPr>
          <a:xfrm>
            <a:off x="5108025" y="1466850"/>
            <a:ext cx="2785500" cy="457500"/>
          </a:xfrm>
          <a:prstGeom prst="roundRect">
            <a:avLst>
              <a:gd name="adj" fmla="val 50000"/>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Venus</a:t>
            </a:r>
            <a:endParaRPr sz="1800" b="1">
              <a:solidFill>
                <a:schemeClr val="dk2"/>
              </a:solidFill>
              <a:latin typeface="Open Sans"/>
              <a:ea typeface="Open Sans"/>
              <a:cs typeface="Open Sans"/>
              <a:sym typeface="Open Sans"/>
            </a:endParaRPr>
          </a:p>
        </p:txBody>
      </p:sp>
      <p:sp>
        <p:nvSpPr>
          <p:cNvPr id="2837" name="Google Shape;2837;p118"/>
          <p:cNvSpPr/>
          <p:nvPr/>
        </p:nvSpPr>
        <p:spPr>
          <a:xfrm>
            <a:off x="2066925" y="3429000"/>
            <a:ext cx="1095300" cy="1095300"/>
          </a:xfrm>
          <a:prstGeom prst="ellipse">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18"/>
          <p:cNvSpPr/>
          <p:nvPr/>
        </p:nvSpPr>
        <p:spPr>
          <a:xfrm>
            <a:off x="5953125" y="3429000"/>
            <a:ext cx="1095300" cy="1095300"/>
          </a:xfrm>
          <a:prstGeom prst="ellipse">
            <a:avLst/>
          </a:prstGeom>
          <a:solidFill>
            <a:schemeClr val="l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9" name="Google Shape;2839;p118"/>
          <p:cNvGrpSpPr/>
          <p:nvPr/>
        </p:nvGrpSpPr>
        <p:grpSpPr>
          <a:xfrm>
            <a:off x="6245641" y="3712489"/>
            <a:ext cx="510272" cy="528325"/>
            <a:chOff x="-59502375" y="1904375"/>
            <a:chExt cx="319000" cy="319500"/>
          </a:xfrm>
        </p:grpSpPr>
        <p:sp>
          <p:nvSpPr>
            <p:cNvPr id="2840" name="Google Shape;2840;p118"/>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18"/>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18"/>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3" name="Google Shape;2843;p118"/>
          <p:cNvSpPr/>
          <p:nvPr/>
        </p:nvSpPr>
        <p:spPr>
          <a:xfrm>
            <a:off x="2359424" y="3716066"/>
            <a:ext cx="510312" cy="521173"/>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832"/>
                                        </p:tgtEl>
                                        <p:attrNameLst>
                                          <p:attrName>style.visibility</p:attrName>
                                        </p:attrNameLst>
                                      </p:cBhvr>
                                      <p:to>
                                        <p:strVal val="visible"/>
                                      </p:to>
                                    </p:set>
                                    <p:anim calcmode="lin" valueType="num">
                                      <p:cBhvr additive="base">
                                        <p:cTn id="7" dur="1000"/>
                                        <p:tgtEl>
                                          <p:spTgt spid="283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33"/>
                                        </p:tgtEl>
                                        <p:attrNameLst>
                                          <p:attrName>style.visibility</p:attrName>
                                        </p:attrNameLst>
                                      </p:cBhvr>
                                      <p:to>
                                        <p:strVal val="visible"/>
                                      </p:to>
                                    </p:set>
                                    <p:anim calcmode="lin" valueType="num">
                                      <p:cBhvr additive="base">
                                        <p:cTn id="12" dur="1000"/>
                                        <p:tgtEl>
                                          <p:spTgt spid="2833"/>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834"/>
                                        </p:tgtEl>
                                        <p:attrNameLst>
                                          <p:attrName>style.visibility</p:attrName>
                                        </p:attrNameLst>
                                      </p:cBhvr>
                                      <p:to>
                                        <p:strVal val="visible"/>
                                      </p:to>
                                    </p:set>
                                    <p:animEffect transition="in" filter="fade">
                                      <p:cBhvr>
                                        <p:cTn id="15" dur="1000"/>
                                        <p:tgtEl>
                                          <p:spTgt spid="2834"/>
                                        </p:tgtEl>
                                      </p:cBhvr>
                                    </p:animEffect>
                                  </p:childTnLst>
                                </p:cTn>
                              </p:par>
                              <p:par>
                                <p:cTn id="16" presetID="10" presetClass="entr" presetSubtype="0" fill="hold" nodeType="withEffect">
                                  <p:stCondLst>
                                    <p:cond delay="0"/>
                                  </p:stCondLst>
                                  <p:childTnLst>
                                    <p:set>
                                      <p:cBhvr>
                                        <p:cTn id="17" dur="1" fill="hold">
                                          <p:stCondLst>
                                            <p:cond delay="0"/>
                                          </p:stCondLst>
                                        </p:cTn>
                                        <p:tgtEl>
                                          <p:spTgt spid="2837"/>
                                        </p:tgtEl>
                                        <p:attrNameLst>
                                          <p:attrName>style.visibility</p:attrName>
                                        </p:attrNameLst>
                                      </p:cBhvr>
                                      <p:to>
                                        <p:strVal val="visible"/>
                                      </p:to>
                                    </p:set>
                                    <p:animEffect transition="in" filter="fade">
                                      <p:cBhvr>
                                        <p:cTn id="18" dur="1000"/>
                                        <p:tgtEl>
                                          <p:spTgt spid="2837"/>
                                        </p:tgtEl>
                                      </p:cBhvr>
                                    </p:animEffect>
                                  </p:childTnLst>
                                </p:cTn>
                              </p:par>
                              <p:par>
                                <p:cTn id="19" presetID="10" presetClass="entr" presetSubtype="0" fill="hold" nodeType="withEffect">
                                  <p:stCondLst>
                                    <p:cond delay="0"/>
                                  </p:stCondLst>
                                  <p:childTnLst>
                                    <p:set>
                                      <p:cBhvr>
                                        <p:cTn id="20" dur="1" fill="hold">
                                          <p:stCondLst>
                                            <p:cond delay="0"/>
                                          </p:stCondLst>
                                        </p:cTn>
                                        <p:tgtEl>
                                          <p:spTgt spid="2843"/>
                                        </p:tgtEl>
                                        <p:attrNameLst>
                                          <p:attrName>style.visibility</p:attrName>
                                        </p:attrNameLst>
                                      </p:cBhvr>
                                      <p:to>
                                        <p:strVal val="visible"/>
                                      </p:to>
                                    </p:set>
                                    <p:animEffect transition="in" filter="fade">
                                      <p:cBhvr>
                                        <p:cTn id="21" dur="1000"/>
                                        <p:tgtEl>
                                          <p:spTgt spid="284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2835"/>
                                        </p:tgtEl>
                                        <p:attrNameLst>
                                          <p:attrName>style.visibility</p:attrName>
                                        </p:attrNameLst>
                                      </p:cBhvr>
                                      <p:to>
                                        <p:strVal val="visible"/>
                                      </p:to>
                                    </p:set>
                                    <p:anim calcmode="lin" valueType="num">
                                      <p:cBhvr additive="base">
                                        <p:cTn id="26" dur="1000"/>
                                        <p:tgtEl>
                                          <p:spTgt spid="2835"/>
                                        </p:tgtEl>
                                        <p:attrNameLst>
                                          <p:attrName>ppt_x</p:attrName>
                                        </p:attrNameLst>
                                      </p:cBhvr>
                                      <p:tavLst>
                                        <p:tav tm="0">
                                          <p:val>
                                            <p:strVal val="#ppt_x+1"/>
                                          </p:val>
                                        </p:tav>
                                        <p:tav tm="100000">
                                          <p:val>
                                            <p:strVal val="#ppt_x"/>
                                          </p:val>
                                        </p:tav>
                                      </p:tavLst>
                                    </p:anim>
                                  </p:childTnLst>
                                </p:cTn>
                              </p:par>
                              <p:par>
                                <p:cTn id="27" presetID="10" presetClass="entr" presetSubtype="0" fill="hold" nodeType="withEffect">
                                  <p:stCondLst>
                                    <p:cond delay="0"/>
                                  </p:stCondLst>
                                  <p:childTnLst>
                                    <p:set>
                                      <p:cBhvr>
                                        <p:cTn id="28" dur="1" fill="hold">
                                          <p:stCondLst>
                                            <p:cond delay="0"/>
                                          </p:stCondLst>
                                        </p:cTn>
                                        <p:tgtEl>
                                          <p:spTgt spid="2836"/>
                                        </p:tgtEl>
                                        <p:attrNameLst>
                                          <p:attrName>style.visibility</p:attrName>
                                        </p:attrNameLst>
                                      </p:cBhvr>
                                      <p:to>
                                        <p:strVal val="visible"/>
                                      </p:to>
                                    </p:set>
                                    <p:animEffect transition="in" filter="fade">
                                      <p:cBhvr>
                                        <p:cTn id="29" dur="1000"/>
                                        <p:tgtEl>
                                          <p:spTgt spid="2836"/>
                                        </p:tgtEl>
                                      </p:cBhvr>
                                    </p:animEffect>
                                  </p:childTnLst>
                                </p:cTn>
                              </p:par>
                              <p:par>
                                <p:cTn id="30" presetID="10" presetClass="entr" presetSubtype="0" fill="hold" nodeType="withEffect">
                                  <p:stCondLst>
                                    <p:cond delay="0"/>
                                  </p:stCondLst>
                                  <p:childTnLst>
                                    <p:set>
                                      <p:cBhvr>
                                        <p:cTn id="31" dur="1" fill="hold">
                                          <p:stCondLst>
                                            <p:cond delay="0"/>
                                          </p:stCondLst>
                                        </p:cTn>
                                        <p:tgtEl>
                                          <p:spTgt spid="2838"/>
                                        </p:tgtEl>
                                        <p:attrNameLst>
                                          <p:attrName>style.visibility</p:attrName>
                                        </p:attrNameLst>
                                      </p:cBhvr>
                                      <p:to>
                                        <p:strVal val="visible"/>
                                      </p:to>
                                    </p:set>
                                    <p:animEffect transition="in" filter="fade">
                                      <p:cBhvr>
                                        <p:cTn id="32" dur="1000"/>
                                        <p:tgtEl>
                                          <p:spTgt spid="2838"/>
                                        </p:tgtEl>
                                      </p:cBhvr>
                                    </p:animEffect>
                                  </p:childTnLst>
                                </p:cTn>
                              </p:par>
                              <p:par>
                                <p:cTn id="33" presetID="10" presetClass="entr" presetSubtype="0" fill="hold" nodeType="withEffect">
                                  <p:stCondLst>
                                    <p:cond delay="0"/>
                                  </p:stCondLst>
                                  <p:childTnLst>
                                    <p:set>
                                      <p:cBhvr>
                                        <p:cTn id="34" dur="1" fill="hold">
                                          <p:stCondLst>
                                            <p:cond delay="0"/>
                                          </p:stCondLst>
                                        </p:cTn>
                                        <p:tgtEl>
                                          <p:spTgt spid="2839"/>
                                        </p:tgtEl>
                                        <p:attrNameLst>
                                          <p:attrName>style.visibility</p:attrName>
                                        </p:attrNameLst>
                                      </p:cBhvr>
                                      <p:to>
                                        <p:strVal val="visible"/>
                                      </p:to>
                                    </p:set>
                                    <p:animEffect transition="in" filter="fade">
                                      <p:cBhvr>
                                        <p:cTn id="35" dur="1000"/>
                                        <p:tgtEl>
                                          <p:spTgt spid="2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80"/>
        <p:cNvGrpSpPr/>
        <p:nvPr/>
      </p:nvGrpSpPr>
      <p:grpSpPr>
        <a:xfrm>
          <a:off x="0" y="0"/>
          <a:ext cx="0" cy="0"/>
          <a:chOff x="0" y="0"/>
          <a:chExt cx="0" cy="0"/>
        </a:xfrm>
      </p:grpSpPr>
      <p:sp>
        <p:nvSpPr>
          <p:cNvPr id="2881" name="Google Shape;2881;p120"/>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Operations Plans</a:t>
            </a:r>
            <a:endParaRPr/>
          </a:p>
        </p:txBody>
      </p:sp>
      <p:graphicFrame>
        <p:nvGraphicFramePr>
          <p:cNvPr id="2882" name="Google Shape;2882;p120"/>
          <p:cNvGraphicFramePr/>
          <p:nvPr/>
        </p:nvGraphicFramePr>
        <p:xfrm>
          <a:off x="1011500" y="1390650"/>
          <a:ext cx="7121000" cy="3030700"/>
        </p:xfrm>
        <a:graphic>
          <a:graphicData uri="http://schemas.openxmlformats.org/drawingml/2006/table">
            <a:tbl>
              <a:tblPr>
                <a:noFill/>
                <a:tableStyleId>{27809BDF-C884-429B-BBE0-17B457412D10}</a:tableStyleId>
              </a:tblPr>
              <a:tblGrid>
                <a:gridCol w="946800">
                  <a:extLst>
                    <a:ext uri="{9D8B030D-6E8A-4147-A177-3AD203B41FA5}">
                      <a16:colId xmlns:a16="http://schemas.microsoft.com/office/drawing/2014/main" val="20000"/>
                    </a:ext>
                  </a:extLst>
                </a:gridCol>
                <a:gridCol w="1543550">
                  <a:extLst>
                    <a:ext uri="{9D8B030D-6E8A-4147-A177-3AD203B41FA5}">
                      <a16:colId xmlns:a16="http://schemas.microsoft.com/office/drawing/2014/main" val="20001"/>
                    </a:ext>
                  </a:extLst>
                </a:gridCol>
                <a:gridCol w="1543550">
                  <a:extLst>
                    <a:ext uri="{9D8B030D-6E8A-4147-A177-3AD203B41FA5}">
                      <a16:colId xmlns:a16="http://schemas.microsoft.com/office/drawing/2014/main" val="20002"/>
                    </a:ext>
                  </a:extLst>
                </a:gridCol>
                <a:gridCol w="1543550">
                  <a:extLst>
                    <a:ext uri="{9D8B030D-6E8A-4147-A177-3AD203B41FA5}">
                      <a16:colId xmlns:a16="http://schemas.microsoft.com/office/drawing/2014/main" val="20003"/>
                    </a:ext>
                  </a:extLst>
                </a:gridCol>
                <a:gridCol w="1543550">
                  <a:extLst>
                    <a:ext uri="{9D8B030D-6E8A-4147-A177-3AD203B41FA5}">
                      <a16:colId xmlns:a16="http://schemas.microsoft.com/office/drawing/2014/main" val="20004"/>
                    </a:ext>
                  </a:extLst>
                </a:gridCol>
              </a:tblGrid>
              <a:tr h="5212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Category</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Key Initiatives</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Prioritization</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500" b="1">
                          <a:solidFill>
                            <a:schemeClr val="lt1"/>
                          </a:solidFill>
                          <a:latin typeface="Open Sans"/>
                          <a:ea typeface="Open Sans"/>
                          <a:cs typeface="Open Sans"/>
                          <a:sym typeface="Open Sans"/>
                        </a:rPr>
                        <a:t>Project Lead</a:t>
                      </a:r>
                      <a:endParaRPr sz="1500" b="1">
                        <a:solidFill>
                          <a:schemeClr val="lt1"/>
                        </a:solidFill>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Sales</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Marketing</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Operation</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People</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01900">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Open Sans"/>
                          <a:ea typeface="Open Sans"/>
                          <a:cs typeface="Open Sans"/>
                          <a:sym typeface="Open Sans"/>
                        </a:rPr>
                        <a:t>Financial</a:t>
                      </a:r>
                      <a:endParaRPr>
                        <a:solidFill>
                          <a:schemeClr val="dk2"/>
                        </a:solidFill>
                        <a:latin typeface="Open Sans"/>
                        <a:ea typeface="Open Sans"/>
                        <a:cs typeface="Open Sans"/>
                        <a:sym typeface="Open Sans"/>
                      </a:endParaRPr>
                    </a:p>
                  </a:txBody>
                  <a:tcPr marL="91425" marR="91425" marT="91425" marB="91425" anchor="ctr">
                    <a:lnL w="9525" cap="flat" cmpd="sng">
                      <a:solidFill>
                        <a:schemeClr val="accent3"/>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bl>
          </a:graphicData>
        </a:graphic>
      </p:graphicFrame>
      <p:sp>
        <p:nvSpPr>
          <p:cNvPr id="2883" name="Google Shape;2883;p120"/>
          <p:cNvSpPr/>
          <p:nvPr/>
        </p:nvSpPr>
        <p:spPr>
          <a:xfrm>
            <a:off x="1308325" y="2006872"/>
            <a:ext cx="330718" cy="320028"/>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4" name="Google Shape;2884;p120"/>
          <p:cNvGrpSpPr/>
          <p:nvPr/>
        </p:nvGrpSpPr>
        <p:grpSpPr>
          <a:xfrm>
            <a:off x="1308334" y="2509979"/>
            <a:ext cx="330700" cy="320041"/>
            <a:chOff x="-5637575" y="2397900"/>
            <a:chExt cx="295400" cy="291450"/>
          </a:xfrm>
        </p:grpSpPr>
        <p:sp>
          <p:nvSpPr>
            <p:cNvPr id="2885" name="Google Shape;2885;p120"/>
            <p:cNvSpPr/>
            <p:nvPr/>
          </p:nvSpPr>
          <p:spPr>
            <a:xfrm>
              <a:off x="-5575350" y="2547550"/>
              <a:ext cx="79575" cy="88250"/>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20"/>
            <p:cNvSpPr/>
            <p:nvPr/>
          </p:nvSpPr>
          <p:spPr>
            <a:xfrm>
              <a:off x="-5526500" y="2499525"/>
              <a:ext cx="85075" cy="81725"/>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20"/>
            <p:cNvSpPr/>
            <p:nvPr/>
          </p:nvSpPr>
          <p:spPr>
            <a:xfrm>
              <a:off x="-5480050" y="2456975"/>
              <a:ext cx="80375" cy="75650"/>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20"/>
            <p:cNvSpPr/>
            <p:nvPr/>
          </p:nvSpPr>
          <p:spPr>
            <a:xfrm>
              <a:off x="-5637575" y="2397900"/>
              <a:ext cx="295400" cy="29145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120"/>
          <p:cNvGrpSpPr/>
          <p:nvPr/>
        </p:nvGrpSpPr>
        <p:grpSpPr>
          <a:xfrm>
            <a:off x="1308325" y="3000632"/>
            <a:ext cx="330718" cy="320036"/>
            <a:chOff x="-3854375" y="2405000"/>
            <a:chExt cx="294600" cy="293800"/>
          </a:xfrm>
        </p:grpSpPr>
        <p:sp>
          <p:nvSpPr>
            <p:cNvPr id="2890" name="Google Shape;2890;p120"/>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20"/>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2" name="Google Shape;2892;p120"/>
          <p:cNvGrpSpPr/>
          <p:nvPr/>
        </p:nvGrpSpPr>
        <p:grpSpPr>
          <a:xfrm>
            <a:off x="1313664" y="4007453"/>
            <a:ext cx="320041" cy="320044"/>
            <a:chOff x="-3852025" y="2764950"/>
            <a:chExt cx="291450" cy="293000"/>
          </a:xfrm>
        </p:grpSpPr>
        <p:sp>
          <p:nvSpPr>
            <p:cNvPr id="2893" name="Google Shape;2893;p120"/>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20"/>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5" name="Google Shape;2895;p120"/>
          <p:cNvGrpSpPr/>
          <p:nvPr/>
        </p:nvGrpSpPr>
        <p:grpSpPr>
          <a:xfrm>
            <a:off x="1313660" y="3508481"/>
            <a:ext cx="320049" cy="320038"/>
            <a:chOff x="6679825" y="2693700"/>
            <a:chExt cx="257875" cy="258575"/>
          </a:xfrm>
        </p:grpSpPr>
        <p:sp>
          <p:nvSpPr>
            <p:cNvPr id="2896" name="Google Shape;2896;p120"/>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20"/>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8" name="Google Shape;2898;p120"/>
          <p:cNvGrpSpPr/>
          <p:nvPr/>
        </p:nvGrpSpPr>
        <p:grpSpPr>
          <a:xfrm>
            <a:off x="4121858" y="2012770"/>
            <a:ext cx="308234" cy="308234"/>
            <a:chOff x="2081650" y="4993750"/>
            <a:chExt cx="483125" cy="483125"/>
          </a:xfrm>
        </p:grpSpPr>
        <p:sp>
          <p:nvSpPr>
            <p:cNvPr id="2899" name="Google Shape;2899;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0" name="Google Shape;2900;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1" name="Google Shape;2901;p120"/>
          <p:cNvGrpSpPr/>
          <p:nvPr/>
        </p:nvGrpSpPr>
        <p:grpSpPr>
          <a:xfrm>
            <a:off x="5700524" y="2515883"/>
            <a:ext cx="308234" cy="308234"/>
            <a:chOff x="2081650" y="4993750"/>
            <a:chExt cx="483125" cy="483125"/>
          </a:xfrm>
        </p:grpSpPr>
        <p:sp>
          <p:nvSpPr>
            <p:cNvPr id="2902" name="Google Shape;2902;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3" name="Google Shape;2903;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4" name="Google Shape;2904;p120"/>
          <p:cNvGrpSpPr/>
          <p:nvPr/>
        </p:nvGrpSpPr>
        <p:grpSpPr>
          <a:xfrm>
            <a:off x="7204333" y="3514383"/>
            <a:ext cx="308234" cy="308234"/>
            <a:chOff x="2081650" y="4993750"/>
            <a:chExt cx="483125" cy="483125"/>
          </a:xfrm>
        </p:grpSpPr>
        <p:sp>
          <p:nvSpPr>
            <p:cNvPr id="2905" name="Google Shape;2905;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6" name="Google Shape;2906;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07" name="Google Shape;2907;p120"/>
          <p:cNvGrpSpPr/>
          <p:nvPr/>
        </p:nvGrpSpPr>
        <p:grpSpPr>
          <a:xfrm>
            <a:off x="4121858" y="4013358"/>
            <a:ext cx="308234" cy="308234"/>
            <a:chOff x="2081650" y="4993750"/>
            <a:chExt cx="483125" cy="483125"/>
          </a:xfrm>
        </p:grpSpPr>
        <p:sp>
          <p:nvSpPr>
            <p:cNvPr id="2908" name="Google Shape;2908;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9" name="Google Shape;2909;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0" name="Google Shape;2910;p120"/>
          <p:cNvGrpSpPr/>
          <p:nvPr/>
        </p:nvGrpSpPr>
        <p:grpSpPr>
          <a:xfrm>
            <a:off x="5700524" y="4013358"/>
            <a:ext cx="308234" cy="308234"/>
            <a:chOff x="2081650" y="4993750"/>
            <a:chExt cx="483125" cy="483125"/>
          </a:xfrm>
        </p:grpSpPr>
        <p:sp>
          <p:nvSpPr>
            <p:cNvPr id="2911" name="Google Shape;2911;p12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2" name="Google Shape;2912;p12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3" name="Google Shape;2913;p120"/>
          <p:cNvGrpSpPr/>
          <p:nvPr/>
        </p:nvGrpSpPr>
        <p:grpSpPr>
          <a:xfrm>
            <a:off x="7204333" y="2515883"/>
            <a:ext cx="308234" cy="308234"/>
            <a:chOff x="1487200" y="4993750"/>
            <a:chExt cx="483125" cy="483125"/>
          </a:xfrm>
        </p:grpSpPr>
        <p:sp>
          <p:nvSpPr>
            <p:cNvPr id="2914" name="Google Shape;2914;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5" name="Google Shape;2915;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6" name="Google Shape;2916;p120"/>
          <p:cNvGrpSpPr/>
          <p:nvPr/>
        </p:nvGrpSpPr>
        <p:grpSpPr>
          <a:xfrm>
            <a:off x="5700524" y="3006533"/>
            <a:ext cx="308234" cy="308234"/>
            <a:chOff x="1487200" y="4993750"/>
            <a:chExt cx="483125" cy="483125"/>
          </a:xfrm>
        </p:grpSpPr>
        <p:sp>
          <p:nvSpPr>
            <p:cNvPr id="2917" name="Google Shape;2917;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8" name="Google Shape;2918;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19" name="Google Shape;2919;p120"/>
          <p:cNvGrpSpPr/>
          <p:nvPr/>
        </p:nvGrpSpPr>
        <p:grpSpPr>
          <a:xfrm>
            <a:off x="4121858" y="3514383"/>
            <a:ext cx="308234" cy="308234"/>
            <a:chOff x="1487200" y="4993750"/>
            <a:chExt cx="483125" cy="483125"/>
          </a:xfrm>
        </p:grpSpPr>
        <p:sp>
          <p:nvSpPr>
            <p:cNvPr id="2920" name="Google Shape;2920;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1" name="Google Shape;2921;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22" name="Google Shape;2922;p120"/>
          <p:cNvGrpSpPr/>
          <p:nvPr/>
        </p:nvGrpSpPr>
        <p:grpSpPr>
          <a:xfrm>
            <a:off x="7204333" y="2012770"/>
            <a:ext cx="308234" cy="308234"/>
            <a:chOff x="1487200" y="4993750"/>
            <a:chExt cx="483125" cy="483125"/>
          </a:xfrm>
        </p:grpSpPr>
        <p:sp>
          <p:nvSpPr>
            <p:cNvPr id="2923" name="Google Shape;2923;p12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4" name="Google Shape;2924;p12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81"/>
                                        </p:tgtEl>
                                        <p:attrNameLst>
                                          <p:attrName>style.visibility</p:attrName>
                                        </p:attrNameLst>
                                      </p:cBhvr>
                                      <p:to>
                                        <p:strVal val="visible"/>
                                      </p:to>
                                    </p:set>
                                    <p:anim calcmode="lin" valueType="num">
                                      <p:cBhvr additive="base">
                                        <p:cTn id="7" dur="1000"/>
                                        <p:tgtEl>
                                          <p:spTgt spid="288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82"/>
                                        </p:tgtEl>
                                        <p:attrNameLst>
                                          <p:attrName>style.visibility</p:attrName>
                                        </p:attrNameLst>
                                      </p:cBhvr>
                                      <p:to>
                                        <p:strVal val="visible"/>
                                      </p:to>
                                    </p:set>
                                    <p:anim calcmode="lin" valueType="num">
                                      <p:cBhvr additive="base">
                                        <p:cTn id="12" dur="1000"/>
                                        <p:tgtEl>
                                          <p:spTgt spid="2882"/>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883"/>
                                        </p:tgtEl>
                                        <p:attrNameLst>
                                          <p:attrName>style.visibility</p:attrName>
                                        </p:attrNameLst>
                                      </p:cBhvr>
                                      <p:to>
                                        <p:strVal val="visible"/>
                                      </p:to>
                                    </p:set>
                                    <p:animEffect transition="in" filter="fade">
                                      <p:cBhvr>
                                        <p:cTn id="15" dur="1000"/>
                                        <p:tgtEl>
                                          <p:spTgt spid="2883"/>
                                        </p:tgtEl>
                                      </p:cBhvr>
                                    </p:animEffect>
                                  </p:childTnLst>
                                </p:cTn>
                              </p:par>
                              <p:par>
                                <p:cTn id="16" presetID="10" presetClass="entr" presetSubtype="0" fill="hold" nodeType="withEffect">
                                  <p:stCondLst>
                                    <p:cond delay="0"/>
                                  </p:stCondLst>
                                  <p:childTnLst>
                                    <p:set>
                                      <p:cBhvr>
                                        <p:cTn id="17" dur="1" fill="hold">
                                          <p:stCondLst>
                                            <p:cond delay="0"/>
                                          </p:stCondLst>
                                        </p:cTn>
                                        <p:tgtEl>
                                          <p:spTgt spid="2884"/>
                                        </p:tgtEl>
                                        <p:attrNameLst>
                                          <p:attrName>style.visibility</p:attrName>
                                        </p:attrNameLst>
                                      </p:cBhvr>
                                      <p:to>
                                        <p:strVal val="visible"/>
                                      </p:to>
                                    </p:set>
                                    <p:animEffect transition="in" filter="fade">
                                      <p:cBhvr>
                                        <p:cTn id="18" dur="1000"/>
                                        <p:tgtEl>
                                          <p:spTgt spid="2884"/>
                                        </p:tgtEl>
                                      </p:cBhvr>
                                    </p:animEffect>
                                  </p:childTnLst>
                                </p:cTn>
                              </p:par>
                              <p:par>
                                <p:cTn id="19" presetID="10" presetClass="entr" presetSubtype="0" fill="hold" nodeType="withEffect">
                                  <p:stCondLst>
                                    <p:cond delay="0"/>
                                  </p:stCondLst>
                                  <p:childTnLst>
                                    <p:set>
                                      <p:cBhvr>
                                        <p:cTn id="20" dur="1" fill="hold">
                                          <p:stCondLst>
                                            <p:cond delay="0"/>
                                          </p:stCondLst>
                                        </p:cTn>
                                        <p:tgtEl>
                                          <p:spTgt spid="2889"/>
                                        </p:tgtEl>
                                        <p:attrNameLst>
                                          <p:attrName>style.visibility</p:attrName>
                                        </p:attrNameLst>
                                      </p:cBhvr>
                                      <p:to>
                                        <p:strVal val="visible"/>
                                      </p:to>
                                    </p:set>
                                    <p:animEffect transition="in" filter="fade">
                                      <p:cBhvr>
                                        <p:cTn id="21" dur="1000"/>
                                        <p:tgtEl>
                                          <p:spTgt spid="2889"/>
                                        </p:tgtEl>
                                      </p:cBhvr>
                                    </p:animEffect>
                                  </p:childTnLst>
                                </p:cTn>
                              </p:par>
                              <p:par>
                                <p:cTn id="22" presetID="10" presetClass="entr" presetSubtype="0" fill="hold" nodeType="withEffect">
                                  <p:stCondLst>
                                    <p:cond delay="0"/>
                                  </p:stCondLst>
                                  <p:childTnLst>
                                    <p:set>
                                      <p:cBhvr>
                                        <p:cTn id="23" dur="1" fill="hold">
                                          <p:stCondLst>
                                            <p:cond delay="0"/>
                                          </p:stCondLst>
                                        </p:cTn>
                                        <p:tgtEl>
                                          <p:spTgt spid="2892"/>
                                        </p:tgtEl>
                                        <p:attrNameLst>
                                          <p:attrName>style.visibility</p:attrName>
                                        </p:attrNameLst>
                                      </p:cBhvr>
                                      <p:to>
                                        <p:strVal val="visible"/>
                                      </p:to>
                                    </p:set>
                                    <p:animEffect transition="in" filter="fade">
                                      <p:cBhvr>
                                        <p:cTn id="24" dur="1000"/>
                                        <p:tgtEl>
                                          <p:spTgt spid="2892"/>
                                        </p:tgtEl>
                                      </p:cBhvr>
                                    </p:animEffect>
                                  </p:childTnLst>
                                </p:cTn>
                              </p:par>
                              <p:par>
                                <p:cTn id="25" presetID="10" presetClass="entr" presetSubtype="0" fill="hold" nodeType="withEffect">
                                  <p:stCondLst>
                                    <p:cond delay="0"/>
                                  </p:stCondLst>
                                  <p:childTnLst>
                                    <p:set>
                                      <p:cBhvr>
                                        <p:cTn id="26" dur="1" fill="hold">
                                          <p:stCondLst>
                                            <p:cond delay="0"/>
                                          </p:stCondLst>
                                        </p:cTn>
                                        <p:tgtEl>
                                          <p:spTgt spid="2895"/>
                                        </p:tgtEl>
                                        <p:attrNameLst>
                                          <p:attrName>style.visibility</p:attrName>
                                        </p:attrNameLst>
                                      </p:cBhvr>
                                      <p:to>
                                        <p:strVal val="visible"/>
                                      </p:to>
                                    </p:set>
                                    <p:animEffect transition="in" filter="fade">
                                      <p:cBhvr>
                                        <p:cTn id="27" dur="1000"/>
                                        <p:tgtEl>
                                          <p:spTgt spid="28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8"/>
                                        </p:tgtEl>
                                        <p:attrNameLst>
                                          <p:attrName>style.visibility</p:attrName>
                                        </p:attrNameLst>
                                      </p:cBhvr>
                                      <p:to>
                                        <p:strVal val="visible"/>
                                      </p:to>
                                    </p:set>
                                    <p:animEffect transition="in" filter="fade">
                                      <p:cBhvr>
                                        <p:cTn id="32" dur="1000"/>
                                        <p:tgtEl>
                                          <p:spTgt spid="289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19"/>
                                        </p:tgtEl>
                                        <p:attrNameLst>
                                          <p:attrName>style.visibility</p:attrName>
                                        </p:attrNameLst>
                                      </p:cBhvr>
                                      <p:to>
                                        <p:strVal val="visible"/>
                                      </p:to>
                                    </p:set>
                                    <p:animEffect transition="in" filter="fade">
                                      <p:cBhvr>
                                        <p:cTn id="37" dur="1000"/>
                                        <p:tgtEl>
                                          <p:spTgt spid="29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07"/>
                                        </p:tgtEl>
                                        <p:attrNameLst>
                                          <p:attrName>style.visibility</p:attrName>
                                        </p:attrNameLst>
                                      </p:cBhvr>
                                      <p:to>
                                        <p:strVal val="visible"/>
                                      </p:to>
                                    </p:set>
                                    <p:animEffect transition="in" filter="fade">
                                      <p:cBhvr>
                                        <p:cTn id="42" dur="1000"/>
                                        <p:tgtEl>
                                          <p:spTgt spid="290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10"/>
                                        </p:tgtEl>
                                        <p:attrNameLst>
                                          <p:attrName>style.visibility</p:attrName>
                                        </p:attrNameLst>
                                      </p:cBhvr>
                                      <p:to>
                                        <p:strVal val="visible"/>
                                      </p:to>
                                    </p:set>
                                    <p:animEffect transition="in" filter="fade">
                                      <p:cBhvr>
                                        <p:cTn id="47" dur="1000"/>
                                        <p:tgtEl>
                                          <p:spTgt spid="29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16"/>
                                        </p:tgtEl>
                                        <p:attrNameLst>
                                          <p:attrName>style.visibility</p:attrName>
                                        </p:attrNameLst>
                                      </p:cBhvr>
                                      <p:to>
                                        <p:strVal val="visible"/>
                                      </p:to>
                                    </p:set>
                                    <p:animEffect transition="in" filter="fade">
                                      <p:cBhvr>
                                        <p:cTn id="52" dur="1000"/>
                                        <p:tgtEl>
                                          <p:spTgt spid="29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01"/>
                                        </p:tgtEl>
                                        <p:attrNameLst>
                                          <p:attrName>style.visibility</p:attrName>
                                        </p:attrNameLst>
                                      </p:cBhvr>
                                      <p:to>
                                        <p:strVal val="visible"/>
                                      </p:to>
                                    </p:set>
                                    <p:animEffect transition="in" filter="fade">
                                      <p:cBhvr>
                                        <p:cTn id="57" dur="1000"/>
                                        <p:tgtEl>
                                          <p:spTgt spid="290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22"/>
                                        </p:tgtEl>
                                        <p:attrNameLst>
                                          <p:attrName>style.visibility</p:attrName>
                                        </p:attrNameLst>
                                      </p:cBhvr>
                                      <p:to>
                                        <p:strVal val="visible"/>
                                      </p:to>
                                    </p:set>
                                    <p:animEffect transition="in" filter="fade">
                                      <p:cBhvr>
                                        <p:cTn id="62" dur="1000"/>
                                        <p:tgtEl>
                                          <p:spTgt spid="29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913"/>
                                        </p:tgtEl>
                                        <p:attrNameLst>
                                          <p:attrName>style.visibility</p:attrName>
                                        </p:attrNameLst>
                                      </p:cBhvr>
                                      <p:to>
                                        <p:strVal val="visible"/>
                                      </p:to>
                                    </p:set>
                                    <p:animEffect transition="in" filter="fade">
                                      <p:cBhvr>
                                        <p:cTn id="67" dur="1000"/>
                                        <p:tgtEl>
                                          <p:spTgt spid="29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904"/>
                                        </p:tgtEl>
                                        <p:attrNameLst>
                                          <p:attrName>style.visibility</p:attrName>
                                        </p:attrNameLst>
                                      </p:cBhvr>
                                      <p:to>
                                        <p:strVal val="visible"/>
                                      </p:to>
                                    </p:set>
                                    <p:animEffect transition="in" filter="fade">
                                      <p:cBhvr>
                                        <p:cTn id="72" dur="1000"/>
                                        <p:tgtEl>
                                          <p:spTgt spid="2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80"/>
        <p:cNvGrpSpPr/>
        <p:nvPr/>
      </p:nvGrpSpPr>
      <p:grpSpPr>
        <a:xfrm>
          <a:off x="0" y="0"/>
          <a:ext cx="0" cy="0"/>
          <a:chOff x="0" y="0"/>
          <a:chExt cx="0" cy="0"/>
        </a:xfrm>
      </p:grpSpPr>
      <p:sp>
        <p:nvSpPr>
          <p:cNvPr id="2981" name="Google Shape;2981;p122"/>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&amp; Financial Analysis</a:t>
            </a:r>
            <a:endParaRPr/>
          </a:p>
        </p:txBody>
      </p:sp>
      <p:graphicFrame>
        <p:nvGraphicFramePr>
          <p:cNvPr id="2982" name="Google Shape;2982;p122"/>
          <p:cNvGraphicFramePr/>
          <p:nvPr/>
        </p:nvGraphicFramePr>
        <p:xfrm>
          <a:off x="832813" y="1339335"/>
          <a:ext cx="7478375" cy="3169680"/>
        </p:xfrm>
        <a:graphic>
          <a:graphicData uri="http://schemas.openxmlformats.org/drawingml/2006/table">
            <a:tbl>
              <a:tblPr>
                <a:noFill/>
                <a:tableStyleId>{27809BDF-C884-429B-BBE0-17B457412D10}</a:tableStyleId>
              </a:tblPr>
              <a:tblGrid>
                <a:gridCol w="1495675">
                  <a:extLst>
                    <a:ext uri="{9D8B030D-6E8A-4147-A177-3AD203B41FA5}">
                      <a16:colId xmlns:a16="http://schemas.microsoft.com/office/drawing/2014/main" val="20000"/>
                    </a:ext>
                  </a:extLst>
                </a:gridCol>
                <a:gridCol w="1495675">
                  <a:extLst>
                    <a:ext uri="{9D8B030D-6E8A-4147-A177-3AD203B41FA5}">
                      <a16:colId xmlns:a16="http://schemas.microsoft.com/office/drawing/2014/main" val="20001"/>
                    </a:ext>
                  </a:extLst>
                </a:gridCol>
                <a:gridCol w="1495675">
                  <a:extLst>
                    <a:ext uri="{9D8B030D-6E8A-4147-A177-3AD203B41FA5}">
                      <a16:colId xmlns:a16="http://schemas.microsoft.com/office/drawing/2014/main" val="20002"/>
                    </a:ext>
                  </a:extLst>
                </a:gridCol>
                <a:gridCol w="1495675">
                  <a:extLst>
                    <a:ext uri="{9D8B030D-6E8A-4147-A177-3AD203B41FA5}">
                      <a16:colId xmlns:a16="http://schemas.microsoft.com/office/drawing/2014/main" val="20003"/>
                    </a:ext>
                  </a:extLst>
                </a:gridCol>
                <a:gridCol w="14956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Investments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Venus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Mercury</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Mars</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Jupiter</a:t>
                      </a:r>
                      <a:endParaRPr b="1">
                        <a:solidFill>
                          <a:schemeClr val="lt1"/>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3">
                          <a:alpha val="0"/>
                        </a:schemeClr>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Equipment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$35.00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$14.00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alpha val="0"/>
                        </a:schemeClr>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Land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$6.00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$17.00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Interior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$13.00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$10.00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$21.00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Employee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$18.00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$14.00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$6.00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$27.00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Marketing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$3.00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$12.00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$15.00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Other Cost</a:t>
                      </a:r>
                      <a:endParaRPr sz="1200" b="1">
                        <a:solidFill>
                          <a:schemeClr val="dk2"/>
                        </a:solidFill>
                        <a:latin typeface="Open Sans"/>
                        <a:ea typeface="Open Sans"/>
                        <a:cs typeface="Open Sans"/>
                        <a:sym typeface="Open Sans"/>
                      </a:endParaRPr>
                    </a:p>
                  </a:txBody>
                  <a:tcPr marL="91425" marR="91425" marT="91425" marB="91425">
                    <a:lnL w="9525" cap="flat" cmpd="sng">
                      <a:solidFill>
                        <a:schemeClr val="accent3">
                          <a:alpha val="0"/>
                        </a:schemeClr>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$12.00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$20.00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$9.00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$8.00</a:t>
                      </a:r>
                      <a:endParaRPr sz="1200">
                        <a:solidFill>
                          <a:schemeClr val="dk2"/>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alpha val="0"/>
                        </a:schemeClr>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b="1">
                          <a:solidFill>
                            <a:schemeClr val="dk2"/>
                          </a:solidFill>
                          <a:latin typeface="Open Sans"/>
                          <a:ea typeface="Open Sans"/>
                          <a:cs typeface="Open Sans"/>
                          <a:sym typeface="Open Sans"/>
                        </a:rPr>
                        <a:t>Total</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$78.00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$83.00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$93.00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b="1">
                          <a:solidFill>
                            <a:schemeClr val="dk2"/>
                          </a:solidFill>
                          <a:latin typeface="Open Sans"/>
                          <a:ea typeface="Open Sans"/>
                          <a:cs typeface="Open Sans"/>
                          <a:sym typeface="Open Sans"/>
                        </a:rPr>
                        <a:t>$102.00</a:t>
                      </a:r>
                      <a:endParaRPr b="1">
                        <a:solidFill>
                          <a:schemeClr val="dk2"/>
                        </a:solidFill>
                        <a:latin typeface="Open Sans"/>
                        <a:ea typeface="Open Sans"/>
                        <a:cs typeface="Open Sans"/>
                        <a:sym typeface="Open Sans"/>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81"/>
                                        </p:tgtEl>
                                        <p:attrNameLst>
                                          <p:attrName>style.visibility</p:attrName>
                                        </p:attrNameLst>
                                      </p:cBhvr>
                                      <p:to>
                                        <p:strVal val="visible"/>
                                      </p:to>
                                    </p:set>
                                    <p:anim calcmode="lin" valueType="num">
                                      <p:cBhvr additive="base">
                                        <p:cTn id="7" dur="1000"/>
                                        <p:tgtEl>
                                          <p:spTgt spid="298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2"/>
                                        </p:tgtEl>
                                        <p:attrNameLst>
                                          <p:attrName>style.visibility</p:attrName>
                                        </p:attrNameLst>
                                      </p:cBhvr>
                                      <p:to>
                                        <p:strVal val="visible"/>
                                      </p:to>
                                    </p:set>
                                    <p:animEffect transition="in" filter="fade">
                                      <p:cBhvr>
                                        <p:cTn id="12" dur="1000"/>
                                        <p:tgtEl>
                                          <p:spTgt spid="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123"/>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&amp; Financial Analysis</a:t>
            </a:r>
            <a:endParaRPr/>
          </a:p>
        </p:txBody>
      </p:sp>
      <p:sp>
        <p:nvSpPr>
          <p:cNvPr id="2988" name="Google Shape;2988;p123"/>
          <p:cNvSpPr/>
          <p:nvPr/>
        </p:nvSpPr>
        <p:spPr>
          <a:xfrm rot="-4977442">
            <a:off x="3808707" y="1309527"/>
            <a:ext cx="1526820" cy="1527117"/>
          </a:xfrm>
          <a:prstGeom prst="blockArc">
            <a:avLst>
              <a:gd name="adj1" fmla="val 20164173"/>
              <a:gd name="adj2" fmla="val 20035943"/>
              <a:gd name="adj3" fmla="val 1755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23"/>
          <p:cNvSpPr txBox="1"/>
          <p:nvPr/>
        </p:nvSpPr>
        <p:spPr>
          <a:xfrm>
            <a:off x="3978867" y="1700370"/>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80%</a:t>
            </a:r>
            <a:endParaRPr sz="2500">
              <a:solidFill>
                <a:schemeClr val="dk2"/>
              </a:solidFill>
              <a:latin typeface="Open Sans ExtraBold"/>
              <a:ea typeface="Open Sans ExtraBold"/>
              <a:cs typeface="Open Sans ExtraBold"/>
              <a:sym typeface="Open Sans ExtraBold"/>
            </a:endParaRPr>
          </a:p>
        </p:txBody>
      </p:sp>
      <p:sp>
        <p:nvSpPr>
          <p:cNvPr id="2990" name="Google Shape;2990;p123"/>
          <p:cNvSpPr txBox="1"/>
          <p:nvPr/>
        </p:nvSpPr>
        <p:spPr>
          <a:xfrm>
            <a:off x="6669001" y="1700707"/>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65</a:t>
            </a:r>
            <a:r>
              <a:rPr lang="en" sz="1800">
                <a:solidFill>
                  <a:schemeClr val="dk2"/>
                </a:solidFill>
                <a:latin typeface="Open Sans ExtraBold"/>
                <a:ea typeface="Open Sans ExtraBold"/>
                <a:cs typeface="Open Sans ExtraBold"/>
                <a:sym typeface="Open Sans ExtraBold"/>
              </a:rPr>
              <a:t>%</a:t>
            </a:r>
            <a:endParaRPr sz="1800">
              <a:solidFill>
                <a:schemeClr val="dk2"/>
              </a:solidFill>
              <a:latin typeface="Open Sans ExtraBold"/>
              <a:ea typeface="Open Sans ExtraBold"/>
              <a:cs typeface="Open Sans ExtraBold"/>
              <a:sym typeface="Open Sans ExtraBold"/>
            </a:endParaRPr>
          </a:p>
        </p:txBody>
      </p:sp>
      <p:sp>
        <p:nvSpPr>
          <p:cNvPr id="2991" name="Google Shape;2991;p123"/>
          <p:cNvSpPr txBox="1"/>
          <p:nvPr/>
        </p:nvSpPr>
        <p:spPr>
          <a:xfrm>
            <a:off x="1288740" y="1700707"/>
            <a:ext cx="1186500" cy="74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500">
                <a:solidFill>
                  <a:schemeClr val="dk2"/>
                </a:solidFill>
                <a:latin typeface="Open Sans ExtraBold"/>
                <a:ea typeface="Open Sans ExtraBold"/>
                <a:cs typeface="Open Sans ExtraBold"/>
                <a:sym typeface="Open Sans ExtraBold"/>
              </a:rPr>
              <a:t>45%</a:t>
            </a:r>
            <a:endParaRPr sz="2500">
              <a:solidFill>
                <a:schemeClr val="dk2"/>
              </a:solidFill>
              <a:latin typeface="Open Sans ExtraBold"/>
              <a:ea typeface="Open Sans ExtraBold"/>
              <a:cs typeface="Open Sans ExtraBold"/>
              <a:sym typeface="Open Sans ExtraBold"/>
            </a:endParaRPr>
          </a:p>
        </p:txBody>
      </p:sp>
      <p:sp>
        <p:nvSpPr>
          <p:cNvPr id="2992" name="Google Shape;2992;p123"/>
          <p:cNvSpPr/>
          <p:nvPr/>
        </p:nvSpPr>
        <p:spPr>
          <a:xfrm rot="-4193048">
            <a:off x="3808857" y="1309803"/>
            <a:ext cx="1526519" cy="1526519"/>
          </a:xfrm>
          <a:prstGeom prst="blockArc">
            <a:avLst>
              <a:gd name="adj1" fmla="val 15633438"/>
              <a:gd name="adj2" fmla="val 20409585"/>
              <a:gd name="adj3" fmla="val 1754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3" name="Google Shape;2993;p123"/>
          <p:cNvGrpSpPr/>
          <p:nvPr/>
        </p:nvGrpSpPr>
        <p:grpSpPr>
          <a:xfrm>
            <a:off x="6282969" y="1093864"/>
            <a:ext cx="1958564" cy="1958424"/>
            <a:chOff x="6938094" y="982955"/>
            <a:chExt cx="1405500" cy="1405500"/>
          </a:xfrm>
        </p:grpSpPr>
        <p:sp>
          <p:nvSpPr>
            <p:cNvPr id="2994" name="Google Shape;2994;p123"/>
            <p:cNvSpPr/>
            <p:nvPr/>
          </p:nvSpPr>
          <p:spPr>
            <a:xfrm rot="-4978219">
              <a:off x="7092927" y="1137750"/>
              <a:ext cx="1095737" cy="1095737"/>
            </a:xfrm>
            <a:prstGeom prst="blockArc">
              <a:avLst>
                <a:gd name="adj1" fmla="val 20164173"/>
                <a:gd name="adj2" fmla="val 20060498"/>
                <a:gd name="adj3" fmla="val 1748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23"/>
            <p:cNvSpPr/>
            <p:nvPr/>
          </p:nvSpPr>
          <p:spPr>
            <a:xfrm rot="-4194178">
              <a:off x="7092986" y="1137847"/>
              <a:ext cx="1095716" cy="1095716"/>
            </a:xfrm>
            <a:prstGeom prst="blockArc">
              <a:avLst>
                <a:gd name="adj1" fmla="val 12052266"/>
                <a:gd name="adj2" fmla="val 20392789"/>
                <a:gd name="adj3" fmla="val 1745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6" name="Google Shape;2996;p123"/>
          <p:cNvGrpSpPr/>
          <p:nvPr/>
        </p:nvGrpSpPr>
        <p:grpSpPr>
          <a:xfrm>
            <a:off x="902708" y="1093864"/>
            <a:ext cx="1958564" cy="1958424"/>
            <a:chOff x="6938094" y="982955"/>
            <a:chExt cx="1405500" cy="1405500"/>
          </a:xfrm>
        </p:grpSpPr>
        <p:sp>
          <p:nvSpPr>
            <p:cNvPr id="2997" name="Google Shape;2997;p123"/>
            <p:cNvSpPr/>
            <p:nvPr/>
          </p:nvSpPr>
          <p:spPr>
            <a:xfrm rot="-4978219">
              <a:off x="7092927" y="1137750"/>
              <a:ext cx="1095737" cy="1095737"/>
            </a:xfrm>
            <a:prstGeom prst="blockArc">
              <a:avLst>
                <a:gd name="adj1" fmla="val 20164173"/>
                <a:gd name="adj2" fmla="val 20102613"/>
                <a:gd name="adj3" fmla="val 1778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23"/>
            <p:cNvSpPr/>
            <p:nvPr/>
          </p:nvSpPr>
          <p:spPr>
            <a:xfrm rot="-4194178">
              <a:off x="7092986" y="1137847"/>
              <a:ext cx="1095716" cy="1095716"/>
            </a:xfrm>
            <a:prstGeom prst="blockArc">
              <a:avLst>
                <a:gd name="adj1" fmla="val 8469260"/>
                <a:gd name="adj2" fmla="val 20393198"/>
                <a:gd name="adj3" fmla="val 1776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9" name="Google Shape;2999;p123"/>
          <p:cNvSpPr/>
          <p:nvPr/>
        </p:nvSpPr>
        <p:spPr>
          <a:xfrm>
            <a:off x="6230701" y="3194481"/>
            <a:ext cx="2063100" cy="1122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23"/>
          <p:cNvSpPr/>
          <p:nvPr/>
        </p:nvSpPr>
        <p:spPr>
          <a:xfrm>
            <a:off x="3540567" y="3194106"/>
            <a:ext cx="2063100" cy="11229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23"/>
          <p:cNvSpPr/>
          <p:nvPr/>
        </p:nvSpPr>
        <p:spPr>
          <a:xfrm>
            <a:off x="850440" y="3194875"/>
            <a:ext cx="2063100" cy="1122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23"/>
          <p:cNvSpPr txBox="1"/>
          <p:nvPr/>
        </p:nvSpPr>
        <p:spPr>
          <a:xfrm>
            <a:off x="1034340" y="3589429"/>
            <a:ext cx="1695300" cy="51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Open Sans"/>
                <a:ea typeface="Open Sans"/>
                <a:cs typeface="Open Sans"/>
                <a:sym typeface="Open Sans"/>
              </a:rPr>
              <a:t>Mercury is the smallest planet</a:t>
            </a:r>
            <a:endParaRPr>
              <a:solidFill>
                <a:srgbClr val="FFFFFF"/>
              </a:solidFill>
              <a:latin typeface="Open Sans"/>
              <a:ea typeface="Open Sans"/>
              <a:cs typeface="Open Sans"/>
              <a:sym typeface="Open Sans"/>
            </a:endParaRPr>
          </a:p>
        </p:txBody>
      </p:sp>
      <p:sp>
        <p:nvSpPr>
          <p:cNvPr id="3003" name="Google Shape;3003;p123"/>
          <p:cNvSpPr txBox="1"/>
          <p:nvPr/>
        </p:nvSpPr>
        <p:spPr>
          <a:xfrm>
            <a:off x="1034350" y="3279048"/>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sp>
        <p:nvSpPr>
          <p:cNvPr id="3004" name="Google Shape;3004;p123"/>
          <p:cNvSpPr txBox="1"/>
          <p:nvPr/>
        </p:nvSpPr>
        <p:spPr>
          <a:xfrm>
            <a:off x="3724467" y="3587656"/>
            <a:ext cx="1695300" cy="5166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a:solidFill>
                  <a:srgbClr val="FFFFFF"/>
                </a:solidFill>
                <a:latin typeface="Open Sans"/>
                <a:ea typeface="Open Sans"/>
                <a:cs typeface="Open Sans"/>
                <a:sym typeface="Open Sans"/>
              </a:rPr>
              <a:t>Venus has a beautiful name </a:t>
            </a:r>
            <a:endParaRPr>
              <a:solidFill>
                <a:srgbClr val="7146B4"/>
              </a:solidFill>
              <a:latin typeface="Open Sans"/>
              <a:ea typeface="Open Sans"/>
              <a:cs typeface="Open Sans"/>
              <a:sym typeface="Open Sans"/>
            </a:endParaRPr>
          </a:p>
        </p:txBody>
      </p:sp>
      <p:sp>
        <p:nvSpPr>
          <p:cNvPr id="3005" name="Google Shape;3005;p123"/>
          <p:cNvSpPr txBox="1"/>
          <p:nvPr/>
        </p:nvSpPr>
        <p:spPr>
          <a:xfrm>
            <a:off x="3724472" y="3288224"/>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Venus</a:t>
            </a:r>
            <a:endParaRPr sz="1800" b="1">
              <a:solidFill>
                <a:schemeClr val="lt1"/>
              </a:solidFill>
              <a:latin typeface="Open Sans"/>
              <a:ea typeface="Open Sans"/>
              <a:cs typeface="Open Sans"/>
              <a:sym typeface="Open Sans"/>
            </a:endParaRPr>
          </a:p>
        </p:txBody>
      </p:sp>
      <p:sp>
        <p:nvSpPr>
          <p:cNvPr id="3006" name="Google Shape;3006;p123"/>
          <p:cNvSpPr txBox="1"/>
          <p:nvPr/>
        </p:nvSpPr>
        <p:spPr>
          <a:xfrm>
            <a:off x="6372601" y="3592888"/>
            <a:ext cx="1779300" cy="5166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a:solidFill>
                  <a:srgbClr val="FFFFFF"/>
                </a:solidFill>
                <a:latin typeface="Open Sans"/>
                <a:ea typeface="Open Sans"/>
                <a:cs typeface="Open Sans"/>
                <a:sym typeface="Open Sans"/>
              </a:rPr>
              <a:t>Despite being red, Mars is very cold </a:t>
            </a:r>
            <a:endParaRPr>
              <a:solidFill>
                <a:srgbClr val="FFFFFF"/>
              </a:solidFill>
              <a:latin typeface="Open Sans"/>
              <a:ea typeface="Open Sans"/>
              <a:cs typeface="Open Sans"/>
              <a:sym typeface="Open Sans"/>
            </a:endParaRPr>
          </a:p>
        </p:txBody>
      </p:sp>
      <p:sp>
        <p:nvSpPr>
          <p:cNvPr id="3007" name="Google Shape;3007;p123"/>
          <p:cNvSpPr txBox="1"/>
          <p:nvPr/>
        </p:nvSpPr>
        <p:spPr>
          <a:xfrm>
            <a:off x="6414602" y="3295434"/>
            <a:ext cx="1695300" cy="37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87"/>
                                        </p:tgtEl>
                                        <p:attrNameLst>
                                          <p:attrName>style.visibility</p:attrName>
                                        </p:attrNameLst>
                                      </p:cBhvr>
                                      <p:to>
                                        <p:strVal val="visible"/>
                                      </p:to>
                                    </p:set>
                                    <p:anim calcmode="lin" valueType="num">
                                      <p:cBhvr additive="base">
                                        <p:cTn id="7" dur="1000"/>
                                        <p:tgtEl>
                                          <p:spTgt spid="298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1"/>
                                        </p:tgtEl>
                                        <p:attrNameLst>
                                          <p:attrName>style.visibility</p:attrName>
                                        </p:attrNameLst>
                                      </p:cBhvr>
                                      <p:to>
                                        <p:strVal val="visible"/>
                                      </p:to>
                                    </p:set>
                                    <p:animEffect transition="in" filter="fade">
                                      <p:cBhvr>
                                        <p:cTn id="12" dur="1000"/>
                                        <p:tgtEl>
                                          <p:spTgt spid="2991"/>
                                        </p:tgtEl>
                                      </p:cBhvr>
                                    </p:animEffect>
                                  </p:childTnLst>
                                </p:cTn>
                              </p:par>
                              <p:par>
                                <p:cTn id="13" presetID="10" presetClass="entr" presetSubtype="0" fill="hold" nodeType="withEffect">
                                  <p:stCondLst>
                                    <p:cond delay="0"/>
                                  </p:stCondLst>
                                  <p:childTnLst>
                                    <p:set>
                                      <p:cBhvr>
                                        <p:cTn id="14" dur="1" fill="hold">
                                          <p:stCondLst>
                                            <p:cond delay="0"/>
                                          </p:stCondLst>
                                        </p:cTn>
                                        <p:tgtEl>
                                          <p:spTgt spid="2996"/>
                                        </p:tgtEl>
                                        <p:attrNameLst>
                                          <p:attrName>style.visibility</p:attrName>
                                        </p:attrNameLst>
                                      </p:cBhvr>
                                      <p:to>
                                        <p:strVal val="visible"/>
                                      </p:to>
                                    </p:set>
                                    <p:animEffect transition="in" filter="fade">
                                      <p:cBhvr>
                                        <p:cTn id="15" dur="1000"/>
                                        <p:tgtEl>
                                          <p:spTgt spid="2996"/>
                                        </p:tgtEl>
                                      </p:cBhvr>
                                    </p:animEffect>
                                  </p:childTnLst>
                                </p:cTn>
                              </p:par>
                              <p:par>
                                <p:cTn id="16" presetID="10" presetClass="entr" presetSubtype="0" fill="hold" nodeType="withEffect">
                                  <p:stCondLst>
                                    <p:cond delay="0"/>
                                  </p:stCondLst>
                                  <p:childTnLst>
                                    <p:set>
                                      <p:cBhvr>
                                        <p:cTn id="17" dur="1" fill="hold">
                                          <p:stCondLst>
                                            <p:cond delay="0"/>
                                          </p:stCondLst>
                                        </p:cTn>
                                        <p:tgtEl>
                                          <p:spTgt spid="3001"/>
                                        </p:tgtEl>
                                        <p:attrNameLst>
                                          <p:attrName>style.visibility</p:attrName>
                                        </p:attrNameLst>
                                      </p:cBhvr>
                                      <p:to>
                                        <p:strVal val="visible"/>
                                      </p:to>
                                    </p:set>
                                    <p:animEffect transition="in" filter="fade">
                                      <p:cBhvr>
                                        <p:cTn id="18" dur="1000"/>
                                        <p:tgtEl>
                                          <p:spTgt spid="3001"/>
                                        </p:tgtEl>
                                      </p:cBhvr>
                                    </p:animEffect>
                                  </p:childTnLst>
                                </p:cTn>
                              </p:par>
                              <p:par>
                                <p:cTn id="19" presetID="10" presetClass="entr" presetSubtype="0" fill="hold" nodeType="withEffect">
                                  <p:stCondLst>
                                    <p:cond delay="0"/>
                                  </p:stCondLst>
                                  <p:childTnLst>
                                    <p:set>
                                      <p:cBhvr>
                                        <p:cTn id="20" dur="1" fill="hold">
                                          <p:stCondLst>
                                            <p:cond delay="0"/>
                                          </p:stCondLst>
                                        </p:cTn>
                                        <p:tgtEl>
                                          <p:spTgt spid="3002"/>
                                        </p:tgtEl>
                                        <p:attrNameLst>
                                          <p:attrName>style.visibility</p:attrName>
                                        </p:attrNameLst>
                                      </p:cBhvr>
                                      <p:to>
                                        <p:strVal val="visible"/>
                                      </p:to>
                                    </p:set>
                                    <p:animEffect transition="in" filter="fade">
                                      <p:cBhvr>
                                        <p:cTn id="21" dur="1000"/>
                                        <p:tgtEl>
                                          <p:spTgt spid="3002"/>
                                        </p:tgtEl>
                                      </p:cBhvr>
                                    </p:animEffect>
                                  </p:childTnLst>
                                </p:cTn>
                              </p:par>
                              <p:par>
                                <p:cTn id="22" presetID="10" presetClass="entr" presetSubtype="0" fill="hold" nodeType="withEffect">
                                  <p:stCondLst>
                                    <p:cond delay="0"/>
                                  </p:stCondLst>
                                  <p:childTnLst>
                                    <p:set>
                                      <p:cBhvr>
                                        <p:cTn id="23" dur="1" fill="hold">
                                          <p:stCondLst>
                                            <p:cond delay="0"/>
                                          </p:stCondLst>
                                        </p:cTn>
                                        <p:tgtEl>
                                          <p:spTgt spid="3003"/>
                                        </p:tgtEl>
                                        <p:attrNameLst>
                                          <p:attrName>style.visibility</p:attrName>
                                        </p:attrNameLst>
                                      </p:cBhvr>
                                      <p:to>
                                        <p:strVal val="visible"/>
                                      </p:to>
                                    </p:set>
                                    <p:animEffect transition="in" filter="fade">
                                      <p:cBhvr>
                                        <p:cTn id="24" dur="1000"/>
                                        <p:tgtEl>
                                          <p:spTgt spid="300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88"/>
                                        </p:tgtEl>
                                        <p:attrNameLst>
                                          <p:attrName>style.visibility</p:attrName>
                                        </p:attrNameLst>
                                      </p:cBhvr>
                                      <p:to>
                                        <p:strVal val="visible"/>
                                      </p:to>
                                    </p:set>
                                    <p:animEffect transition="in" filter="fade">
                                      <p:cBhvr>
                                        <p:cTn id="29" dur="1000"/>
                                        <p:tgtEl>
                                          <p:spTgt spid="2988"/>
                                        </p:tgtEl>
                                      </p:cBhvr>
                                    </p:animEffect>
                                  </p:childTnLst>
                                </p:cTn>
                              </p:par>
                              <p:par>
                                <p:cTn id="30" presetID="10" presetClass="entr" presetSubtype="0" fill="hold" nodeType="withEffect">
                                  <p:stCondLst>
                                    <p:cond delay="0"/>
                                  </p:stCondLst>
                                  <p:childTnLst>
                                    <p:set>
                                      <p:cBhvr>
                                        <p:cTn id="31" dur="1" fill="hold">
                                          <p:stCondLst>
                                            <p:cond delay="0"/>
                                          </p:stCondLst>
                                        </p:cTn>
                                        <p:tgtEl>
                                          <p:spTgt spid="2989"/>
                                        </p:tgtEl>
                                        <p:attrNameLst>
                                          <p:attrName>style.visibility</p:attrName>
                                        </p:attrNameLst>
                                      </p:cBhvr>
                                      <p:to>
                                        <p:strVal val="visible"/>
                                      </p:to>
                                    </p:set>
                                    <p:animEffect transition="in" filter="fade">
                                      <p:cBhvr>
                                        <p:cTn id="32" dur="1000"/>
                                        <p:tgtEl>
                                          <p:spTgt spid="2989"/>
                                        </p:tgtEl>
                                      </p:cBhvr>
                                    </p:animEffect>
                                  </p:childTnLst>
                                </p:cTn>
                              </p:par>
                              <p:par>
                                <p:cTn id="33" presetID="10" presetClass="entr" presetSubtype="0" fill="hold" nodeType="withEffect">
                                  <p:stCondLst>
                                    <p:cond delay="0"/>
                                  </p:stCondLst>
                                  <p:childTnLst>
                                    <p:set>
                                      <p:cBhvr>
                                        <p:cTn id="34" dur="1" fill="hold">
                                          <p:stCondLst>
                                            <p:cond delay="0"/>
                                          </p:stCondLst>
                                        </p:cTn>
                                        <p:tgtEl>
                                          <p:spTgt spid="2992"/>
                                        </p:tgtEl>
                                        <p:attrNameLst>
                                          <p:attrName>style.visibility</p:attrName>
                                        </p:attrNameLst>
                                      </p:cBhvr>
                                      <p:to>
                                        <p:strVal val="visible"/>
                                      </p:to>
                                    </p:set>
                                    <p:animEffect transition="in" filter="fade">
                                      <p:cBhvr>
                                        <p:cTn id="35" dur="1000"/>
                                        <p:tgtEl>
                                          <p:spTgt spid="2992"/>
                                        </p:tgtEl>
                                      </p:cBhvr>
                                    </p:animEffect>
                                  </p:childTnLst>
                                </p:cTn>
                              </p:par>
                              <p:par>
                                <p:cTn id="36" presetID="10" presetClass="entr" presetSubtype="0" fill="hold" nodeType="withEffect">
                                  <p:stCondLst>
                                    <p:cond delay="0"/>
                                  </p:stCondLst>
                                  <p:childTnLst>
                                    <p:set>
                                      <p:cBhvr>
                                        <p:cTn id="37" dur="1" fill="hold">
                                          <p:stCondLst>
                                            <p:cond delay="0"/>
                                          </p:stCondLst>
                                        </p:cTn>
                                        <p:tgtEl>
                                          <p:spTgt spid="3000"/>
                                        </p:tgtEl>
                                        <p:attrNameLst>
                                          <p:attrName>style.visibility</p:attrName>
                                        </p:attrNameLst>
                                      </p:cBhvr>
                                      <p:to>
                                        <p:strVal val="visible"/>
                                      </p:to>
                                    </p:set>
                                    <p:animEffect transition="in" filter="fade">
                                      <p:cBhvr>
                                        <p:cTn id="38" dur="1000"/>
                                        <p:tgtEl>
                                          <p:spTgt spid="3000"/>
                                        </p:tgtEl>
                                      </p:cBhvr>
                                    </p:animEffect>
                                  </p:childTnLst>
                                </p:cTn>
                              </p:par>
                              <p:par>
                                <p:cTn id="39" presetID="10" presetClass="entr" presetSubtype="0" fill="hold" nodeType="withEffect">
                                  <p:stCondLst>
                                    <p:cond delay="0"/>
                                  </p:stCondLst>
                                  <p:childTnLst>
                                    <p:set>
                                      <p:cBhvr>
                                        <p:cTn id="40" dur="1" fill="hold">
                                          <p:stCondLst>
                                            <p:cond delay="0"/>
                                          </p:stCondLst>
                                        </p:cTn>
                                        <p:tgtEl>
                                          <p:spTgt spid="3004"/>
                                        </p:tgtEl>
                                        <p:attrNameLst>
                                          <p:attrName>style.visibility</p:attrName>
                                        </p:attrNameLst>
                                      </p:cBhvr>
                                      <p:to>
                                        <p:strVal val="visible"/>
                                      </p:to>
                                    </p:set>
                                    <p:animEffect transition="in" filter="fade">
                                      <p:cBhvr>
                                        <p:cTn id="41" dur="1000"/>
                                        <p:tgtEl>
                                          <p:spTgt spid="3004"/>
                                        </p:tgtEl>
                                      </p:cBhvr>
                                    </p:animEffect>
                                  </p:childTnLst>
                                </p:cTn>
                              </p:par>
                              <p:par>
                                <p:cTn id="42" presetID="10" presetClass="entr" presetSubtype="0" fill="hold" nodeType="withEffect">
                                  <p:stCondLst>
                                    <p:cond delay="0"/>
                                  </p:stCondLst>
                                  <p:childTnLst>
                                    <p:set>
                                      <p:cBhvr>
                                        <p:cTn id="43" dur="1" fill="hold">
                                          <p:stCondLst>
                                            <p:cond delay="0"/>
                                          </p:stCondLst>
                                        </p:cTn>
                                        <p:tgtEl>
                                          <p:spTgt spid="3005"/>
                                        </p:tgtEl>
                                        <p:attrNameLst>
                                          <p:attrName>style.visibility</p:attrName>
                                        </p:attrNameLst>
                                      </p:cBhvr>
                                      <p:to>
                                        <p:strVal val="visible"/>
                                      </p:to>
                                    </p:set>
                                    <p:animEffect transition="in" filter="fade">
                                      <p:cBhvr>
                                        <p:cTn id="44" dur="1000"/>
                                        <p:tgtEl>
                                          <p:spTgt spid="300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90"/>
                                        </p:tgtEl>
                                        <p:attrNameLst>
                                          <p:attrName>style.visibility</p:attrName>
                                        </p:attrNameLst>
                                      </p:cBhvr>
                                      <p:to>
                                        <p:strVal val="visible"/>
                                      </p:to>
                                    </p:set>
                                    <p:animEffect transition="in" filter="fade">
                                      <p:cBhvr>
                                        <p:cTn id="49" dur="1000"/>
                                        <p:tgtEl>
                                          <p:spTgt spid="2990"/>
                                        </p:tgtEl>
                                      </p:cBhvr>
                                    </p:animEffect>
                                  </p:childTnLst>
                                </p:cTn>
                              </p:par>
                              <p:par>
                                <p:cTn id="50" presetID="10" presetClass="entr" presetSubtype="0" fill="hold" nodeType="withEffect">
                                  <p:stCondLst>
                                    <p:cond delay="0"/>
                                  </p:stCondLst>
                                  <p:childTnLst>
                                    <p:set>
                                      <p:cBhvr>
                                        <p:cTn id="51" dur="1" fill="hold">
                                          <p:stCondLst>
                                            <p:cond delay="0"/>
                                          </p:stCondLst>
                                        </p:cTn>
                                        <p:tgtEl>
                                          <p:spTgt spid="2993"/>
                                        </p:tgtEl>
                                        <p:attrNameLst>
                                          <p:attrName>style.visibility</p:attrName>
                                        </p:attrNameLst>
                                      </p:cBhvr>
                                      <p:to>
                                        <p:strVal val="visible"/>
                                      </p:to>
                                    </p:set>
                                    <p:animEffect transition="in" filter="fade">
                                      <p:cBhvr>
                                        <p:cTn id="52" dur="1000"/>
                                        <p:tgtEl>
                                          <p:spTgt spid="2993"/>
                                        </p:tgtEl>
                                      </p:cBhvr>
                                    </p:animEffect>
                                  </p:childTnLst>
                                </p:cTn>
                              </p:par>
                              <p:par>
                                <p:cTn id="53" presetID="10" presetClass="entr" presetSubtype="0" fill="hold" nodeType="withEffect">
                                  <p:stCondLst>
                                    <p:cond delay="0"/>
                                  </p:stCondLst>
                                  <p:childTnLst>
                                    <p:set>
                                      <p:cBhvr>
                                        <p:cTn id="54" dur="1" fill="hold">
                                          <p:stCondLst>
                                            <p:cond delay="0"/>
                                          </p:stCondLst>
                                        </p:cTn>
                                        <p:tgtEl>
                                          <p:spTgt spid="2999"/>
                                        </p:tgtEl>
                                        <p:attrNameLst>
                                          <p:attrName>style.visibility</p:attrName>
                                        </p:attrNameLst>
                                      </p:cBhvr>
                                      <p:to>
                                        <p:strVal val="visible"/>
                                      </p:to>
                                    </p:set>
                                    <p:animEffect transition="in" filter="fade">
                                      <p:cBhvr>
                                        <p:cTn id="55" dur="1000"/>
                                        <p:tgtEl>
                                          <p:spTgt spid="2999"/>
                                        </p:tgtEl>
                                      </p:cBhvr>
                                    </p:animEffect>
                                  </p:childTnLst>
                                </p:cTn>
                              </p:par>
                              <p:par>
                                <p:cTn id="56" presetID="10" presetClass="entr" presetSubtype="0" fill="hold" nodeType="withEffect">
                                  <p:stCondLst>
                                    <p:cond delay="0"/>
                                  </p:stCondLst>
                                  <p:childTnLst>
                                    <p:set>
                                      <p:cBhvr>
                                        <p:cTn id="57" dur="1" fill="hold">
                                          <p:stCondLst>
                                            <p:cond delay="0"/>
                                          </p:stCondLst>
                                        </p:cTn>
                                        <p:tgtEl>
                                          <p:spTgt spid="3006"/>
                                        </p:tgtEl>
                                        <p:attrNameLst>
                                          <p:attrName>style.visibility</p:attrName>
                                        </p:attrNameLst>
                                      </p:cBhvr>
                                      <p:to>
                                        <p:strVal val="visible"/>
                                      </p:to>
                                    </p:set>
                                    <p:animEffect transition="in" filter="fade">
                                      <p:cBhvr>
                                        <p:cTn id="58" dur="1000"/>
                                        <p:tgtEl>
                                          <p:spTgt spid="3006"/>
                                        </p:tgtEl>
                                      </p:cBhvr>
                                    </p:animEffect>
                                  </p:childTnLst>
                                </p:cTn>
                              </p:par>
                              <p:par>
                                <p:cTn id="59" presetID="10" presetClass="entr" presetSubtype="0" fill="hold" nodeType="withEffect">
                                  <p:stCondLst>
                                    <p:cond delay="0"/>
                                  </p:stCondLst>
                                  <p:childTnLst>
                                    <p:set>
                                      <p:cBhvr>
                                        <p:cTn id="60" dur="1" fill="hold">
                                          <p:stCondLst>
                                            <p:cond delay="0"/>
                                          </p:stCondLst>
                                        </p:cTn>
                                        <p:tgtEl>
                                          <p:spTgt spid="3007"/>
                                        </p:tgtEl>
                                        <p:attrNameLst>
                                          <p:attrName>style.visibility</p:attrName>
                                        </p:attrNameLst>
                                      </p:cBhvr>
                                      <p:to>
                                        <p:strVal val="visible"/>
                                      </p:to>
                                    </p:set>
                                    <p:animEffect transition="in" filter="fade">
                                      <p:cBhvr>
                                        <p:cTn id="61" dur="1000"/>
                                        <p:tgtEl>
                                          <p:spTgt spid="3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74"/>
        <p:cNvGrpSpPr/>
        <p:nvPr/>
      </p:nvGrpSpPr>
      <p:grpSpPr>
        <a:xfrm>
          <a:off x="0" y="0"/>
          <a:ext cx="0" cy="0"/>
          <a:chOff x="0" y="0"/>
          <a:chExt cx="0" cy="0"/>
        </a:xfrm>
      </p:grpSpPr>
      <p:sp>
        <p:nvSpPr>
          <p:cNvPr id="3075" name="Google Shape;3075;p12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Budget</a:t>
            </a:r>
            <a:endParaRPr/>
          </a:p>
        </p:txBody>
      </p:sp>
      <p:pic>
        <p:nvPicPr>
          <p:cNvPr id="3076" name="Google Shape;3076;p125" title="Gráfico">
            <a:hlinkClick r:id="rId3"/>
          </p:cNvPr>
          <p:cNvPicPr preferRelativeResize="0"/>
          <p:nvPr/>
        </p:nvPicPr>
        <p:blipFill rotWithShape="1">
          <a:blip r:embed="rId4">
            <a:alphaModFix/>
          </a:blip>
          <a:srcRect l="13512" r="7604" b="9123"/>
          <a:stretch/>
        </p:blipFill>
        <p:spPr>
          <a:xfrm>
            <a:off x="1163875" y="1349850"/>
            <a:ext cx="2768301" cy="1972000"/>
          </a:xfrm>
          <a:prstGeom prst="rect">
            <a:avLst/>
          </a:prstGeom>
          <a:noFill/>
          <a:ln>
            <a:noFill/>
          </a:ln>
        </p:spPr>
      </p:pic>
      <p:sp>
        <p:nvSpPr>
          <p:cNvPr id="3077" name="Google Shape;3077;p125"/>
          <p:cNvSpPr txBox="1"/>
          <p:nvPr/>
        </p:nvSpPr>
        <p:spPr>
          <a:xfrm>
            <a:off x="1005875" y="3770459"/>
            <a:ext cx="3084300" cy="53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Follow the link in the graph to modify its data and then paste the new one here. </a:t>
            </a:r>
            <a:r>
              <a:rPr lang="en" sz="1200">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For </a:t>
            </a:r>
            <a:r>
              <a:rPr lang="en" sz="1200">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more</a:t>
            </a:r>
            <a:r>
              <a:rPr lang="en" sz="1200">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info, </a:t>
            </a:r>
            <a:r>
              <a:rPr lang="en" sz="1200" b="1">
                <a:solidFill>
                  <a:schemeClr val="dk2"/>
                </a:solidFill>
                <a:uFill>
                  <a:noFill/>
                </a:uFill>
                <a:latin typeface="Open Sans"/>
                <a:ea typeface="Open Sans"/>
                <a:cs typeface="Open Sans"/>
                <a:sym typeface="Open Sa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click here</a:t>
            </a:r>
            <a:endParaRPr sz="1200" b="1">
              <a:solidFill>
                <a:schemeClr val="dk2"/>
              </a:solidFill>
              <a:latin typeface="Open Sans"/>
              <a:ea typeface="Open Sans"/>
              <a:cs typeface="Open Sans"/>
              <a:sym typeface="Open Sans"/>
            </a:endParaRPr>
          </a:p>
        </p:txBody>
      </p:sp>
      <p:sp>
        <p:nvSpPr>
          <p:cNvPr id="3078" name="Google Shape;3078;p125"/>
          <p:cNvSpPr txBox="1">
            <a:spLocks noGrp="1"/>
          </p:cNvSpPr>
          <p:nvPr>
            <p:ph type="subTitle" idx="4294967295"/>
          </p:nvPr>
        </p:nvSpPr>
        <p:spPr>
          <a:xfrm>
            <a:off x="5137904" y="1349845"/>
            <a:ext cx="24276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a:solidFill>
                  <a:schemeClr val="accent6"/>
                </a:solidFill>
              </a:rPr>
              <a:t>Mercury</a:t>
            </a:r>
            <a:endParaRPr b="1">
              <a:solidFill>
                <a:schemeClr val="accent6"/>
              </a:solidFill>
            </a:endParaRPr>
          </a:p>
        </p:txBody>
      </p:sp>
      <p:sp>
        <p:nvSpPr>
          <p:cNvPr id="3079" name="Google Shape;3079;p125"/>
          <p:cNvSpPr txBox="1">
            <a:spLocks noGrp="1"/>
          </p:cNvSpPr>
          <p:nvPr>
            <p:ph type="subTitle" idx="4294967295"/>
          </p:nvPr>
        </p:nvSpPr>
        <p:spPr>
          <a:xfrm>
            <a:off x="5118550" y="1655699"/>
            <a:ext cx="2466300" cy="796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Mercury is the closest planet to the Sun and the smallest one of them all</a:t>
            </a:r>
            <a:endParaRPr sz="1400"/>
          </a:p>
        </p:txBody>
      </p:sp>
      <p:sp>
        <p:nvSpPr>
          <p:cNvPr id="3080" name="Google Shape;3080;p125"/>
          <p:cNvSpPr txBox="1">
            <a:spLocks noGrp="1"/>
          </p:cNvSpPr>
          <p:nvPr>
            <p:ph type="subTitle" idx="4294967295"/>
          </p:nvPr>
        </p:nvSpPr>
        <p:spPr>
          <a:xfrm>
            <a:off x="5137904" y="3294426"/>
            <a:ext cx="24276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b="1">
                <a:solidFill>
                  <a:schemeClr val="accent5"/>
                </a:solidFill>
              </a:rPr>
              <a:t>Jupiter</a:t>
            </a:r>
            <a:endParaRPr b="1">
              <a:solidFill>
                <a:schemeClr val="accent5"/>
              </a:solidFill>
            </a:endParaRPr>
          </a:p>
        </p:txBody>
      </p:sp>
      <p:sp>
        <p:nvSpPr>
          <p:cNvPr id="3081" name="Google Shape;3081;p125"/>
          <p:cNvSpPr txBox="1">
            <a:spLocks noGrp="1"/>
          </p:cNvSpPr>
          <p:nvPr>
            <p:ph type="subTitle" idx="4294967295"/>
          </p:nvPr>
        </p:nvSpPr>
        <p:spPr>
          <a:xfrm>
            <a:off x="5137900" y="3600078"/>
            <a:ext cx="2466300" cy="796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Venus has a very beautiful name and is the second planet from the Sun</a:t>
            </a:r>
            <a:endParaRPr sz="1400"/>
          </a:p>
        </p:txBody>
      </p:sp>
      <p:sp>
        <p:nvSpPr>
          <p:cNvPr id="3082" name="Google Shape;3082;p125"/>
          <p:cNvSpPr/>
          <p:nvPr/>
        </p:nvSpPr>
        <p:spPr>
          <a:xfrm>
            <a:off x="7604206" y="1534333"/>
            <a:ext cx="542969" cy="538205"/>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6"/>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endParaRPr sz="1800" b="1">
              <a:solidFill>
                <a:schemeClr val="lt1"/>
              </a:solidFill>
              <a:latin typeface="Open Sans"/>
              <a:ea typeface="Open Sans"/>
              <a:cs typeface="Open Sans"/>
              <a:sym typeface="Open Sans"/>
            </a:endParaRPr>
          </a:p>
        </p:txBody>
      </p:sp>
      <p:sp>
        <p:nvSpPr>
          <p:cNvPr id="3083" name="Google Shape;3083;p125"/>
          <p:cNvSpPr/>
          <p:nvPr/>
        </p:nvSpPr>
        <p:spPr>
          <a:xfrm>
            <a:off x="7604206" y="3472961"/>
            <a:ext cx="542969" cy="538205"/>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endParaRPr sz="1800" b="1">
              <a:solidFill>
                <a:schemeClr val="lt1"/>
              </a:solidFill>
              <a:latin typeface="Open Sans"/>
              <a:ea typeface="Open Sans"/>
              <a:cs typeface="Open Sans"/>
              <a:sym typeface="Open Sans"/>
            </a:endParaRPr>
          </a:p>
        </p:txBody>
      </p:sp>
      <p:sp>
        <p:nvSpPr>
          <p:cNvPr id="3084" name="Google Shape;3084;p125"/>
          <p:cNvSpPr txBox="1">
            <a:spLocks noGrp="1"/>
          </p:cNvSpPr>
          <p:nvPr>
            <p:ph type="subTitle" idx="4294967295"/>
          </p:nvPr>
        </p:nvSpPr>
        <p:spPr>
          <a:xfrm>
            <a:off x="1252056" y="3316400"/>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A</a:t>
            </a:r>
            <a:endParaRPr b="1">
              <a:solidFill>
                <a:schemeClr val="accent5"/>
              </a:solidFill>
            </a:endParaRPr>
          </a:p>
        </p:txBody>
      </p:sp>
      <p:sp>
        <p:nvSpPr>
          <p:cNvPr id="3085" name="Google Shape;3085;p125"/>
          <p:cNvSpPr txBox="1">
            <a:spLocks noGrp="1"/>
          </p:cNvSpPr>
          <p:nvPr>
            <p:ph type="subTitle" idx="4294967295"/>
          </p:nvPr>
        </p:nvSpPr>
        <p:spPr>
          <a:xfrm>
            <a:off x="1975970" y="3316400"/>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B</a:t>
            </a:r>
            <a:endParaRPr b="1">
              <a:solidFill>
                <a:schemeClr val="accent5"/>
              </a:solidFill>
            </a:endParaRPr>
          </a:p>
        </p:txBody>
      </p:sp>
      <p:sp>
        <p:nvSpPr>
          <p:cNvPr id="3086" name="Google Shape;3086;p125"/>
          <p:cNvSpPr txBox="1">
            <a:spLocks noGrp="1"/>
          </p:cNvSpPr>
          <p:nvPr>
            <p:ph type="subTitle" idx="4294967295"/>
          </p:nvPr>
        </p:nvSpPr>
        <p:spPr>
          <a:xfrm>
            <a:off x="2693250" y="3294425"/>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C</a:t>
            </a:r>
            <a:endParaRPr b="1">
              <a:solidFill>
                <a:schemeClr val="accent5"/>
              </a:solidFill>
            </a:endParaRPr>
          </a:p>
        </p:txBody>
      </p:sp>
      <p:sp>
        <p:nvSpPr>
          <p:cNvPr id="3087" name="Google Shape;3087;p125"/>
          <p:cNvSpPr txBox="1">
            <a:spLocks noGrp="1"/>
          </p:cNvSpPr>
          <p:nvPr>
            <p:ph type="subTitle" idx="4294967295"/>
          </p:nvPr>
        </p:nvSpPr>
        <p:spPr>
          <a:xfrm>
            <a:off x="3393525" y="3294425"/>
            <a:ext cx="4617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1">
                <a:solidFill>
                  <a:schemeClr val="accent5"/>
                </a:solidFill>
              </a:rPr>
              <a:t>D</a:t>
            </a:r>
            <a:endParaRPr b="1">
              <a:solidFill>
                <a:schemeClr val="accent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1000"/>
                                        <p:tgtEl>
                                          <p:spTgt spid="307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1000"/>
                                        <p:tgtEl>
                                          <p:spTgt spid="3076"/>
                                        </p:tgtEl>
                                      </p:cBhvr>
                                    </p:animEffect>
                                  </p:childTnLst>
                                </p:cTn>
                              </p:par>
                              <p:par>
                                <p:cTn id="13" presetID="10"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animEffect transition="in" filter="fade">
                                      <p:cBhvr>
                                        <p:cTn id="15" dur="1000"/>
                                        <p:tgtEl>
                                          <p:spTgt spid="3077"/>
                                        </p:tgtEl>
                                      </p:cBhvr>
                                    </p:animEffect>
                                  </p:childTnLst>
                                </p:cTn>
                              </p:par>
                              <p:par>
                                <p:cTn id="16" presetID="10" presetClass="entr" presetSubtype="0" fill="hold" nodeType="withEffect">
                                  <p:stCondLst>
                                    <p:cond delay="0"/>
                                  </p:stCondLst>
                                  <p:childTnLst>
                                    <p:set>
                                      <p:cBhvr>
                                        <p:cTn id="17" dur="1" fill="hold">
                                          <p:stCondLst>
                                            <p:cond delay="0"/>
                                          </p:stCondLst>
                                        </p:cTn>
                                        <p:tgtEl>
                                          <p:spTgt spid="3084"/>
                                        </p:tgtEl>
                                        <p:attrNameLst>
                                          <p:attrName>style.visibility</p:attrName>
                                        </p:attrNameLst>
                                      </p:cBhvr>
                                      <p:to>
                                        <p:strVal val="visible"/>
                                      </p:to>
                                    </p:set>
                                    <p:animEffect transition="in" filter="fade">
                                      <p:cBhvr>
                                        <p:cTn id="18" dur="1000"/>
                                        <p:tgtEl>
                                          <p:spTgt spid="3084"/>
                                        </p:tgtEl>
                                      </p:cBhvr>
                                    </p:animEffect>
                                  </p:childTnLst>
                                </p:cTn>
                              </p:par>
                              <p:par>
                                <p:cTn id="19" presetID="10" presetClass="entr" presetSubtype="0" fill="hold" nodeType="withEffect">
                                  <p:stCondLst>
                                    <p:cond delay="0"/>
                                  </p:stCondLst>
                                  <p:childTnLst>
                                    <p:set>
                                      <p:cBhvr>
                                        <p:cTn id="20" dur="1" fill="hold">
                                          <p:stCondLst>
                                            <p:cond delay="0"/>
                                          </p:stCondLst>
                                        </p:cTn>
                                        <p:tgtEl>
                                          <p:spTgt spid="3085"/>
                                        </p:tgtEl>
                                        <p:attrNameLst>
                                          <p:attrName>style.visibility</p:attrName>
                                        </p:attrNameLst>
                                      </p:cBhvr>
                                      <p:to>
                                        <p:strVal val="visible"/>
                                      </p:to>
                                    </p:set>
                                    <p:animEffect transition="in" filter="fade">
                                      <p:cBhvr>
                                        <p:cTn id="21" dur="1000"/>
                                        <p:tgtEl>
                                          <p:spTgt spid="3085"/>
                                        </p:tgtEl>
                                      </p:cBhvr>
                                    </p:animEffect>
                                  </p:childTnLst>
                                </p:cTn>
                              </p:par>
                              <p:par>
                                <p:cTn id="22" presetID="10" presetClass="entr" presetSubtype="0" fill="hold" nodeType="withEffect">
                                  <p:stCondLst>
                                    <p:cond delay="0"/>
                                  </p:stCondLst>
                                  <p:childTnLst>
                                    <p:set>
                                      <p:cBhvr>
                                        <p:cTn id="23" dur="1" fill="hold">
                                          <p:stCondLst>
                                            <p:cond delay="0"/>
                                          </p:stCondLst>
                                        </p:cTn>
                                        <p:tgtEl>
                                          <p:spTgt spid="3086"/>
                                        </p:tgtEl>
                                        <p:attrNameLst>
                                          <p:attrName>style.visibility</p:attrName>
                                        </p:attrNameLst>
                                      </p:cBhvr>
                                      <p:to>
                                        <p:strVal val="visible"/>
                                      </p:to>
                                    </p:set>
                                    <p:animEffect transition="in" filter="fade">
                                      <p:cBhvr>
                                        <p:cTn id="24" dur="1000"/>
                                        <p:tgtEl>
                                          <p:spTgt spid="3086"/>
                                        </p:tgtEl>
                                      </p:cBhvr>
                                    </p:animEffect>
                                  </p:childTnLst>
                                </p:cTn>
                              </p:par>
                              <p:par>
                                <p:cTn id="25" presetID="10" presetClass="entr" presetSubtype="0" fill="hold" nodeType="withEffect">
                                  <p:stCondLst>
                                    <p:cond delay="0"/>
                                  </p:stCondLst>
                                  <p:childTnLst>
                                    <p:set>
                                      <p:cBhvr>
                                        <p:cTn id="26" dur="1" fill="hold">
                                          <p:stCondLst>
                                            <p:cond delay="0"/>
                                          </p:stCondLst>
                                        </p:cTn>
                                        <p:tgtEl>
                                          <p:spTgt spid="3087"/>
                                        </p:tgtEl>
                                        <p:attrNameLst>
                                          <p:attrName>style.visibility</p:attrName>
                                        </p:attrNameLst>
                                      </p:cBhvr>
                                      <p:to>
                                        <p:strVal val="visible"/>
                                      </p:to>
                                    </p:set>
                                    <p:animEffect transition="in" filter="fade">
                                      <p:cBhvr>
                                        <p:cTn id="27" dur="1000"/>
                                        <p:tgtEl>
                                          <p:spTgt spid="308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078"/>
                                        </p:tgtEl>
                                        <p:attrNameLst>
                                          <p:attrName>style.visibility</p:attrName>
                                        </p:attrNameLst>
                                      </p:cBhvr>
                                      <p:to>
                                        <p:strVal val="visible"/>
                                      </p:to>
                                    </p:set>
                                    <p:anim calcmode="lin" valueType="num">
                                      <p:cBhvr additive="base">
                                        <p:cTn id="32" dur="1000"/>
                                        <p:tgtEl>
                                          <p:spTgt spid="3078"/>
                                        </p:tgtEl>
                                        <p:attrNameLst>
                                          <p:attrName>ppt_x</p:attrName>
                                        </p:attrNameLst>
                                      </p:cBhvr>
                                      <p:tavLst>
                                        <p:tav tm="0">
                                          <p:val>
                                            <p:strVal val="#ppt_x+1"/>
                                          </p:val>
                                        </p:tav>
                                        <p:tav tm="100000">
                                          <p:val>
                                            <p:strVal val="#ppt_x"/>
                                          </p:val>
                                        </p:tav>
                                      </p:tavLst>
                                    </p:anim>
                                  </p:childTnLst>
                                </p:cTn>
                              </p:par>
                              <p:par>
                                <p:cTn id="33" presetID="10" presetClass="entr" presetSubtype="0" fill="hold" nodeType="withEffect">
                                  <p:stCondLst>
                                    <p:cond delay="0"/>
                                  </p:stCondLst>
                                  <p:childTnLst>
                                    <p:set>
                                      <p:cBhvr>
                                        <p:cTn id="34" dur="1" fill="hold">
                                          <p:stCondLst>
                                            <p:cond delay="0"/>
                                          </p:stCondLst>
                                        </p:cTn>
                                        <p:tgtEl>
                                          <p:spTgt spid="3079"/>
                                        </p:tgtEl>
                                        <p:attrNameLst>
                                          <p:attrName>style.visibility</p:attrName>
                                        </p:attrNameLst>
                                      </p:cBhvr>
                                      <p:to>
                                        <p:strVal val="visible"/>
                                      </p:to>
                                    </p:set>
                                    <p:animEffect transition="in" filter="fade">
                                      <p:cBhvr>
                                        <p:cTn id="35" dur="1000"/>
                                        <p:tgtEl>
                                          <p:spTgt spid="3079"/>
                                        </p:tgtEl>
                                      </p:cBhvr>
                                    </p:animEffect>
                                  </p:childTnLst>
                                </p:cTn>
                              </p:par>
                              <p:par>
                                <p:cTn id="36" presetID="10" presetClass="entr" presetSubtype="0" fill="hold" nodeType="withEffect">
                                  <p:stCondLst>
                                    <p:cond delay="0"/>
                                  </p:stCondLst>
                                  <p:childTnLst>
                                    <p:set>
                                      <p:cBhvr>
                                        <p:cTn id="37" dur="1" fill="hold">
                                          <p:stCondLst>
                                            <p:cond delay="0"/>
                                          </p:stCondLst>
                                        </p:cTn>
                                        <p:tgtEl>
                                          <p:spTgt spid="3082"/>
                                        </p:tgtEl>
                                        <p:attrNameLst>
                                          <p:attrName>style.visibility</p:attrName>
                                        </p:attrNameLst>
                                      </p:cBhvr>
                                      <p:to>
                                        <p:strVal val="visible"/>
                                      </p:to>
                                    </p:set>
                                    <p:animEffect transition="in" filter="fade">
                                      <p:cBhvr>
                                        <p:cTn id="38" dur="1000"/>
                                        <p:tgtEl>
                                          <p:spTgt spid="308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080"/>
                                        </p:tgtEl>
                                        <p:attrNameLst>
                                          <p:attrName>style.visibility</p:attrName>
                                        </p:attrNameLst>
                                      </p:cBhvr>
                                      <p:to>
                                        <p:strVal val="visible"/>
                                      </p:to>
                                    </p:set>
                                    <p:anim calcmode="lin" valueType="num">
                                      <p:cBhvr additive="base">
                                        <p:cTn id="43" dur="1000"/>
                                        <p:tgtEl>
                                          <p:spTgt spid="3080"/>
                                        </p:tgtEl>
                                        <p:attrNameLst>
                                          <p:attrName>ppt_x</p:attrName>
                                        </p:attrNameLst>
                                      </p:cBhvr>
                                      <p:tavLst>
                                        <p:tav tm="0">
                                          <p:val>
                                            <p:strVal val="#ppt_x+1"/>
                                          </p:val>
                                        </p:tav>
                                        <p:tav tm="100000">
                                          <p:val>
                                            <p:strVal val="#ppt_x"/>
                                          </p:val>
                                        </p:tav>
                                      </p:tavLst>
                                    </p:anim>
                                  </p:childTnLst>
                                </p:cTn>
                              </p:par>
                              <p:par>
                                <p:cTn id="44" presetID="10" presetClass="entr" presetSubtype="0" fill="hold" nodeType="withEffect">
                                  <p:stCondLst>
                                    <p:cond delay="0"/>
                                  </p:stCondLst>
                                  <p:childTnLst>
                                    <p:set>
                                      <p:cBhvr>
                                        <p:cTn id="45" dur="1" fill="hold">
                                          <p:stCondLst>
                                            <p:cond delay="0"/>
                                          </p:stCondLst>
                                        </p:cTn>
                                        <p:tgtEl>
                                          <p:spTgt spid="3081"/>
                                        </p:tgtEl>
                                        <p:attrNameLst>
                                          <p:attrName>style.visibility</p:attrName>
                                        </p:attrNameLst>
                                      </p:cBhvr>
                                      <p:to>
                                        <p:strVal val="visible"/>
                                      </p:to>
                                    </p:set>
                                    <p:animEffect transition="in" filter="fade">
                                      <p:cBhvr>
                                        <p:cTn id="46" dur="1000"/>
                                        <p:tgtEl>
                                          <p:spTgt spid="3081"/>
                                        </p:tgtEl>
                                      </p:cBhvr>
                                    </p:animEffect>
                                  </p:childTnLst>
                                </p:cTn>
                              </p:par>
                              <p:par>
                                <p:cTn id="47" presetID="10" presetClass="entr" presetSubtype="0" fill="hold" nodeType="withEffect">
                                  <p:stCondLst>
                                    <p:cond delay="0"/>
                                  </p:stCondLst>
                                  <p:childTnLst>
                                    <p:set>
                                      <p:cBhvr>
                                        <p:cTn id="48" dur="1" fill="hold">
                                          <p:stCondLst>
                                            <p:cond delay="0"/>
                                          </p:stCondLst>
                                        </p:cTn>
                                        <p:tgtEl>
                                          <p:spTgt spid="3083"/>
                                        </p:tgtEl>
                                        <p:attrNameLst>
                                          <p:attrName>style.visibility</p:attrName>
                                        </p:attrNameLst>
                                      </p:cBhvr>
                                      <p:to>
                                        <p:strVal val="visible"/>
                                      </p:to>
                                    </p:set>
                                    <p:animEffect transition="in" filter="fade">
                                      <p:cBhvr>
                                        <p:cTn id="49" dur="10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91"/>
        <p:cNvGrpSpPr/>
        <p:nvPr/>
      </p:nvGrpSpPr>
      <p:grpSpPr>
        <a:xfrm>
          <a:off x="0" y="0"/>
          <a:ext cx="0" cy="0"/>
          <a:chOff x="0" y="0"/>
          <a:chExt cx="0" cy="0"/>
        </a:xfrm>
      </p:grpSpPr>
      <p:sp>
        <p:nvSpPr>
          <p:cNvPr id="3092" name="Google Shape;3092;p126"/>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Feasibility Review</a:t>
            </a:r>
            <a:endParaRPr/>
          </a:p>
        </p:txBody>
      </p:sp>
      <p:sp>
        <p:nvSpPr>
          <p:cNvPr id="3093" name="Google Shape;3093;p126"/>
          <p:cNvSpPr/>
          <p:nvPr/>
        </p:nvSpPr>
        <p:spPr>
          <a:xfrm>
            <a:off x="3091400" y="2267590"/>
            <a:ext cx="914796" cy="1390629"/>
          </a:xfrm>
          <a:custGeom>
            <a:avLst/>
            <a:gdLst/>
            <a:ahLst/>
            <a:cxnLst/>
            <a:rect l="l" t="t" r="r" b="b"/>
            <a:pathLst>
              <a:path w="51285" h="77961" extrusionOk="0">
                <a:moveTo>
                  <a:pt x="10982" y="0"/>
                </a:moveTo>
                <a:cubicBezTo>
                  <a:pt x="3999" y="12155"/>
                  <a:pt x="1" y="26259"/>
                  <a:pt x="1" y="41278"/>
                </a:cubicBezTo>
                <a:cubicBezTo>
                  <a:pt x="1" y="54447"/>
                  <a:pt x="3084" y="66900"/>
                  <a:pt x="8535" y="77960"/>
                </a:cubicBezTo>
                <a:lnTo>
                  <a:pt x="21982" y="55800"/>
                </a:lnTo>
                <a:lnTo>
                  <a:pt x="49454" y="55083"/>
                </a:lnTo>
                <a:cubicBezTo>
                  <a:pt x="47703" y="50826"/>
                  <a:pt x="46729" y="46171"/>
                  <a:pt x="46729" y="41278"/>
                </a:cubicBezTo>
                <a:cubicBezTo>
                  <a:pt x="46729" y="34892"/>
                  <a:pt x="48380" y="28905"/>
                  <a:pt x="51284" y="23673"/>
                </a:cubicBezTo>
                <a:lnTo>
                  <a:pt x="37121" y="557"/>
                </a:lnTo>
                <a:lnTo>
                  <a:pt x="109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26"/>
          <p:cNvSpPr/>
          <p:nvPr/>
        </p:nvSpPr>
        <p:spPr>
          <a:xfrm>
            <a:off x="4651659" y="1525598"/>
            <a:ext cx="1197592" cy="1150751"/>
          </a:xfrm>
          <a:custGeom>
            <a:avLst/>
            <a:gdLst/>
            <a:ahLst/>
            <a:cxnLst/>
            <a:rect l="l" t="t" r="r" b="b"/>
            <a:pathLst>
              <a:path w="67139" h="64513" extrusionOk="0">
                <a:moveTo>
                  <a:pt x="279" y="1"/>
                </a:moveTo>
                <a:lnTo>
                  <a:pt x="12931" y="23076"/>
                </a:lnTo>
                <a:lnTo>
                  <a:pt x="1" y="46888"/>
                </a:lnTo>
                <a:cubicBezTo>
                  <a:pt x="11439" y="48300"/>
                  <a:pt x="21226" y="55024"/>
                  <a:pt x="26816" y="64513"/>
                </a:cubicBezTo>
                <a:lnTo>
                  <a:pt x="53194" y="63817"/>
                </a:lnTo>
                <a:lnTo>
                  <a:pt x="67139" y="40860"/>
                </a:lnTo>
                <a:cubicBezTo>
                  <a:pt x="53453" y="17606"/>
                  <a:pt x="28786" y="1612"/>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26"/>
          <p:cNvSpPr/>
          <p:nvPr/>
        </p:nvSpPr>
        <p:spPr>
          <a:xfrm>
            <a:off x="5131414" y="2337854"/>
            <a:ext cx="921182" cy="1403044"/>
          </a:xfrm>
          <a:custGeom>
            <a:avLst/>
            <a:gdLst/>
            <a:ahLst/>
            <a:cxnLst/>
            <a:rect l="l" t="t" r="r" b="b"/>
            <a:pathLst>
              <a:path w="51643" h="78657" extrusionOk="0">
                <a:moveTo>
                  <a:pt x="42790" y="0"/>
                </a:moveTo>
                <a:lnTo>
                  <a:pt x="28945" y="22817"/>
                </a:lnTo>
                <a:lnTo>
                  <a:pt x="2189" y="23533"/>
                </a:lnTo>
                <a:cubicBezTo>
                  <a:pt x="3940" y="27790"/>
                  <a:pt x="4914" y="32445"/>
                  <a:pt x="4914" y="37339"/>
                </a:cubicBezTo>
                <a:cubicBezTo>
                  <a:pt x="4914" y="43983"/>
                  <a:pt x="3124" y="50209"/>
                  <a:pt x="1" y="55580"/>
                </a:cubicBezTo>
                <a:lnTo>
                  <a:pt x="13806" y="78059"/>
                </a:lnTo>
                <a:lnTo>
                  <a:pt x="40662" y="78656"/>
                </a:lnTo>
                <a:cubicBezTo>
                  <a:pt x="47644" y="66482"/>
                  <a:pt x="51642" y="52378"/>
                  <a:pt x="51642" y="37339"/>
                </a:cubicBezTo>
                <a:cubicBezTo>
                  <a:pt x="51642" y="23911"/>
                  <a:pt x="48459" y="11220"/>
                  <a:pt x="42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26"/>
          <p:cNvSpPr/>
          <p:nvPr/>
        </p:nvSpPr>
        <p:spPr>
          <a:xfrm>
            <a:off x="3337672" y="1523475"/>
            <a:ext cx="1450581" cy="1090067"/>
          </a:xfrm>
          <a:custGeom>
            <a:avLst/>
            <a:gdLst/>
            <a:ahLst/>
            <a:cxnLst/>
            <a:rect l="l" t="t" r="r" b="b"/>
            <a:pathLst>
              <a:path w="81322" h="61111" extrusionOk="0">
                <a:moveTo>
                  <a:pt x="68590" y="0"/>
                </a:moveTo>
                <a:cubicBezTo>
                  <a:pt x="39945" y="199"/>
                  <a:pt x="14761" y="14920"/>
                  <a:pt x="0" y="37160"/>
                </a:cubicBezTo>
                <a:lnTo>
                  <a:pt x="25921" y="37717"/>
                </a:lnTo>
                <a:lnTo>
                  <a:pt x="40263" y="61111"/>
                </a:lnTo>
                <a:cubicBezTo>
                  <a:pt x="46768" y="52537"/>
                  <a:pt x="57013" y="46927"/>
                  <a:pt x="68570" y="46728"/>
                </a:cubicBezTo>
                <a:lnTo>
                  <a:pt x="81322" y="23215"/>
                </a:lnTo>
                <a:lnTo>
                  <a:pt x="685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26"/>
          <p:cNvSpPr/>
          <p:nvPr/>
        </p:nvSpPr>
        <p:spPr>
          <a:xfrm>
            <a:off x="3288707" y="3331059"/>
            <a:ext cx="1191188" cy="1150055"/>
          </a:xfrm>
          <a:custGeom>
            <a:avLst/>
            <a:gdLst/>
            <a:ahLst/>
            <a:cxnLst/>
            <a:rect l="l" t="t" r="r" b="b"/>
            <a:pathLst>
              <a:path w="66780" h="64474" extrusionOk="0">
                <a:moveTo>
                  <a:pt x="40661" y="1"/>
                </a:moveTo>
                <a:lnTo>
                  <a:pt x="13547" y="737"/>
                </a:lnTo>
                <a:lnTo>
                  <a:pt x="0" y="23077"/>
                </a:lnTo>
                <a:cubicBezTo>
                  <a:pt x="13467" y="46431"/>
                  <a:pt x="38015" y="62623"/>
                  <a:pt x="66462" y="64473"/>
                </a:cubicBezTo>
                <a:lnTo>
                  <a:pt x="53830" y="41457"/>
                </a:lnTo>
                <a:lnTo>
                  <a:pt x="66780" y="17566"/>
                </a:lnTo>
                <a:cubicBezTo>
                  <a:pt x="55640" y="15975"/>
                  <a:pt x="46131" y="9331"/>
                  <a:pt x="406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26"/>
          <p:cNvSpPr/>
          <p:nvPr/>
        </p:nvSpPr>
        <p:spPr>
          <a:xfrm>
            <a:off x="4342597" y="3403803"/>
            <a:ext cx="1463710" cy="1080863"/>
          </a:xfrm>
          <a:custGeom>
            <a:avLst/>
            <a:gdLst/>
            <a:ahLst/>
            <a:cxnLst/>
            <a:rect l="l" t="t" r="r" b="b"/>
            <a:pathLst>
              <a:path w="82058" h="60595" extrusionOk="0">
                <a:moveTo>
                  <a:pt x="41377" y="1"/>
                </a:moveTo>
                <a:cubicBezTo>
                  <a:pt x="34733" y="8435"/>
                  <a:pt x="24429" y="13866"/>
                  <a:pt x="12871" y="13866"/>
                </a:cubicBezTo>
                <a:lnTo>
                  <a:pt x="12752" y="13866"/>
                </a:lnTo>
                <a:lnTo>
                  <a:pt x="0" y="37379"/>
                </a:lnTo>
                <a:lnTo>
                  <a:pt x="12732" y="60594"/>
                </a:lnTo>
                <a:lnTo>
                  <a:pt x="12871" y="60594"/>
                </a:lnTo>
                <a:cubicBezTo>
                  <a:pt x="41755" y="60594"/>
                  <a:pt x="67178" y="45834"/>
                  <a:pt x="82058" y="23435"/>
                </a:cubicBezTo>
                <a:lnTo>
                  <a:pt x="55402" y="22858"/>
                </a:lnTo>
                <a:lnTo>
                  <a:pt x="41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26"/>
          <p:cNvSpPr/>
          <p:nvPr/>
        </p:nvSpPr>
        <p:spPr>
          <a:xfrm>
            <a:off x="3288699" y="2571748"/>
            <a:ext cx="452553" cy="449705"/>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0" name="Google Shape;3100;p126"/>
          <p:cNvGrpSpPr/>
          <p:nvPr/>
        </p:nvGrpSpPr>
        <p:grpSpPr>
          <a:xfrm>
            <a:off x="4965915" y="1929287"/>
            <a:ext cx="447689" cy="448474"/>
            <a:chOff x="-2571737" y="2403625"/>
            <a:chExt cx="292225" cy="291425"/>
          </a:xfrm>
        </p:grpSpPr>
        <p:sp>
          <p:nvSpPr>
            <p:cNvPr id="3101" name="Google Shape;3101;p126"/>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26"/>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26"/>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26"/>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26"/>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26"/>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26"/>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8" name="Google Shape;3108;p126"/>
          <p:cNvGrpSpPr/>
          <p:nvPr/>
        </p:nvGrpSpPr>
        <p:grpSpPr>
          <a:xfrm>
            <a:off x="4006196" y="1764363"/>
            <a:ext cx="448914" cy="448512"/>
            <a:chOff x="-5635200" y="2037975"/>
            <a:chExt cx="293025" cy="291450"/>
          </a:xfrm>
        </p:grpSpPr>
        <p:sp>
          <p:nvSpPr>
            <p:cNvPr id="3109" name="Google Shape;3109;p126"/>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26"/>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1" name="Google Shape;3111;p126"/>
          <p:cNvGrpSpPr/>
          <p:nvPr/>
        </p:nvGrpSpPr>
        <p:grpSpPr>
          <a:xfrm>
            <a:off x="5368752" y="2956315"/>
            <a:ext cx="446501" cy="449705"/>
            <a:chOff x="-2060175" y="2768875"/>
            <a:chExt cx="291450" cy="292225"/>
          </a:xfrm>
        </p:grpSpPr>
        <p:sp>
          <p:nvSpPr>
            <p:cNvPr id="3112" name="Google Shape;3112;p126"/>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26"/>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4" name="Google Shape;3114;p126"/>
          <p:cNvSpPr/>
          <p:nvPr/>
        </p:nvSpPr>
        <p:spPr>
          <a:xfrm>
            <a:off x="3656224" y="3587503"/>
            <a:ext cx="456153" cy="421543"/>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5" name="Google Shape;3115;p126"/>
          <p:cNvGrpSpPr/>
          <p:nvPr/>
        </p:nvGrpSpPr>
        <p:grpSpPr>
          <a:xfrm>
            <a:off x="4684922" y="3793922"/>
            <a:ext cx="446501" cy="449705"/>
            <a:chOff x="-1700225" y="2768875"/>
            <a:chExt cx="291450" cy="292225"/>
          </a:xfrm>
        </p:grpSpPr>
        <p:sp>
          <p:nvSpPr>
            <p:cNvPr id="3116" name="Google Shape;3116;p126"/>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26"/>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26"/>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26"/>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26"/>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26"/>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2" name="Google Shape;3122;p126"/>
          <p:cNvGrpSpPr/>
          <p:nvPr/>
        </p:nvGrpSpPr>
        <p:grpSpPr>
          <a:xfrm>
            <a:off x="708724" y="1343025"/>
            <a:ext cx="1960800" cy="865790"/>
            <a:chOff x="708724" y="1571625"/>
            <a:chExt cx="1960800" cy="865790"/>
          </a:xfrm>
        </p:grpSpPr>
        <p:sp>
          <p:nvSpPr>
            <p:cNvPr id="3123" name="Google Shape;3123;p126"/>
            <p:cNvSpPr txBox="1"/>
            <p:nvPr/>
          </p:nvSpPr>
          <p:spPr>
            <a:xfrm>
              <a:off x="708724" y="187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Mercury is the smallest planet </a:t>
              </a:r>
              <a:endParaRPr>
                <a:solidFill>
                  <a:schemeClr val="dk2"/>
                </a:solidFill>
                <a:latin typeface="Open Sans"/>
                <a:ea typeface="Open Sans"/>
                <a:cs typeface="Open Sans"/>
                <a:sym typeface="Open Sans"/>
              </a:endParaRPr>
            </a:p>
          </p:txBody>
        </p:sp>
        <p:sp>
          <p:nvSpPr>
            <p:cNvPr id="3124" name="Google Shape;3124;p126"/>
            <p:cNvSpPr/>
            <p:nvPr/>
          </p:nvSpPr>
          <p:spPr>
            <a:xfrm>
              <a:off x="717700" y="1571625"/>
              <a:ext cx="1711200" cy="35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Mercury</a:t>
              </a:r>
              <a:endParaRPr sz="1800" b="1">
                <a:solidFill>
                  <a:schemeClr val="lt1"/>
                </a:solidFill>
                <a:latin typeface="Open Sans"/>
                <a:ea typeface="Open Sans"/>
                <a:cs typeface="Open Sans"/>
                <a:sym typeface="Open Sans"/>
              </a:endParaRPr>
            </a:p>
          </p:txBody>
        </p:sp>
      </p:grpSp>
      <p:grpSp>
        <p:nvGrpSpPr>
          <p:cNvPr id="3125" name="Google Shape;3125;p126"/>
          <p:cNvGrpSpPr/>
          <p:nvPr/>
        </p:nvGrpSpPr>
        <p:grpSpPr>
          <a:xfrm>
            <a:off x="706450" y="2493305"/>
            <a:ext cx="1960800" cy="865761"/>
            <a:chOff x="706450" y="2617800"/>
            <a:chExt cx="1960800" cy="865761"/>
          </a:xfrm>
        </p:grpSpPr>
        <p:sp>
          <p:nvSpPr>
            <p:cNvPr id="3126" name="Google Shape;3126;p126"/>
            <p:cNvSpPr txBox="1"/>
            <p:nvPr/>
          </p:nvSpPr>
          <p:spPr>
            <a:xfrm>
              <a:off x="706450" y="2916861"/>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Neptune is very far away from Earth</a:t>
              </a:r>
              <a:endParaRPr>
                <a:solidFill>
                  <a:schemeClr val="dk2"/>
                </a:solidFill>
                <a:latin typeface="Open Sans"/>
                <a:ea typeface="Open Sans"/>
                <a:cs typeface="Open Sans"/>
                <a:sym typeface="Open Sans"/>
              </a:endParaRPr>
            </a:p>
          </p:txBody>
        </p:sp>
        <p:sp>
          <p:nvSpPr>
            <p:cNvPr id="3127" name="Google Shape;3127;p126"/>
            <p:cNvSpPr/>
            <p:nvPr/>
          </p:nvSpPr>
          <p:spPr>
            <a:xfrm>
              <a:off x="734750" y="2617800"/>
              <a:ext cx="1711200" cy="357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Neptune</a:t>
              </a:r>
              <a:endParaRPr sz="1800" b="1">
                <a:solidFill>
                  <a:schemeClr val="lt1"/>
                </a:solidFill>
                <a:latin typeface="Open Sans"/>
                <a:ea typeface="Open Sans"/>
                <a:cs typeface="Open Sans"/>
                <a:sym typeface="Open Sans"/>
              </a:endParaRPr>
            </a:p>
          </p:txBody>
        </p:sp>
      </p:grpSp>
      <p:grpSp>
        <p:nvGrpSpPr>
          <p:cNvPr id="3128" name="Google Shape;3128;p126"/>
          <p:cNvGrpSpPr/>
          <p:nvPr/>
        </p:nvGrpSpPr>
        <p:grpSpPr>
          <a:xfrm>
            <a:off x="706450" y="3643555"/>
            <a:ext cx="1960800" cy="867940"/>
            <a:chOff x="706450" y="3619475"/>
            <a:chExt cx="1960800" cy="867940"/>
          </a:xfrm>
        </p:grpSpPr>
        <p:sp>
          <p:nvSpPr>
            <p:cNvPr id="3129" name="Google Shape;3129;p126"/>
            <p:cNvSpPr txBox="1"/>
            <p:nvPr/>
          </p:nvSpPr>
          <p:spPr>
            <a:xfrm>
              <a:off x="706450" y="392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chemeClr val="dk2"/>
                  </a:solidFill>
                  <a:latin typeface="Open Sans"/>
                  <a:ea typeface="Open Sans"/>
                  <a:cs typeface="Open Sans"/>
                  <a:sym typeface="Open Sans"/>
                </a:rPr>
                <a:t>Venus has a very beautiful name</a:t>
              </a:r>
              <a:endParaRPr>
                <a:solidFill>
                  <a:schemeClr val="dk2"/>
                </a:solidFill>
                <a:latin typeface="Open Sans"/>
                <a:ea typeface="Open Sans"/>
                <a:cs typeface="Open Sans"/>
                <a:sym typeface="Open Sans"/>
              </a:endParaRPr>
            </a:p>
          </p:txBody>
        </p:sp>
        <p:sp>
          <p:nvSpPr>
            <p:cNvPr id="3130" name="Google Shape;3130;p126"/>
            <p:cNvSpPr/>
            <p:nvPr/>
          </p:nvSpPr>
          <p:spPr>
            <a:xfrm>
              <a:off x="734750" y="361947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lt1"/>
                  </a:solidFill>
                  <a:latin typeface="Open Sans"/>
                  <a:ea typeface="Open Sans"/>
                  <a:cs typeface="Open Sans"/>
                  <a:sym typeface="Open Sans"/>
                </a:rPr>
                <a:t>Venus</a:t>
              </a:r>
              <a:endParaRPr sz="1800" b="1">
                <a:solidFill>
                  <a:schemeClr val="lt1"/>
                </a:solidFill>
                <a:latin typeface="Open Sans"/>
                <a:ea typeface="Open Sans"/>
                <a:cs typeface="Open Sans"/>
                <a:sym typeface="Open Sans"/>
              </a:endParaRPr>
            </a:p>
          </p:txBody>
        </p:sp>
      </p:grpSp>
      <p:grpSp>
        <p:nvGrpSpPr>
          <p:cNvPr id="3131" name="Google Shape;3131;p126"/>
          <p:cNvGrpSpPr/>
          <p:nvPr/>
        </p:nvGrpSpPr>
        <p:grpSpPr>
          <a:xfrm>
            <a:off x="6478209" y="1343295"/>
            <a:ext cx="1960800" cy="865250"/>
            <a:chOff x="6478209" y="1571625"/>
            <a:chExt cx="1960800" cy="865250"/>
          </a:xfrm>
        </p:grpSpPr>
        <p:sp>
          <p:nvSpPr>
            <p:cNvPr id="3132" name="Google Shape;3132;p126"/>
            <p:cNvSpPr txBox="1"/>
            <p:nvPr/>
          </p:nvSpPr>
          <p:spPr>
            <a:xfrm>
              <a:off x="6478209" y="1870175"/>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Saturn is a gas giant and has rings</a:t>
              </a:r>
              <a:endParaRPr>
                <a:solidFill>
                  <a:schemeClr val="dk2"/>
                </a:solidFill>
                <a:latin typeface="Open Sans"/>
                <a:ea typeface="Open Sans"/>
                <a:cs typeface="Open Sans"/>
                <a:sym typeface="Open Sans"/>
              </a:endParaRPr>
            </a:p>
          </p:txBody>
        </p:sp>
        <p:sp>
          <p:nvSpPr>
            <p:cNvPr id="3133" name="Google Shape;3133;p126"/>
            <p:cNvSpPr/>
            <p:nvPr/>
          </p:nvSpPr>
          <p:spPr>
            <a:xfrm>
              <a:off x="6727809" y="157162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Saturn</a:t>
              </a:r>
              <a:endParaRPr sz="1800" b="1">
                <a:solidFill>
                  <a:schemeClr val="lt1"/>
                </a:solidFill>
                <a:latin typeface="Open Sans"/>
                <a:ea typeface="Open Sans"/>
                <a:cs typeface="Open Sans"/>
                <a:sym typeface="Open Sans"/>
              </a:endParaRPr>
            </a:p>
          </p:txBody>
        </p:sp>
      </p:grpSp>
      <p:grpSp>
        <p:nvGrpSpPr>
          <p:cNvPr id="3134" name="Google Shape;3134;p126"/>
          <p:cNvGrpSpPr/>
          <p:nvPr/>
        </p:nvGrpSpPr>
        <p:grpSpPr>
          <a:xfrm>
            <a:off x="6478209" y="2492252"/>
            <a:ext cx="1960800" cy="865767"/>
            <a:chOff x="6478209" y="2617800"/>
            <a:chExt cx="1960800" cy="865767"/>
          </a:xfrm>
        </p:grpSpPr>
        <p:sp>
          <p:nvSpPr>
            <p:cNvPr id="3135" name="Google Shape;3135;p126"/>
            <p:cNvSpPr txBox="1"/>
            <p:nvPr/>
          </p:nvSpPr>
          <p:spPr>
            <a:xfrm>
              <a:off x="6478209" y="2916867"/>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Jupiter is the biggest planet of them all</a:t>
              </a:r>
              <a:endParaRPr>
                <a:solidFill>
                  <a:schemeClr val="dk2"/>
                </a:solidFill>
                <a:latin typeface="Open Sans"/>
                <a:ea typeface="Open Sans"/>
                <a:cs typeface="Open Sans"/>
                <a:sym typeface="Open Sans"/>
              </a:endParaRPr>
            </a:p>
          </p:txBody>
        </p:sp>
        <p:sp>
          <p:nvSpPr>
            <p:cNvPr id="3136" name="Google Shape;3136;p126"/>
            <p:cNvSpPr/>
            <p:nvPr/>
          </p:nvSpPr>
          <p:spPr>
            <a:xfrm>
              <a:off x="6727809" y="2617800"/>
              <a:ext cx="1711200" cy="35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Jupiter</a:t>
              </a:r>
              <a:endParaRPr sz="1800" b="1">
                <a:solidFill>
                  <a:schemeClr val="lt1"/>
                </a:solidFill>
                <a:latin typeface="Open Sans"/>
                <a:ea typeface="Open Sans"/>
                <a:cs typeface="Open Sans"/>
                <a:sym typeface="Open Sans"/>
              </a:endParaRPr>
            </a:p>
          </p:txBody>
        </p:sp>
      </p:grpSp>
      <p:grpSp>
        <p:nvGrpSpPr>
          <p:cNvPr id="3137" name="Google Shape;3137;p126"/>
          <p:cNvGrpSpPr/>
          <p:nvPr/>
        </p:nvGrpSpPr>
        <p:grpSpPr>
          <a:xfrm>
            <a:off x="6478209" y="3641725"/>
            <a:ext cx="1960800" cy="871600"/>
            <a:chOff x="6478209" y="3663975"/>
            <a:chExt cx="1960800" cy="871600"/>
          </a:xfrm>
        </p:grpSpPr>
        <p:sp>
          <p:nvSpPr>
            <p:cNvPr id="3138" name="Google Shape;3138;p126"/>
            <p:cNvSpPr txBox="1"/>
            <p:nvPr/>
          </p:nvSpPr>
          <p:spPr>
            <a:xfrm>
              <a:off x="6478209" y="3968875"/>
              <a:ext cx="19608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a:solidFill>
                    <a:schemeClr val="dk2"/>
                  </a:solidFill>
                  <a:latin typeface="Open Sans"/>
                  <a:ea typeface="Open Sans"/>
                  <a:cs typeface="Open Sans"/>
                  <a:sym typeface="Open Sans"/>
                </a:rPr>
                <a:t>Despite being red, Mars is cold</a:t>
              </a:r>
              <a:endParaRPr>
                <a:solidFill>
                  <a:schemeClr val="dk2"/>
                </a:solidFill>
                <a:latin typeface="Open Sans"/>
                <a:ea typeface="Open Sans"/>
                <a:cs typeface="Open Sans"/>
                <a:sym typeface="Open Sans"/>
              </a:endParaRPr>
            </a:p>
          </p:txBody>
        </p:sp>
        <p:sp>
          <p:nvSpPr>
            <p:cNvPr id="3139" name="Google Shape;3139;p126"/>
            <p:cNvSpPr/>
            <p:nvPr/>
          </p:nvSpPr>
          <p:spPr>
            <a:xfrm>
              <a:off x="6727809" y="3663975"/>
              <a:ext cx="1711200" cy="35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lt1"/>
                  </a:solidFill>
                  <a:latin typeface="Open Sans"/>
                  <a:ea typeface="Open Sans"/>
                  <a:cs typeface="Open Sans"/>
                  <a:sym typeface="Open Sans"/>
                </a:rPr>
                <a:t>Mars</a:t>
              </a:r>
              <a:endParaRPr sz="1800" b="1">
                <a:solidFill>
                  <a:schemeClr val="lt1"/>
                </a:solidFill>
                <a:latin typeface="Open Sans"/>
                <a:ea typeface="Open Sans"/>
                <a:cs typeface="Open Sans"/>
                <a:sym typeface="Open San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92"/>
                                        </p:tgtEl>
                                        <p:attrNameLst>
                                          <p:attrName>style.visibility</p:attrName>
                                        </p:attrNameLst>
                                      </p:cBhvr>
                                      <p:to>
                                        <p:strVal val="visible"/>
                                      </p:to>
                                    </p:set>
                                    <p:anim calcmode="lin" valueType="num">
                                      <p:cBhvr additive="base">
                                        <p:cTn id="7" dur="1000"/>
                                        <p:tgtEl>
                                          <p:spTgt spid="309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6"/>
                                        </p:tgtEl>
                                        <p:attrNameLst>
                                          <p:attrName>style.visibility</p:attrName>
                                        </p:attrNameLst>
                                      </p:cBhvr>
                                      <p:to>
                                        <p:strVal val="visible"/>
                                      </p:to>
                                    </p:set>
                                    <p:animEffect transition="in" filter="fade">
                                      <p:cBhvr>
                                        <p:cTn id="12" dur="1000"/>
                                        <p:tgtEl>
                                          <p:spTgt spid="3096"/>
                                        </p:tgtEl>
                                      </p:cBhvr>
                                    </p:animEffect>
                                  </p:childTnLst>
                                </p:cTn>
                              </p:par>
                              <p:par>
                                <p:cTn id="13" presetID="10" presetClass="entr" presetSubtype="0" fill="hold" nodeType="withEffect">
                                  <p:stCondLst>
                                    <p:cond delay="0"/>
                                  </p:stCondLst>
                                  <p:childTnLst>
                                    <p:set>
                                      <p:cBhvr>
                                        <p:cTn id="14" dur="1" fill="hold">
                                          <p:stCondLst>
                                            <p:cond delay="0"/>
                                          </p:stCondLst>
                                        </p:cTn>
                                        <p:tgtEl>
                                          <p:spTgt spid="3108"/>
                                        </p:tgtEl>
                                        <p:attrNameLst>
                                          <p:attrName>style.visibility</p:attrName>
                                        </p:attrNameLst>
                                      </p:cBhvr>
                                      <p:to>
                                        <p:strVal val="visible"/>
                                      </p:to>
                                    </p:set>
                                    <p:animEffect transition="in" filter="fade">
                                      <p:cBhvr>
                                        <p:cTn id="15" dur="1000"/>
                                        <p:tgtEl>
                                          <p:spTgt spid="3108"/>
                                        </p:tgtEl>
                                      </p:cBhvr>
                                    </p:animEffect>
                                  </p:childTnLst>
                                </p:cTn>
                              </p:par>
                              <p:par>
                                <p:cTn id="16" presetID="10" presetClass="entr" presetSubtype="0" fill="hold" nodeType="withEffect">
                                  <p:stCondLst>
                                    <p:cond delay="0"/>
                                  </p:stCondLst>
                                  <p:childTnLst>
                                    <p:set>
                                      <p:cBhvr>
                                        <p:cTn id="17" dur="1" fill="hold">
                                          <p:stCondLst>
                                            <p:cond delay="0"/>
                                          </p:stCondLst>
                                        </p:cTn>
                                        <p:tgtEl>
                                          <p:spTgt spid="3122"/>
                                        </p:tgtEl>
                                        <p:attrNameLst>
                                          <p:attrName>style.visibility</p:attrName>
                                        </p:attrNameLst>
                                      </p:cBhvr>
                                      <p:to>
                                        <p:strVal val="visible"/>
                                      </p:to>
                                    </p:set>
                                    <p:animEffect transition="in" filter="fade">
                                      <p:cBhvr>
                                        <p:cTn id="18" dur="1000"/>
                                        <p:tgtEl>
                                          <p:spTgt spid="31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94"/>
                                        </p:tgtEl>
                                        <p:attrNameLst>
                                          <p:attrName>style.visibility</p:attrName>
                                        </p:attrNameLst>
                                      </p:cBhvr>
                                      <p:to>
                                        <p:strVal val="visible"/>
                                      </p:to>
                                    </p:set>
                                    <p:animEffect transition="in" filter="fade">
                                      <p:cBhvr>
                                        <p:cTn id="23" dur="1000"/>
                                        <p:tgtEl>
                                          <p:spTgt spid="3094"/>
                                        </p:tgtEl>
                                      </p:cBhvr>
                                    </p:animEffect>
                                  </p:childTnLst>
                                </p:cTn>
                              </p:par>
                              <p:par>
                                <p:cTn id="24" presetID="10" presetClass="entr" presetSubtype="0" fill="hold" nodeType="withEffect">
                                  <p:stCondLst>
                                    <p:cond delay="0"/>
                                  </p:stCondLst>
                                  <p:childTnLst>
                                    <p:set>
                                      <p:cBhvr>
                                        <p:cTn id="25" dur="1" fill="hold">
                                          <p:stCondLst>
                                            <p:cond delay="0"/>
                                          </p:stCondLst>
                                        </p:cTn>
                                        <p:tgtEl>
                                          <p:spTgt spid="3100"/>
                                        </p:tgtEl>
                                        <p:attrNameLst>
                                          <p:attrName>style.visibility</p:attrName>
                                        </p:attrNameLst>
                                      </p:cBhvr>
                                      <p:to>
                                        <p:strVal val="visible"/>
                                      </p:to>
                                    </p:set>
                                    <p:animEffect transition="in" filter="fade">
                                      <p:cBhvr>
                                        <p:cTn id="26" dur="1000"/>
                                        <p:tgtEl>
                                          <p:spTgt spid="3100"/>
                                        </p:tgtEl>
                                      </p:cBhvr>
                                    </p:animEffect>
                                  </p:childTnLst>
                                </p:cTn>
                              </p:par>
                              <p:par>
                                <p:cTn id="27" presetID="10" presetClass="entr" presetSubtype="0" fill="hold" nodeType="withEffect">
                                  <p:stCondLst>
                                    <p:cond delay="0"/>
                                  </p:stCondLst>
                                  <p:childTnLst>
                                    <p:set>
                                      <p:cBhvr>
                                        <p:cTn id="28" dur="1" fill="hold">
                                          <p:stCondLst>
                                            <p:cond delay="0"/>
                                          </p:stCondLst>
                                        </p:cTn>
                                        <p:tgtEl>
                                          <p:spTgt spid="3131"/>
                                        </p:tgtEl>
                                        <p:attrNameLst>
                                          <p:attrName>style.visibility</p:attrName>
                                        </p:attrNameLst>
                                      </p:cBhvr>
                                      <p:to>
                                        <p:strVal val="visible"/>
                                      </p:to>
                                    </p:set>
                                    <p:animEffect transition="in" filter="fade">
                                      <p:cBhvr>
                                        <p:cTn id="29" dur="1000"/>
                                        <p:tgtEl>
                                          <p:spTgt spid="313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95"/>
                                        </p:tgtEl>
                                        <p:attrNameLst>
                                          <p:attrName>style.visibility</p:attrName>
                                        </p:attrNameLst>
                                      </p:cBhvr>
                                      <p:to>
                                        <p:strVal val="visible"/>
                                      </p:to>
                                    </p:set>
                                    <p:animEffect transition="in" filter="fade">
                                      <p:cBhvr>
                                        <p:cTn id="34" dur="1000"/>
                                        <p:tgtEl>
                                          <p:spTgt spid="3095"/>
                                        </p:tgtEl>
                                      </p:cBhvr>
                                    </p:animEffect>
                                  </p:childTnLst>
                                </p:cTn>
                              </p:par>
                              <p:par>
                                <p:cTn id="35" presetID="10" presetClass="entr" presetSubtype="0" fill="hold" nodeType="withEffect">
                                  <p:stCondLst>
                                    <p:cond delay="0"/>
                                  </p:stCondLst>
                                  <p:childTnLst>
                                    <p:set>
                                      <p:cBhvr>
                                        <p:cTn id="36" dur="1" fill="hold">
                                          <p:stCondLst>
                                            <p:cond delay="0"/>
                                          </p:stCondLst>
                                        </p:cTn>
                                        <p:tgtEl>
                                          <p:spTgt spid="3111"/>
                                        </p:tgtEl>
                                        <p:attrNameLst>
                                          <p:attrName>style.visibility</p:attrName>
                                        </p:attrNameLst>
                                      </p:cBhvr>
                                      <p:to>
                                        <p:strVal val="visible"/>
                                      </p:to>
                                    </p:set>
                                    <p:animEffect transition="in" filter="fade">
                                      <p:cBhvr>
                                        <p:cTn id="37" dur="1000"/>
                                        <p:tgtEl>
                                          <p:spTgt spid="3111"/>
                                        </p:tgtEl>
                                      </p:cBhvr>
                                    </p:animEffect>
                                  </p:childTnLst>
                                </p:cTn>
                              </p:par>
                              <p:par>
                                <p:cTn id="38" presetID="10" presetClass="entr" presetSubtype="0" fill="hold" nodeType="withEffect">
                                  <p:stCondLst>
                                    <p:cond delay="0"/>
                                  </p:stCondLst>
                                  <p:childTnLst>
                                    <p:set>
                                      <p:cBhvr>
                                        <p:cTn id="39" dur="1" fill="hold">
                                          <p:stCondLst>
                                            <p:cond delay="0"/>
                                          </p:stCondLst>
                                        </p:cTn>
                                        <p:tgtEl>
                                          <p:spTgt spid="3134"/>
                                        </p:tgtEl>
                                        <p:attrNameLst>
                                          <p:attrName>style.visibility</p:attrName>
                                        </p:attrNameLst>
                                      </p:cBhvr>
                                      <p:to>
                                        <p:strVal val="visible"/>
                                      </p:to>
                                    </p:set>
                                    <p:animEffect transition="in" filter="fade">
                                      <p:cBhvr>
                                        <p:cTn id="40" dur="1000"/>
                                        <p:tgtEl>
                                          <p:spTgt spid="3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93"/>
                                        </p:tgtEl>
                                        <p:attrNameLst>
                                          <p:attrName>style.visibility</p:attrName>
                                        </p:attrNameLst>
                                      </p:cBhvr>
                                      <p:to>
                                        <p:strVal val="visible"/>
                                      </p:to>
                                    </p:set>
                                    <p:animEffect transition="in" filter="fade">
                                      <p:cBhvr>
                                        <p:cTn id="45" dur="1000"/>
                                        <p:tgtEl>
                                          <p:spTgt spid="3093"/>
                                        </p:tgtEl>
                                      </p:cBhvr>
                                    </p:animEffect>
                                  </p:childTnLst>
                                </p:cTn>
                              </p:par>
                              <p:par>
                                <p:cTn id="46" presetID="10" presetClass="entr" presetSubtype="0" fill="hold" nodeType="withEffect">
                                  <p:stCondLst>
                                    <p:cond delay="0"/>
                                  </p:stCondLst>
                                  <p:childTnLst>
                                    <p:set>
                                      <p:cBhvr>
                                        <p:cTn id="47" dur="1" fill="hold">
                                          <p:stCondLst>
                                            <p:cond delay="0"/>
                                          </p:stCondLst>
                                        </p:cTn>
                                        <p:tgtEl>
                                          <p:spTgt spid="3099"/>
                                        </p:tgtEl>
                                        <p:attrNameLst>
                                          <p:attrName>style.visibility</p:attrName>
                                        </p:attrNameLst>
                                      </p:cBhvr>
                                      <p:to>
                                        <p:strVal val="visible"/>
                                      </p:to>
                                    </p:set>
                                    <p:animEffect transition="in" filter="fade">
                                      <p:cBhvr>
                                        <p:cTn id="48" dur="1000"/>
                                        <p:tgtEl>
                                          <p:spTgt spid="3099"/>
                                        </p:tgtEl>
                                      </p:cBhvr>
                                    </p:animEffect>
                                  </p:childTnLst>
                                </p:cTn>
                              </p:par>
                              <p:par>
                                <p:cTn id="49" presetID="10" presetClass="entr" presetSubtype="0" fill="hold" nodeType="withEffect">
                                  <p:stCondLst>
                                    <p:cond delay="0"/>
                                  </p:stCondLst>
                                  <p:childTnLst>
                                    <p:set>
                                      <p:cBhvr>
                                        <p:cTn id="50" dur="1" fill="hold">
                                          <p:stCondLst>
                                            <p:cond delay="0"/>
                                          </p:stCondLst>
                                        </p:cTn>
                                        <p:tgtEl>
                                          <p:spTgt spid="3125"/>
                                        </p:tgtEl>
                                        <p:attrNameLst>
                                          <p:attrName>style.visibility</p:attrName>
                                        </p:attrNameLst>
                                      </p:cBhvr>
                                      <p:to>
                                        <p:strVal val="visible"/>
                                      </p:to>
                                    </p:set>
                                    <p:animEffect transition="in" filter="fade">
                                      <p:cBhvr>
                                        <p:cTn id="51" dur="1000"/>
                                        <p:tgtEl>
                                          <p:spTgt spid="312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114"/>
                                        </p:tgtEl>
                                        <p:attrNameLst>
                                          <p:attrName>style.visibility</p:attrName>
                                        </p:attrNameLst>
                                      </p:cBhvr>
                                      <p:to>
                                        <p:strVal val="visible"/>
                                      </p:to>
                                    </p:set>
                                    <p:animEffect transition="in" filter="fade">
                                      <p:cBhvr>
                                        <p:cTn id="56" dur="1000"/>
                                        <p:tgtEl>
                                          <p:spTgt spid="3114"/>
                                        </p:tgtEl>
                                      </p:cBhvr>
                                    </p:animEffect>
                                  </p:childTnLst>
                                </p:cTn>
                              </p:par>
                              <p:par>
                                <p:cTn id="57" presetID="10" presetClass="entr" presetSubtype="0" fill="hold" nodeType="withEffect">
                                  <p:stCondLst>
                                    <p:cond delay="0"/>
                                  </p:stCondLst>
                                  <p:childTnLst>
                                    <p:set>
                                      <p:cBhvr>
                                        <p:cTn id="58" dur="1" fill="hold">
                                          <p:stCondLst>
                                            <p:cond delay="0"/>
                                          </p:stCondLst>
                                        </p:cTn>
                                        <p:tgtEl>
                                          <p:spTgt spid="3128"/>
                                        </p:tgtEl>
                                        <p:attrNameLst>
                                          <p:attrName>style.visibility</p:attrName>
                                        </p:attrNameLst>
                                      </p:cBhvr>
                                      <p:to>
                                        <p:strVal val="visible"/>
                                      </p:to>
                                    </p:set>
                                    <p:animEffect transition="in" filter="fade">
                                      <p:cBhvr>
                                        <p:cTn id="59" dur="1000"/>
                                        <p:tgtEl>
                                          <p:spTgt spid="3128"/>
                                        </p:tgtEl>
                                      </p:cBhvr>
                                    </p:animEffect>
                                  </p:childTnLst>
                                </p:cTn>
                              </p:par>
                              <p:par>
                                <p:cTn id="60" presetID="10" presetClass="entr" presetSubtype="0" fill="hold" nodeType="withEffect">
                                  <p:stCondLst>
                                    <p:cond delay="0"/>
                                  </p:stCondLst>
                                  <p:childTnLst>
                                    <p:set>
                                      <p:cBhvr>
                                        <p:cTn id="61" dur="1" fill="hold">
                                          <p:stCondLst>
                                            <p:cond delay="0"/>
                                          </p:stCondLst>
                                        </p:cTn>
                                        <p:tgtEl>
                                          <p:spTgt spid="3097"/>
                                        </p:tgtEl>
                                        <p:attrNameLst>
                                          <p:attrName>style.visibility</p:attrName>
                                        </p:attrNameLst>
                                      </p:cBhvr>
                                      <p:to>
                                        <p:strVal val="visible"/>
                                      </p:to>
                                    </p:set>
                                    <p:animEffect transition="in" filter="fade">
                                      <p:cBhvr>
                                        <p:cTn id="62" dur="1000"/>
                                        <p:tgtEl>
                                          <p:spTgt spid="309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98"/>
                                        </p:tgtEl>
                                        <p:attrNameLst>
                                          <p:attrName>style.visibility</p:attrName>
                                        </p:attrNameLst>
                                      </p:cBhvr>
                                      <p:to>
                                        <p:strVal val="visible"/>
                                      </p:to>
                                    </p:set>
                                    <p:animEffect transition="in" filter="fade">
                                      <p:cBhvr>
                                        <p:cTn id="67" dur="1000"/>
                                        <p:tgtEl>
                                          <p:spTgt spid="3098"/>
                                        </p:tgtEl>
                                      </p:cBhvr>
                                    </p:animEffect>
                                  </p:childTnLst>
                                </p:cTn>
                              </p:par>
                              <p:par>
                                <p:cTn id="68" presetID="10" presetClass="entr" presetSubtype="0" fill="hold" nodeType="withEffect">
                                  <p:stCondLst>
                                    <p:cond delay="0"/>
                                  </p:stCondLst>
                                  <p:childTnLst>
                                    <p:set>
                                      <p:cBhvr>
                                        <p:cTn id="69" dur="1" fill="hold">
                                          <p:stCondLst>
                                            <p:cond delay="0"/>
                                          </p:stCondLst>
                                        </p:cTn>
                                        <p:tgtEl>
                                          <p:spTgt spid="3115"/>
                                        </p:tgtEl>
                                        <p:attrNameLst>
                                          <p:attrName>style.visibility</p:attrName>
                                        </p:attrNameLst>
                                      </p:cBhvr>
                                      <p:to>
                                        <p:strVal val="visible"/>
                                      </p:to>
                                    </p:set>
                                    <p:animEffect transition="in" filter="fade">
                                      <p:cBhvr>
                                        <p:cTn id="70" dur="1000"/>
                                        <p:tgtEl>
                                          <p:spTgt spid="3115"/>
                                        </p:tgtEl>
                                      </p:cBhvr>
                                    </p:animEffect>
                                  </p:childTnLst>
                                </p:cTn>
                              </p:par>
                              <p:par>
                                <p:cTn id="71" presetID="10" presetClass="entr" presetSubtype="0" fill="hold" nodeType="withEffect">
                                  <p:stCondLst>
                                    <p:cond delay="0"/>
                                  </p:stCondLst>
                                  <p:childTnLst>
                                    <p:set>
                                      <p:cBhvr>
                                        <p:cTn id="72" dur="1" fill="hold">
                                          <p:stCondLst>
                                            <p:cond delay="0"/>
                                          </p:stCondLst>
                                        </p:cTn>
                                        <p:tgtEl>
                                          <p:spTgt spid="3137"/>
                                        </p:tgtEl>
                                        <p:attrNameLst>
                                          <p:attrName>style.visibility</p:attrName>
                                        </p:attrNameLst>
                                      </p:cBhvr>
                                      <p:to>
                                        <p:strVal val="visible"/>
                                      </p:to>
                                    </p:set>
                                    <p:animEffect transition="in" filter="fade">
                                      <p:cBhvr>
                                        <p:cTn id="73" dur="1000"/>
                                        <p:tgtEl>
                                          <p:spTgt spid="3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43"/>
        <p:cNvGrpSpPr/>
        <p:nvPr/>
      </p:nvGrpSpPr>
      <p:grpSpPr>
        <a:xfrm>
          <a:off x="0" y="0"/>
          <a:ext cx="0" cy="0"/>
          <a:chOff x="0" y="0"/>
          <a:chExt cx="0" cy="0"/>
        </a:xfrm>
      </p:grpSpPr>
      <p:sp>
        <p:nvSpPr>
          <p:cNvPr id="3144" name="Google Shape;3144;p127"/>
          <p:cNvSpPr/>
          <p:nvPr/>
        </p:nvSpPr>
        <p:spPr>
          <a:xfrm>
            <a:off x="3387450" y="3293425"/>
            <a:ext cx="2369100" cy="1153800"/>
          </a:xfrm>
          <a:prstGeom prst="roundRect">
            <a:avLst>
              <a:gd name="adj" fmla="val 16667"/>
            </a:avLst>
          </a:prstGeom>
          <a:solidFill>
            <a:schemeClr val="accent5"/>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5" name="Google Shape;3145;p127"/>
          <p:cNvSpPr/>
          <p:nvPr/>
        </p:nvSpPr>
        <p:spPr>
          <a:xfrm>
            <a:off x="5674650" y="1643250"/>
            <a:ext cx="2369100" cy="1153800"/>
          </a:xfrm>
          <a:prstGeom prst="roundRect">
            <a:avLst>
              <a:gd name="adj" fmla="val 16667"/>
            </a:avLst>
          </a:prstGeom>
          <a:solidFill>
            <a:schemeClr val="lt2"/>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6" name="Google Shape;3146;p127"/>
          <p:cNvSpPr/>
          <p:nvPr/>
        </p:nvSpPr>
        <p:spPr>
          <a:xfrm>
            <a:off x="1203675" y="1643250"/>
            <a:ext cx="2369100" cy="1153800"/>
          </a:xfrm>
          <a:prstGeom prst="roundRect">
            <a:avLst>
              <a:gd name="adj" fmla="val 16667"/>
            </a:avLst>
          </a:prstGeom>
          <a:solidFill>
            <a:schemeClr val="accent4"/>
          </a:solidFill>
          <a:ln>
            <a:noFill/>
          </a:ln>
        </p:spPr>
        <p:txBody>
          <a:bodyPr spcFirstLastPara="1" wrap="square" lIns="274300" tIns="182875" rIns="274300" bIns="91425" anchor="ctr" anchorCtr="0">
            <a:noAutofit/>
          </a:bodyPr>
          <a:lstStyle/>
          <a:p>
            <a:pPr marL="0" lvl="0" indent="0" algn="ctr" rtl="0">
              <a:spcBef>
                <a:spcPts val="0"/>
              </a:spcBef>
              <a:spcAft>
                <a:spcPts val="0"/>
              </a:spcAft>
              <a:buNone/>
            </a:pPr>
            <a:endParaRPr sz="1600">
              <a:solidFill>
                <a:schemeClr val="lt1"/>
              </a:solidFill>
              <a:latin typeface="Open Sans"/>
              <a:ea typeface="Open Sans"/>
              <a:cs typeface="Open Sans"/>
              <a:sym typeface="Open Sans"/>
            </a:endParaRPr>
          </a:p>
        </p:txBody>
      </p:sp>
      <p:sp>
        <p:nvSpPr>
          <p:cNvPr id="3147" name="Google Shape;3147;p127"/>
          <p:cNvSpPr txBox="1">
            <a:spLocks noGrp="1"/>
          </p:cNvSpPr>
          <p:nvPr>
            <p:ph type="title"/>
          </p:nvPr>
        </p:nvSpPr>
        <p:spPr>
          <a:xfrm>
            <a:off x="713100" y="43523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Feasibility Review</a:t>
            </a:r>
            <a:endParaRPr/>
          </a:p>
        </p:txBody>
      </p:sp>
      <p:sp>
        <p:nvSpPr>
          <p:cNvPr id="3148" name="Google Shape;3148;p127"/>
          <p:cNvSpPr/>
          <p:nvPr/>
        </p:nvSpPr>
        <p:spPr>
          <a:xfrm>
            <a:off x="4220835" y="2754050"/>
            <a:ext cx="702329" cy="702437"/>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9" name="Google Shape;3149;p127"/>
          <p:cNvSpPr txBox="1"/>
          <p:nvPr/>
        </p:nvSpPr>
        <p:spPr>
          <a:xfrm>
            <a:off x="5941350" y="2098200"/>
            <a:ext cx="18357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Mercury is the</a:t>
            </a:r>
            <a:endParaRPr>
              <a:solidFill>
                <a:schemeClr val="lt1"/>
              </a:solidFill>
              <a:latin typeface="Open Sans"/>
              <a:ea typeface="Open Sans"/>
              <a:cs typeface="Open Sans"/>
              <a:sym typeface="Open Sans"/>
            </a:endParaRPr>
          </a:p>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Smallest planet</a:t>
            </a:r>
            <a:endParaRPr>
              <a:solidFill>
                <a:schemeClr val="lt1"/>
              </a:solidFill>
              <a:latin typeface="Open Sans"/>
              <a:ea typeface="Open Sans"/>
              <a:cs typeface="Open Sans"/>
              <a:sym typeface="Open Sans"/>
            </a:endParaRPr>
          </a:p>
          <a:p>
            <a:pPr marL="0" lvl="0" indent="0" algn="ctr" rtl="0">
              <a:lnSpc>
                <a:spcPct val="115000"/>
              </a:lnSpc>
              <a:spcBef>
                <a:spcPts val="0"/>
              </a:spcBef>
              <a:spcAft>
                <a:spcPts val="1600"/>
              </a:spcAft>
              <a:buNone/>
            </a:pPr>
            <a:endParaRPr>
              <a:solidFill>
                <a:schemeClr val="lt1"/>
              </a:solidFill>
              <a:latin typeface="Open Sans"/>
              <a:ea typeface="Open Sans"/>
              <a:cs typeface="Open Sans"/>
              <a:sym typeface="Open Sans"/>
            </a:endParaRPr>
          </a:p>
        </p:txBody>
      </p:sp>
      <p:sp>
        <p:nvSpPr>
          <p:cNvPr id="3150" name="Google Shape;3150;p127"/>
          <p:cNvSpPr txBox="1"/>
          <p:nvPr/>
        </p:nvSpPr>
        <p:spPr>
          <a:xfrm>
            <a:off x="1469625" y="2104774"/>
            <a:ext cx="183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Neptune is very far away from Earth</a:t>
            </a:r>
            <a:endParaRPr>
              <a:solidFill>
                <a:schemeClr val="lt1"/>
              </a:solidFill>
              <a:latin typeface="Open Sans"/>
              <a:ea typeface="Open Sans"/>
              <a:cs typeface="Open Sans"/>
              <a:sym typeface="Open Sans"/>
            </a:endParaRPr>
          </a:p>
        </p:txBody>
      </p:sp>
      <p:sp>
        <p:nvSpPr>
          <p:cNvPr id="3151" name="Google Shape;3151;p127"/>
          <p:cNvSpPr txBox="1"/>
          <p:nvPr/>
        </p:nvSpPr>
        <p:spPr>
          <a:xfrm>
            <a:off x="3653400" y="3763299"/>
            <a:ext cx="18372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Open Sans"/>
                <a:ea typeface="Open Sans"/>
                <a:cs typeface="Open Sans"/>
                <a:sym typeface="Open Sans"/>
              </a:rPr>
              <a:t>It’s a gas giant and the biggest planet</a:t>
            </a:r>
            <a:endParaRPr>
              <a:solidFill>
                <a:schemeClr val="lt1"/>
              </a:solidFill>
              <a:latin typeface="Open Sans"/>
              <a:ea typeface="Open Sans"/>
              <a:cs typeface="Open Sans"/>
              <a:sym typeface="Open Sans"/>
            </a:endParaRPr>
          </a:p>
        </p:txBody>
      </p:sp>
      <p:sp>
        <p:nvSpPr>
          <p:cNvPr id="3152" name="Google Shape;3152;p127"/>
          <p:cNvSpPr txBox="1"/>
          <p:nvPr/>
        </p:nvSpPr>
        <p:spPr>
          <a:xfrm>
            <a:off x="1469625" y="1796266"/>
            <a:ext cx="18372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Neptune</a:t>
            </a:r>
            <a:endParaRPr sz="1800">
              <a:solidFill>
                <a:schemeClr val="lt1"/>
              </a:solidFill>
              <a:latin typeface="Open Sans ExtraBold"/>
              <a:ea typeface="Open Sans ExtraBold"/>
              <a:cs typeface="Open Sans ExtraBold"/>
              <a:sym typeface="Open Sans ExtraBold"/>
            </a:endParaRPr>
          </a:p>
        </p:txBody>
      </p:sp>
      <p:sp>
        <p:nvSpPr>
          <p:cNvPr id="3153" name="Google Shape;3153;p127"/>
          <p:cNvSpPr txBox="1"/>
          <p:nvPr/>
        </p:nvSpPr>
        <p:spPr>
          <a:xfrm>
            <a:off x="5941350" y="1795234"/>
            <a:ext cx="18357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Mercury</a:t>
            </a:r>
            <a:endParaRPr sz="1800">
              <a:solidFill>
                <a:schemeClr val="lt1"/>
              </a:solidFill>
              <a:latin typeface="Open Sans ExtraBold"/>
              <a:ea typeface="Open Sans ExtraBold"/>
              <a:cs typeface="Open Sans ExtraBold"/>
              <a:sym typeface="Open Sans ExtraBold"/>
            </a:endParaRPr>
          </a:p>
        </p:txBody>
      </p:sp>
      <p:sp>
        <p:nvSpPr>
          <p:cNvPr id="3154" name="Google Shape;3154;p127"/>
          <p:cNvSpPr txBox="1"/>
          <p:nvPr/>
        </p:nvSpPr>
        <p:spPr>
          <a:xfrm>
            <a:off x="3653400" y="3448076"/>
            <a:ext cx="1837200" cy="384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800">
                <a:solidFill>
                  <a:schemeClr val="lt1"/>
                </a:solidFill>
                <a:latin typeface="Open Sans ExtraBold"/>
                <a:ea typeface="Open Sans ExtraBold"/>
                <a:cs typeface="Open Sans ExtraBold"/>
                <a:sym typeface="Open Sans ExtraBold"/>
              </a:rPr>
              <a:t>Jupiter</a:t>
            </a:r>
            <a:endParaRPr sz="1800">
              <a:solidFill>
                <a:schemeClr val="lt1"/>
              </a:solidFill>
              <a:latin typeface="Open Sans ExtraBold"/>
              <a:ea typeface="Open Sans ExtraBold"/>
              <a:cs typeface="Open Sans ExtraBold"/>
              <a:sym typeface="Open Sans ExtraBold"/>
            </a:endParaRPr>
          </a:p>
        </p:txBody>
      </p:sp>
      <p:grpSp>
        <p:nvGrpSpPr>
          <p:cNvPr id="3155" name="Google Shape;3155;p127"/>
          <p:cNvGrpSpPr/>
          <p:nvPr/>
        </p:nvGrpSpPr>
        <p:grpSpPr>
          <a:xfrm>
            <a:off x="2036984" y="1120397"/>
            <a:ext cx="702483" cy="702437"/>
            <a:chOff x="3119606" y="1863572"/>
            <a:chExt cx="702483" cy="702437"/>
          </a:xfrm>
        </p:grpSpPr>
        <p:sp>
          <p:nvSpPr>
            <p:cNvPr id="3156" name="Google Shape;3156;p127"/>
            <p:cNvSpPr/>
            <p:nvPr/>
          </p:nvSpPr>
          <p:spPr>
            <a:xfrm>
              <a:off x="3119606" y="1863572"/>
              <a:ext cx="702483" cy="702437"/>
            </a:xfrm>
            <a:custGeom>
              <a:avLst/>
              <a:gdLst/>
              <a:ahLst/>
              <a:cxnLst/>
              <a:rect l="l" t="t" r="r" b="b"/>
              <a:pathLst>
                <a:path w="4578" h="4578" extrusionOk="0">
                  <a:moveTo>
                    <a:pt x="2289" y="1"/>
                  </a:moveTo>
                  <a:cubicBezTo>
                    <a:pt x="1026" y="1"/>
                    <a:pt x="1" y="1024"/>
                    <a:pt x="1" y="2289"/>
                  </a:cubicBezTo>
                  <a:cubicBezTo>
                    <a:pt x="1" y="3553"/>
                    <a:pt x="1026" y="4577"/>
                    <a:pt x="2289" y="4577"/>
                  </a:cubicBezTo>
                  <a:cubicBezTo>
                    <a:pt x="3552" y="4577"/>
                    <a:pt x="4577" y="3553"/>
                    <a:pt x="4577" y="2289"/>
                  </a:cubicBezTo>
                  <a:cubicBezTo>
                    <a:pt x="4577" y="1024"/>
                    <a:pt x="3552" y="1"/>
                    <a:pt x="2289"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7" name="Google Shape;3157;p127"/>
            <p:cNvSpPr/>
            <p:nvPr/>
          </p:nvSpPr>
          <p:spPr>
            <a:xfrm>
              <a:off x="3300299" y="2058038"/>
              <a:ext cx="328514" cy="326474"/>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8" name="Google Shape;3158;p127"/>
          <p:cNvSpPr/>
          <p:nvPr/>
        </p:nvSpPr>
        <p:spPr>
          <a:xfrm>
            <a:off x="4395047" y="2967977"/>
            <a:ext cx="331128" cy="306029"/>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9" name="Google Shape;3159;p127"/>
          <p:cNvGrpSpPr/>
          <p:nvPr/>
        </p:nvGrpSpPr>
        <p:grpSpPr>
          <a:xfrm>
            <a:off x="6508035" y="1120397"/>
            <a:ext cx="702329" cy="702437"/>
            <a:chOff x="5322193" y="1873009"/>
            <a:chExt cx="702329" cy="702437"/>
          </a:xfrm>
        </p:grpSpPr>
        <p:sp>
          <p:nvSpPr>
            <p:cNvPr id="3160" name="Google Shape;3160;p127"/>
            <p:cNvSpPr/>
            <p:nvPr/>
          </p:nvSpPr>
          <p:spPr>
            <a:xfrm>
              <a:off x="5322193" y="1873009"/>
              <a:ext cx="702329" cy="702437"/>
            </a:xfrm>
            <a:custGeom>
              <a:avLst/>
              <a:gdLst/>
              <a:ahLst/>
              <a:cxnLst/>
              <a:rect l="l" t="t" r="r" b="b"/>
              <a:pathLst>
                <a:path w="4577" h="4578" extrusionOk="0">
                  <a:moveTo>
                    <a:pt x="2288" y="1"/>
                  </a:moveTo>
                  <a:cubicBezTo>
                    <a:pt x="1025" y="1"/>
                    <a:pt x="0" y="1024"/>
                    <a:pt x="0" y="2289"/>
                  </a:cubicBezTo>
                  <a:cubicBezTo>
                    <a:pt x="0" y="3553"/>
                    <a:pt x="1025" y="4577"/>
                    <a:pt x="2288" y="4577"/>
                  </a:cubicBezTo>
                  <a:cubicBezTo>
                    <a:pt x="3552" y="4577"/>
                    <a:pt x="4577" y="3553"/>
                    <a:pt x="4577" y="2289"/>
                  </a:cubicBezTo>
                  <a:cubicBezTo>
                    <a:pt x="4577" y="1024"/>
                    <a:pt x="3552" y="1"/>
                    <a:pt x="2288" y="1"/>
                  </a:cubicBezTo>
                  <a:close/>
                </a:path>
              </a:pathLst>
            </a:custGeom>
            <a:solidFill>
              <a:schemeClr val="accent6"/>
            </a:solidFill>
            <a:ln w="7620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3161" name="Google Shape;3161;p127"/>
            <p:cNvGrpSpPr/>
            <p:nvPr/>
          </p:nvGrpSpPr>
          <p:grpSpPr>
            <a:xfrm>
              <a:off x="5511294" y="2062925"/>
              <a:ext cx="324122" cy="326474"/>
              <a:chOff x="-1700225" y="2768875"/>
              <a:chExt cx="291450" cy="292225"/>
            </a:xfrm>
          </p:grpSpPr>
          <p:sp>
            <p:nvSpPr>
              <p:cNvPr id="3162" name="Google Shape;3162;p127"/>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27"/>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27"/>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27"/>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27"/>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27"/>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147"/>
                                        </p:tgtEl>
                                        <p:attrNameLst>
                                          <p:attrName>style.visibility</p:attrName>
                                        </p:attrNameLst>
                                      </p:cBhvr>
                                      <p:to>
                                        <p:strVal val="visible"/>
                                      </p:to>
                                    </p:set>
                                    <p:anim calcmode="lin" valueType="num">
                                      <p:cBhvr additive="base">
                                        <p:cTn id="7" dur="1000"/>
                                        <p:tgtEl>
                                          <p:spTgt spid="314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46"/>
                                        </p:tgtEl>
                                        <p:attrNameLst>
                                          <p:attrName>style.visibility</p:attrName>
                                        </p:attrNameLst>
                                      </p:cBhvr>
                                      <p:to>
                                        <p:strVal val="visible"/>
                                      </p:to>
                                    </p:set>
                                    <p:animEffect transition="in" filter="fade">
                                      <p:cBhvr>
                                        <p:cTn id="12" dur="1000"/>
                                        <p:tgtEl>
                                          <p:spTgt spid="3146"/>
                                        </p:tgtEl>
                                      </p:cBhvr>
                                    </p:animEffect>
                                  </p:childTnLst>
                                </p:cTn>
                              </p:par>
                              <p:par>
                                <p:cTn id="13" presetID="10" presetClass="entr" presetSubtype="0" fill="hold" nodeType="withEffect">
                                  <p:stCondLst>
                                    <p:cond delay="0"/>
                                  </p:stCondLst>
                                  <p:childTnLst>
                                    <p:set>
                                      <p:cBhvr>
                                        <p:cTn id="14" dur="1" fill="hold">
                                          <p:stCondLst>
                                            <p:cond delay="0"/>
                                          </p:stCondLst>
                                        </p:cTn>
                                        <p:tgtEl>
                                          <p:spTgt spid="3150"/>
                                        </p:tgtEl>
                                        <p:attrNameLst>
                                          <p:attrName>style.visibility</p:attrName>
                                        </p:attrNameLst>
                                      </p:cBhvr>
                                      <p:to>
                                        <p:strVal val="visible"/>
                                      </p:to>
                                    </p:set>
                                    <p:animEffect transition="in" filter="fade">
                                      <p:cBhvr>
                                        <p:cTn id="15" dur="1000"/>
                                        <p:tgtEl>
                                          <p:spTgt spid="3150"/>
                                        </p:tgtEl>
                                      </p:cBhvr>
                                    </p:animEffect>
                                  </p:childTnLst>
                                </p:cTn>
                              </p:par>
                              <p:par>
                                <p:cTn id="16" presetID="10" presetClass="entr" presetSubtype="0" fill="hold" nodeType="withEffect">
                                  <p:stCondLst>
                                    <p:cond delay="0"/>
                                  </p:stCondLst>
                                  <p:childTnLst>
                                    <p:set>
                                      <p:cBhvr>
                                        <p:cTn id="17" dur="1" fill="hold">
                                          <p:stCondLst>
                                            <p:cond delay="0"/>
                                          </p:stCondLst>
                                        </p:cTn>
                                        <p:tgtEl>
                                          <p:spTgt spid="3152"/>
                                        </p:tgtEl>
                                        <p:attrNameLst>
                                          <p:attrName>style.visibility</p:attrName>
                                        </p:attrNameLst>
                                      </p:cBhvr>
                                      <p:to>
                                        <p:strVal val="visible"/>
                                      </p:to>
                                    </p:set>
                                    <p:animEffect transition="in" filter="fade">
                                      <p:cBhvr>
                                        <p:cTn id="18" dur="1000"/>
                                        <p:tgtEl>
                                          <p:spTgt spid="3152"/>
                                        </p:tgtEl>
                                      </p:cBhvr>
                                    </p:animEffect>
                                  </p:childTnLst>
                                </p:cTn>
                              </p:par>
                              <p:par>
                                <p:cTn id="19" presetID="10" presetClass="entr" presetSubtype="0" fill="hold" nodeType="withEffect">
                                  <p:stCondLst>
                                    <p:cond delay="0"/>
                                  </p:stCondLst>
                                  <p:childTnLst>
                                    <p:set>
                                      <p:cBhvr>
                                        <p:cTn id="20" dur="1" fill="hold">
                                          <p:stCondLst>
                                            <p:cond delay="0"/>
                                          </p:stCondLst>
                                        </p:cTn>
                                        <p:tgtEl>
                                          <p:spTgt spid="3155"/>
                                        </p:tgtEl>
                                        <p:attrNameLst>
                                          <p:attrName>style.visibility</p:attrName>
                                        </p:attrNameLst>
                                      </p:cBhvr>
                                      <p:to>
                                        <p:strVal val="visible"/>
                                      </p:to>
                                    </p:set>
                                    <p:animEffect transition="in" filter="fade">
                                      <p:cBhvr>
                                        <p:cTn id="21" dur="1000"/>
                                        <p:tgtEl>
                                          <p:spTgt spid="31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44"/>
                                        </p:tgtEl>
                                        <p:attrNameLst>
                                          <p:attrName>style.visibility</p:attrName>
                                        </p:attrNameLst>
                                      </p:cBhvr>
                                      <p:to>
                                        <p:strVal val="visible"/>
                                      </p:to>
                                    </p:set>
                                    <p:animEffect transition="in" filter="fade">
                                      <p:cBhvr>
                                        <p:cTn id="26" dur="1000"/>
                                        <p:tgtEl>
                                          <p:spTgt spid="3144"/>
                                        </p:tgtEl>
                                      </p:cBhvr>
                                    </p:animEffect>
                                  </p:childTnLst>
                                </p:cTn>
                              </p:par>
                              <p:par>
                                <p:cTn id="27" presetID="10" presetClass="entr" presetSubtype="0" fill="hold" nodeType="withEffect">
                                  <p:stCondLst>
                                    <p:cond delay="0"/>
                                  </p:stCondLst>
                                  <p:childTnLst>
                                    <p:set>
                                      <p:cBhvr>
                                        <p:cTn id="28" dur="1" fill="hold">
                                          <p:stCondLst>
                                            <p:cond delay="0"/>
                                          </p:stCondLst>
                                        </p:cTn>
                                        <p:tgtEl>
                                          <p:spTgt spid="3148"/>
                                        </p:tgtEl>
                                        <p:attrNameLst>
                                          <p:attrName>style.visibility</p:attrName>
                                        </p:attrNameLst>
                                      </p:cBhvr>
                                      <p:to>
                                        <p:strVal val="visible"/>
                                      </p:to>
                                    </p:set>
                                    <p:animEffect transition="in" filter="fade">
                                      <p:cBhvr>
                                        <p:cTn id="29" dur="1000"/>
                                        <p:tgtEl>
                                          <p:spTgt spid="3148"/>
                                        </p:tgtEl>
                                      </p:cBhvr>
                                    </p:animEffect>
                                  </p:childTnLst>
                                </p:cTn>
                              </p:par>
                              <p:par>
                                <p:cTn id="30" presetID="10" presetClass="entr" presetSubtype="0" fill="hold" nodeType="withEffect">
                                  <p:stCondLst>
                                    <p:cond delay="0"/>
                                  </p:stCondLst>
                                  <p:childTnLst>
                                    <p:set>
                                      <p:cBhvr>
                                        <p:cTn id="31" dur="1" fill="hold">
                                          <p:stCondLst>
                                            <p:cond delay="0"/>
                                          </p:stCondLst>
                                        </p:cTn>
                                        <p:tgtEl>
                                          <p:spTgt spid="3151"/>
                                        </p:tgtEl>
                                        <p:attrNameLst>
                                          <p:attrName>style.visibility</p:attrName>
                                        </p:attrNameLst>
                                      </p:cBhvr>
                                      <p:to>
                                        <p:strVal val="visible"/>
                                      </p:to>
                                    </p:set>
                                    <p:animEffect transition="in" filter="fade">
                                      <p:cBhvr>
                                        <p:cTn id="32" dur="1000"/>
                                        <p:tgtEl>
                                          <p:spTgt spid="3151"/>
                                        </p:tgtEl>
                                      </p:cBhvr>
                                    </p:animEffect>
                                  </p:childTnLst>
                                </p:cTn>
                              </p:par>
                              <p:par>
                                <p:cTn id="33" presetID="10" presetClass="entr" presetSubtype="0" fill="hold" nodeType="withEffect">
                                  <p:stCondLst>
                                    <p:cond delay="0"/>
                                  </p:stCondLst>
                                  <p:childTnLst>
                                    <p:set>
                                      <p:cBhvr>
                                        <p:cTn id="34" dur="1" fill="hold">
                                          <p:stCondLst>
                                            <p:cond delay="0"/>
                                          </p:stCondLst>
                                        </p:cTn>
                                        <p:tgtEl>
                                          <p:spTgt spid="3154"/>
                                        </p:tgtEl>
                                        <p:attrNameLst>
                                          <p:attrName>style.visibility</p:attrName>
                                        </p:attrNameLst>
                                      </p:cBhvr>
                                      <p:to>
                                        <p:strVal val="visible"/>
                                      </p:to>
                                    </p:set>
                                    <p:animEffect transition="in" filter="fade">
                                      <p:cBhvr>
                                        <p:cTn id="35" dur="1000"/>
                                        <p:tgtEl>
                                          <p:spTgt spid="3154"/>
                                        </p:tgtEl>
                                      </p:cBhvr>
                                    </p:animEffect>
                                  </p:childTnLst>
                                </p:cTn>
                              </p:par>
                              <p:par>
                                <p:cTn id="36" presetID="10" presetClass="entr" presetSubtype="0" fill="hold" nodeType="withEffect">
                                  <p:stCondLst>
                                    <p:cond delay="0"/>
                                  </p:stCondLst>
                                  <p:childTnLst>
                                    <p:set>
                                      <p:cBhvr>
                                        <p:cTn id="37" dur="1" fill="hold">
                                          <p:stCondLst>
                                            <p:cond delay="0"/>
                                          </p:stCondLst>
                                        </p:cTn>
                                        <p:tgtEl>
                                          <p:spTgt spid="3158"/>
                                        </p:tgtEl>
                                        <p:attrNameLst>
                                          <p:attrName>style.visibility</p:attrName>
                                        </p:attrNameLst>
                                      </p:cBhvr>
                                      <p:to>
                                        <p:strVal val="visible"/>
                                      </p:to>
                                    </p:set>
                                    <p:animEffect transition="in" filter="fade">
                                      <p:cBhvr>
                                        <p:cTn id="38" dur="1000"/>
                                        <p:tgtEl>
                                          <p:spTgt spid="315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45"/>
                                        </p:tgtEl>
                                        <p:attrNameLst>
                                          <p:attrName>style.visibility</p:attrName>
                                        </p:attrNameLst>
                                      </p:cBhvr>
                                      <p:to>
                                        <p:strVal val="visible"/>
                                      </p:to>
                                    </p:set>
                                    <p:animEffect transition="in" filter="fade">
                                      <p:cBhvr>
                                        <p:cTn id="43" dur="1000"/>
                                        <p:tgtEl>
                                          <p:spTgt spid="3145"/>
                                        </p:tgtEl>
                                      </p:cBhvr>
                                    </p:animEffect>
                                  </p:childTnLst>
                                </p:cTn>
                              </p:par>
                              <p:par>
                                <p:cTn id="44" presetID="10" presetClass="entr" presetSubtype="0" fill="hold" nodeType="withEffect">
                                  <p:stCondLst>
                                    <p:cond delay="0"/>
                                  </p:stCondLst>
                                  <p:childTnLst>
                                    <p:set>
                                      <p:cBhvr>
                                        <p:cTn id="45" dur="1" fill="hold">
                                          <p:stCondLst>
                                            <p:cond delay="0"/>
                                          </p:stCondLst>
                                        </p:cTn>
                                        <p:tgtEl>
                                          <p:spTgt spid="3149"/>
                                        </p:tgtEl>
                                        <p:attrNameLst>
                                          <p:attrName>style.visibility</p:attrName>
                                        </p:attrNameLst>
                                      </p:cBhvr>
                                      <p:to>
                                        <p:strVal val="visible"/>
                                      </p:to>
                                    </p:set>
                                    <p:animEffect transition="in" filter="fade">
                                      <p:cBhvr>
                                        <p:cTn id="46" dur="1000"/>
                                        <p:tgtEl>
                                          <p:spTgt spid="3149"/>
                                        </p:tgtEl>
                                      </p:cBhvr>
                                    </p:animEffect>
                                  </p:childTnLst>
                                </p:cTn>
                              </p:par>
                              <p:par>
                                <p:cTn id="47" presetID="10" presetClass="entr" presetSubtype="0" fill="hold" nodeType="withEffect">
                                  <p:stCondLst>
                                    <p:cond delay="0"/>
                                  </p:stCondLst>
                                  <p:childTnLst>
                                    <p:set>
                                      <p:cBhvr>
                                        <p:cTn id="48" dur="1" fill="hold">
                                          <p:stCondLst>
                                            <p:cond delay="0"/>
                                          </p:stCondLst>
                                        </p:cTn>
                                        <p:tgtEl>
                                          <p:spTgt spid="3153"/>
                                        </p:tgtEl>
                                        <p:attrNameLst>
                                          <p:attrName>style.visibility</p:attrName>
                                        </p:attrNameLst>
                                      </p:cBhvr>
                                      <p:to>
                                        <p:strVal val="visible"/>
                                      </p:to>
                                    </p:set>
                                    <p:animEffect transition="in" filter="fade">
                                      <p:cBhvr>
                                        <p:cTn id="49" dur="1000"/>
                                        <p:tgtEl>
                                          <p:spTgt spid="3153"/>
                                        </p:tgtEl>
                                      </p:cBhvr>
                                    </p:animEffect>
                                  </p:childTnLst>
                                </p:cTn>
                              </p:par>
                              <p:par>
                                <p:cTn id="50" presetID="10" presetClass="entr" presetSubtype="0" fill="hold" nodeType="withEffect">
                                  <p:stCondLst>
                                    <p:cond delay="0"/>
                                  </p:stCondLst>
                                  <p:childTnLst>
                                    <p:set>
                                      <p:cBhvr>
                                        <p:cTn id="51" dur="1" fill="hold">
                                          <p:stCondLst>
                                            <p:cond delay="0"/>
                                          </p:stCondLst>
                                        </p:cTn>
                                        <p:tgtEl>
                                          <p:spTgt spid="3159"/>
                                        </p:tgtEl>
                                        <p:attrNameLst>
                                          <p:attrName>style.visibility</p:attrName>
                                        </p:attrNameLst>
                                      </p:cBhvr>
                                      <p:to>
                                        <p:strVal val="visible"/>
                                      </p:to>
                                    </p:set>
                                    <p:animEffect transition="in" filter="fade">
                                      <p:cBhvr>
                                        <p:cTn id="52" dur="1000"/>
                                        <p:tgtEl>
                                          <p:spTgt spid="3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38"/>
        <p:cNvGrpSpPr/>
        <p:nvPr/>
      </p:nvGrpSpPr>
      <p:grpSpPr>
        <a:xfrm>
          <a:off x="0" y="0"/>
          <a:ext cx="0" cy="0"/>
          <a:chOff x="0" y="0"/>
          <a:chExt cx="0" cy="0"/>
        </a:xfrm>
      </p:grpSpPr>
      <p:sp>
        <p:nvSpPr>
          <p:cNvPr id="3239" name="Google Shape;3239;p130"/>
          <p:cNvSpPr txBox="1">
            <a:spLocks noGrp="1"/>
          </p:cNvSpPr>
          <p:nvPr>
            <p:ph type="title"/>
          </p:nvPr>
        </p:nvSpPr>
        <p:spPr>
          <a:xfrm>
            <a:off x="713225" y="43535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Launch Monitoring Dashboard</a:t>
            </a:r>
            <a:endParaRPr/>
          </a:p>
        </p:txBody>
      </p:sp>
      <p:sp>
        <p:nvSpPr>
          <p:cNvPr id="3240" name="Google Shape;3240;p130"/>
          <p:cNvSpPr/>
          <p:nvPr/>
        </p:nvSpPr>
        <p:spPr>
          <a:xfrm>
            <a:off x="3467225" y="252884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High</a:t>
            </a:r>
            <a:endParaRPr>
              <a:solidFill>
                <a:schemeClr val="dk2"/>
              </a:solidFill>
              <a:latin typeface="Open Sans"/>
              <a:ea typeface="Open Sans"/>
              <a:cs typeface="Open Sans"/>
              <a:sym typeface="Open Sans"/>
            </a:endParaRPr>
          </a:p>
        </p:txBody>
      </p:sp>
      <p:sp>
        <p:nvSpPr>
          <p:cNvPr id="3241" name="Google Shape;3241;p130"/>
          <p:cNvSpPr/>
          <p:nvPr/>
        </p:nvSpPr>
        <p:spPr>
          <a:xfrm>
            <a:off x="3769924" y="2065149"/>
            <a:ext cx="1605000" cy="298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Priority</a:t>
            </a:r>
            <a:endParaRPr sz="1800" b="1">
              <a:solidFill>
                <a:schemeClr val="lt1"/>
              </a:solidFill>
              <a:latin typeface="Open Sans"/>
              <a:ea typeface="Open Sans"/>
              <a:cs typeface="Open Sans"/>
              <a:sym typeface="Open Sans"/>
            </a:endParaRPr>
          </a:p>
        </p:txBody>
      </p:sp>
      <p:sp>
        <p:nvSpPr>
          <p:cNvPr id="3242" name="Google Shape;3242;p130"/>
          <p:cNvSpPr/>
          <p:nvPr/>
        </p:nvSpPr>
        <p:spPr>
          <a:xfrm>
            <a:off x="5954625" y="2528825"/>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In Progress</a:t>
            </a:r>
            <a:endParaRPr sz="1300">
              <a:solidFill>
                <a:schemeClr val="dk2"/>
              </a:solidFill>
              <a:latin typeface="Open Sans"/>
              <a:ea typeface="Open Sans"/>
              <a:cs typeface="Open Sans"/>
              <a:sym typeface="Open Sans"/>
            </a:endParaRPr>
          </a:p>
        </p:txBody>
      </p:sp>
      <p:sp>
        <p:nvSpPr>
          <p:cNvPr id="3243" name="Google Shape;3243;p130"/>
          <p:cNvSpPr/>
          <p:nvPr/>
        </p:nvSpPr>
        <p:spPr>
          <a:xfrm>
            <a:off x="6257323" y="2065149"/>
            <a:ext cx="1605000" cy="2988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Status</a:t>
            </a:r>
            <a:endParaRPr sz="1800" b="1">
              <a:solidFill>
                <a:schemeClr val="lt1"/>
              </a:solidFill>
              <a:latin typeface="Open Sans"/>
              <a:ea typeface="Open Sans"/>
              <a:cs typeface="Open Sans"/>
              <a:sym typeface="Open Sans"/>
            </a:endParaRPr>
          </a:p>
        </p:txBody>
      </p:sp>
      <p:sp>
        <p:nvSpPr>
          <p:cNvPr id="3244" name="Google Shape;3244;p130"/>
          <p:cNvSpPr/>
          <p:nvPr/>
        </p:nvSpPr>
        <p:spPr>
          <a:xfrm>
            <a:off x="979775" y="2528871"/>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the only one that  harbors life</a:t>
            </a:r>
            <a:endParaRPr sz="1500">
              <a:solidFill>
                <a:schemeClr val="dk2"/>
              </a:solidFill>
              <a:latin typeface="Open Sans"/>
              <a:ea typeface="Open Sans"/>
              <a:cs typeface="Open Sans"/>
              <a:sym typeface="Open Sans"/>
            </a:endParaRPr>
          </a:p>
        </p:txBody>
      </p:sp>
      <p:sp>
        <p:nvSpPr>
          <p:cNvPr id="3245" name="Google Shape;3245;p130"/>
          <p:cNvSpPr/>
          <p:nvPr/>
        </p:nvSpPr>
        <p:spPr>
          <a:xfrm>
            <a:off x="1282526" y="2065149"/>
            <a:ext cx="1605000" cy="298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Project</a:t>
            </a:r>
            <a:endParaRPr sz="1800" b="1">
              <a:solidFill>
                <a:schemeClr val="lt1"/>
              </a:solidFill>
              <a:latin typeface="Open Sans"/>
              <a:ea typeface="Open Sans"/>
              <a:cs typeface="Open Sans"/>
              <a:sym typeface="Open Sans"/>
            </a:endParaRPr>
          </a:p>
        </p:txBody>
      </p:sp>
      <p:sp>
        <p:nvSpPr>
          <p:cNvPr id="3246" name="Google Shape;3246;p130"/>
          <p:cNvSpPr/>
          <p:nvPr/>
        </p:nvSpPr>
        <p:spPr>
          <a:xfrm>
            <a:off x="979775" y="306047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a gas giant and has several rings</a:t>
            </a:r>
            <a:endParaRPr sz="1500">
              <a:solidFill>
                <a:schemeClr val="dk2"/>
              </a:solidFill>
              <a:latin typeface="Open Sans"/>
              <a:ea typeface="Open Sans"/>
              <a:cs typeface="Open Sans"/>
              <a:sym typeface="Open Sans"/>
            </a:endParaRPr>
          </a:p>
        </p:txBody>
      </p:sp>
      <p:sp>
        <p:nvSpPr>
          <p:cNvPr id="3247" name="Google Shape;3247;p130"/>
          <p:cNvSpPr/>
          <p:nvPr/>
        </p:nvSpPr>
        <p:spPr>
          <a:xfrm>
            <a:off x="979775" y="3592085"/>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a gas giant and the biggest planet</a:t>
            </a:r>
            <a:endParaRPr sz="1500">
              <a:solidFill>
                <a:schemeClr val="dk2"/>
              </a:solidFill>
              <a:latin typeface="Open Sans"/>
              <a:ea typeface="Open Sans"/>
              <a:cs typeface="Open Sans"/>
              <a:sym typeface="Open Sans"/>
            </a:endParaRPr>
          </a:p>
        </p:txBody>
      </p:sp>
      <p:sp>
        <p:nvSpPr>
          <p:cNvPr id="3248" name="Google Shape;3248;p130"/>
          <p:cNvSpPr/>
          <p:nvPr/>
        </p:nvSpPr>
        <p:spPr>
          <a:xfrm>
            <a:off x="3467225" y="3060425"/>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Low</a:t>
            </a:r>
            <a:endParaRPr>
              <a:solidFill>
                <a:schemeClr val="dk2"/>
              </a:solidFill>
              <a:latin typeface="Open Sans"/>
              <a:ea typeface="Open Sans"/>
              <a:cs typeface="Open Sans"/>
              <a:sym typeface="Open Sans"/>
            </a:endParaRPr>
          </a:p>
        </p:txBody>
      </p:sp>
      <p:sp>
        <p:nvSpPr>
          <p:cNvPr id="3249" name="Google Shape;3249;p130"/>
          <p:cNvSpPr/>
          <p:nvPr/>
        </p:nvSpPr>
        <p:spPr>
          <a:xfrm>
            <a:off x="5954625" y="3060402"/>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Completed</a:t>
            </a:r>
            <a:endParaRPr>
              <a:solidFill>
                <a:schemeClr val="dk2"/>
              </a:solidFill>
              <a:latin typeface="Open Sans"/>
              <a:ea typeface="Open Sans"/>
              <a:cs typeface="Open Sans"/>
              <a:sym typeface="Open Sans"/>
            </a:endParaRPr>
          </a:p>
        </p:txBody>
      </p:sp>
      <p:sp>
        <p:nvSpPr>
          <p:cNvPr id="3250" name="Google Shape;3250;p130"/>
          <p:cNvSpPr/>
          <p:nvPr/>
        </p:nvSpPr>
        <p:spPr>
          <a:xfrm>
            <a:off x="3467225" y="3592001"/>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Normal</a:t>
            </a:r>
            <a:endParaRPr>
              <a:solidFill>
                <a:schemeClr val="dk2"/>
              </a:solidFill>
              <a:latin typeface="Open Sans"/>
              <a:ea typeface="Open Sans"/>
              <a:cs typeface="Open Sans"/>
              <a:sym typeface="Open Sans"/>
            </a:endParaRPr>
          </a:p>
        </p:txBody>
      </p:sp>
      <p:sp>
        <p:nvSpPr>
          <p:cNvPr id="3251" name="Google Shape;3251;p130"/>
          <p:cNvSpPr/>
          <p:nvPr/>
        </p:nvSpPr>
        <p:spPr>
          <a:xfrm>
            <a:off x="5954625" y="359197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Not Started</a:t>
            </a:r>
            <a:endParaRPr>
              <a:solidFill>
                <a:schemeClr val="dk2"/>
              </a:solidFill>
              <a:latin typeface="Open Sans"/>
              <a:ea typeface="Open Sans"/>
              <a:cs typeface="Open Sans"/>
              <a:sym typeface="Open Sans"/>
            </a:endParaRPr>
          </a:p>
        </p:txBody>
      </p:sp>
      <p:sp>
        <p:nvSpPr>
          <p:cNvPr id="3252" name="Google Shape;3252;p130"/>
          <p:cNvSpPr/>
          <p:nvPr/>
        </p:nvSpPr>
        <p:spPr>
          <a:xfrm rot="5400000">
            <a:off x="1281497" y="1083158"/>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30"/>
          <p:cNvSpPr/>
          <p:nvPr/>
        </p:nvSpPr>
        <p:spPr>
          <a:xfrm>
            <a:off x="1351174" y="1152728"/>
            <a:ext cx="1465991" cy="1465991"/>
          </a:xfrm>
          <a:prstGeom prst="blockArc">
            <a:avLst>
              <a:gd name="adj1" fmla="val 10800000"/>
              <a:gd name="adj2" fmla="val 21599040"/>
              <a:gd name="adj3" fmla="val 95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30"/>
          <p:cNvSpPr/>
          <p:nvPr/>
        </p:nvSpPr>
        <p:spPr>
          <a:xfrm rot="-5400000">
            <a:off x="1727033" y="1396452"/>
            <a:ext cx="714276" cy="92670"/>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30"/>
          <p:cNvSpPr/>
          <p:nvPr/>
        </p:nvSpPr>
        <p:spPr>
          <a:xfrm rot="5400000">
            <a:off x="1751794" y="1555371"/>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30"/>
          <p:cNvSpPr/>
          <p:nvPr/>
        </p:nvSpPr>
        <p:spPr>
          <a:xfrm>
            <a:off x="2037725" y="1712698"/>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30"/>
          <p:cNvSpPr/>
          <p:nvPr/>
        </p:nvSpPr>
        <p:spPr>
          <a:xfrm rot="5400000">
            <a:off x="3769960" y="1083158"/>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258" name="Google Shape;3258;p130"/>
          <p:cNvSpPr/>
          <p:nvPr/>
        </p:nvSpPr>
        <p:spPr>
          <a:xfrm>
            <a:off x="3839637" y="1152728"/>
            <a:ext cx="1465991" cy="1465991"/>
          </a:xfrm>
          <a:prstGeom prst="blockArc">
            <a:avLst>
              <a:gd name="adj1" fmla="val 10800000"/>
              <a:gd name="adj2" fmla="val 21599040"/>
              <a:gd name="adj3" fmla="val 957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30"/>
          <p:cNvSpPr/>
          <p:nvPr/>
        </p:nvSpPr>
        <p:spPr>
          <a:xfrm rot="-3600250">
            <a:off x="4364956" y="1413455"/>
            <a:ext cx="714366" cy="92681"/>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30"/>
          <p:cNvSpPr/>
          <p:nvPr/>
        </p:nvSpPr>
        <p:spPr>
          <a:xfrm rot="5400000">
            <a:off x="4240257" y="1555371"/>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30"/>
          <p:cNvSpPr/>
          <p:nvPr/>
        </p:nvSpPr>
        <p:spPr>
          <a:xfrm>
            <a:off x="4526188" y="1712698"/>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30"/>
          <p:cNvSpPr/>
          <p:nvPr/>
        </p:nvSpPr>
        <p:spPr>
          <a:xfrm rot="5400000">
            <a:off x="6257361" y="1083158"/>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3263" name="Google Shape;3263;p130"/>
          <p:cNvSpPr/>
          <p:nvPr/>
        </p:nvSpPr>
        <p:spPr>
          <a:xfrm>
            <a:off x="6327038" y="1152728"/>
            <a:ext cx="1465991" cy="1465991"/>
          </a:xfrm>
          <a:prstGeom prst="blockArc">
            <a:avLst>
              <a:gd name="adj1" fmla="val 10800000"/>
              <a:gd name="adj2" fmla="val 21599040"/>
              <a:gd name="adj3" fmla="val 9579"/>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30"/>
          <p:cNvSpPr/>
          <p:nvPr/>
        </p:nvSpPr>
        <p:spPr>
          <a:xfrm rot="-905804">
            <a:off x="7006306" y="1605702"/>
            <a:ext cx="800313" cy="103635"/>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30"/>
          <p:cNvSpPr/>
          <p:nvPr/>
        </p:nvSpPr>
        <p:spPr>
          <a:xfrm rot="5400000">
            <a:off x="6727658" y="1555371"/>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30"/>
          <p:cNvSpPr/>
          <p:nvPr/>
        </p:nvSpPr>
        <p:spPr>
          <a:xfrm>
            <a:off x="7013589" y="1712698"/>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30"/>
          <p:cNvSpPr/>
          <p:nvPr/>
        </p:nvSpPr>
        <p:spPr>
          <a:xfrm>
            <a:off x="979775" y="4123643"/>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It’s the fourth-largest planet of them all</a:t>
            </a:r>
            <a:endParaRPr sz="1500">
              <a:solidFill>
                <a:schemeClr val="dk2"/>
              </a:solidFill>
              <a:latin typeface="Open Sans"/>
              <a:ea typeface="Open Sans"/>
              <a:cs typeface="Open Sans"/>
              <a:sym typeface="Open Sans"/>
            </a:endParaRPr>
          </a:p>
        </p:txBody>
      </p:sp>
      <p:sp>
        <p:nvSpPr>
          <p:cNvPr id="3268" name="Google Shape;3268;p130"/>
          <p:cNvSpPr/>
          <p:nvPr/>
        </p:nvSpPr>
        <p:spPr>
          <a:xfrm>
            <a:off x="3467225" y="4123568"/>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High</a:t>
            </a:r>
            <a:endParaRPr>
              <a:solidFill>
                <a:schemeClr val="dk2"/>
              </a:solidFill>
              <a:latin typeface="Open Sans"/>
              <a:ea typeface="Open Sans"/>
              <a:cs typeface="Open Sans"/>
              <a:sym typeface="Open Sans"/>
            </a:endParaRPr>
          </a:p>
        </p:txBody>
      </p:sp>
      <p:sp>
        <p:nvSpPr>
          <p:cNvPr id="3269" name="Google Shape;3269;p130"/>
          <p:cNvSpPr/>
          <p:nvPr/>
        </p:nvSpPr>
        <p:spPr>
          <a:xfrm>
            <a:off x="5954625" y="4123544"/>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Open Sans"/>
                <a:ea typeface="Open Sans"/>
                <a:cs typeface="Open Sans"/>
                <a:sym typeface="Open Sans"/>
              </a:rPr>
              <a:t>Done</a:t>
            </a:r>
            <a:endParaRPr>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239"/>
                                        </p:tgtEl>
                                        <p:attrNameLst>
                                          <p:attrName>style.visibility</p:attrName>
                                        </p:attrNameLst>
                                      </p:cBhvr>
                                      <p:to>
                                        <p:strVal val="visible"/>
                                      </p:to>
                                    </p:set>
                                    <p:anim calcmode="lin" valueType="num">
                                      <p:cBhvr additive="base">
                                        <p:cTn id="7" dur="1000"/>
                                        <p:tgtEl>
                                          <p:spTgt spid="323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44"/>
                                        </p:tgtEl>
                                        <p:attrNameLst>
                                          <p:attrName>style.visibility</p:attrName>
                                        </p:attrNameLst>
                                      </p:cBhvr>
                                      <p:to>
                                        <p:strVal val="visible"/>
                                      </p:to>
                                    </p:set>
                                    <p:anim calcmode="lin" valueType="num">
                                      <p:cBhvr additive="base">
                                        <p:cTn id="12" dur="1000"/>
                                        <p:tgtEl>
                                          <p:spTgt spid="3244"/>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3245"/>
                                        </p:tgtEl>
                                        <p:attrNameLst>
                                          <p:attrName>style.visibility</p:attrName>
                                        </p:attrNameLst>
                                      </p:cBhvr>
                                      <p:to>
                                        <p:strVal val="visible"/>
                                      </p:to>
                                    </p:set>
                                    <p:animEffect transition="in" filter="fade">
                                      <p:cBhvr>
                                        <p:cTn id="15" dur="1000"/>
                                        <p:tgtEl>
                                          <p:spTgt spid="3245"/>
                                        </p:tgtEl>
                                      </p:cBhvr>
                                    </p:animEffect>
                                  </p:childTnLst>
                                </p:cTn>
                              </p:par>
                              <p:par>
                                <p:cTn id="16" presetID="10" presetClass="entr" presetSubtype="0" fill="hold" nodeType="withEffect">
                                  <p:stCondLst>
                                    <p:cond delay="0"/>
                                  </p:stCondLst>
                                  <p:childTnLst>
                                    <p:set>
                                      <p:cBhvr>
                                        <p:cTn id="17" dur="1" fill="hold">
                                          <p:stCondLst>
                                            <p:cond delay="0"/>
                                          </p:stCondLst>
                                        </p:cTn>
                                        <p:tgtEl>
                                          <p:spTgt spid="3246"/>
                                        </p:tgtEl>
                                        <p:attrNameLst>
                                          <p:attrName>style.visibility</p:attrName>
                                        </p:attrNameLst>
                                      </p:cBhvr>
                                      <p:to>
                                        <p:strVal val="visible"/>
                                      </p:to>
                                    </p:set>
                                    <p:animEffect transition="in" filter="fade">
                                      <p:cBhvr>
                                        <p:cTn id="18" dur="1000"/>
                                        <p:tgtEl>
                                          <p:spTgt spid="3246"/>
                                        </p:tgtEl>
                                      </p:cBhvr>
                                    </p:animEffect>
                                  </p:childTnLst>
                                </p:cTn>
                              </p:par>
                              <p:par>
                                <p:cTn id="19" presetID="10" presetClass="entr" presetSubtype="0" fill="hold" nodeType="withEffect">
                                  <p:stCondLst>
                                    <p:cond delay="0"/>
                                  </p:stCondLst>
                                  <p:childTnLst>
                                    <p:set>
                                      <p:cBhvr>
                                        <p:cTn id="20" dur="1" fill="hold">
                                          <p:stCondLst>
                                            <p:cond delay="0"/>
                                          </p:stCondLst>
                                        </p:cTn>
                                        <p:tgtEl>
                                          <p:spTgt spid="3247"/>
                                        </p:tgtEl>
                                        <p:attrNameLst>
                                          <p:attrName>style.visibility</p:attrName>
                                        </p:attrNameLst>
                                      </p:cBhvr>
                                      <p:to>
                                        <p:strVal val="visible"/>
                                      </p:to>
                                    </p:set>
                                    <p:animEffect transition="in" filter="fade">
                                      <p:cBhvr>
                                        <p:cTn id="21" dur="1000"/>
                                        <p:tgtEl>
                                          <p:spTgt spid="3247"/>
                                        </p:tgtEl>
                                      </p:cBhvr>
                                    </p:animEffect>
                                  </p:childTnLst>
                                </p:cTn>
                              </p:par>
                              <p:par>
                                <p:cTn id="22" presetID="10" presetClass="entr" presetSubtype="0" fill="hold" nodeType="withEffect">
                                  <p:stCondLst>
                                    <p:cond delay="0"/>
                                  </p:stCondLst>
                                  <p:childTnLst>
                                    <p:set>
                                      <p:cBhvr>
                                        <p:cTn id="23" dur="1" fill="hold">
                                          <p:stCondLst>
                                            <p:cond delay="0"/>
                                          </p:stCondLst>
                                        </p:cTn>
                                        <p:tgtEl>
                                          <p:spTgt spid="3252"/>
                                        </p:tgtEl>
                                        <p:attrNameLst>
                                          <p:attrName>style.visibility</p:attrName>
                                        </p:attrNameLst>
                                      </p:cBhvr>
                                      <p:to>
                                        <p:strVal val="visible"/>
                                      </p:to>
                                    </p:set>
                                    <p:animEffect transition="in" filter="fade">
                                      <p:cBhvr>
                                        <p:cTn id="24" dur="1000"/>
                                        <p:tgtEl>
                                          <p:spTgt spid="3252"/>
                                        </p:tgtEl>
                                      </p:cBhvr>
                                    </p:animEffect>
                                  </p:childTnLst>
                                </p:cTn>
                              </p:par>
                              <p:par>
                                <p:cTn id="25" presetID="10" presetClass="entr" presetSubtype="0" fill="hold" nodeType="withEffect">
                                  <p:stCondLst>
                                    <p:cond delay="0"/>
                                  </p:stCondLst>
                                  <p:childTnLst>
                                    <p:set>
                                      <p:cBhvr>
                                        <p:cTn id="26" dur="1" fill="hold">
                                          <p:stCondLst>
                                            <p:cond delay="0"/>
                                          </p:stCondLst>
                                        </p:cTn>
                                        <p:tgtEl>
                                          <p:spTgt spid="3253"/>
                                        </p:tgtEl>
                                        <p:attrNameLst>
                                          <p:attrName>style.visibility</p:attrName>
                                        </p:attrNameLst>
                                      </p:cBhvr>
                                      <p:to>
                                        <p:strVal val="visible"/>
                                      </p:to>
                                    </p:set>
                                    <p:animEffect transition="in" filter="fade">
                                      <p:cBhvr>
                                        <p:cTn id="27" dur="1000"/>
                                        <p:tgtEl>
                                          <p:spTgt spid="3253"/>
                                        </p:tgtEl>
                                      </p:cBhvr>
                                    </p:animEffect>
                                  </p:childTnLst>
                                </p:cTn>
                              </p:par>
                              <p:par>
                                <p:cTn id="28" presetID="10" presetClass="entr" presetSubtype="0" fill="hold" nodeType="withEffect">
                                  <p:stCondLst>
                                    <p:cond delay="0"/>
                                  </p:stCondLst>
                                  <p:childTnLst>
                                    <p:set>
                                      <p:cBhvr>
                                        <p:cTn id="29" dur="1" fill="hold">
                                          <p:stCondLst>
                                            <p:cond delay="0"/>
                                          </p:stCondLst>
                                        </p:cTn>
                                        <p:tgtEl>
                                          <p:spTgt spid="3254"/>
                                        </p:tgtEl>
                                        <p:attrNameLst>
                                          <p:attrName>style.visibility</p:attrName>
                                        </p:attrNameLst>
                                      </p:cBhvr>
                                      <p:to>
                                        <p:strVal val="visible"/>
                                      </p:to>
                                    </p:set>
                                    <p:animEffect transition="in" filter="fade">
                                      <p:cBhvr>
                                        <p:cTn id="30" dur="1000"/>
                                        <p:tgtEl>
                                          <p:spTgt spid="3254"/>
                                        </p:tgtEl>
                                      </p:cBhvr>
                                    </p:animEffect>
                                  </p:childTnLst>
                                </p:cTn>
                              </p:par>
                              <p:par>
                                <p:cTn id="31" presetID="10" presetClass="entr" presetSubtype="0" fill="hold" nodeType="withEffect">
                                  <p:stCondLst>
                                    <p:cond delay="0"/>
                                  </p:stCondLst>
                                  <p:childTnLst>
                                    <p:set>
                                      <p:cBhvr>
                                        <p:cTn id="32" dur="1" fill="hold">
                                          <p:stCondLst>
                                            <p:cond delay="0"/>
                                          </p:stCondLst>
                                        </p:cTn>
                                        <p:tgtEl>
                                          <p:spTgt spid="3255"/>
                                        </p:tgtEl>
                                        <p:attrNameLst>
                                          <p:attrName>style.visibility</p:attrName>
                                        </p:attrNameLst>
                                      </p:cBhvr>
                                      <p:to>
                                        <p:strVal val="visible"/>
                                      </p:to>
                                    </p:set>
                                    <p:animEffect transition="in" filter="fade">
                                      <p:cBhvr>
                                        <p:cTn id="33" dur="1000"/>
                                        <p:tgtEl>
                                          <p:spTgt spid="3255"/>
                                        </p:tgtEl>
                                      </p:cBhvr>
                                    </p:animEffect>
                                  </p:childTnLst>
                                </p:cTn>
                              </p:par>
                              <p:par>
                                <p:cTn id="34" presetID="10" presetClass="entr" presetSubtype="0" fill="hold" nodeType="withEffect">
                                  <p:stCondLst>
                                    <p:cond delay="0"/>
                                  </p:stCondLst>
                                  <p:childTnLst>
                                    <p:set>
                                      <p:cBhvr>
                                        <p:cTn id="35" dur="1" fill="hold">
                                          <p:stCondLst>
                                            <p:cond delay="0"/>
                                          </p:stCondLst>
                                        </p:cTn>
                                        <p:tgtEl>
                                          <p:spTgt spid="3256"/>
                                        </p:tgtEl>
                                        <p:attrNameLst>
                                          <p:attrName>style.visibility</p:attrName>
                                        </p:attrNameLst>
                                      </p:cBhvr>
                                      <p:to>
                                        <p:strVal val="visible"/>
                                      </p:to>
                                    </p:set>
                                    <p:animEffect transition="in" filter="fade">
                                      <p:cBhvr>
                                        <p:cTn id="36" dur="1000"/>
                                        <p:tgtEl>
                                          <p:spTgt spid="3256"/>
                                        </p:tgtEl>
                                      </p:cBhvr>
                                    </p:animEffect>
                                  </p:childTnLst>
                                </p:cTn>
                              </p:par>
                              <p:par>
                                <p:cTn id="37" presetID="10" presetClass="entr" presetSubtype="0" fill="hold" nodeType="withEffect">
                                  <p:stCondLst>
                                    <p:cond delay="0"/>
                                  </p:stCondLst>
                                  <p:childTnLst>
                                    <p:set>
                                      <p:cBhvr>
                                        <p:cTn id="38" dur="1" fill="hold">
                                          <p:stCondLst>
                                            <p:cond delay="0"/>
                                          </p:stCondLst>
                                        </p:cTn>
                                        <p:tgtEl>
                                          <p:spTgt spid="3267"/>
                                        </p:tgtEl>
                                        <p:attrNameLst>
                                          <p:attrName>style.visibility</p:attrName>
                                        </p:attrNameLst>
                                      </p:cBhvr>
                                      <p:to>
                                        <p:strVal val="visible"/>
                                      </p:to>
                                    </p:set>
                                    <p:animEffect transition="in" filter="fade">
                                      <p:cBhvr>
                                        <p:cTn id="39" dur="1000"/>
                                        <p:tgtEl>
                                          <p:spTgt spid="326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240"/>
                                        </p:tgtEl>
                                        <p:attrNameLst>
                                          <p:attrName>style.visibility</p:attrName>
                                        </p:attrNameLst>
                                      </p:cBhvr>
                                      <p:to>
                                        <p:strVal val="visible"/>
                                      </p:to>
                                    </p:set>
                                    <p:anim calcmode="lin" valueType="num">
                                      <p:cBhvr additive="base">
                                        <p:cTn id="44" dur="1000"/>
                                        <p:tgtEl>
                                          <p:spTgt spid="3240"/>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3241"/>
                                        </p:tgtEl>
                                        <p:attrNameLst>
                                          <p:attrName>style.visibility</p:attrName>
                                        </p:attrNameLst>
                                      </p:cBhvr>
                                      <p:to>
                                        <p:strVal val="visible"/>
                                      </p:to>
                                    </p:set>
                                    <p:animEffect transition="in" filter="fade">
                                      <p:cBhvr>
                                        <p:cTn id="47" dur="1000"/>
                                        <p:tgtEl>
                                          <p:spTgt spid="3241"/>
                                        </p:tgtEl>
                                      </p:cBhvr>
                                    </p:animEffect>
                                  </p:childTnLst>
                                </p:cTn>
                              </p:par>
                              <p:par>
                                <p:cTn id="48" presetID="10" presetClass="entr" presetSubtype="0" fill="hold" nodeType="withEffect">
                                  <p:stCondLst>
                                    <p:cond delay="0"/>
                                  </p:stCondLst>
                                  <p:childTnLst>
                                    <p:set>
                                      <p:cBhvr>
                                        <p:cTn id="49" dur="1" fill="hold">
                                          <p:stCondLst>
                                            <p:cond delay="0"/>
                                          </p:stCondLst>
                                        </p:cTn>
                                        <p:tgtEl>
                                          <p:spTgt spid="3248"/>
                                        </p:tgtEl>
                                        <p:attrNameLst>
                                          <p:attrName>style.visibility</p:attrName>
                                        </p:attrNameLst>
                                      </p:cBhvr>
                                      <p:to>
                                        <p:strVal val="visible"/>
                                      </p:to>
                                    </p:set>
                                    <p:animEffect transition="in" filter="fade">
                                      <p:cBhvr>
                                        <p:cTn id="50" dur="1000"/>
                                        <p:tgtEl>
                                          <p:spTgt spid="3248"/>
                                        </p:tgtEl>
                                      </p:cBhvr>
                                    </p:animEffect>
                                  </p:childTnLst>
                                </p:cTn>
                              </p:par>
                              <p:par>
                                <p:cTn id="51" presetID="10" presetClass="entr" presetSubtype="0" fill="hold" nodeType="withEffect">
                                  <p:stCondLst>
                                    <p:cond delay="0"/>
                                  </p:stCondLst>
                                  <p:childTnLst>
                                    <p:set>
                                      <p:cBhvr>
                                        <p:cTn id="52" dur="1" fill="hold">
                                          <p:stCondLst>
                                            <p:cond delay="0"/>
                                          </p:stCondLst>
                                        </p:cTn>
                                        <p:tgtEl>
                                          <p:spTgt spid="3250"/>
                                        </p:tgtEl>
                                        <p:attrNameLst>
                                          <p:attrName>style.visibility</p:attrName>
                                        </p:attrNameLst>
                                      </p:cBhvr>
                                      <p:to>
                                        <p:strVal val="visible"/>
                                      </p:to>
                                    </p:set>
                                    <p:animEffect transition="in" filter="fade">
                                      <p:cBhvr>
                                        <p:cTn id="53" dur="1000"/>
                                        <p:tgtEl>
                                          <p:spTgt spid="3250"/>
                                        </p:tgtEl>
                                      </p:cBhvr>
                                    </p:animEffect>
                                  </p:childTnLst>
                                </p:cTn>
                              </p:par>
                              <p:par>
                                <p:cTn id="54" presetID="10" presetClass="entr" presetSubtype="0" fill="hold" nodeType="withEffect">
                                  <p:stCondLst>
                                    <p:cond delay="0"/>
                                  </p:stCondLst>
                                  <p:childTnLst>
                                    <p:set>
                                      <p:cBhvr>
                                        <p:cTn id="55" dur="1" fill="hold">
                                          <p:stCondLst>
                                            <p:cond delay="0"/>
                                          </p:stCondLst>
                                        </p:cTn>
                                        <p:tgtEl>
                                          <p:spTgt spid="3257"/>
                                        </p:tgtEl>
                                        <p:attrNameLst>
                                          <p:attrName>style.visibility</p:attrName>
                                        </p:attrNameLst>
                                      </p:cBhvr>
                                      <p:to>
                                        <p:strVal val="visible"/>
                                      </p:to>
                                    </p:set>
                                    <p:animEffect transition="in" filter="fade">
                                      <p:cBhvr>
                                        <p:cTn id="56" dur="1000"/>
                                        <p:tgtEl>
                                          <p:spTgt spid="3257"/>
                                        </p:tgtEl>
                                      </p:cBhvr>
                                    </p:animEffect>
                                  </p:childTnLst>
                                </p:cTn>
                              </p:par>
                              <p:par>
                                <p:cTn id="57" presetID="10" presetClass="entr" presetSubtype="0" fill="hold" nodeType="withEffect">
                                  <p:stCondLst>
                                    <p:cond delay="0"/>
                                  </p:stCondLst>
                                  <p:childTnLst>
                                    <p:set>
                                      <p:cBhvr>
                                        <p:cTn id="58" dur="1" fill="hold">
                                          <p:stCondLst>
                                            <p:cond delay="0"/>
                                          </p:stCondLst>
                                        </p:cTn>
                                        <p:tgtEl>
                                          <p:spTgt spid="3258"/>
                                        </p:tgtEl>
                                        <p:attrNameLst>
                                          <p:attrName>style.visibility</p:attrName>
                                        </p:attrNameLst>
                                      </p:cBhvr>
                                      <p:to>
                                        <p:strVal val="visible"/>
                                      </p:to>
                                    </p:set>
                                    <p:animEffect transition="in" filter="fade">
                                      <p:cBhvr>
                                        <p:cTn id="59" dur="1000"/>
                                        <p:tgtEl>
                                          <p:spTgt spid="3258"/>
                                        </p:tgtEl>
                                      </p:cBhvr>
                                    </p:animEffect>
                                  </p:childTnLst>
                                </p:cTn>
                              </p:par>
                              <p:par>
                                <p:cTn id="60" presetID="10" presetClass="entr" presetSubtype="0" fill="hold" nodeType="withEffect">
                                  <p:stCondLst>
                                    <p:cond delay="0"/>
                                  </p:stCondLst>
                                  <p:childTnLst>
                                    <p:set>
                                      <p:cBhvr>
                                        <p:cTn id="61" dur="1" fill="hold">
                                          <p:stCondLst>
                                            <p:cond delay="0"/>
                                          </p:stCondLst>
                                        </p:cTn>
                                        <p:tgtEl>
                                          <p:spTgt spid="3259"/>
                                        </p:tgtEl>
                                        <p:attrNameLst>
                                          <p:attrName>style.visibility</p:attrName>
                                        </p:attrNameLst>
                                      </p:cBhvr>
                                      <p:to>
                                        <p:strVal val="visible"/>
                                      </p:to>
                                    </p:set>
                                    <p:animEffect transition="in" filter="fade">
                                      <p:cBhvr>
                                        <p:cTn id="62" dur="1000"/>
                                        <p:tgtEl>
                                          <p:spTgt spid="3259"/>
                                        </p:tgtEl>
                                      </p:cBhvr>
                                    </p:animEffect>
                                  </p:childTnLst>
                                </p:cTn>
                              </p:par>
                              <p:par>
                                <p:cTn id="63" presetID="10" presetClass="entr" presetSubtype="0" fill="hold" nodeType="withEffect">
                                  <p:stCondLst>
                                    <p:cond delay="0"/>
                                  </p:stCondLst>
                                  <p:childTnLst>
                                    <p:set>
                                      <p:cBhvr>
                                        <p:cTn id="64" dur="1" fill="hold">
                                          <p:stCondLst>
                                            <p:cond delay="0"/>
                                          </p:stCondLst>
                                        </p:cTn>
                                        <p:tgtEl>
                                          <p:spTgt spid="3260"/>
                                        </p:tgtEl>
                                        <p:attrNameLst>
                                          <p:attrName>style.visibility</p:attrName>
                                        </p:attrNameLst>
                                      </p:cBhvr>
                                      <p:to>
                                        <p:strVal val="visible"/>
                                      </p:to>
                                    </p:set>
                                    <p:animEffect transition="in" filter="fade">
                                      <p:cBhvr>
                                        <p:cTn id="65" dur="1000"/>
                                        <p:tgtEl>
                                          <p:spTgt spid="3260"/>
                                        </p:tgtEl>
                                      </p:cBhvr>
                                    </p:animEffect>
                                  </p:childTnLst>
                                </p:cTn>
                              </p:par>
                              <p:par>
                                <p:cTn id="66" presetID="10" presetClass="entr" presetSubtype="0" fill="hold" nodeType="withEffect">
                                  <p:stCondLst>
                                    <p:cond delay="0"/>
                                  </p:stCondLst>
                                  <p:childTnLst>
                                    <p:set>
                                      <p:cBhvr>
                                        <p:cTn id="67" dur="1" fill="hold">
                                          <p:stCondLst>
                                            <p:cond delay="0"/>
                                          </p:stCondLst>
                                        </p:cTn>
                                        <p:tgtEl>
                                          <p:spTgt spid="3261"/>
                                        </p:tgtEl>
                                        <p:attrNameLst>
                                          <p:attrName>style.visibility</p:attrName>
                                        </p:attrNameLst>
                                      </p:cBhvr>
                                      <p:to>
                                        <p:strVal val="visible"/>
                                      </p:to>
                                    </p:set>
                                    <p:animEffect transition="in" filter="fade">
                                      <p:cBhvr>
                                        <p:cTn id="68" dur="1000"/>
                                        <p:tgtEl>
                                          <p:spTgt spid="3261"/>
                                        </p:tgtEl>
                                      </p:cBhvr>
                                    </p:animEffect>
                                  </p:childTnLst>
                                </p:cTn>
                              </p:par>
                              <p:par>
                                <p:cTn id="69" presetID="10" presetClass="entr" presetSubtype="0" fill="hold" nodeType="withEffect">
                                  <p:stCondLst>
                                    <p:cond delay="0"/>
                                  </p:stCondLst>
                                  <p:childTnLst>
                                    <p:set>
                                      <p:cBhvr>
                                        <p:cTn id="70" dur="1" fill="hold">
                                          <p:stCondLst>
                                            <p:cond delay="0"/>
                                          </p:stCondLst>
                                        </p:cTn>
                                        <p:tgtEl>
                                          <p:spTgt spid="3268"/>
                                        </p:tgtEl>
                                        <p:attrNameLst>
                                          <p:attrName>style.visibility</p:attrName>
                                        </p:attrNameLst>
                                      </p:cBhvr>
                                      <p:to>
                                        <p:strVal val="visible"/>
                                      </p:to>
                                    </p:set>
                                    <p:animEffect transition="in" filter="fade">
                                      <p:cBhvr>
                                        <p:cTn id="71" dur="1000"/>
                                        <p:tgtEl>
                                          <p:spTgt spid="326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3242"/>
                                        </p:tgtEl>
                                        <p:attrNameLst>
                                          <p:attrName>style.visibility</p:attrName>
                                        </p:attrNameLst>
                                      </p:cBhvr>
                                      <p:to>
                                        <p:strVal val="visible"/>
                                      </p:to>
                                    </p:set>
                                    <p:anim calcmode="lin" valueType="num">
                                      <p:cBhvr additive="base">
                                        <p:cTn id="76" dur="1000"/>
                                        <p:tgtEl>
                                          <p:spTgt spid="3242"/>
                                        </p:tgtEl>
                                        <p:attrNameLst>
                                          <p:attrName>ppt_y</p:attrName>
                                        </p:attrNameLst>
                                      </p:cBhvr>
                                      <p:tavLst>
                                        <p:tav tm="0">
                                          <p:val>
                                            <p:strVal val="#ppt_y+1"/>
                                          </p:val>
                                        </p:tav>
                                        <p:tav tm="100000">
                                          <p:val>
                                            <p:strVal val="#ppt_y"/>
                                          </p:val>
                                        </p:tav>
                                      </p:tavLst>
                                    </p:anim>
                                  </p:childTnLst>
                                </p:cTn>
                              </p:par>
                              <p:par>
                                <p:cTn id="77" presetID="10" presetClass="entr" presetSubtype="0" fill="hold" nodeType="withEffect">
                                  <p:stCondLst>
                                    <p:cond delay="0"/>
                                  </p:stCondLst>
                                  <p:childTnLst>
                                    <p:set>
                                      <p:cBhvr>
                                        <p:cTn id="78" dur="1" fill="hold">
                                          <p:stCondLst>
                                            <p:cond delay="0"/>
                                          </p:stCondLst>
                                        </p:cTn>
                                        <p:tgtEl>
                                          <p:spTgt spid="3243"/>
                                        </p:tgtEl>
                                        <p:attrNameLst>
                                          <p:attrName>style.visibility</p:attrName>
                                        </p:attrNameLst>
                                      </p:cBhvr>
                                      <p:to>
                                        <p:strVal val="visible"/>
                                      </p:to>
                                    </p:set>
                                    <p:animEffect transition="in" filter="fade">
                                      <p:cBhvr>
                                        <p:cTn id="79" dur="1000"/>
                                        <p:tgtEl>
                                          <p:spTgt spid="3243"/>
                                        </p:tgtEl>
                                      </p:cBhvr>
                                    </p:animEffect>
                                  </p:childTnLst>
                                </p:cTn>
                              </p:par>
                              <p:par>
                                <p:cTn id="80" presetID="10" presetClass="entr" presetSubtype="0" fill="hold" nodeType="withEffect">
                                  <p:stCondLst>
                                    <p:cond delay="0"/>
                                  </p:stCondLst>
                                  <p:childTnLst>
                                    <p:set>
                                      <p:cBhvr>
                                        <p:cTn id="81" dur="1" fill="hold">
                                          <p:stCondLst>
                                            <p:cond delay="0"/>
                                          </p:stCondLst>
                                        </p:cTn>
                                        <p:tgtEl>
                                          <p:spTgt spid="3249"/>
                                        </p:tgtEl>
                                        <p:attrNameLst>
                                          <p:attrName>style.visibility</p:attrName>
                                        </p:attrNameLst>
                                      </p:cBhvr>
                                      <p:to>
                                        <p:strVal val="visible"/>
                                      </p:to>
                                    </p:set>
                                    <p:animEffect transition="in" filter="fade">
                                      <p:cBhvr>
                                        <p:cTn id="82" dur="1000"/>
                                        <p:tgtEl>
                                          <p:spTgt spid="3249"/>
                                        </p:tgtEl>
                                      </p:cBhvr>
                                    </p:animEffect>
                                  </p:childTnLst>
                                </p:cTn>
                              </p:par>
                              <p:par>
                                <p:cTn id="83" presetID="10" presetClass="entr" presetSubtype="0" fill="hold" nodeType="withEffect">
                                  <p:stCondLst>
                                    <p:cond delay="0"/>
                                  </p:stCondLst>
                                  <p:childTnLst>
                                    <p:set>
                                      <p:cBhvr>
                                        <p:cTn id="84" dur="1" fill="hold">
                                          <p:stCondLst>
                                            <p:cond delay="0"/>
                                          </p:stCondLst>
                                        </p:cTn>
                                        <p:tgtEl>
                                          <p:spTgt spid="3251"/>
                                        </p:tgtEl>
                                        <p:attrNameLst>
                                          <p:attrName>style.visibility</p:attrName>
                                        </p:attrNameLst>
                                      </p:cBhvr>
                                      <p:to>
                                        <p:strVal val="visible"/>
                                      </p:to>
                                    </p:set>
                                    <p:animEffect transition="in" filter="fade">
                                      <p:cBhvr>
                                        <p:cTn id="85" dur="1000"/>
                                        <p:tgtEl>
                                          <p:spTgt spid="3251"/>
                                        </p:tgtEl>
                                      </p:cBhvr>
                                    </p:animEffect>
                                  </p:childTnLst>
                                </p:cTn>
                              </p:par>
                              <p:par>
                                <p:cTn id="86" presetID="10" presetClass="entr" presetSubtype="0" fill="hold" nodeType="withEffect">
                                  <p:stCondLst>
                                    <p:cond delay="0"/>
                                  </p:stCondLst>
                                  <p:childTnLst>
                                    <p:set>
                                      <p:cBhvr>
                                        <p:cTn id="87" dur="1" fill="hold">
                                          <p:stCondLst>
                                            <p:cond delay="0"/>
                                          </p:stCondLst>
                                        </p:cTn>
                                        <p:tgtEl>
                                          <p:spTgt spid="3262"/>
                                        </p:tgtEl>
                                        <p:attrNameLst>
                                          <p:attrName>style.visibility</p:attrName>
                                        </p:attrNameLst>
                                      </p:cBhvr>
                                      <p:to>
                                        <p:strVal val="visible"/>
                                      </p:to>
                                    </p:set>
                                    <p:animEffect transition="in" filter="fade">
                                      <p:cBhvr>
                                        <p:cTn id="88" dur="1000"/>
                                        <p:tgtEl>
                                          <p:spTgt spid="3262"/>
                                        </p:tgtEl>
                                      </p:cBhvr>
                                    </p:animEffect>
                                  </p:childTnLst>
                                </p:cTn>
                              </p:par>
                              <p:par>
                                <p:cTn id="89" presetID="10" presetClass="entr" presetSubtype="0" fill="hold" nodeType="withEffect">
                                  <p:stCondLst>
                                    <p:cond delay="0"/>
                                  </p:stCondLst>
                                  <p:childTnLst>
                                    <p:set>
                                      <p:cBhvr>
                                        <p:cTn id="90" dur="1" fill="hold">
                                          <p:stCondLst>
                                            <p:cond delay="0"/>
                                          </p:stCondLst>
                                        </p:cTn>
                                        <p:tgtEl>
                                          <p:spTgt spid="3263"/>
                                        </p:tgtEl>
                                        <p:attrNameLst>
                                          <p:attrName>style.visibility</p:attrName>
                                        </p:attrNameLst>
                                      </p:cBhvr>
                                      <p:to>
                                        <p:strVal val="visible"/>
                                      </p:to>
                                    </p:set>
                                    <p:animEffect transition="in" filter="fade">
                                      <p:cBhvr>
                                        <p:cTn id="91" dur="1000"/>
                                        <p:tgtEl>
                                          <p:spTgt spid="3263"/>
                                        </p:tgtEl>
                                      </p:cBhvr>
                                    </p:animEffect>
                                  </p:childTnLst>
                                </p:cTn>
                              </p:par>
                              <p:par>
                                <p:cTn id="92" presetID="10" presetClass="entr" presetSubtype="0" fill="hold" nodeType="withEffect">
                                  <p:stCondLst>
                                    <p:cond delay="0"/>
                                  </p:stCondLst>
                                  <p:childTnLst>
                                    <p:set>
                                      <p:cBhvr>
                                        <p:cTn id="93" dur="1" fill="hold">
                                          <p:stCondLst>
                                            <p:cond delay="0"/>
                                          </p:stCondLst>
                                        </p:cTn>
                                        <p:tgtEl>
                                          <p:spTgt spid="3264"/>
                                        </p:tgtEl>
                                        <p:attrNameLst>
                                          <p:attrName>style.visibility</p:attrName>
                                        </p:attrNameLst>
                                      </p:cBhvr>
                                      <p:to>
                                        <p:strVal val="visible"/>
                                      </p:to>
                                    </p:set>
                                    <p:animEffect transition="in" filter="fade">
                                      <p:cBhvr>
                                        <p:cTn id="94" dur="1000"/>
                                        <p:tgtEl>
                                          <p:spTgt spid="3264"/>
                                        </p:tgtEl>
                                      </p:cBhvr>
                                    </p:animEffect>
                                  </p:childTnLst>
                                </p:cTn>
                              </p:par>
                              <p:par>
                                <p:cTn id="95" presetID="10" presetClass="entr" presetSubtype="0" fill="hold" nodeType="withEffect">
                                  <p:stCondLst>
                                    <p:cond delay="0"/>
                                  </p:stCondLst>
                                  <p:childTnLst>
                                    <p:set>
                                      <p:cBhvr>
                                        <p:cTn id="96" dur="1" fill="hold">
                                          <p:stCondLst>
                                            <p:cond delay="0"/>
                                          </p:stCondLst>
                                        </p:cTn>
                                        <p:tgtEl>
                                          <p:spTgt spid="3265"/>
                                        </p:tgtEl>
                                        <p:attrNameLst>
                                          <p:attrName>style.visibility</p:attrName>
                                        </p:attrNameLst>
                                      </p:cBhvr>
                                      <p:to>
                                        <p:strVal val="visible"/>
                                      </p:to>
                                    </p:set>
                                    <p:animEffect transition="in" filter="fade">
                                      <p:cBhvr>
                                        <p:cTn id="97" dur="1000"/>
                                        <p:tgtEl>
                                          <p:spTgt spid="3265"/>
                                        </p:tgtEl>
                                      </p:cBhvr>
                                    </p:animEffect>
                                  </p:childTnLst>
                                </p:cTn>
                              </p:par>
                              <p:par>
                                <p:cTn id="98" presetID="10" presetClass="entr" presetSubtype="0" fill="hold" nodeType="withEffect">
                                  <p:stCondLst>
                                    <p:cond delay="0"/>
                                  </p:stCondLst>
                                  <p:childTnLst>
                                    <p:set>
                                      <p:cBhvr>
                                        <p:cTn id="99" dur="1" fill="hold">
                                          <p:stCondLst>
                                            <p:cond delay="0"/>
                                          </p:stCondLst>
                                        </p:cTn>
                                        <p:tgtEl>
                                          <p:spTgt spid="3266"/>
                                        </p:tgtEl>
                                        <p:attrNameLst>
                                          <p:attrName>style.visibility</p:attrName>
                                        </p:attrNameLst>
                                      </p:cBhvr>
                                      <p:to>
                                        <p:strVal val="visible"/>
                                      </p:to>
                                    </p:set>
                                    <p:animEffect transition="in" filter="fade">
                                      <p:cBhvr>
                                        <p:cTn id="100" dur="1000"/>
                                        <p:tgtEl>
                                          <p:spTgt spid="3266"/>
                                        </p:tgtEl>
                                      </p:cBhvr>
                                    </p:animEffect>
                                  </p:childTnLst>
                                </p:cTn>
                              </p:par>
                              <p:par>
                                <p:cTn id="101" presetID="10" presetClass="entr" presetSubtype="0" fill="hold" nodeType="withEffect">
                                  <p:stCondLst>
                                    <p:cond delay="0"/>
                                  </p:stCondLst>
                                  <p:childTnLst>
                                    <p:set>
                                      <p:cBhvr>
                                        <p:cTn id="102" dur="1" fill="hold">
                                          <p:stCondLst>
                                            <p:cond delay="0"/>
                                          </p:stCondLst>
                                        </p:cTn>
                                        <p:tgtEl>
                                          <p:spTgt spid="3269"/>
                                        </p:tgtEl>
                                        <p:attrNameLst>
                                          <p:attrName>style.visibility</p:attrName>
                                        </p:attrNameLst>
                                      </p:cBhvr>
                                      <p:to>
                                        <p:strVal val="visible"/>
                                      </p:to>
                                    </p:set>
                                    <p:animEffect transition="in" filter="fade">
                                      <p:cBhvr>
                                        <p:cTn id="103" dur="1000"/>
                                        <p:tgtEl>
                                          <p:spTgt spid="3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73"/>
        <p:cNvGrpSpPr/>
        <p:nvPr/>
      </p:nvGrpSpPr>
      <p:grpSpPr>
        <a:xfrm>
          <a:off x="0" y="0"/>
          <a:ext cx="0" cy="0"/>
          <a:chOff x="0" y="0"/>
          <a:chExt cx="0" cy="0"/>
        </a:xfrm>
      </p:grpSpPr>
      <p:sp>
        <p:nvSpPr>
          <p:cNvPr id="3274" name="Google Shape;3274;p131"/>
          <p:cNvSpPr/>
          <p:nvPr/>
        </p:nvSpPr>
        <p:spPr>
          <a:xfrm>
            <a:off x="812088" y="2881151"/>
            <a:ext cx="3532800" cy="605400"/>
          </a:xfrm>
          <a:prstGeom prst="roundRect">
            <a:avLst>
              <a:gd name="adj" fmla="val 16667"/>
            </a:avLst>
          </a:prstGeom>
          <a:solidFill>
            <a:schemeClr val="accent5"/>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5" name="Google Shape;3275;p13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Launch Monitoring Dashboard</a:t>
            </a:r>
            <a:endParaRPr/>
          </a:p>
        </p:txBody>
      </p:sp>
      <p:sp>
        <p:nvSpPr>
          <p:cNvPr id="3276" name="Google Shape;3276;p131"/>
          <p:cNvSpPr txBox="1">
            <a:spLocks noGrp="1"/>
          </p:cNvSpPr>
          <p:nvPr>
            <p:ph type="body" idx="4294967295"/>
          </p:nvPr>
        </p:nvSpPr>
        <p:spPr>
          <a:xfrm>
            <a:off x="1541238" y="1906650"/>
            <a:ext cx="20745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2"/>
                </a:solidFill>
              </a:rPr>
              <a:t>Structure</a:t>
            </a:r>
            <a:endParaRPr b="1">
              <a:solidFill>
                <a:schemeClr val="lt2"/>
              </a:solidFill>
            </a:endParaRPr>
          </a:p>
        </p:txBody>
      </p:sp>
      <p:sp>
        <p:nvSpPr>
          <p:cNvPr id="3277" name="Google Shape;3277;p131"/>
          <p:cNvSpPr txBox="1">
            <a:spLocks noGrp="1"/>
          </p:cNvSpPr>
          <p:nvPr>
            <p:ph type="body" idx="4294967295"/>
          </p:nvPr>
        </p:nvSpPr>
        <p:spPr>
          <a:xfrm>
            <a:off x="5528263" y="1914038"/>
            <a:ext cx="2074500" cy="3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4"/>
                </a:solidFill>
              </a:rPr>
              <a:t>Systems</a:t>
            </a:r>
            <a:endParaRPr b="1">
              <a:solidFill>
                <a:schemeClr val="accent4"/>
              </a:solidFill>
            </a:endParaRPr>
          </a:p>
        </p:txBody>
      </p:sp>
      <p:sp>
        <p:nvSpPr>
          <p:cNvPr id="3278" name="Google Shape;3278;p131"/>
          <p:cNvSpPr txBox="1">
            <a:spLocks noGrp="1"/>
          </p:cNvSpPr>
          <p:nvPr>
            <p:ph type="body" idx="4294967295"/>
          </p:nvPr>
        </p:nvSpPr>
        <p:spPr>
          <a:xfrm>
            <a:off x="1541250" y="2219950"/>
            <a:ext cx="2074500" cy="56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Mars is the fourth planet from the Sun </a:t>
            </a:r>
            <a:endParaRPr sz="1400"/>
          </a:p>
        </p:txBody>
      </p:sp>
      <p:sp>
        <p:nvSpPr>
          <p:cNvPr id="3279" name="Google Shape;3279;p131"/>
          <p:cNvSpPr txBox="1">
            <a:spLocks noGrp="1"/>
          </p:cNvSpPr>
          <p:nvPr>
            <p:ph type="body" idx="4294967295"/>
          </p:nvPr>
        </p:nvSpPr>
        <p:spPr>
          <a:xfrm>
            <a:off x="5528259" y="2224495"/>
            <a:ext cx="2074500" cy="56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It is the fourth-largest planet by diameter</a:t>
            </a:r>
            <a:endParaRPr sz="1400"/>
          </a:p>
        </p:txBody>
      </p:sp>
      <p:sp>
        <p:nvSpPr>
          <p:cNvPr id="3280" name="Google Shape;3280;p131"/>
          <p:cNvSpPr/>
          <p:nvPr/>
        </p:nvSpPr>
        <p:spPr>
          <a:xfrm>
            <a:off x="812088" y="2881150"/>
            <a:ext cx="1511700" cy="60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31"/>
          <p:cNvSpPr txBox="1">
            <a:spLocks noGrp="1"/>
          </p:cNvSpPr>
          <p:nvPr>
            <p:ph type="body" idx="4294967295"/>
          </p:nvPr>
        </p:nvSpPr>
        <p:spPr>
          <a:xfrm>
            <a:off x="909763" y="2950501"/>
            <a:ext cx="1752600"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rPr>
              <a:t>25%</a:t>
            </a:r>
            <a:endParaRPr b="1">
              <a:solidFill>
                <a:schemeClr val="lt1"/>
              </a:solidFill>
            </a:endParaRPr>
          </a:p>
        </p:txBody>
      </p:sp>
      <p:graphicFrame>
        <p:nvGraphicFramePr>
          <p:cNvPr id="3282" name="Google Shape;3282;p131"/>
          <p:cNvGraphicFramePr/>
          <p:nvPr/>
        </p:nvGraphicFramePr>
        <p:xfrm>
          <a:off x="840013" y="3634575"/>
          <a:ext cx="3504875" cy="792420"/>
        </p:xfrm>
        <a:graphic>
          <a:graphicData uri="http://schemas.openxmlformats.org/drawingml/2006/table">
            <a:tbl>
              <a:tblPr>
                <a:noFill/>
                <a:tableStyleId>{27809BDF-C884-429B-BBE0-17B457412D10}</a:tableStyleId>
              </a:tblPr>
              <a:tblGrid>
                <a:gridCol w="3504875">
                  <a:extLst>
                    <a:ext uri="{9D8B030D-6E8A-4147-A177-3AD203B41FA5}">
                      <a16:colId xmlns:a16="http://schemas.microsoft.com/office/drawing/2014/main" val="20000"/>
                    </a:ext>
                  </a:extLst>
                </a:gridCol>
              </a:tblGrid>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Low</a:t>
                      </a:r>
                      <a:endParaRPr sz="15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 progress</a:t>
                      </a:r>
                      <a:endParaRPr sz="1500">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graphicFrame>
        <p:nvGraphicFramePr>
          <p:cNvPr id="3283" name="Google Shape;3283;p131"/>
          <p:cNvGraphicFramePr/>
          <p:nvPr/>
        </p:nvGraphicFramePr>
        <p:xfrm>
          <a:off x="4799113" y="3632000"/>
          <a:ext cx="3532800" cy="792420"/>
        </p:xfrm>
        <a:graphic>
          <a:graphicData uri="http://schemas.openxmlformats.org/drawingml/2006/table">
            <a:tbl>
              <a:tblPr>
                <a:noFill/>
                <a:tableStyleId>{27809BDF-C884-429B-BBE0-17B457412D10}</a:tableStyleId>
              </a:tblPr>
              <a:tblGrid>
                <a:gridCol w="3532800">
                  <a:extLst>
                    <a:ext uri="{9D8B030D-6E8A-4147-A177-3AD203B41FA5}">
                      <a16:colId xmlns:a16="http://schemas.microsoft.com/office/drawing/2014/main" val="20000"/>
                    </a:ext>
                  </a:extLst>
                </a:gridCol>
              </a:tblGrid>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High</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Completed</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bl>
          </a:graphicData>
        </a:graphic>
      </p:graphicFrame>
      <p:sp>
        <p:nvSpPr>
          <p:cNvPr id="3284" name="Google Shape;3284;p131"/>
          <p:cNvSpPr/>
          <p:nvPr/>
        </p:nvSpPr>
        <p:spPr>
          <a:xfrm>
            <a:off x="1781688" y="1122850"/>
            <a:ext cx="1593600" cy="1593600"/>
          </a:xfrm>
          <a:prstGeom prst="blockArc">
            <a:avLst>
              <a:gd name="adj1" fmla="val 10800000"/>
              <a:gd name="adj2" fmla="val 88207"/>
              <a:gd name="adj3" fmla="val 96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31"/>
          <p:cNvSpPr/>
          <p:nvPr/>
        </p:nvSpPr>
        <p:spPr>
          <a:xfrm rot="10800000" flipH="1">
            <a:off x="2029038" y="1381610"/>
            <a:ext cx="1098900" cy="10989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31"/>
          <p:cNvSpPr/>
          <p:nvPr/>
        </p:nvSpPr>
        <p:spPr>
          <a:xfrm rot="10800000" flipH="1">
            <a:off x="2275638" y="1628360"/>
            <a:ext cx="605700" cy="605400"/>
          </a:xfrm>
          <a:prstGeom prst="pie">
            <a:avLst>
              <a:gd name="adj1" fmla="val 0"/>
              <a:gd name="adj2" fmla="val 107998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31"/>
          <p:cNvSpPr/>
          <p:nvPr/>
        </p:nvSpPr>
        <p:spPr>
          <a:xfrm rot="-3824985">
            <a:off x="2199993" y="1326413"/>
            <a:ext cx="97673" cy="793594"/>
          </a:xfrm>
          <a:prstGeom prst="upArrow">
            <a:avLst>
              <a:gd name="adj1" fmla="val 50000"/>
              <a:gd name="adj2" fmla="val 4698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31"/>
          <p:cNvSpPr/>
          <p:nvPr/>
        </p:nvSpPr>
        <p:spPr>
          <a:xfrm rot="10800000" flipH="1">
            <a:off x="2404488" y="1757204"/>
            <a:ext cx="348000" cy="3477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31"/>
          <p:cNvSpPr/>
          <p:nvPr/>
        </p:nvSpPr>
        <p:spPr>
          <a:xfrm>
            <a:off x="5768713" y="1120388"/>
            <a:ext cx="1593600" cy="1593600"/>
          </a:xfrm>
          <a:prstGeom prst="blockArc">
            <a:avLst>
              <a:gd name="adj1" fmla="val 10800000"/>
              <a:gd name="adj2" fmla="val 88207"/>
              <a:gd name="adj3" fmla="val 964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31"/>
          <p:cNvSpPr/>
          <p:nvPr/>
        </p:nvSpPr>
        <p:spPr>
          <a:xfrm rot="10800000" flipH="1">
            <a:off x="6016063" y="1379148"/>
            <a:ext cx="1098900" cy="10989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31"/>
          <p:cNvSpPr/>
          <p:nvPr/>
        </p:nvSpPr>
        <p:spPr>
          <a:xfrm rot="10800000" flipH="1">
            <a:off x="6262663" y="1625898"/>
            <a:ext cx="605700" cy="605400"/>
          </a:xfrm>
          <a:prstGeom prst="pie">
            <a:avLst>
              <a:gd name="adj1" fmla="val 0"/>
              <a:gd name="adj2" fmla="val 107998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31"/>
          <p:cNvSpPr/>
          <p:nvPr/>
        </p:nvSpPr>
        <p:spPr>
          <a:xfrm rot="3451728">
            <a:off x="6828462" y="1266514"/>
            <a:ext cx="97788" cy="793441"/>
          </a:xfrm>
          <a:prstGeom prst="upArrow">
            <a:avLst>
              <a:gd name="adj1" fmla="val 50000"/>
              <a:gd name="adj2" fmla="val 46981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31"/>
          <p:cNvSpPr/>
          <p:nvPr/>
        </p:nvSpPr>
        <p:spPr>
          <a:xfrm rot="10800000" flipH="1">
            <a:off x="6391513" y="1754742"/>
            <a:ext cx="348000" cy="347700"/>
          </a:xfrm>
          <a:prstGeom prst="pie">
            <a:avLst>
              <a:gd name="adj1" fmla="val 0"/>
              <a:gd name="adj2" fmla="val 1079982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31"/>
          <p:cNvSpPr/>
          <p:nvPr/>
        </p:nvSpPr>
        <p:spPr>
          <a:xfrm>
            <a:off x="4799113" y="2861701"/>
            <a:ext cx="3532800" cy="605400"/>
          </a:xfrm>
          <a:prstGeom prst="roundRect">
            <a:avLst>
              <a:gd name="adj" fmla="val 16667"/>
            </a:avLst>
          </a:prstGeom>
          <a:solidFill>
            <a:schemeClr val="accent5"/>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5" name="Google Shape;3295;p131"/>
          <p:cNvSpPr/>
          <p:nvPr/>
        </p:nvSpPr>
        <p:spPr>
          <a:xfrm>
            <a:off x="4799130" y="2861700"/>
            <a:ext cx="2949300" cy="605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31"/>
          <p:cNvSpPr txBox="1">
            <a:spLocks noGrp="1"/>
          </p:cNvSpPr>
          <p:nvPr>
            <p:ph type="body" idx="4294967295"/>
          </p:nvPr>
        </p:nvSpPr>
        <p:spPr>
          <a:xfrm>
            <a:off x="4896788" y="2931051"/>
            <a:ext cx="1752600"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rPr>
              <a:t>80%</a:t>
            </a:r>
            <a:endParaRPr b="1">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5"/>
                                        </p:tgtEl>
                                        <p:attrNameLst>
                                          <p:attrName>style.visibility</p:attrName>
                                        </p:attrNameLst>
                                      </p:cBhvr>
                                      <p:to>
                                        <p:strVal val="visible"/>
                                      </p:to>
                                    </p:set>
                                    <p:anim calcmode="lin" valueType="num">
                                      <p:cBhvr additive="base">
                                        <p:cTn id="7" dur="1000"/>
                                        <p:tgtEl>
                                          <p:spTgt spid="327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74"/>
                                        </p:tgtEl>
                                        <p:attrNameLst>
                                          <p:attrName>style.visibility</p:attrName>
                                        </p:attrNameLst>
                                      </p:cBhvr>
                                      <p:to>
                                        <p:strVal val="visible"/>
                                      </p:to>
                                    </p:set>
                                    <p:anim calcmode="lin" valueType="num">
                                      <p:cBhvr additive="base">
                                        <p:cTn id="12" dur="1000"/>
                                        <p:tgtEl>
                                          <p:spTgt spid="3274"/>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3276"/>
                                        </p:tgtEl>
                                        <p:attrNameLst>
                                          <p:attrName>style.visibility</p:attrName>
                                        </p:attrNameLst>
                                      </p:cBhvr>
                                      <p:to>
                                        <p:strVal val="visible"/>
                                      </p:to>
                                    </p:set>
                                    <p:animEffect transition="in" filter="fade">
                                      <p:cBhvr>
                                        <p:cTn id="15" dur="1000"/>
                                        <p:tgtEl>
                                          <p:spTgt spid="3276"/>
                                        </p:tgtEl>
                                      </p:cBhvr>
                                    </p:animEffect>
                                  </p:childTnLst>
                                </p:cTn>
                              </p:par>
                              <p:par>
                                <p:cTn id="16" presetID="10" presetClass="entr" presetSubtype="0" fill="hold" nodeType="withEffect">
                                  <p:stCondLst>
                                    <p:cond delay="0"/>
                                  </p:stCondLst>
                                  <p:childTnLst>
                                    <p:set>
                                      <p:cBhvr>
                                        <p:cTn id="17" dur="1" fill="hold">
                                          <p:stCondLst>
                                            <p:cond delay="0"/>
                                          </p:stCondLst>
                                        </p:cTn>
                                        <p:tgtEl>
                                          <p:spTgt spid="3278"/>
                                        </p:tgtEl>
                                        <p:attrNameLst>
                                          <p:attrName>style.visibility</p:attrName>
                                        </p:attrNameLst>
                                      </p:cBhvr>
                                      <p:to>
                                        <p:strVal val="visible"/>
                                      </p:to>
                                    </p:set>
                                    <p:animEffect transition="in" filter="fade">
                                      <p:cBhvr>
                                        <p:cTn id="18" dur="1000"/>
                                        <p:tgtEl>
                                          <p:spTgt spid="3278"/>
                                        </p:tgtEl>
                                      </p:cBhvr>
                                    </p:animEffect>
                                  </p:childTnLst>
                                </p:cTn>
                              </p:par>
                              <p:par>
                                <p:cTn id="19" presetID="10" presetClass="entr" presetSubtype="0" fill="hold" nodeType="withEffect">
                                  <p:stCondLst>
                                    <p:cond delay="0"/>
                                  </p:stCondLst>
                                  <p:childTnLst>
                                    <p:set>
                                      <p:cBhvr>
                                        <p:cTn id="20" dur="1" fill="hold">
                                          <p:stCondLst>
                                            <p:cond delay="0"/>
                                          </p:stCondLst>
                                        </p:cTn>
                                        <p:tgtEl>
                                          <p:spTgt spid="3280"/>
                                        </p:tgtEl>
                                        <p:attrNameLst>
                                          <p:attrName>style.visibility</p:attrName>
                                        </p:attrNameLst>
                                      </p:cBhvr>
                                      <p:to>
                                        <p:strVal val="visible"/>
                                      </p:to>
                                    </p:set>
                                    <p:animEffect transition="in" filter="fade">
                                      <p:cBhvr>
                                        <p:cTn id="21" dur="1000"/>
                                        <p:tgtEl>
                                          <p:spTgt spid="3280"/>
                                        </p:tgtEl>
                                      </p:cBhvr>
                                    </p:animEffect>
                                  </p:childTnLst>
                                </p:cTn>
                              </p:par>
                              <p:par>
                                <p:cTn id="22" presetID="10" presetClass="entr" presetSubtype="0" fill="hold" nodeType="withEffect">
                                  <p:stCondLst>
                                    <p:cond delay="0"/>
                                  </p:stCondLst>
                                  <p:childTnLst>
                                    <p:set>
                                      <p:cBhvr>
                                        <p:cTn id="23" dur="1" fill="hold">
                                          <p:stCondLst>
                                            <p:cond delay="0"/>
                                          </p:stCondLst>
                                        </p:cTn>
                                        <p:tgtEl>
                                          <p:spTgt spid="3281"/>
                                        </p:tgtEl>
                                        <p:attrNameLst>
                                          <p:attrName>style.visibility</p:attrName>
                                        </p:attrNameLst>
                                      </p:cBhvr>
                                      <p:to>
                                        <p:strVal val="visible"/>
                                      </p:to>
                                    </p:set>
                                    <p:animEffect transition="in" filter="fade">
                                      <p:cBhvr>
                                        <p:cTn id="24" dur="1000"/>
                                        <p:tgtEl>
                                          <p:spTgt spid="3281"/>
                                        </p:tgtEl>
                                      </p:cBhvr>
                                    </p:animEffect>
                                  </p:childTnLst>
                                </p:cTn>
                              </p:par>
                              <p:par>
                                <p:cTn id="25" presetID="10" presetClass="entr" presetSubtype="0" fill="hold" nodeType="withEffect">
                                  <p:stCondLst>
                                    <p:cond delay="0"/>
                                  </p:stCondLst>
                                  <p:childTnLst>
                                    <p:set>
                                      <p:cBhvr>
                                        <p:cTn id="26" dur="1" fill="hold">
                                          <p:stCondLst>
                                            <p:cond delay="0"/>
                                          </p:stCondLst>
                                        </p:cTn>
                                        <p:tgtEl>
                                          <p:spTgt spid="3282"/>
                                        </p:tgtEl>
                                        <p:attrNameLst>
                                          <p:attrName>style.visibility</p:attrName>
                                        </p:attrNameLst>
                                      </p:cBhvr>
                                      <p:to>
                                        <p:strVal val="visible"/>
                                      </p:to>
                                    </p:set>
                                    <p:animEffect transition="in" filter="fade">
                                      <p:cBhvr>
                                        <p:cTn id="27" dur="1000"/>
                                        <p:tgtEl>
                                          <p:spTgt spid="3282"/>
                                        </p:tgtEl>
                                      </p:cBhvr>
                                    </p:animEffect>
                                  </p:childTnLst>
                                </p:cTn>
                              </p:par>
                              <p:par>
                                <p:cTn id="28" presetID="10" presetClass="entr" presetSubtype="0" fill="hold" nodeType="withEffect">
                                  <p:stCondLst>
                                    <p:cond delay="0"/>
                                  </p:stCondLst>
                                  <p:childTnLst>
                                    <p:set>
                                      <p:cBhvr>
                                        <p:cTn id="29" dur="1" fill="hold">
                                          <p:stCondLst>
                                            <p:cond delay="0"/>
                                          </p:stCondLst>
                                        </p:cTn>
                                        <p:tgtEl>
                                          <p:spTgt spid="3284"/>
                                        </p:tgtEl>
                                        <p:attrNameLst>
                                          <p:attrName>style.visibility</p:attrName>
                                        </p:attrNameLst>
                                      </p:cBhvr>
                                      <p:to>
                                        <p:strVal val="visible"/>
                                      </p:to>
                                    </p:set>
                                    <p:animEffect transition="in" filter="fade">
                                      <p:cBhvr>
                                        <p:cTn id="30" dur="1000"/>
                                        <p:tgtEl>
                                          <p:spTgt spid="3284"/>
                                        </p:tgtEl>
                                      </p:cBhvr>
                                    </p:animEffect>
                                  </p:childTnLst>
                                </p:cTn>
                              </p:par>
                              <p:par>
                                <p:cTn id="31" presetID="10" presetClass="entr" presetSubtype="0" fill="hold" nodeType="withEffect">
                                  <p:stCondLst>
                                    <p:cond delay="0"/>
                                  </p:stCondLst>
                                  <p:childTnLst>
                                    <p:set>
                                      <p:cBhvr>
                                        <p:cTn id="32" dur="1" fill="hold">
                                          <p:stCondLst>
                                            <p:cond delay="0"/>
                                          </p:stCondLst>
                                        </p:cTn>
                                        <p:tgtEl>
                                          <p:spTgt spid="3285"/>
                                        </p:tgtEl>
                                        <p:attrNameLst>
                                          <p:attrName>style.visibility</p:attrName>
                                        </p:attrNameLst>
                                      </p:cBhvr>
                                      <p:to>
                                        <p:strVal val="visible"/>
                                      </p:to>
                                    </p:set>
                                    <p:animEffect transition="in" filter="fade">
                                      <p:cBhvr>
                                        <p:cTn id="33" dur="1000"/>
                                        <p:tgtEl>
                                          <p:spTgt spid="3285"/>
                                        </p:tgtEl>
                                      </p:cBhvr>
                                    </p:animEffect>
                                  </p:childTnLst>
                                </p:cTn>
                              </p:par>
                              <p:par>
                                <p:cTn id="34" presetID="10" presetClass="entr" presetSubtype="0" fill="hold" nodeType="withEffect">
                                  <p:stCondLst>
                                    <p:cond delay="0"/>
                                  </p:stCondLst>
                                  <p:childTnLst>
                                    <p:set>
                                      <p:cBhvr>
                                        <p:cTn id="35" dur="1" fill="hold">
                                          <p:stCondLst>
                                            <p:cond delay="0"/>
                                          </p:stCondLst>
                                        </p:cTn>
                                        <p:tgtEl>
                                          <p:spTgt spid="3286"/>
                                        </p:tgtEl>
                                        <p:attrNameLst>
                                          <p:attrName>style.visibility</p:attrName>
                                        </p:attrNameLst>
                                      </p:cBhvr>
                                      <p:to>
                                        <p:strVal val="visible"/>
                                      </p:to>
                                    </p:set>
                                    <p:animEffect transition="in" filter="fade">
                                      <p:cBhvr>
                                        <p:cTn id="36" dur="1000"/>
                                        <p:tgtEl>
                                          <p:spTgt spid="3286"/>
                                        </p:tgtEl>
                                      </p:cBhvr>
                                    </p:animEffect>
                                  </p:childTnLst>
                                </p:cTn>
                              </p:par>
                              <p:par>
                                <p:cTn id="37" presetID="10" presetClass="entr" presetSubtype="0" fill="hold" nodeType="withEffect">
                                  <p:stCondLst>
                                    <p:cond delay="0"/>
                                  </p:stCondLst>
                                  <p:childTnLst>
                                    <p:set>
                                      <p:cBhvr>
                                        <p:cTn id="38" dur="1" fill="hold">
                                          <p:stCondLst>
                                            <p:cond delay="0"/>
                                          </p:stCondLst>
                                        </p:cTn>
                                        <p:tgtEl>
                                          <p:spTgt spid="3287"/>
                                        </p:tgtEl>
                                        <p:attrNameLst>
                                          <p:attrName>style.visibility</p:attrName>
                                        </p:attrNameLst>
                                      </p:cBhvr>
                                      <p:to>
                                        <p:strVal val="visible"/>
                                      </p:to>
                                    </p:set>
                                    <p:animEffect transition="in" filter="fade">
                                      <p:cBhvr>
                                        <p:cTn id="39" dur="1000"/>
                                        <p:tgtEl>
                                          <p:spTgt spid="3287"/>
                                        </p:tgtEl>
                                      </p:cBhvr>
                                    </p:animEffect>
                                  </p:childTnLst>
                                </p:cTn>
                              </p:par>
                              <p:par>
                                <p:cTn id="40" presetID="10" presetClass="entr" presetSubtype="0" fill="hold" nodeType="withEffect">
                                  <p:stCondLst>
                                    <p:cond delay="0"/>
                                  </p:stCondLst>
                                  <p:childTnLst>
                                    <p:set>
                                      <p:cBhvr>
                                        <p:cTn id="41" dur="1" fill="hold">
                                          <p:stCondLst>
                                            <p:cond delay="0"/>
                                          </p:stCondLst>
                                        </p:cTn>
                                        <p:tgtEl>
                                          <p:spTgt spid="3288"/>
                                        </p:tgtEl>
                                        <p:attrNameLst>
                                          <p:attrName>style.visibility</p:attrName>
                                        </p:attrNameLst>
                                      </p:cBhvr>
                                      <p:to>
                                        <p:strVal val="visible"/>
                                      </p:to>
                                    </p:set>
                                    <p:animEffect transition="in" filter="fade">
                                      <p:cBhvr>
                                        <p:cTn id="42" dur="1000"/>
                                        <p:tgtEl>
                                          <p:spTgt spid="328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277"/>
                                        </p:tgtEl>
                                        <p:attrNameLst>
                                          <p:attrName>style.visibility</p:attrName>
                                        </p:attrNameLst>
                                      </p:cBhvr>
                                      <p:to>
                                        <p:strVal val="visible"/>
                                      </p:to>
                                    </p:set>
                                    <p:anim calcmode="lin" valueType="num">
                                      <p:cBhvr additive="base">
                                        <p:cTn id="47" dur="1000"/>
                                        <p:tgtEl>
                                          <p:spTgt spid="3277"/>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0"/>
                                  </p:stCondLst>
                                  <p:childTnLst>
                                    <p:set>
                                      <p:cBhvr>
                                        <p:cTn id="49" dur="1" fill="hold">
                                          <p:stCondLst>
                                            <p:cond delay="0"/>
                                          </p:stCondLst>
                                        </p:cTn>
                                        <p:tgtEl>
                                          <p:spTgt spid="3279"/>
                                        </p:tgtEl>
                                        <p:attrNameLst>
                                          <p:attrName>style.visibility</p:attrName>
                                        </p:attrNameLst>
                                      </p:cBhvr>
                                      <p:to>
                                        <p:strVal val="visible"/>
                                      </p:to>
                                    </p:set>
                                    <p:animEffect transition="in" filter="fade">
                                      <p:cBhvr>
                                        <p:cTn id="50" dur="1000"/>
                                        <p:tgtEl>
                                          <p:spTgt spid="3279"/>
                                        </p:tgtEl>
                                      </p:cBhvr>
                                    </p:animEffect>
                                  </p:childTnLst>
                                </p:cTn>
                              </p:par>
                              <p:par>
                                <p:cTn id="51" presetID="10" presetClass="entr" presetSubtype="0" fill="hold" nodeType="withEffect">
                                  <p:stCondLst>
                                    <p:cond delay="0"/>
                                  </p:stCondLst>
                                  <p:childTnLst>
                                    <p:set>
                                      <p:cBhvr>
                                        <p:cTn id="52" dur="1" fill="hold">
                                          <p:stCondLst>
                                            <p:cond delay="0"/>
                                          </p:stCondLst>
                                        </p:cTn>
                                        <p:tgtEl>
                                          <p:spTgt spid="3283"/>
                                        </p:tgtEl>
                                        <p:attrNameLst>
                                          <p:attrName>style.visibility</p:attrName>
                                        </p:attrNameLst>
                                      </p:cBhvr>
                                      <p:to>
                                        <p:strVal val="visible"/>
                                      </p:to>
                                    </p:set>
                                    <p:animEffect transition="in" filter="fade">
                                      <p:cBhvr>
                                        <p:cTn id="53" dur="1000"/>
                                        <p:tgtEl>
                                          <p:spTgt spid="3283"/>
                                        </p:tgtEl>
                                      </p:cBhvr>
                                    </p:animEffect>
                                  </p:childTnLst>
                                </p:cTn>
                              </p:par>
                              <p:par>
                                <p:cTn id="54" presetID="10" presetClass="entr" presetSubtype="0" fill="hold" nodeType="withEffect">
                                  <p:stCondLst>
                                    <p:cond delay="0"/>
                                  </p:stCondLst>
                                  <p:childTnLst>
                                    <p:set>
                                      <p:cBhvr>
                                        <p:cTn id="55" dur="1" fill="hold">
                                          <p:stCondLst>
                                            <p:cond delay="0"/>
                                          </p:stCondLst>
                                        </p:cTn>
                                        <p:tgtEl>
                                          <p:spTgt spid="3289"/>
                                        </p:tgtEl>
                                        <p:attrNameLst>
                                          <p:attrName>style.visibility</p:attrName>
                                        </p:attrNameLst>
                                      </p:cBhvr>
                                      <p:to>
                                        <p:strVal val="visible"/>
                                      </p:to>
                                    </p:set>
                                    <p:animEffect transition="in" filter="fade">
                                      <p:cBhvr>
                                        <p:cTn id="56" dur="1000"/>
                                        <p:tgtEl>
                                          <p:spTgt spid="3289"/>
                                        </p:tgtEl>
                                      </p:cBhvr>
                                    </p:animEffect>
                                  </p:childTnLst>
                                </p:cTn>
                              </p:par>
                              <p:par>
                                <p:cTn id="57" presetID="10" presetClass="entr" presetSubtype="0" fill="hold" nodeType="withEffect">
                                  <p:stCondLst>
                                    <p:cond delay="0"/>
                                  </p:stCondLst>
                                  <p:childTnLst>
                                    <p:set>
                                      <p:cBhvr>
                                        <p:cTn id="58" dur="1" fill="hold">
                                          <p:stCondLst>
                                            <p:cond delay="0"/>
                                          </p:stCondLst>
                                        </p:cTn>
                                        <p:tgtEl>
                                          <p:spTgt spid="3290"/>
                                        </p:tgtEl>
                                        <p:attrNameLst>
                                          <p:attrName>style.visibility</p:attrName>
                                        </p:attrNameLst>
                                      </p:cBhvr>
                                      <p:to>
                                        <p:strVal val="visible"/>
                                      </p:to>
                                    </p:set>
                                    <p:animEffect transition="in" filter="fade">
                                      <p:cBhvr>
                                        <p:cTn id="59" dur="1000"/>
                                        <p:tgtEl>
                                          <p:spTgt spid="3290"/>
                                        </p:tgtEl>
                                      </p:cBhvr>
                                    </p:animEffect>
                                  </p:childTnLst>
                                </p:cTn>
                              </p:par>
                              <p:par>
                                <p:cTn id="60" presetID="10" presetClass="entr" presetSubtype="0" fill="hold" nodeType="withEffect">
                                  <p:stCondLst>
                                    <p:cond delay="0"/>
                                  </p:stCondLst>
                                  <p:childTnLst>
                                    <p:set>
                                      <p:cBhvr>
                                        <p:cTn id="61" dur="1" fill="hold">
                                          <p:stCondLst>
                                            <p:cond delay="0"/>
                                          </p:stCondLst>
                                        </p:cTn>
                                        <p:tgtEl>
                                          <p:spTgt spid="3291"/>
                                        </p:tgtEl>
                                        <p:attrNameLst>
                                          <p:attrName>style.visibility</p:attrName>
                                        </p:attrNameLst>
                                      </p:cBhvr>
                                      <p:to>
                                        <p:strVal val="visible"/>
                                      </p:to>
                                    </p:set>
                                    <p:animEffect transition="in" filter="fade">
                                      <p:cBhvr>
                                        <p:cTn id="62" dur="1000"/>
                                        <p:tgtEl>
                                          <p:spTgt spid="3291"/>
                                        </p:tgtEl>
                                      </p:cBhvr>
                                    </p:animEffect>
                                  </p:childTnLst>
                                </p:cTn>
                              </p:par>
                              <p:par>
                                <p:cTn id="63" presetID="10" presetClass="entr" presetSubtype="0" fill="hold" nodeType="withEffect">
                                  <p:stCondLst>
                                    <p:cond delay="0"/>
                                  </p:stCondLst>
                                  <p:childTnLst>
                                    <p:set>
                                      <p:cBhvr>
                                        <p:cTn id="64" dur="1" fill="hold">
                                          <p:stCondLst>
                                            <p:cond delay="0"/>
                                          </p:stCondLst>
                                        </p:cTn>
                                        <p:tgtEl>
                                          <p:spTgt spid="3292"/>
                                        </p:tgtEl>
                                        <p:attrNameLst>
                                          <p:attrName>style.visibility</p:attrName>
                                        </p:attrNameLst>
                                      </p:cBhvr>
                                      <p:to>
                                        <p:strVal val="visible"/>
                                      </p:to>
                                    </p:set>
                                    <p:animEffect transition="in" filter="fade">
                                      <p:cBhvr>
                                        <p:cTn id="65" dur="1000"/>
                                        <p:tgtEl>
                                          <p:spTgt spid="3292"/>
                                        </p:tgtEl>
                                      </p:cBhvr>
                                    </p:animEffect>
                                  </p:childTnLst>
                                </p:cTn>
                              </p:par>
                              <p:par>
                                <p:cTn id="66" presetID="10" presetClass="entr" presetSubtype="0" fill="hold" nodeType="withEffect">
                                  <p:stCondLst>
                                    <p:cond delay="0"/>
                                  </p:stCondLst>
                                  <p:childTnLst>
                                    <p:set>
                                      <p:cBhvr>
                                        <p:cTn id="67" dur="1" fill="hold">
                                          <p:stCondLst>
                                            <p:cond delay="0"/>
                                          </p:stCondLst>
                                        </p:cTn>
                                        <p:tgtEl>
                                          <p:spTgt spid="3293"/>
                                        </p:tgtEl>
                                        <p:attrNameLst>
                                          <p:attrName>style.visibility</p:attrName>
                                        </p:attrNameLst>
                                      </p:cBhvr>
                                      <p:to>
                                        <p:strVal val="visible"/>
                                      </p:to>
                                    </p:set>
                                    <p:animEffect transition="in" filter="fade">
                                      <p:cBhvr>
                                        <p:cTn id="68" dur="1000"/>
                                        <p:tgtEl>
                                          <p:spTgt spid="3293"/>
                                        </p:tgtEl>
                                      </p:cBhvr>
                                    </p:animEffect>
                                  </p:childTnLst>
                                </p:cTn>
                              </p:par>
                              <p:par>
                                <p:cTn id="69" presetID="10" presetClass="entr" presetSubtype="0" fill="hold" nodeType="withEffect">
                                  <p:stCondLst>
                                    <p:cond delay="0"/>
                                  </p:stCondLst>
                                  <p:childTnLst>
                                    <p:set>
                                      <p:cBhvr>
                                        <p:cTn id="70" dur="1" fill="hold">
                                          <p:stCondLst>
                                            <p:cond delay="0"/>
                                          </p:stCondLst>
                                        </p:cTn>
                                        <p:tgtEl>
                                          <p:spTgt spid="3294"/>
                                        </p:tgtEl>
                                        <p:attrNameLst>
                                          <p:attrName>style.visibility</p:attrName>
                                        </p:attrNameLst>
                                      </p:cBhvr>
                                      <p:to>
                                        <p:strVal val="visible"/>
                                      </p:to>
                                    </p:set>
                                    <p:animEffect transition="in" filter="fade">
                                      <p:cBhvr>
                                        <p:cTn id="71" dur="1000"/>
                                        <p:tgtEl>
                                          <p:spTgt spid="3294"/>
                                        </p:tgtEl>
                                      </p:cBhvr>
                                    </p:animEffect>
                                  </p:childTnLst>
                                </p:cTn>
                              </p:par>
                              <p:par>
                                <p:cTn id="72" presetID="10" presetClass="entr" presetSubtype="0" fill="hold" nodeType="withEffect">
                                  <p:stCondLst>
                                    <p:cond delay="0"/>
                                  </p:stCondLst>
                                  <p:childTnLst>
                                    <p:set>
                                      <p:cBhvr>
                                        <p:cTn id="73" dur="1" fill="hold">
                                          <p:stCondLst>
                                            <p:cond delay="0"/>
                                          </p:stCondLst>
                                        </p:cTn>
                                        <p:tgtEl>
                                          <p:spTgt spid="3295"/>
                                        </p:tgtEl>
                                        <p:attrNameLst>
                                          <p:attrName>style.visibility</p:attrName>
                                        </p:attrNameLst>
                                      </p:cBhvr>
                                      <p:to>
                                        <p:strVal val="visible"/>
                                      </p:to>
                                    </p:set>
                                    <p:animEffect transition="in" filter="fade">
                                      <p:cBhvr>
                                        <p:cTn id="74" dur="1000"/>
                                        <p:tgtEl>
                                          <p:spTgt spid="3295"/>
                                        </p:tgtEl>
                                      </p:cBhvr>
                                    </p:animEffect>
                                  </p:childTnLst>
                                </p:cTn>
                              </p:par>
                              <p:par>
                                <p:cTn id="75" presetID="10" presetClass="entr" presetSubtype="0" fill="hold" nodeType="withEffect">
                                  <p:stCondLst>
                                    <p:cond delay="0"/>
                                  </p:stCondLst>
                                  <p:childTnLst>
                                    <p:set>
                                      <p:cBhvr>
                                        <p:cTn id="76" dur="1" fill="hold">
                                          <p:stCondLst>
                                            <p:cond delay="0"/>
                                          </p:stCondLst>
                                        </p:cTn>
                                        <p:tgtEl>
                                          <p:spTgt spid="3296"/>
                                        </p:tgtEl>
                                        <p:attrNameLst>
                                          <p:attrName>style.visibility</p:attrName>
                                        </p:attrNameLst>
                                      </p:cBhvr>
                                      <p:to>
                                        <p:strVal val="visible"/>
                                      </p:to>
                                    </p:set>
                                    <p:animEffect transition="in" filter="fade">
                                      <p:cBhvr>
                                        <p:cTn id="77" dur="1000"/>
                                        <p:tgtEl>
                                          <p:spTgt spid="3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sp>
        <p:nvSpPr>
          <p:cNvPr id="3301" name="Google Shape;3301;p132"/>
          <p:cNvSpPr txBox="1">
            <a:spLocks noGrp="1"/>
          </p:cNvSpPr>
          <p:nvPr>
            <p:ph type="title"/>
          </p:nvPr>
        </p:nvSpPr>
        <p:spPr>
          <a:xfrm>
            <a:off x="1285484" y="432496"/>
            <a:ext cx="7005076" cy="572700"/>
          </a:xfrm>
          <a:prstGeom prst="rect">
            <a:avLst/>
          </a:prstGeom>
        </p:spPr>
        <p:txBody>
          <a:bodyPr spcFirstLastPara="1" wrap="square" lIns="91425" tIns="91425" rIns="91425" bIns="91425" anchor="t" anchorCtr="0">
            <a:noAutofit/>
          </a:bodyPr>
          <a:lstStyle/>
          <a:p>
            <a:pPr lvl="0"/>
            <a:r>
              <a:rPr lang="en-US" dirty="0"/>
              <a:t>External Interface Requirements</a:t>
            </a:r>
            <a:endParaRPr dirty="0"/>
          </a:p>
        </p:txBody>
      </p:sp>
      <p:sp>
        <p:nvSpPr>
          <p:cNvPr id="3302" name="Google Shape;3302;p132"/>
          <p:cNvSpPr txBox="1">
            <a:spLocks noGrp="1"/>
          </p:cNvSpPr>
          <p:nvPr>
            <p:ph type="subTitle" idx="1"/>
          </p:nvPr>
        </p:nvSpPr>
        <p:spPr>
          <a:xfrm>
            <a:off x="995899" y="1334232"/>
            <a:ext cx="7066061" cy="2943128"/>
          </a:xfrm>
          <a:prstGeom prst="rect">
            <a:avLst/>
          </a:prstGeom>
        </p:spPr>
        <p:txBody>
          <a:bodyPr spcFirstLastPara="1" wrap="square" lIns="91425" tIns="91425" rIns="91425" bIns="91425" anchor="t" anchorCtr="0">
            <a:noAutofit/>
          </a:bodyPr>
          <a:lstStyle/>
          <a:p>
            <a:pPr>
              <a:lnSpc>
                <a:spcPct val="150000"/>
              </a:lnSpc>
              <a:buFont typeface="Wingdings" panose="05000000000000000000" pitchFamily="2" charset="2"/>
              <a:buChar char="§"/>
            </a:pPr>
            <a:r>
              <a:rPr lang="en-US" dirty="0"/>
              <a:t> Internet Communication: Communication over the internet</a:t>
            </a:r>
          </a:p>
          <a:p>
            <a:pPr>
              <a:lnSpc>
                <a:spcPct val="150000"/>
              </a:lnSpc>
              <a:buFont typeface="Wingdings" panose="05000000000000000000" pitchFamily="2" charset="2"/>
              <a:buChar char="§"/>
            </a:pPr>
            <a:r>
              <a:rPr lang="en-US" dirty="0"/>
              <a:t> </a:t>
            </a:r>
            <a:r>
              <a:rPr lang="en-US" dirty="0" smtClean="0"/>
              <a:t>Email </a:t>
            </a:r>
            <a:r>
              <a:rPr lang="en-US" dirty="0"/>
              <a:t>Notifications: Important updates via email</a:t>
            </a:r>
          </a:p>
          <a:p>
            <a:pPr>
              <a:lnSpc>
                <a:spcPct val="150000"/>
              </a:lnSpc>
              <a:buFont typeface="Wingdings" panose="05000000000000000000" pitchFamily="2" charset="2"/>
              <a:buChar char="§"/>
            </a:pPr>
            <a:r>
              <a:rPr lang="en-US" dirty="0"/>
              <a:t> </a:t>
            </a:r>
            <a:r>
              <a:rPr lang="en-US" dirty="0" smtClean="0"/>
              <a:t>API </a:t>
            </a:r>
            <a:r>
              <a:rPr lang="en-US" dirty="0"/>
              <a:t>Integration: Potential integration with university systems</a:t>
            </a:r>
          </a:p>
          <a:p>
            <a:pPr>
              <a:lnSpc>
                <a:spcPct val="150000"/>
              </a:lnSpc>
              <a:buFont typeface="Wingdings" panose="05000000000000000000" pitchFamily="2" charset="2"/>
              <a:buChar char="§"/>
            </a:pPr>
            <a:r>
              <a:rPr lang="en-US" dirty="0"/>
              <a:t> </a:t>
            </a:r>
            <a:r>
              <a:rPr lang="en-US" dirty="0" smtClean="0"/>
              <a:t>Security </a:t>
            </a:r>
            <a:r>
              <a:rPr lang="en-US" dirty="0"/>
              <a:t>Protocols: Secure communication protocols</a:t>
            </a:r>
            <a:endParaRPr dirty="0"/>
          </a:p>
        </p:txBody>
      </p:sp>
      <p:grpSp>
        <p:nvGrpSpPr>
          <p:cNvPr id="3303" name="Google Shape;3303;p132"/>
          <p:cNvGrpSpPr/>
          <p:nvPr/>
        </p:nvGrpSpPr>
        <p:grpSpPr>
          <a:xfrm>
            <a:off x="6670040" y="2794000"/>
            <a:ext cx="2336857" cy="2026416"/>
            <a:chOff x="792300" y="1858400"/>
            <a:chExt cx="1578425" cy="1215300"/>
          </a:xfrm>
        </p:grpSpPr>
        <p:sp>
          <p:nvSpPr>
            <p:cNvPr id="3304" name="Google Shape;3304;p132"/>
            <p:cNvSpPr/>
            <p:nvPr/>
          </p:nvSpPr>
          <p:spPr>
            <a:xfrm>
              <a:off x="1317825" y="2845375"/>
              <a:ext cx="527750" cy="228325"/>
            </a:xfrm>
            <a:custGeom>
              <a:avLst/>
              <a:gdLst/>
              <a:ahLst/>
              <a:cxnLst/>
              <a:rect l="l" t="t" r="r" b="b"/>
              <a:pathLst>
                <a:path w="21110" h="9133" extrusionOk="0">
                  <a:moveTo>
                    <a:pt x="3918" y="0"/>
                  </a:moveTo>
                  <a:lnTo>
                    <a:pt x="3441" y="5125"/>
                  </a:lnTo>
                  <a:cubicBezTo>
                    <a:pt x="3441" y="5125"/>
                    <a:pt x="3277" y="5900"/>
                    <a:pt x="2682" y="6525"/>
                  </a:cubicBezTo>
                  <a:cubicBezTo>
                    <a:pt x="2086" y="7121"/>
                    <a:pt x="983" y="8030"/>
                    <a:pt x="983" y="8030"/>
                  </a:cubicBezTo>
                  <a:cubicBezTo>
                    <a:pt x="983" y="8030"/>
                    <a:pt x="0" y="8715"/>
                    <a:pt x="1460" y="8924"/>
                  </a:cubicBezTo>
                  <a:cubicBezTo>
                    <a:pt x="2309" y="9058"/>
                    <a:pt x="6078" y="9133"/>
                    <a:pt x="9117" y="9133"/>
                  </a:cubicBezTo>
                  <a:lnTo>
                    <a:pt x="11993" y="9133"/>
                  </a:lnTo>
                  <a:cubicBezTo>
                    <a:pt x="15076" y="9133"/>
                    <a:pt x="18786" y="9028"/>
                    <a:pt x="19620" y="8924"/>
                  </a:cubicBezTo>
                  <a:cubicBezTo>
                    <a:pt x="21110" y="8701"/>
                    <a:pt x="20127" y="8015"/>
                    <a:pt x="20127" y="8015"/>
                  </a:cubicBezTo>
                  <a:cubicBezTo>
                    <a:pt x="20127" y="8015"/>
                    <a:pt x="19024" y="7077"/>
                    <a:pt x="18428" y="6481"/>
                  </a:cubicBezTo>
                  <a:cubicBezTo>
                    <a:pt x="17832" y="5885"/>
                    <a:pt x="17669" y="5125"/>
                    <a:pt x="17669" y="5125"/>
                  </a:cubicBezTo>
                  <a:lnTo>
                    <a:pt x="17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32"/>
            <p:cNvSpPr/>
            <p:nvPr/>
          </p:nvSpPr>
          <p:spPr>
            <a:xfrm>
              <a:off x="792300" y="1858400"/>
              <a:ext cx="1578425" cy="963525"/>
            </a:xfrm>
            <a:custGeom>
              <a:avLst/>
              <a:gdLst/>
              <a:ahLst/>
              <a:cxnLst/>
              <a:rect l="l" t="t" r="r" b="b"/>
              <a:pathLst>
                <a:path w="63137" h="38541" extrusionOk="0">
                  <a:moveTo>
                    <a:pt x="60514" y="2802"/>
                  </a:moveTo>
                  <a:lnTo>
                    <a:pt x="60514" y="35755"/>
                  </a:lnTo>
                  <a:lnTo>
                    <a:pt x="2414" y="35755"/>
                  </a:lnTo>
                  <a:lnTo>
                    <a:pt x="2414" y="2802"/>
                  </a:lnTo>
                  <a:close/>
                  <a:moveTo>
                    <a:pt x="1565" y="1"/>
                  </a:moveTo>
                  <a:cubicBezTo>
                    <a:pt x="701" y="1"/>
                    <a:pt x="1" y="820"/>
                    <a:pt x="1" y="1699"/>
                  </a:cubicBezTo>
                  <a:lnTo>
                    <a:pt x="1" y="36932"/>
                  </a:lnTo>
                  <a:cubicBezTo>
                    <a:pt x="1" y="37796"/>
                    <a:pt x="701" y="38541"/>
                    <a:pt x="1565" y="38541"/>
                  </a:cubicBezTo>
                  <a:lnTo>
                    <a:pt x="61572" y="38541"/>
                  </a:lnTo>
                  <a:cubicBezTo>
                    <a:pt x="62436" y="38541"/>
                    <a:pt x="63136" y="37781"/>
                    <a:pt x="63136" y="36932"/>
                  </a:cubicBezTo>
                  <a:lnTo>
                    <a:pt x="63136" y="1699"/>
                  </a:lnTo>
                  <a:cubicBezTo>
                    <a:pt x="63122" y="820"/>
                    <a:pt x="62421" y="1"/>
                    <a:pt x="61557"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06" name="Google Shape;3306;p132"/>
          <p:cNvPicPr preferRelativeResize="0"/>
          <p:nvPr/>
        </p:nvPicPr>
        <p:blipFill rotWithShape="1">
          <a:blip r:embed="rId3">
            <a:alphaModFix/>
          </a:blip>
          <a:srcRect l="3025" r="3025" b="734"/>
          <a:stretch/>
        </p:blipFill>
        <p:spPr>
          <a:xfrm>
            <a:off x="6762768" y="2931302"/>
            <a:ext cx="2151400" cy="1331996"/>
          </a:xfrm>
          <a:prstGeom prst="roundRect">
            <a:avLst>
              <a:gd name="adj" fmla="val 4261"/>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03"/>
                                        </p:tgtEl>
                                        <p:attrNameLst>
                                          <p:attrName>style.visibility</p:attrName>
                                        </p:attrNameLst>
                                      </p:cBhvr>
                                      <p:to>
                                        <p:strVal val="visible"/>
                                      </p:to>
                                    </p:set>
                                    <p:animEffect transition="in" filter="fade">
                                      <p:cBhvr>
                                        <p:cTn id="7" dur="1000"/>
                                        <p:tgtEl>
                                          <p:spTgt spid="3303"/>
                                        </p:tgtEl>
                                      </p:cBhvr>
                                    </p:animEffect>
                                  </p:childTnLst>
                                </p:cTn>
                              </p:par>
                              <p:par>
                                <p:cTn id="8" presetID="10" presetClass="entr" presetSubtype="0" fill="hold" nodeType="withEffect">
                                  <p:stCondLst>
                                    <p:cond delay="0"/>
                                  </p:stCondLst>
                                  <p:childTnLst>
                                    <p:set>
                                      <p:cBhvr>
                                        <p:cTn id="9" dur="1" fill="hold">
                                          <p:stCondLst>
                                            <p:cond delay="0"/>
                                          </p:stCondLst>
                                        </p:cTn>
                                        <p:tgtEl>
                                          <p:spTgt spid="3306"/>
                                        </p:tgtEl>
                                        <p:attrNameLst>
                                          <p:attrName>style.visibility</p:attrName>
                                        </p:attrNameLst>
                                      </p:cBhvr>
                                      <p:to>
                                        <p:strVal val="visible"/>
                                      </p:to>
                                    </p:set>
                                    <p:animEffect transition="in" filter="fade">
                                      <p:cBhvr>
                                        <p:cTn id="10" dur="1000"/>
                                        <p:tgtEl>
                                          <p:spTgt spid="330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301"/>
                                        </p:tgtEl>
                                        <p:attrNameLst>
                                          <p:attrName>style.visibility</p:attrName>
                                        </p:attrNameLst>
                                      </p:cBhvr>
                                      <p:to>
                                        <p:strVal val="visible"/>
                                      </p:to>
                                    </p:set>
                                    <p:anim calcmode="lin" valueType="num">
                                      <p:cBhvr additive="base">
                                        <p:cTn id="15" dur="1000"/>
                                        <p:tgtEl>
                                          <p:spTgt spid="3301"/>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02"/>
                                        </p:tgtEl>
                                        <p:attrNameLst>
                                          <p:attrName>style.visibility</p:attrName>
                                        </p:attrNameLst>
                                      </p:cBhvr>
                                      <p:to>
                                        <p:strVal val="visible"/>
                                      </p:to>
                                    </p:set>
                                    <p:animEffect transition="in" filter="fade">
                                      <p:cBhvr>
                                        <p:cTn id="18" dur="1000"/>
                                        <p:tgtEl>
                                          <p:spTgt spid="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40" name="Google Shape;640;p61"/>
          <p:cNvSpPr/>
          <p:nvPr/>
        </p:nvSpPr>
        <p:spPr>
          <a:xfrm>
            <a:off x="2886263" y="2951188"/>
            <a:ext cx="4488900" cy="971700"/>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1"/>
          <p:cNvSpPr/>
          <p:nvPr/>
        </p:nvSpPr>
        <p:spPr>
          <a:xfrm>
            <a:off x="7042378" y="2950160"/>
            <a:ext cx="971700" cy="971700"/>
          </a:xfrm>
          <a:prstGeom prst="ellipse">
            <a:avLst/>
          </a:prstGeom>
          <a:solidFill>
            <a:schemeClr val="accent5"/>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Open Sans"/>
                <a:ea typeface="Open Sans"/>
                <a:cs typeface="Open Sans"/>
                <a:sym typeface="Open Sans"/>
              </a:rPr>
              <a:t>02</a:t>
            </a:r>
            <a:endParaRPr sz="3000" dirty="0"/>
          </a:p>
        </p:txBody>
      </p:sp>
      <p:sp>
        <p:nvSpPr>
          <p:cNvPr id="642" name="Google Shape;642;p61"/>
          <p:cNvSpPr/>
          <p:nvPr/>
        </p:nvSpPr>
        <p:spPr>
          <a:xfrm>
            <a:off x="2812922" y="1552597"/>
            <a:ext cx="4488900" cy="9717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References</a:t>
            </a:r>
            <a:endParaRPr dirty="0"/>
          </a:p>
        </p:txBody>
      </p:sp>
      <p:sp>
        <p:nvSpPr>
          <p:cNvPr id="644" name="Google Shape;644;p61"/>
          <p:cNvSpPr/>
          <p:nvPr/>
        </p:nvSpPr>
        <p:spPr>
          <a:xfrm>
            <a:off x="7001281" y="1503703"/>
            <a:ext cx="971700" cy="971700"/>
          </a:xfrm>
          <a:prstGeom prst="ellipse">
            <a:avLst/>
          </a:prstGeom>
          <a:solidFill>
            <a:schemeClr val="lt2"/>
          </a:solid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Open Sans"/>
                <a:ea typeface="Open Sans"/>
                <a:cs typeface="Open Sans"/>
                <a:sym typeface="Open Sans"/>
              </a:rPr>
              <a:t>01</a:t>
            </a:r>
            <a:endParaRPr sz="3000" b="1">
              <a:solidFill>
                <a:schemeClr val="lt1"/>
              </a:solidFill>
              <a:latin typeface="Open Sans"/>
              <a:ea typeface="Open Sans"/>
              <a:cs typeface="Open Sans"/>
              <a:sym typeface="Open Sans"/>
            </a:endParaRPr>
          </a:p>
        </p:txBody>
      </p:sp>
      <p:sp>
        <p:nvSpPr>
          <p:cNvPr id="645" name="Google Shape;645;p61"/>
          <p:cNvSpPr txBox="1"/>
          <p:nvPr/>
        </p:nvSpPr>
        <p:spPr>
          <a:xfrm>
            <a:off x="3207595" y="1580077"/>
            <a:ext cx="3260100" cy="391500"/>
          </a:xfrm>
          <a:prstGeom prst="rect">
            <a:avLst/>
          </a:prstGeom>
          <a:noFill/>
          <a:ln>
            <a:noFill/>
          </a:ln>
        </p:spPr>
        <p:txBody>
          <a:bodyPr spcFirstLastPara="1" wrap="square" lIns="91425" tIns="91425" rIns="91425" bIns="91425" anchor="t" anchorCtr="0">
            <a:noAutofit/>
          </a:bodyPr>
          <a:lstStyle/>
          <a:p>
            <a:pPr lvl="0"/>
            <a:r>
              <a:rPr lang="en" sz="1800" b="1" dirty="0">
                <a:solidFill>
                  <a:schemeClr val="lt1"/>
                </a:solidFill>
                <a:latin typeface="Open Sans"/>
                <a:ea typeface="Open Sans"/>
                <a:cs typeface="Open Sans"/>
                <a:sym typeface="Open Sans"/>
              </a:rPr>
              <a:t>R</a:t>
            </a:r>
            <a:r>
              <a:rPr lang="en" sz="1800" b="1" dirty="0" smtClean="0">
                <a:solidFill>
                  <a:schemeClr val="lt1"/>
                </a:solidFill>
                <a:latin typeface="Open Sans"/>
                <a:ea typeface="Open Sans"/>
                <a:cs typeface="Open Sans"/>
                <a:sym typeface="Open Sans"/>
              </a:rPr>
              <a:t>elevant Documents</a:t>
            </a:r>
            <a:endParaRPr sz="1800" b="1" dirty="0">
              <a:solidFill>
                <a:schemeClr val="lt1"/>
              </a:solidFill>
              <a:latin typeface="Open Sans"/>
              <a:ea typeface="Open Sans"/>
              <a:cs typeface="Open Sans"/>
              <a:sym typeface="Open Sans"/>
            </a:endParaRPr>
          </a:p>
        </p:txBody>
      </p:sp>
      <p:sp>
        <p:nvSpPr>
          <p:cNvPr id="646" name="Google Shape;646;p61"/>
          <p:cNvSpPr txBox="1"/>
          <p:nvPr/>
        </p:nvSpPr>
        <p:spPr>
          <a:xfrm>
            <a:off x="3352589" y="1825725"/>
            <a:ext cx="3260100" cy="687600"/>
          </a:xfrm>
          <a:prstGeom prst="rect">
            <a:avLst/>
          </a:prstGeom>
          <a:noFill/>
          <a:ln>
            <a:noFill/>
          </a:ln>
        </p:spPr>
        <p:txBody>
          <a:bodyPr spcFirstLastPara="1" wrap="square" lIns="91425" tIns="91425" rIns="91425" bIns="91425" anchor="t" anchorCtr="0">
            <a:noAutofit/>
          </a:bodyPr>
          <a:lstStyle/>
          <a:p>
            <a:pPr lvl="0"/>
            <a:endParaRPr sz="1600" dirty="0">
              <a:solidFill>
                <a:schemeClr val="lt1"/>
              </a:solidFill>
              <a:latin typeface="Open Sans"/>
              <a:ea typeface="Open Sans"/>
              <a:cs typeface="Open Sans"/>
              <a:sym typeface="Open Sans"/>
            </a:endParaRPr>
          </a:p>
        </p:txBody>
      </p:sp>
      <p:sp>
        <p:nvSpPr>
          <p:cNvPr id="649" name="Google Shape;649;p61"/>
          <p:cNvSpPr txBox="1"/>
          <p:nvPr/>
        </p:nvSpPr>
        <p:spPr>
          <a:xfrm>
            <a:off x="3234211" y="3025224"/>
            <a:ext cx="3260100" cy="3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smtClean="0">
                <a:solidFill>
                  <a:schemeClr val="lt1"/>
                </a:solidFill>
                <a:latin typeface="Open Sans"/>
                <a:ea typeface="Open Sans"/>
                <a:cs typeface="Open Sans"/>
                <a:sym typeface="Open Sans"/>
              </a:rPr>
              <a:t>External References</a:t>
            </a:r>
            <a:endParaRPr sz="1800" b="1" dirty="0">
              <a:solidFill>
                <a:schemeClr val="lt1"/>
              </a:solidFill>
              <a:latin typeface="Open Sans"/>
              <a:ea typeface="Open Sans"/>
              <a:cs typeface="Open Sans"/>
              <a:sym typeface="Open Sans"/>
            </a:endParaRPr>
          </a:p>
        </p:txBody>
      </p:sp>
      <p:sp>
        <p:nvSpPr>
          <p:cNvPr id="650" name="Google Shape;650;p61"/>
          <p:cNvSpPr txBox="1"/>
          <p:nvPr/>
        </p:nvSpPr>
        <p:spPr>
          <a:xfrm>
            <a:off x="3234211" y="1910366"/>
            <a:ext cx="4067611" cy="648648"/>
          </a:xfrm>
          <a:prstGeom prst="rect">
            <a:avLst/>
          </a:prstGeom>
          <a:noFill/>
          <a:ln>
            <a:noFill/>
          </a:ln>
        </p:spPr>
        <p:txBody>
          <a:bodyPr spcFirstLastPara="1" wrap="square" lIns="91425" tIns="91425" rIns="91425" bIns="91425" anchor="t" anchorCtr="0">
            <a:noAutofit/>
          </a:bodyPr>
          <a:lstStyle/>
          <a:p>
            <a:r>
              <a:rPr lang="en" sz="1600" dirty="0" smtClean="0">
                <a:solidFill>
                  <a:schemeClr val="lt1"/>
                </a:solidFill>
                <a:latin typeface="Open Sans"/>
                <a:ea typeface="Open Sans"/>
                <a:cs typeface="Open Sans"/>
                <a:sym typeface="Open Sans"/>
              </a:rPr>
              <a:t>IEEE Std 830-1998 university polocies</a:t>
            </a:r>
            <a:endParaRPr sz="1600" dirty="0">
              <a:solidFill>
                <a:schemeClr val="lt1"/>
              </a:solidFill>
              <a:latin typeface="Open Sans"/>
              <a:ea typeface="Open Sans"/>
              <a:cs typeface="Open Sans"/>
              <a:sym typeface="Open Sans"/>
            </a:endParaRPr>
          </a:p>
        </p:txBody>
      </p:sp>
      <p:grpSp>
        <p:nvGrpSpPr>
          <p:cNvPr id="651" name="Google Shape;651;p61"/>
          <p:cNvGrpSpPr/>
          <p:nvPr/>
        </p:nvGrpSpPr>
        <p:grpSpPr>
          <a:xfrm>
            <a:off x="1129925" y="1299681"/>
            <a:ext cx="1811554" cy="3069194"/>
            <a:chOff x="1129925" y="1145075"/>
            <a:chExt cx="1890300" cy="3223800"/>
          </a:xfrm>
        </p:grpSpPr>
        <p:sp>
          <p:nvSpPr>
            <p:cNvPr id="652" name="Google Shape;652;p61"/>
            <p:cNvSpPr/>
            <p:nvPr/>
          </p:nvSpPr>
          <p:spPr>
            <a:xfrm>
              <a:off x="1129925" y="1145075"/>
              <a:ext cx="1890300" cy="3223800"/>
            </a:xfrm>
            <a:prstGeom prst="roundRect">
              <a:avLst>
                <a:gd name="adj" fmla="val 16667"/>
              </a:avLst>
            </a:prstGeom>
            <a:solidFill>
              <a:schemeClr val="accent3"/>
            </a:solidFill>
            <a:ln w="152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1"/>
            <p:cNvSpPr/>
            <p:nvPr/>
          </p:nvSpPr>
          <p:spPr>
            <a:xfrm>
              <a:off x="1993475" y="4038275"/>
              <a:ext cx="163200" cy="163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3947;p139"/>
          <p:cNvGrpSpPr/>
          <p:nvPr/>
        </p:nvGrpSpPr>
        <p:grpSpPr>
          <a:xfrm>
            <a:off x="1490900" y="1784512"/>
            <a:ext cx="959206" cy="2110246"/>
            <a:chOff x="1724625" y="1695000"/>
            <a:chExt cx="690275" cy="1531050"/>
          </a:xfrm>
        </p:grpSpPr>
        <p:sp>
          <p:nvSpPr>
            <p:cNvPr id="123" name="Google Shape;3948;p139"/>
            <p:cNvSpPr/>
            <p:nvPr/>
          </p:nvSpPr>
          <p:spPr>
            <a:xfrm>
              <a:off x="1724625" y="1695000"/>
              <a:ext cx="461300" cy="245625"/>
            </a:xfrm>
            <a:custGeom>
              <a:avLst/>
              <a:gdLst/>
              <a:ahLst/>
              <a:cxnLst/>
              <a:rect l="l" t="t" r="r" b="b"/>
              <a:pathLst>
                <a:path w="18452" h="9825" extrusionOk="0">
                  <a:moveTo>
                    <a:pt x="0" y="1"/>
                  </a:moveTo>
                  <a:lnTo>
                    <a:pt x="0" y="9824"/>
                  </a:lnTo>
                  <a:lnTo>
                    <a:pt x="18451" y="9824"/>
                  </a:lnTo>
                  <a:lnTo>
                    <a:pt x="184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49;p139"/>
            <p:cNvSpPr/>
            <p:nvPr/>
          </p:nvSpPr>
          <p:spPr>
            <a:xfrm>
              <a:off x="1759850" y="1742875"/>
              <a:ext cx="390850" cy="161850"/>
            </a:xfrm>
            <a:custGeom>
              <a:avLst/>
              <a:gdLst/>
              <a:ahLst/>
              <a:cxnLst/>
              <a:rect l="l" t="t" r="r" b="b"/>
              <a:pathLst>
                <a:path w="15634" h="6474" extrusionOk="0">
                  <a:moveTo>
                    <a:pt x="15633" y="0"/>
                  </a:moveTo>
                  <a:cubicBezTo>
                    <a:pt x="15633" y="0"/>
                    <a:pt x="12975" y="625"/>
                    <a:pt x="12137" y="2326"/>
                  </a:cubicBezTo>
                  <a:cubicBezTo>
                    <a:pt x="12022" y="2563"/>
                    <a:pt x="11852" y="2641"/>
                    <a:pt x="11631" y="2641"/>
                  </a:cubicBezTo>
                  <a:cubicBezTo>
                    <a:pt x="11203" y="2641"/>
                    <a:pt x="10583" y="2352"/>
                    <a:pt x="9790" y="2352"/>
                  </a:cubicBezTo>
                  <a:cubicBezTo>
                    <a:pt x="9425" y="2352"/>
                    <a:pt x="9024" y="2413"/>
                    <a:pt x="8588" y="2592"/>
                  </a:cubicBezTo>
                  <a:cubicBezTo>
                    <a:pt x="6964" y="3255"/>
                    <a:pt x="6885" y="4391"/>
                    <a:pt x="5574" y="4391"/>
                  </a:cubicBezTo>
                  <a:cubicBezTo>
                    <a:pt x="5361" y="4391"/>
                    <a:pt x="5116" y="4361"/>
                    <a:pt x="4826" y="4294"/>
                  </a:cubicBezTo>
                  <a:cubicBezTo>
                    <a:pt x="4390" y="4193"/>
                    <a:pt x="4032" y="4151"/>
                    <a:pt x="3731" y="4151"/>
                  </a:cubicBezTo>
                  <a:cubicBezTo>
                    <a:pt x="2600" y="4151"/>
                    <a:pt x="2261" y="4741"/>
                    <a:pt x="1516" y="5025"/>
                  </a:cubicBezTo>
                  <a:cubicBezTo>
                    <a:pt x="572" y="5370"/>
                    <a:pt x="0" y="6035"/>
                    <a:pt x="0" y="6474"/>
                  </a:cubicBezTo>
                  <a:lnTo>
                    <a:pt x="15633" y="6474"/>
                  </a:lnTo>
                  <a:lnTo>
                    <a:pt x="15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50;p139"/>
            <p:cNvSpPr/>
            <p:nvPr/>
          </p:nvSpPr>
          <p:spPr>
            <a:xfrm>
              <a:off x="17598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51;p139"/>
            <p:cNvSpPr/>
            <p:nvPr/>
          </p:nvSpPr>
          <p:spPr>
            <a:xfrm>
              <a:off x="18379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52;p139"/>
            <p:cNvSpPr/>
            <p:nvPr/>
          </p:nvSpPr>
          <p:spPr>
            <a:xfrm>
              <a:off x="19160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53;p139"/>
            <p:cNvSpPr/>
            <p:nvPr/>
          </p:nvSpPr>
          <p:spPr>
            <a:xfrm>
              <a:off x="19944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54;p139"/>
            <p:cNvSpPr/>
            <p:nvPr/>
          </p:nvSpPr>
          <p:spPr>
            <a:xfrm>
              <a:off x="20725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55;p139"/>
            <p:cNvSpPr/>
            <p:nvPr/>
          </p:nvSpPr>
          <p:spPr>
            <a:xfrm>
              <a:off x="21506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56;p139"/>
            <p:cNvSpPr/>
            <p:nvPr/>
          </p:nvSpPr>
          <p:spPr>
            <a:xfrm>
              <a:off x="1971875" y="3155250"/>
              <a:ext cx="133300" cy="70800"/>
            </a:xfrm>
            <a:custGeom>
              <a:avLst/>
              <a:gdLst/>
              <a:ahLst/>
              <a:cxnLst/>
              <a:rect l="l" t="t" r="r" b="b"/>
              <a:pathLst>
                <a:path w="5332" h="2832" extrusionOk="0">
                  <a:moveTo>
                    <a:pt x="2952" y="1"/>
                  </a:moveTo>
                  <a:lnTo>
                    <a:pt x="3284" y="1104"/>
                  </a:lnTo>
                  <a:cubicBezTo>
                    <a:pt x="3284" y="1104"/>
                    <a:pt x="2460" y="1582"/>
                    <a:pt x="1237" y="1928"/>
                  </a:cubicBezTo>
                  <a:cubicBezTo>
                    <a:pt x="0" y="2274"/>
                    <a:pt x="67" y="2832"/>
                    <a:pt x="67" y="2832"/>
                  </a:cubicBezTo>
                  <a:lnTo>
                    <a:pt x="4999" y="2832"/>
                  </a:lnTo>
                  <a:cubicBezTo>
                    <a:pt x="5185" y="2832"/>
                    <a:pt x="5331" y="2686"/>
                    <a:pt x="5331" y="2500"/>
                  </a:cubicBezTo>
                  <a:cubicBezTo>
                    <a:pt x="5291" y="1676"/>
                    <a:pt x="5105" y="1170"/>
                    <a:pt x="5105" y="1170"/>
                  </a:cubicBezTo>
                  <a:lnTo>
                    <a:pt x="5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57;p139"/>
            <p:cNvSpPr/>
            <p:nvPr/>
          </p:nvSpPr>
          <p:spPr>
            <a:xfrm>
              <a:off x="2248050" y="3155250"/>
              <a:ext cx="133600" cy="70800"/>
            </a:xfrm>
            <a:custGeom>
              <a:avLst/>
              <a:gdLst/>
              <a:ahLst/>
              <a:cxnLst/>
              <a:rect l="l" t="t" r="r" b="b"/>
              <a:pathLst>
                <a:path w="5344" h="2832" extrusionOk="0">
                  <a:moveTo>
                    <a:pt x="239" y="1"/>
                  </a:moveTo>
                  <a:lnTo>
                    <a:pt x="239" y="1170"/>
                  </a:lnTo>
                  <a:cubicBezTo>
                    <a:pt x="239" y="1170"/>
                    <a:pt x="120" y="1489"/>
                    <a:pt x="53" y="2034"/>
                  </a:cubicBezTo>
                  <a:cubicBezTo>
                    <a:pt x="0" y="2460"/>
                    <a:pt x="346" y="2832"/>
                    <a:pt x="771" y="2832"/>
                  </a:cubicBezTo>
                  <a:lnTo>
                    <a:pt x="5277" y="2832"/>
                  </a:lnTo>
                  <a:cubicBezTo>
                    <a:pt x="5277" y="2832"/>
                    <a:pt x="5344" y="2274"/>
                    <a:pt x="4108" y="1928"/>
                  </a:cubicBezTo>
                  <a:cubicBezTo>
                    <a:pt x="2885" y="1582"/>
                    <a:pt x="2193" y="1104"/>
                    <a:pt x="2193" y="1104"/>
                  </a:cubicBez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58;p139"/>
            <p:cNvSpPr/>
            <p:nvPr/>
          </p:nvSpPr>
          <p:spPr>
            <a:xfrm>
              <a:off x="1945300" y="2340400"/>
              <a:ext cx="404450" cy="821850"/>
            </a:xfrm>
            <a:custGeom>
              <a:avLst/>
              <a:gdLst/>
              <a:ahLst/>
              <a:cxnLst/>
              <a:rect l="l" t="t" r="r" b="b"/>
              <a:pathLst>
                <a:path w="16178" h="32874" extrusionOk="0">
                  <a:moveTo>
                    <a:pt x="1356" y="0"/>
                  </a:moveTo>
                  <a:cubicBezTo>
                    <a:pt x="1356" y="0"/>
                    <a:pt x="0" y="11140"/>
                    <a:pt x="1356" y="19169"/>
                  </a:cubicBezTo>
                  <a:cubicBezTo>
                    <a:pt x="1356" y="19169"/>
                    <a:pt x="1702" y="26892"/>
                    <a:pt x="3297" y="32874"/>
                  </a:cubicBezTo>
                  <a:lnTo>
                    <a:pt x="6607" y="32874"/>
                  </a:lnTo>
                  <a:lnTo>
                    <a:pt x="6168" y="18211"/>
                  </a:lnTo>
                  <a:lnTo>
                    <a:pt x="6248" y="4918"/>
                  </a:lnTo>
                  <a:lnTo>
                    <a:pt x="7085" y="4918"/>
                  </a:lnTo>
                  <a:cubicBezTo>
                    <a:pt x="7085" y="4918"/>
                    <a:pt x="10661" y="20179"/>
                    <a:pt x="11751" y="32874"/>
                  </a:cubicBezTo>
                  <a:lnTo>
                    <a:pt x="15154" y="32874"/>
                  </a:lnTo>
                  <a:cubicBezTo>
                    <a:pt x="15154" y="32874"/>
                    <a:pt x="16178" y="23196"/>
                    <a:pt x="15114" y="18477"/>
                  </a:cubicBezTo>
                  <a:cubicBezTo>
                    <a:pt x="15114" y="18477"/>
                    <a:pt x="14171" y="5769"/>
                    <a:pt x="12163" y="213"/>
                  </a:cubicBezTo>
                  <a:lnTo>
                    <a:pt x="1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59;p139"/>
            <p:cNvSpPr/>
            <p:nvPr/>
          </p:nvSpPr>
          <p:spPr>
            <a:xfrm>
              <a:off x="2104150" y="2350350"/>
              <a:ext cx="12650" cy="60850"/>
            </a:xfrm>
            <a:custGeom>
              <a:avLst/>
              <a:gdLst/>
              <a:ahLst/>
              <a:cxnLst/>
              <a:rect l="l" t="t" r="r" b="b"/>
              <a:pathLst>
                <a:path w="506" h="2434" fill="none" extrusionOk="0">
                  <a:moveTo>
                    <a:pt x="0" y="1"/>
                  </a:moveTo>
                  <a:lnTo>
                    <a:pt x="0" y="1995"/>
                  </a:lnTo>
                  <a:lnTo>
                    <a:pt x="505" y="2433"/>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60;p139"/>
            <p:cNvSpPr/>
            <p:nvPr/>
          </p:nvSpPr>
          <p:spPr>
            <a:xfrm>
              <a:off x="2116775" y="2350350"/>
              <a:ext cx="25" cy="113025"/>
            </a:xfrm>
            <a:custGeom>
              <a:avLst/>
              <a:gdLst/>
              <a:ahLst/>
              <a:cxnLst/>
              <a:rect l="l" t="t" r="r" b="b"/>
              <a:pathLst>
                <a:path w="1" h="4521" fill="none" extrusionOk="0">
                  <a:moveTo>
                    <a:pt x="0" y="1"/>
                  </a:moveTo>
                  <a:lnTo>
                    <a:pt x="0" y="452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961;p139"/>
            <p:cNvSpPr/>
            <p:nvPr/>
          </p:nvSpPr>
          <p:spPr>
            <a:xfrm>
              <a:off x="2049975" y="2440425"/>
              <a:ext cx="119650" cy="13650"/>
            </a:xfrm>
            <a:custGeom>
              <a:avLst/>
              <a:gdLst/>
              <a:ahLst/>
              <a:cxnLst/>
              <a:rect l="l" t="t" r="r" b="b"/>
              <a:pathLst>
                <a:path w="4786" h="546" fill="none" extrusionOk="0">
                  <a:moveTo>
                    <a:pt x="0" y="0"/>
                  </a:moveTo>
                  <a:lnTo>
                    <a:pt x="4786" y="545"/>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962;p139"/>
            <p:cNvSpPr/>
            <p:nvPr/>
          </p:nvSpPr>
          <p:spPr>
            <a:xfrm>
              <a:off x="1968875" y="2340400"/>
              <a:ext cx="339000" cy="310075"/>
            </a:xfrm>
            <a:custGeom>
              <a:avLst/>
              <a:gdLst/>
              <a:ahLst/>
              <a:cxnLst/>
              <a:rect l="l" t="t" r="r" b="b"/>
              <a:pathLst>
                <a:path w="13560" h="12403" extrusionOk="0">
                  <a:moveTo>
                    <a:pt x="413" y="0"/>
                  </a:moveTo>
                  <a:cubicBezTo>
                    <a:pt x="413" y="0"/>
                    <a:pt x="187" y="1874"/>
                    <a:pt x="1" y="4639"/>
                  </a:cubicBezTo>
                  <a:lnTo>
                    <a:pt x="5292" y="7670"/>
                  </a:lnTo>
                  <a:lnTo>
                    <a:pt x="5305" y="4918"/>
                  </a:lnTo>
                  <a:lnTo>
                    <a:pt x="6142" y="4918"/>
                  </a:lnTo>
                  <a:cubicBezTo>
                    <a:pt x="6142" y="4918"/>
                    <a:pt x="6475" y="6328"/>
                    <a:pt x="6966" y="8627"/>
                  </a:cubicBezTo>
                  <a:lnTo>
                    <a:pt x="13560" y="12402"/>
                  </a:lnTo>
                  <a:cubicBezTo>
                    <a:pt x="13081" y="8348"/>
                    <a:pt x="12310" y="3230"/>
                    <a:pt x="11220" y="213"/>
                  </a:cubicBezTo>
                  <a:lnTo>
                    <a:pt x="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963;p139"/>
            <p:cNvSpPr/>
            <p:nvPr/>
          </p:nvSpPr>
          <p:spPr>
            <a:xfrm>
              <a:off x="2060600" y="1807525"/>
              <a:ext cx="99425" cy="85575"/>
            </a:xfrm>
            <a:custGeom>
              <a:avLst/>
              <a:gdLst/>
              <a:ahLst/>
              <a:cxnLst/>
              <a:rect l="l" t="t" r="r" b="b"/>
              <a:pathLst>
                <a:path w="3977" h="3423" extrusionOk="0">
                  <a:moveTo>
                    <a:pt x="1733" y="1"/>
                  </a:moveTo>
                  <a:cubicBezTo>
                    <a:pt x="1676" y="1"/>
                    <a:pt x="1617" y="3"/>
                    <a:pt x="1556" y="6"/>
                  </a:cubicBezTo>
                  <a:cubicBezTo>
                    <a:pt x="878" y="46"/>
                    <a:pt x="439" y="538"/>
                    <a:pt x="213" y="884"/>
                  </a:cubicBezTo>
                  <a:cubicBezTo>
                    <a:pt x="1" y="1229"/>
                    <a:pt x="94" y="1522"/>
                    <a:pt x="94" y="1522"/>
                  </a:cubicBezTo>
                  <a:lnTo>
                    <a:pt x="346" y="2745"/>
                  </a:lnTo>
                  <a:lnTo>
                    <a:pt x="639" y="3423"/>
                  </a:lnTo>
                  <a:lnTo>
                    <a:pt x="2726" y="2186"/>
                  </a:lnTo>
                  <a:cubicBezTo>
                    <a:pt x="2726" y="2186"/>
                    <a:pt x="2816" y="2208"/>
                    <a:pt x="2938" y="2208"/>
                  </a:cubicBezTo>
                  <a:cubicBezTo>
                    <a:pt x="3101" y="2208"/>
                    <a:pt x="3320" y="2169"/>
                    <a:pt x="3457" y="1987"/>
                  </a:cubicBezTo>
                  <a:cubicBezTo>
                    <a:pt x="3976" y="1307"/>
                    <a:pt x="3725" y="443"/>
                    <a:pt x="3153" y="443"/>
                  </a:cubicBezTo>
                  <a:cubicBezTo>
                    <a:pt x="3110" y="443"/>
                    <a:pt x="3065" y="448"/>
                    <a:pt x="3018" y="458"/>
                  </a:cubicBezTo>
                  <a:cubicBezTo>
                    <a:pt x="2680" y="180"/>
                    <a:pt x="230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964;p139"/>
            <p:cNvSpPr/>
            <p:nvPr/>
          </p:nvSpPr>
          <p:spPr>
            <a:xfrm>
              <a:off x="2060950" y="1844550"/>
              <a:ext cx="79100" cy="120325"/>
            </a:xfrm>
            <a:custGeom>
              <a:avLst/>
              <a:gdLst/>
              <a:ahLst/>
              <a:cxnLst/>
              <a:rect l="l" t="t" r="r" b="b"/>
              <a:pathLst>
                <a:path w="3164" h="4813" extrusionOk="0">
                  <a:moveTo>
                    <a:pt x="1050" y="1"/>
                  </a:moveTo>
                  <a:cubicBezTo>
                    <a:pt x="1050" y="1"/>
                    <a:pt x="1090" y="639"/>
                    <a:pt x="798" y="958"/>
                  </a:cubicBezTo>
                  <a:lnTo>
                    <a:pt x="638" y="1596"/>
                  </a:lnTo>
                  <a:lnTo>
                    <a:pt x="532" y="798"/>
                  </a:lnTo>
                  <a:cubicBezTo>
                    <a:pt x="532" y="798"/>
                    <a:pt x="452" y="725"/>
                    <a:pt x="334" y="725"/>
                  </a:cubicBezTo>
                  <a:cubicBezTo>
                    <a:pt x="293" y="725"/>
                    <a:pt x="248" y="734"/>
                    <a:pt x="199" y="758"/>
                  </a:cubicBezTo>
                  <a:cubicBezTo>
                    <a:pt x="27" y="852"/>
                    <a:pt x="0" y="1490"/>
                    <a:pt x="492" y="1662"/>
                  </a:cubicBezTo>
                  <a:lnTo>
                    <a:pt x="399" y="4135"/>
                  </a:lnTo>
                  <a:lnTo>
                    <a:pt x="1316" y="4813"/>
                  </a:lnTo>
                  <a:lnTo>
                    <a:pt x="3004" y="3922"/>
                  </a:lnTo>
                  <a:lnTo>
                    <a:pt x="2672" y="2487"/>
                  </a:lnTo>
                  <a:cubicBezTo>
                    <a:pt x="2672" y="2487"/>
                    <a:pt x="3164" y="1835"/>
                    <a:pt x="2818" y="958"/>
                  </a:cubicBez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965;p139"/>
            <p:cNvSpPr/>
            <p:nvPr/>
          </p:nvSpPr>
          <p:spPr>
            <a:xfrm>
              <a:off x="2080875" y="1904700"/>
              <a:ext cx="50200" cy="17850"/>
            </a:xfrm>
            <a:custGeom>
              <a:avLst/>
              <a:gdLst/>
              <a:ahLst/>
              <a:cxnLst/>
              <a:rect l="l" t="t" r="r" b="b"/>
              <a:pathLst>
                <a:path w="2008" h="714" extrusionOk="0">
                  <a:moveTo>
                    <a:pt x="1" y="1"/>
                  </a:moveTo>
                  <a:cubicBezTo>
                    <a:pt x="1" y="1"/>
                    <a:pt x="337" y="713"/>
                    <a:pt x="1471" y="713"/>
                  </a:cubicBezTo>
                  <a:cubicBezTo>
                    <a:pt x="1633" y="713"/>
                    <a:pt x="1812" y="699"/>
                    <a:pt x="2008" y="665"/>
                  </a:cubicBezTo>
                  <a:lnTo>
                    <a:pt x="1875" y="81"/>
                  </a:lnTo>
                  <a:cubicBezTo>
                    <a:pt x="1730" y="260"/>
                    <a:pt x="1397" y="385"/>
                    <a:pt x="1024" y="385"/>
                  </a:cubicBezTo>
                  <a:cubicBezTo>
                    <a:pt x="677" y="385"/>
                    <a:pt x="295" y="27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966;p139"/>
            <p:cNvSpPr/>
            <p:nvPr/>
          </p:nvSpPr>
          <p:spPr>
            <a:xfrm>
              <a:off x="2101150"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967;p139"/>
            <p:cNvSpPr/>
            <p:nvPr/>
          </p:nvSpPr>
          <p:spPr>
            <a:xfrm>
              <a:off x="2119425"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968;p139"/>
            <p:cNvSpPr/>
            <p:nvPr/>
          </p:nvSpPr>
          <p:spPr>
            <a:xfrm>
              <a:off x="2098500" y="1857525"/>
              <a:ext cx="11975" cy="1025"/>
            </a:xfrm>
            <a:custGeom>
              <a:avLst/>
              <a:gdLst/>
              <a:ahLst/>
              <a:cxnLst/>
              <a:rect l="l" t="t" r="r" b="b"/>
              <a:pathLst>
                <a:path w="479" h="41" fill="none" extrusionOk="0">
                  <a:moveTo>
                    <a:pt x="0" y="40"/>
                  </a:moveTo>
                  <a:lnTo>
                    <a:pt x="479"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969;p139"/>
            <p:cNvSpPr/>
            <p:nvPr/>
          </p:nvSpPr>
          <p:spPr>
            <a:xfrm>
              <a:off x="2117100" y="1857525"/>
              <a:ext cx="12000" cy="1025"/>
            </a:xfrm>
            <a:custGeom>
              <a:avLst/>
              <a:gdLst/>
              <a:ahLst/>
              <a:cxnLst/>
              <a:rect l="l" t="t" r="r" b="b"/>
              <a:pathLst>
                <a:path w="480" h="41" fill="none" extrusionOk="0">
                  <a:moveTo>
                    <a:pt x="479" y="40"/>
                  </a:moveTo>
                  <a:lnTo>
                    <a:pt x="1"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970;p139"/>
            <p:cNvSpPr/>
            <p:nvPr/>
          </p:nvSpPr>
          <p:spPr>
            <a:xfrm>
              <a:off x="2110800" y="1868475"/>
              <a:ext cx="6325" cy="13650"/>
            </a:xfrm>
            <a:custGeom>
              <a:avLst/>
              <a:gdLst/>
              <a:ahLst/>
              <a:cxnLst/>
              <a:rect l="l" t="t" r="r" b="b"/>
              <a:pathLst>
                <a:path w="253" h="546" fill="none" extrusionOk="0">
                  <a:moveTo>
                    <a:pt x="213" y="1"/>
                  </a:moveTo>
                  <a:lnTo>
                    <a:pt x="253" y="546"/>
                  </a:lnTo>
                  <a:lnTo>
                    <a:pt x="0" y="493"/>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971;p139"/>
            <p:cNvSpPr/>
            <p:nvPr/>
          </p:nvSpPr>
          <p:spPr>
            <a:xfrm>
              <a:off x="2099500" y="1886425"/>
              <a:ext cx="22600" cy="6000"/>
            </a:xfrm>
            <a:custGeom>
              <a:avLst/>
              <a:gdLst/>
              <a:ahLst/>
              <a:cxnLst/>
              <a:rect l="l" t="t" r="r" b="b"/>
              <a:pathLst>
                <a:path w="904" h="240" fill="none" extrusionOk="0">
                  <a:moveTo>
                    <a:pt x="904" y="120"/>
                  </a:moveTo>
                  <a:cubicBezTo>
                    <a:pt x="904" y="120"/>
                    <a:pt x="479" y="240"/>
                    <a:pt x="0" y="1"/>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972;p139"/>
            <p:cNvSpPr/>
            <p:nvPr/>
          </p:nvSpPr>
          <p:spPr>
            <a:xfrm>
              <a:off x="2011425" y="1931300"/>
              <a:ext cx="188125" cy="424725"/>
            </a:xfrm>
            <a:custGeom>
              <a:avLst/>
              <a:gdLst/>
              <a:ahLst/>
              <a:cxnLst/>
              <a:rect l="l" t="t" r="r" b="b"/>
              <a:pathLst>
                <a:path w="7525" h="16989" extrusionOk="0">
                  <a:moveTo>
                    <a:pt x="4985" y="0"/>
                  </a:moveTo>
                  <a:lnTo>
                    <a:pt x="3483" y="1024"/>
                  </a:lnTo>
                  <a:lnTo>
                    <a:pt x="2300" y="120"/>
                  </a:lnTo>
                  <a:lnTo>
                    <a:pt x="1689" y="745"/>
                  </a:lnTo>
                  <a:lnTo>
                    <a:pt x="785" y="1343"/>
                  </a:lnTo>
                  <a:lnTo>
                    <a:pt x="0" y="16989"/>
                  </a:lnTo>
                  <a:lnTo>
                    <a:pt x="7524" y="16989"/>
                  </a:lnTo>
                  <a:lnTo>
                    <a:pt x="6580" y="1024"/>
                  </a:lnTo>
                  <a:lnTo>
                    <a:pt x="5863" y="625"/>
                  </a:lnTo>
                  <a:lnTo>
                    <a:pt x="4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973;p139"/>
            <p:cNvSpPr/>
            <p:nvPr/>
          </p:nvSpPr>
          <p:spPr>
            <a:xfrm>
              <a:off x="2149350" y="1946925"/>
              <a:ext cx="128625" cy="453300"/>
            </a:xfrm>
            <a:custGeom>
              <a:avLst/>
              <a:gdLst/>
              <a:ahLst/>
              <a:cxnLst/>
              <a:rect l="l" t="t" r="r" b="b"/>
              <a:pathLst>
                <a:path w="5145" h="18132" extrusionOk="0">
                  <a:moveTo>
                    <a:pt x="346" y="0"/>
                  </a:moveTo>
                  <a:lnTo>
                    <a:pt x="0" y="12442"/>
                  </a:lnTo>
                  <a:lnTo>
                    <a:pt x="173" y="18132"/>
                  </a:lnTo>
                  <a:lnTo>
                    <a:pt x="5144" y="18132"/>
                  </a:lnTo>
                  <a:lnTo>
                    <a:pt x="4666" y="12150"/>
                  </a:lnTo>
                  <a:lnTo>
                    <a:pt x="5051" y="1542"/>
                  </a:lnTo>
                  <a:lnTo>
                    <a:pt x="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974;p139"/>
            <p:cNvSpPr/>
            <p:nvPr/>
          </p:nvSpPr>
          <p:spPr>
            <a:xfrm>
              <a:off x="2165300" y="2340400"/>
              <a:ext cx="196100" cy="155875"/>
            </a:xfrm>
            <a:custGeom>
              <a:avLst/>
              <a:gdLst/>
              <a:ahLst/>
              <a:cxnLst/>
              <a:rect l="l" t="t" r="r" b="b"/>
              <a:pathLst>
                <a:path w="7844" h="6235" extrusionOk="0">
                  <a:moveTo>
                    <a:pt x="0" y="0"/>
                  </a:moveTo>
                  <a:lnTo>
                    <a:pt x="0" y="6234"/>
                  </a:lnTo>
                  <a:lnTo>
                    <a:pt x="7843" y="6234"/>
                  </a:lnTo>
                  <a:lnTo>
                    <a:pt x="7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975;p139"/>
            <p:cNvSpPr/>
            <p:nvPr/>
          </p:nvSpPr>
          <p:spPr>
            <a:xfrm>
              <a:off x="2199525" y="2379925"/>
              <a:ext cx="12325" cy="101400"/>
            </a:xfrm>
            <a:custGeom>
              <a:avLst/>
              <a:gdLst/>
              <a:ahLst/>
              <a:cxnLst/>
              <a:rect l="l" t="t" r="r" b="b"/>
              <a:pathLst>
                <a:path w="493" h="4056" fill="none" extrusionOk="0">
                  <a:moveTo>
                    <a:pt x="0" y="1"/>
                  </a:moveTo>
                  <a:lnTo>
                    <a:pt x="492" y="1"/>
                  </a:lnTo>
                  <a:lnTo>
                    <a:pt x="492" y="4055"/>
                  </a:lnTo>
                  <a:lnTo>
                    <a:pt x="0" y="4055"/>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976;p139"/>
            <p:cNvSpPr/>
            <p:nvPr/>
          </p:nvSpPr>
          <p:spPr>
            <a:xfrm>
              <a:off x="2194200" y="2432100"/>
              <a:ext cx="21625" cy="21975"/>
            </a:xfrm>
            <a:custGeom>
              <a:avLst/>
              <a:gdLst/>
              <a:ahLst/>
              <a:cxnLst/>
              <a:rect l="l" t="t" r="r" b="b"/>
              <a:pathLst>
                <a:path w="865" h="879" extrusionOk="0">
                  <a:moveTo>
                    <a:pt x="1" y="1"/>
                  </a:moveTo>
                  <a:lnTo>
                    <a:pt x="1" y="878"/>
                  </a:lnTo>
                  <a:lnTo>
                    <a:pt x="865" y="878"/>
                  </a:lnTo>
                  <a:lnTo>
                    <a:pt x="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977;p139"/>
            <p:cNvSpPr/>
            <p:nvPr/>
          </p:nvSpPr>
          <p:spPr>
            <a:xfrm>
              <a:off x="2179250" y="2340400"/>
              <a:ext cx="182150" cy="50850"/>
            </a:xfrm>
            <a:custGeom>
              <a:avLst/>
              <a:gdLst/>
              <a:ahLst/>
              <a:cxnLst/>
              <a:rect l="l" t="t" r="r" b="b"/>
              <a:pathLst>
                <a:path w="7286" h="2034" extrusionOk="0">
                  <a:moveTo>
                    <a:pt x="0" y="0"/>
                  </a:moveTo>
                  <a:lnTo>
                    <a:pt x="0" y="1582"/>
                  </a:lnTo>
                  <a:lnTo>
                    <a:pt x="3523" y="2034"/>
                  </a:lnTo>
                  <a:lnTo>
                    <a:pt x="7285" y="1582"/>
                  </a:lnTo>
                  <a:lnTo>
                    <a:pt x="72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978;p139"/>
            <p:cNvSpPr/>
            <p:nvPr/>
          </p:nvSpPr>
          <p:spPr>
            <a:xfrm>
              <a:off x="2179250" y="2379925"/>
              <a:ext cx="25" cy="104725"/>
            </a:xfrm>
            <a:custGeom>
              <a:avLst/>
              <a:gdLst/>
              <a:ahLst/>
              <a:cxnLst/>
              <a:rect l="l" t="t" r="r" b="b"/>
              <a:pathLst>
                <a:path w="1" h="4189" fill="none" extrusionOk="0">
                  <a:moveTo>
                    <a:pt x="0" y="1"/>
                  </a:moveTo>
                  <a:lnTo>
                    <a:pt x="0" y="4188"/>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979;p139"/>
            <p:cNvSpPr/>
            <p:nvPr/>
          </p:nvSpPr>
          <p:spPr>
            <a:xfrm>
              <a:off x="2249375" y="2322775"/>
              <a:ext cx="41900" cy="22950"/>
            </a:xfrm>
            <a:custGeom>
              <a:avLst/>
              <a:gdLst/>
              <a:ahLst/>
              <a:cxnLst/>
              <a:rect l="l" t="t" r="r" b="b"/>
              <a:pathLst>
                <a:path w="1676" h="918" fill="none" extrusionOk="0">
                  <a:moveTo>
                    <a:pt x="1675" y="918"/>
                  </a:moveTo>
                  <a:lnTo>
                    <a:pt x="0" y="918"/>
                  </a:lnTo>
                  <a:lnTo>
                    <a:pt x="0" y="506"/>
                  </a:lnTo>
                  <a:cubicBezTo>
                    <a:pt x="0" y="226"/>
                    <a:pt x="226" y="0"/>
                    <a:pt x="505" y="0"/>
                  </a:cubicBezTo>
                  <a:lnTo>
                    <a:pt x="1170" y="0"/>
                  </a:lnTo>
                  <a:cubicBezTo>
                    <a:pt x="1449" y="0"/>
                    <a:pt x="1675" y="226"/>
                    <a:pt x="1675" y="506"/>
                  </a:cubicBezTo>
                  <a:lnTo>
                    <a:pt x="1675" y="918"/>
                  </a:lnTo>
                  <a:close/>
                </a:path>
              </a:pathLst>
            </a:custGeom>
            <a:noFill/>
            <a:ln w="265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980;p139"/>
            <p:cNvSpPr/>
            <p:nvPr/>
          </p:nvSpPr>
          <p:spPr>
            <a:xfrm>
              <a:off x="2236400" y="2450050"/>
              <a:ext cx="92425" cy="52900"/>
            </a:xfrm>
            <a:custGeom>
              <a:avLst/>
              <a:gdLst/>
              <a:ahLst/>
              <a:cxnLst/>
              <a:rect l="l" t="t" r="r" b="b"/>
              <a:pathLst>
                <a:path w="3697" h="2116" extrusionOk="0">
                  <a:moveTo>
                    <a:pt x="3696" y="1"/>
                  </a:moveTo>
                  <a:lnTo>
                    <a:pt x="1662" y="479"/>
                  </a:lnTo>
                  <a:cubicBezTo>
                    <a:pt x="1662" y="479"/>
                    <a:pt x="1649" y="798"/>
                    <a:pt x="1330" y="891"/>
                  </a:cubicBezTo>
                  <a:cubicBezTo>
                    <a:pt x="998" y="984"/>
                    <a:pt x="426" y="1250"/>
                    <a:pt x="253" y="1463"/>
                  </a:cubicBezTo>
                  <a:cubicBezTo>
                    <a:pt x="200" y="1529"/>
                    <a:pt x="228" y="1552"/>
                    <a:pt x="289" y="1552"/>
                  </a:cubicBezTo>
                  <a:cubicBezTo>
                    <a:pt x="411" y="1552"/>
                    <a:pt x="665" y="1463"/>
                    <a:pt x="665" y="1463"/>
                  </a:cubicBezTo>
                  <a:lnTo>
                    <a:pt x="665" y="1463"/>
                  </a:lnTo>
                  <a:cubicBezTo>
                    <a:pt x="665" y="1463"/>
                    <a:pt x="320" y="1835"/>
                    <a:pt x="1" y="1915"/>
                  </a:cubicBezTo>
                  <a:cubicBezTo>
                    <a:pt x="1" y="1915"/>
                    <a:pt x="302" y="2077"/>
                    <a:pt x="483" y="2077"/>
                  </a:cubicBezTo>
                  <a:cubicBezTo>
                    <a:pt x="495" y="2077"/>
                    <a:pt x="508" y="2076"/>
                    <a:pt x="519" y="2074"/>
                  </a:cubicBezTo>
                  <a:cubicBezTo>
                    <a:pt x="577" y="2061"/>
                    <a:pt x="639" y="2057"/>
                    <a:pt x="703" y="2057"/>
                  </a:cubicBezTo>
                  <a:cubicBezTo>
                    <a:pt x="831" y="2057"/>
                    <a:pt x="967" y="2074"/>
                    <a:pt x="1091" y="2074"/>
                  </a:cubicBezTo>
                  <a:cubicBezTo>
                    <a:pt x="1206" y="2074"/>
                    <a:pt x="1304" y="2116"/>
                    <a:pt x="1391" y="2116"/>
                  </a:cubicBezTo>
                  <a:cubicBezTo>
                    <a:pt x="1435" y="2116"/>
                    <a:pt x="1476" y="2105"/>
                    <a:pt x="1516" y="2074"/>
                  </a:cubicBezTo>
                  <a:cubicBezTo>
                    <a:pt x="1649" y="1995"/>
                    <a:pt x="1928" y="1915"/>
                    <a:pt x="2021" y="1490"/>
                  </a:cubicBezTo>
                  <a:lnTo>
                    <a:pt x="36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981;p139"/>
            <p:cNvSpPr/>
            <p:nvPr/>
          </p:nvSpPr>
          <p:spPr>
            <a:xfrm>
              <a:off x="2239075" y="1985475"/>
              <a:ext cx="175825" cy="504825"/>
            </a:xfrm>
            <a:custGeom>
              <a:avLst/>
              <a:gdLst/>
              <a:ahLst/>
              <a:cxnLst/>
              <a:rect l="l" t="t" r="r" b="b"/>
              <a:pathLst>
                <a:path w="7033" h="20193" extrusionOk="0">
                  <a:moveTo>
                    <a:pt x="1462" y="0"/>
                  </a:moveTo>
                  <a:lnTo>
                    <a:pt x="0" y="4945"/>
                  </a:lnTo>
                  <a:lnTo>
                    <a:pt x="2393" y="11685"/>
                  </a:lnTo>
                  <a:lnTo>
                    <a:pt x="1462" y="19208"/>
                  </a:lnTo>
                  <a:lnTo>
                    <a:pt x="3456" y="20192"/>
                  </a:lnTo>
                  <a:cubicBezTo>
                    <a:pt x="3456" y="20192"/>
                    <a:pt x="5916" y="15247"/>
                    <a:pt x="6474" y="13479"/>
                  </a:cubicBezTo>
                  <a:cubicBezTo>
                    <a:pt x="7032" y="11698"/>
                    <a:pt x="6275" y="8760"/>
                    <a:pt x="5105" y="5876"/>
                  </a:cubicBezTo>
                  <a:cubicBezTo>
                    <a:pt x="3948" y="2978"/>
                    <a:pt x="2659" y="572"/>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982;p139"/>
            <p:cNvSpPr/>
            <p:nvPr/>
          </p:nvSpPr>
          <p:spPr>
            <a:xfrm>
              <a:off x="2328475" y="2437500"/>
              <a:ext cx="6650" cy="5975"/>
            </a:xfrm>
            <a:custGeom>
              <a:avLst/>
              <a:gdLst/>
              <a:ahLst/>
              <a:cxnLst/>
              <a:rect l="l" t="t" r="r" b="b"/>
              <a:pathLst>
                <a:path w="266" h="239" extrusionOk="0">
                  <a:moveTo>
                    <a:pt x="133" y="1"/>
                  </a:moveTo>
                  <a:cubicBezTo>
                    <a:pt x="111" y="1"/>
                    <a:pt x="87" y="8"/>
                    <a:pt x="67" y="24"/>
                  </a:cubicBezTo>
                  <a:cubicBezTo>
                    <a:pt x="13" y="64"/>
                    <a:pt x="0" y="144"/>
                    <a:pt x="40" y="197"/>
                  </a:cubicBezTo>
                  <a:cubicBezTo>
                    <a:pt x="61" y="225"/>
                    <a:pt x="90" y="239"/>
                    <a:pt x="121" y="239"/>
                  </a:cubicBezTo>
                  <a:cubicBezTo>
                    <a:pt x="147" y="239"/>
                    <a:pt x="175" y="229"/>
                    <a:pt x="199" y="210"/>
                  </a:cubicBezTo>
                  <a:cubicBezTo>
                    <a:pt x="253" y="184"/>
                    <a:pt x="266" y="104"/>
                    <a:pt x="226" y="51"/>
                  </a:cubicBezTo>
                  <a:cubicBezTo>
                    <a:pt x="202" y="19"/>
                    <a:pt x="168"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983;p139"/>
            <p:cNvSpPr/>
            <p:nvPr/>
          </p:nvSpPr>
          <p:spPr>
            <a:xfrm>
              <a:off x="2322475" y="2457450"/>
              <a:ext cx="6675" cy="5850"/>
            </a:xfrm>
            <a:custGeom>
              <a:avLst/>
              <a:gdLst/>
              <a:ahLst/>
              <a:cxnLst/>
              <a:rect l="l" t="t" r="r" b="b"/>
              <a:pathLst>
                <a:path w="267" h="234" extrusionOk="0">
                  <a:moveTo>
                    <a:pt x="138" y="1"/>
                  </a:moveTo>
                  <a:cubicBezTo>
                    <a:pt x="113" y="1"/>
                    <a:pt x="88" y="8"/>
                    <a:pt x="67" y="24"/>
                  </a:cubicBezTo>
                  <a:cubicBezTo>
                    <a:pt x="14" y="64"/>
                    <a:pt x="1" y="143"/>
                    <a:pt x="41" y="197"/>
                  </a:cubicBezTo>
                  <a:cubicBezTo>
                    <a:pt x="64" y="220"/>
                    <a:pt x="100" y="234"/>
                    <a:pt x="138" y="234"/>
                  </a:cubicBezTo>
                  <a:cubicBezTo>
                    <a:pt x="164" y="234"/>
                    <a:pt x="191" y="227"/>
                    <a:pt x="213" y="210"/>
                  </a:cubicBezTo>
                  <a:cubicBezTo>
                    <a:pt x="267" y="183"/>
                    <a:pt x="267" y="104"/>
                    <a:pt x="227" y="50"/>
                  </a:cubicBezTo>
                  <a:cubicBezTo>
                    <a:pt x="211" y="18"/>
                    <a:pt x="175"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984;p139"/>
            <p:cNvSpPr/>
            <p:nvPr/>
          </p:nvSpPr>
          <p:spPr>
            <a:xfrm>
              <a:off x="2307850" y="2403200"/>
              <a:ext cx="32600" cy="78125"/>
            </a:xfrm>
            <a:custGeom>
              <a:avLst/>
              <a:gdLst/>
              <a:ahLst/>
              <a:cxnLst/>
              <a:rect l="l" t="t" r="r" b="b"/>
              <a:pathLst>
                <a:path w="1304" h="3125" fill="none" extrusionOk="0">
                  <a:moveTo>
                    <a:pt x="1304" y="0"/>
                  </a:moveTo>
                  <a:lnTo>
                    <a:pt x="1" y="312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985;p139"/>
            <p:cNvSpPr/>
            <p:nvPr/>
          </p:nvSpPr>
          <p:spPr>
            <a:xfrm>
              <a:off x="2268300" y="2090800"/>
              <a:ext cx="13325" cy="99075"/>
            </a:xfrm>
            <a:custGeom>
              <a:avLst/>
              <a:gdLst/>
              <a:ahLst/>
              <a:cxnLst/>
              <a:rect l="l" t="t" r="r" b="b"/>
              <a:pathLst>
                <a:path w="533" h="3963" fill="none" extrusionOk="0">
                  <a:moveTo>
                    <a:pt x="1" y="3962"/>
                  </a:moveTo>
                  <a:lnTo>
                    <a:pt x="533" y="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986;p139"/>
            <p:cNvSpPr/>
            <p:nvPr/>
          </p:nvSpPr>
          <p:spPr>
            <a:xfrm>
              <a:off x="2142025" y="1964850"/>
              <a:ext cx="139275" cy="167525"/>
            </a:xfrm>
            <a:custGeom>
              <a:avLst/>
              <a:gdLst/>
              <a:ahLst/>
              <a:cxnLst/>
              <a:rect l="l" t="t" r="r" b="b"/>
              <a:pathLst>
                <a:path w="5571" h="6701" extrusionOk="0">
                  <a:moveTo>
                    <a:pt x="785" y="1"/>
                  </a:moveTo>
                  <a:lnTo>
                    <a:pt x="1" y="6701"/>
                  </a:lnTo>
                  <a:lnTo>
                    <a:pt x="4799" y="6701"/>
                  </a:lnTo>
                  <a:lnTo>
                    <a:pt x="5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987;p139"/>
            <p:cNvSpPr/>
            <p:nvPr/>
          </p:nvSpPr>
          <p:spPr>
            <a:xfrm>
              <a:off x="2179925" y="1986800"/>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988;p139"/>
            <p:cNvSpPr/>
            <p:nvPr/>
          </p:nvSpPr>
          <p:spPr>
            <a:xfrm>
              <a:off x="2177575" y="2007400"/>
              <a:ext cx="84125" cy="25"/>
            </a:xfrm>
            <a:custGeom>
              <a:avLst/>
              <a:gdLst/>
              <a:ahLst/>
              <a:cxnLst/>
              <a:rect l="l" t="t" r="r" b="b"/>
              <a:pathLst>
                <a:path w="3365" h="1" fill="none" extrusionOk="0">
                  <a:moveTo>
                    <a:pt x="1" y="0"/>
                  </a:moveTo>
                  <a:lnTo>
                    <a:pt x="3364"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989;p139"/>
            <p:cNvSpPr/>
            <p:nvPr/>
          </p:nvSpPr>
          <p:spPr>
            <a:xfrm>
              <a:off x="2174925" y="2028000"/>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990;p139"/>
            <p:cNvSpPr/>
            <p:nvPr/>
          </p:nvSpPr>
          <p:spPr>
            <a:xfrm>
              <a:off x="2172275" y="2048275"/>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991;p139"/>
            <p:cNvSpPr/>
            <p:nvPr/>
          </p:nvSpPr>
          <p:spPr>
            <a:xfrm>
              <a:off x="2169950" y="2068875"/>
              <a:ext cx="84100" cy="25"/>
            </a:xfrm>
            <a:custGeom>
              <a:avLst/>
              <a:gdLst/>
              <a:ahLst/>
              <a:cxnLst/>
              <a:rect l="l" t="t" r="r" b="b"/>
              <a:pathLst>
                <a:path w="3364" h="1" fill="none" extrusionOk="0">
                  <a:moveTo>
                    <a:pt x="0" y="1"/>
                  </a:moveTo>
                  <a:lnTo>
                    <a:pt x="3363"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992;p139"/>
            <p:cNvSpPr/>
            <p:nvPr/>
          </p:nvSpPr>
          <p:spPr>
            <a:xfrm>
              <a:off x="2167275" y="2089475"/>
              <a:ext cx="84125" cy="25"/>
            </a:xfrm>
            <a:custGeom>
              <a:avLst/>
              <a:gdLst/>
              <a:ahLst/>
              <a:cxnLst/>
              <a:rect l="l" t="t" r="r" b="b"/>
              <a:pathLst>
                <a:path w="3365"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993;p139"/>
            <p:cNvSpPr/>
            <p:nvPr/>
          </p:nvSpPr>
          <p:spPr>
            <a:xfrm>
              <a:off x="2164625" y="2110075"/>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994;p139"/>
            <p:cNvSpPr/>
            <p:nvPr/>
          </p:nvSpPr>
          <p:spPr>
            <a:xfrm>
              <a:off x="2111775" y="2027675"/>
              <a:ext cx="82450" cy="114350"/>
            </a:xfrm>
            <a:custGeom>
              <a:avLst/>
              <a:gdLst/>
              <a:ahLst/>
              <a:cxnLst/>
              <a:rect l="l" t="t" r="r" b="b"/>
              <a:pathLst>
                <a:path w="3298" h="4574" extrusionOk="0">
                  <a:moveTo>
                    <a:pt x="2608" y="0"/>
                  </a:moveTo>
                  <a:cubicBezTo>
                    <a:pt x="2424" y="0"/>
                    <a:pt x="1799" y="515"/>
                    <a:pt x="1397" y="1064"/>
                  </a:cubicBezTo>
                  <a:cubicBezTo>
                    <a:pt x="958" y="1649"/>
                    <a:pt x="519" y="2925"/>
                    <a:pt x="519" y="2925"/>
                  </a:cubicBezTo>
                  <a:lnTo>
                    <a:pt x="1" y="3549"/>
                  </a:lnTo>
                  <a:lnTo>
                    <a:pt x="705" y="4573"/>
                  </a:lnTo>
                  <a:lnTo>
                    <a:pt x="1476" y="3310"/>
                  </a:lnTo>
                  <a:cubicBezTo>
                    <a:pt x="1928" y="3071"/>
                    <a:pt x="2460" y="2220"/>
                    <a:pt x="2460" y="2220"/>
                  </a:cubicBezTo>
                  <a:cubicBezTo>
                    <a:pt x="2460" y="2220"/>
                    <a:pt x="2637" y="2239"/>
                    <a:pt x="2814" y="2239"/>
                  </a:cubicBezTo>
                  <a:cubicBezTo>
                    <a:pt x="2973" y="2239"/>
                    <a:pt x="3133" y="2224"/>
                    <a:pt x="3165" y="2167"/>
                  </a:cubicBezTo>
                  <a:cubicBezTo>
                    <a:pt x="3244" y="2047"/>
                    <a:pt x="2314" y="1782"/>
                    <a:pt x="2314" y="1782"/>
                  </a:cubicBezTo>
                  <a:cubicBezTo>
                    <a:pt x="2314" y="1782"/>
                    <a:pt x="3165" y="1409"/>
                    <a:pt x="3205" y="1330"/>
                  </a:cubicBezTo>
                  <a:cubicBezTo>
                    <a:pt x="3298" y="1143"/>
                    <a:pt x="3098" y="1090"/>
                    <a:pt x="3098" y="1090"/>
                  </a:cubicBezTo>
                  <a:cubicBezTo>
                    <a:pt x="3098" y="1090"/>
                    <a:pt x="3244" y="1064"/>
                    <a:pt x="3244" y="931"/>
                  </a:cubicBezTo>
                  <a:cubicBezTo>
                    <a:pt x="3244" y="870"/>
                    <a:pt x="2989" y="854"/>
                    <a:pt x="2710" y="854"/>
                  </a:cubicBezTo>
                  <a:cubicBezTo>
                    <a:pt x="2376" y="854"/>
                    <a:pt x="2008" y="878"/>
                    <a:pt x="2008" y="878"/>
                  </a:cubicBezTo>
                  <a:cubicBezTo>
                    <a:pt x="2008" y="878"/>
                    <a:pt x="2739" y="120"/>
                    <a:pt x="2646" y="14"/>
                  </a:cubicBezTo>
                  <a:cubicBezTo>
                    <a:pt x="2637" y="5"/>
                    <a:pt x="2624" y="0"/>
                    <a:pt x="2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995;p139"/>
            <p:cNvSpPr/>
            <p:nvPr/>
          </p:nvSpPr>
          <p:spPr>
            <a:xfrm>
              <a:off x="2164300" y="2055575"/>
              <a:ext cx="23950" cy="5350"/>
            </a:xfrm>
            <a:custGeom>
              <a:avLst/>
              <a:gdLst/>
              <a:ahLst/>
              <a:cxnLst/>
              <a:rect l="l" t="t" r="r" b="b"/>
              <a:pathLst>
                <a:path w="958" h="214" fill="none" extrusionOk="0">
                  <a:moveTo>
                    <a:pt x="957" y="1"/>
                  </a:moveTo>
                  <a:lnTo>
                    <a:pt x="0" y="214"/>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996;p139"/>
            <p:cNvSpPr/>
            <p:nvPr/>
          </p:nvSpPr>
          <p:spPr>
            <a:xfrm>
              <a:off x="2060275" y="1950225"/>
              <a:ext cx="88425" cy="35275"/>
            </a:xfrm>
            <a:custGeom>
              <a:avLst/>
              <a:gdLst/>
              <a:ahLst/>
              <a:cxnLst/>
              <a:rect l="l" t="t" r="r" b="b"/>
              <a:pathLst>
                <a:path w="3537" h="1411" fill="none" extrusionOk="0">
                  <a:moveTo>
                    <a:pt x="0" y="174"/>
                  </a:moveTo>
                  <a:lnTo>
                    <a:pt x="997" y="1410"/>
                  </a:lnTo>
                  <a:lnTo>
                    <a:pt x="1569" y="586"/>
                  </a:lnTo>
                  <a:lnTo>
                    <a:pt x="2473" y="1317"/>
                  </a:lnTo>
                  <a:lnTo>
                    <a:pt x="3536"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997;p139"/>
            <p:cNvSpPr/>
            <p:nvPr/>
          </p:nvSpPr>
          <p:spPr>
            <a:xfrm>
              <a:off x="2101150" y="1979150"/>
              <a:ext cx="12650" cy="366575"/>
            </a:xfrm>
            <a:custGeom>
              <a:avLst/>
              <a:gdLst/>
              <a:ahLst/>
              <a:cxnLst/>
              <a:rect l="l" t="t" r="r" b="b"/>
              <a:pathLst>
                <a:path w="506" h="14663" fill="none" extrusionOk="0">
                  <a:moveTo>
                    <a:pt x="1" y="0"/>
                  </a:moveTo>
                  <a:lnTo>
                    <a:pt x="506" y="14663"/>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998;p139"/>
            <p:cNvSpPr/>
            <p:nvPr/>
          </p:nvSpPr>
          <p:spPr>
            <a:xfrm>
              <a:off x="1954925" y="1949900"/>
              <a:ext cx="134275" cy="456325"/>
            </a:xfrm>
            <a:custGeom>
              <a:avLst/>
              <a:gdLst/>
              <a:ahLst/>
              <a:cxnLst/>
              <a:rect l="l" t="t" r="r" b="b"/>
              <a:pathLst>
                <a:path w="5371" h="18253" extrusionOk="0">
                  <a:moveTo>
                    <a:pt x="3949" y="1"/>
                  </a:moveTo>
                  <a:lnTo>
                    <a:pt x="227" y="2088"/>
                  </a:lnTo>
                  <a:lnTo>
                    <a:pt x="838" y="8176"/>
                  </a:lnTo>
                  <a:lnTo>
                    <a:pt x="1" y="18252"/>
                  </a:lnTo>
                  <a:lnTo>
                    <a:pt x="5052" y="18252"/>
                  </a:lnTo>
                  <a:lnTo>
                    <a:pt x="5371" y="12549"/>
                  </a:lnTo>
                  <a:lnTo>
                    <a:pt x="39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999;p139"/>
            <p:cNvSpPr/>
            <p:nvPr/>
          </p:nvSpPr>
          <p:spPr>
            <a:xfrm>
              <a:off x="2013075" y="1956550"/>
              <a:ext cx="56525" cy="246950"/>
            </a:xfrm>
            <a:custGeom>
              <a:avLst/>
              <a:gdLst/>
              <a:ahLst/>
              <a:cxnLst/>
              <a:rect l="l" t="t" r="r" b="b"/>
              <a:pathLst>
                <a:path w="2261" h="9878" fill="none" extrusionOk="0">
                  <a:moveTo>
                    <a:pt x="1463" y="1"/>
                  </a:moveTo>
                  <a:lnTo>
                    <a:pt x="1" y="1822"/>
                  </a:lnTo>
                  <a:lnTo>
                    <a:pt x="1662" y="4666"/>
                  </a:lnTo>
                  <a:lnTo>
                    <a:pt x="453" y="5756"/>
                  </a:lnTo>
                  <a:lnTo>
                    <a:pt x="2261" y="98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00;p139"/>
            <p:cNvSpPr/>
            <p:nvPr/>
          </p:nvSpPr>
          <p:spPr>
            <a:xfrm>
              <a:off x="1954925" y="2057250"/>
              <a:ext cx="134275" cy="348975"/>
            </a:xfrm>
            <a:custGeom>
              <a:avLst/>
              <a:gdLst/>
              <a:ahLst/>
              <a:cxnLst/>
              <a:rect l="l" t="t" r="r" b="b"/>
              <a:pathLst>
                <a:path w="5371" h="13959" extrusionOk="0">
                  <a:moveTo>
                    <a:pt x="1290" y="0"/>
                  </a:moveTo>
                  <a:lnTo>
                    <a:pt x="479" y="359"/>
                  </a:lnTo>
                  <a:lnTo>
                    <a:pt x="838" y="3882"/>
                  </a:lnTo>
                  <a:lnTo>
                    <a:pt x="1" y="13958"/>
                  </a:lnTo>
                  <a:lnTo>
                    <a:pt x="718" y="13958"/>
                  </a:lnTo>
                  <a:lnTo>
                    <a:pt x="5238" y="10715"/>
                  </a:lnTo>
                  <a:lnTo>
                    <a:pt x="5371" y="8255"/>
                  </a:lnTo>
                  <a:lnTo>
                    <a:pt x="4826" y="3390"/>
                  </a:lnTo>
                  <a:lnTo>
                    <a:pt x="1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01;p139"/>
            <p:cNvSpPr/>
            <p:nvPr/>
          </p:nvSpPr>
          <p:spPr>
            <a:xfrm>
              <a:off x="1864050" y="2002075"/>
              <a:ext cx="285650" cy="370875"/>
            </a:xfrm>
            <a:custGeom>
              <a:avLst/>
              <a:gdLst/>
              <a:ahLst/>
              <a:cxnLst/>
              <a:rect l="l" t="t" r="r" b="b"/>
              <a:pathLst>
                <a:path w="11426" h="14835" extrusionOk="0">
                  <a:moveTo>
                    <a:pt x="3862" y="1"/>
                  </a:moveTo>
                  <a:cubicBezTo>
                    <a:pt x="3117" y="439"/>
                    <a:pt x="2492" y="1290"/>
                    <a:pt x="1854" y="3164"/>
                  </a:cubicBezTo>
                  <a:cubicBezTo>
                    <a:pt x="1229" y="5039"/>
                    <a:pt x="485" y="9106"/>
                    <a:pt x="206" y="11579"/>
                  </a:cubicBezTo>
                  <a:cubicBezTo>
                    <a:pt x="1" y="13308"/>
                    <a:pt x="1260" y="14834"/>
                    <a:pt x="2914" y="14834"/>
                  </a:cubicBezTo>
                  <a:cubicBezTo>
                    <a:pt x="3727" y="14834"/>
                    <a:pt x="4634" y="14466"/>
                    <a:pt x="5510" y="13573"/>
                  </a:cubicBezTo>
                  <a:cubicBezTo>
                    <a:pt x="8155" y="10848"/>
                    <a:pt x="11425" y="6501"/>
                    <a:pt x="11425" y="6501"/>
                  </a:cubicBezTo>
                  <a:lnTo>
                    <a:pt x="9777" y="4108"/>
                  </a:lnTo>
                  <a:lnTo>
                    <a:pt x="5164" y="7365"/>
                  </a:lnTo>
                  <a:cubicBezTo>
                    <a:pt x="5164" y="7365"/>
                    <a:pt x="5337" y="5424"/>
                    <a:pt x="5404" y="4095"/>
                  </a:cubicBezTo>
                  <a:cubicBezTo>
                    <a:pt x="5483" y="2752"/>
                    <a:pt x="4819" y="373"/>
                    <a:pt x="3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002;p139"/>
            <p:cNvSpPr/>
            <p:nvPr/>
          </p:nvSpPr>
          <p:spPr>
            <a:xfrm>
              <a:off x="1933000" y="2186200"/>
              <a:ext cx="60175" cy="45550"/>
            </a:xfrm>
            <a:custGeom>
              <a:avLst/>
              <a:gdLst/>
              <a:ahLst/>
              <a:cxnLst/>
              <a:rect l="l" t="t" r="r" b="b"/>
              <a:pathLst>
                <a:path w="2407" h="1822" fill="none" extrusionOk="0">
                  <a:moveTo>
                    <a:pt x="2406" y="0"/>
                  </a:moveTo>
                  <a:lnTo>
                    <a:pt x="0" y="182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003;p139"/>
            <p:cNvSpPr/>
            <p:nvPr/>
          </p:nvSpPr>
          <p:spPr>
            <a:xfrm>
              <a:off x="2072575" y="2150300"/>
              <a:ext cx="62175" cy="55850"/>
            </a:xfrm>
            <a:custGeom>
              <a:avLst/>
              <a:gdLst/>
              <a:ahLst/>
              <a:cxnLst/>
              <a:rect l="l" t="t" r="r" b="b"/>
              <a:pathLst>
                <a:path w="2487" h="2234" fill="none" extrusionOk="0">
                  <a:moveTo>
                    <a:pt x="2486" y="0"/>
                  </a:moveTo>
                  <a:lnTo>
                    <a:pt x="0" y="223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004;p139"/>
            <p:cNvSpPr/>
            <p:nvPr/>
          </p:nvSpPr>
          <p:spPr>
            <a:xfrm>
              <a:off x="2114775" y="2148975"/>
              <a:ext cx="6000" cy="6000"/>
            </a:xfrm>
            <a:custGeom>
              <a:avLst/>
              <a:gdLst/>
              <a:ahLst/>
              <a:cxnLst/>
              <a:rect l="l" t="t" r="r" b="b"/>
              <a:pathLst>
                <a:path w="240" h="240" extrusionOk="0">
                  <a:moveTo>
                    <a:pt x="120" y="0"/>
                  </a:moveTo>
                  <a:cubicBezTo>
                    <a:pt x="54" y="0"/>
                    <a:pt x="1" y="53"/>
                    <a:pt x="1" y="120"/>
                  </a:cubicBezTo>
                  <a:cubicBezTo>
                    <a:pt x="1" y="186"/>
                    <a:pt x="54" y="239"/>
                    <a:pt x="120" y="239"/>
                  </a:cubicBezTo>
                  <a:cubicBezTo>
                    <a:pt x="187" y="239"/>
                    <a:pt x="240" y="186"/>
                    <a:pt x="240" y="120"/>
                  </a:cubicBezTo>
                  <a:cubicBezTo>
                    <a:pt x="240" y="53"/>
                    <a:pt x="187"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005;p139"/>
            <p:cNvSpPr/>
            <p:nvPr/>
          </p:nvSpPr>
          <p:spPr>
            <a:xfrm>
              <a:off x="2098500" y="2161600"/>
              <a:ext cx="5675" cy="6000"/>
            </a:xfrm>
            <a:custGeom>
              <a:avLst/>
              <a:gdLst/>
              <a:ahLst/>
              <a:cxnLst/>
              <a:rect l="l" t="t" r="r" b="b"/>
              <a:pathLst>
                <a:path w="227" h="240" extrusionOk="0">
                  <a:moveTo>
                    <a:pt x="107" y="0"/>
                  </a:moveTo>
                  <a:cubicBezTo>
                    <a:pt x="53" y="0"/>
                    <a:pt x="0" y="54"/>
                    <a:pt x="0" y="120"/>
                  </a:cubicBezTo>
                  <a:cubicBezTo>
                    <a:pt x="0" y="186"/>
                    <a:pt x="53" y="240"/>
                    <a:pt x="107" y="240"/>
                  </a:cubicBezTo>
                  <a:cubicBezTo>
                    <a:pt x="173" y="240"/>
                    <a:pt x="226" y="186"/>
                    <a:pt x="226" y="120"/>
                  </a:cubicBezTo>
                  <a:cubicBezTo>
                    <a:pt x="226" y="54"/>
                    <a:pt x="173"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006;p139"/>
            <p:cNvSpPr/>
            <p:nvPr/>
          </p:nvSpPr>
          <p:spPr>
            <a:xfrm>
              <a:off x="2033350" y="3140300"/>
              <a:ext cx="76475" cy="25"/>
            </a:xfrm>
            <a:custGeom>
              <a:avLst/>
              <a:gdLst/>
              <a:ahLst/>
              <a:cxnLst/>
              <a:rect l="l" t="t" r="r" b="b"/>
              <a:pathLst>
                <a:path w="3059" h="1" fill="none" extrusionOk="0">
                  <a:moveTo>
                    <a:pt x="1" y="0"/>
                  </a:moveTo>
                  <a:lnTo>
                    <a:pt x="3058"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007;p139"/>
            <p:cNvSpPr/>
            <p:nvPr/>
          </p:nvSpPr>
          <p:spPr>
            <a:xfrm>
              <a:off x="2237750" y="3140300"/>
              <a:ext cx="76450" cy="25"/>
            </a:xfrm>
            <a:custGeom>
              <a:avLst/>
              <a:gdLst/>
              <a:ahLst/>
              <a:cxnLst/>
              <a:rect l="l" t="t" r="r" b="b"/>
              <a:pathLst>
                <a:path w="3058" h="1" fill="none" extrusionOk="0">
                  <a:moveTo>
                    <a:pt x="0" y="0"/>
                  </a:moveTo>
                  <a:lnTo>
                    <a:pt x="3057"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008;p139"/>
            <p:cNvSpPr/>
            <p:nvPr/>
          </p:nvSpPr>
          <p:spPr>
            <a:xfrm>
              <a:off x="2193200" y="2297525"/>
              <a:ext cx="56200" cy="9975"/>
            </a:xfrm>
            <a:custGeom>
              <a:avLst/>
              <a:gdLst/>
              <a:ahLst/>
              <a:cxnLst/>
              <a:rect l="l" t="t" r="r" b="b"/>
              <a:pathLst>
                <a:path w="2248" h="399" fill="none" extrusionOk="0">
                  <a:moveTo>
                    <a:pt x="1" y="0"/>
                  </a:moveTo>
                  <a:lnTo>
                    <a:pt x="2247" y="0"/>
                  </a:lnTo>
                  <a:lnTo>
                    <a:pt x="2247" y="399"/>
                  </a:lnTo>
                  <a:lnTo>
                    <a:pt x="1" y="399"/>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009;p139"/>
            <p:cNvSpPr/>
            <p:nvPr/>
          </p:nvSpPr>
          <p:spPr>
            <a:xfrm>
              <a:off x="2230750" y="1828950"/>
              <a:ext cx="47225" cy="111675"/>
            </a:xfrm>
            <a:custGeom>
              <a:avLst/>
              <a:gdLst/>
              <a:ahLst/>
              <a:cxnLst/>
              <a:rect l="l" t="t" r="r" b="b"/>
              <a:pathLst>
                <a:path w="1889" h="4467" fill="none" extrusionOk="0">
                  <a:moveTo>
                    <a:pt x="1" y="0"/>
                  </a:moveTo>
                  <a:lnTo>
                    <a:pt x="1888" y="0"/>
                  </a:lnTo>
                  <a:lnTo>
                    <a:pt x="1888" y="4466"/>
                  </a:lnTo>
                  <a:lnTo>
                    <a:pt x="1" y="4466"/>
                  </a:lnTo>
                  <a:close/>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010;p139"/>
            <p:cNvSpPr/>
            <p:nvPr/>
          </p:nvSpPr>
          <p:spPr>
            <a:xfrm>
              <a:off x="2230750" y="1801675"/>
              <a:ext cx="47225" cy="25"/>
            </a:xfrm>
            <a:custGeom>
              <a:avLst/>
              <a:gdLst/>
              <a:ahLst/>
              <a:cxnLst/>
              <a:rect l="l" t="t" r="r" b="b"/>
              <a:pathLst>
                <a:path w="1889" h="1" fill="none" extrusionOk="0">
                  <a:moveTo>
                    <a:pt x="1" y="1"/>
                  </a:moveTo>
                  <a:lnTo>
                    <a:pt x="1888" y="1"/>
                  </a:lnTo>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650;p61"/>
          <p:cNvSpPr txBox="1"/>
          <p:nvPr/>
        </p:nvSpPr>
        <p:spPr>
          <a:xfrm>
            <a:off x="3234211" y="3366530"/>
            <a:ext cx="3260100" cy="687600"/>
          </a:xfrm>
          <a:prstGeom prst="rect">
            <a:avLst/>
          </a:prstGeom>
          <a:noFill/>
          <a:ln>
            <a:noFill/>
          </a:ln>
        </p:spPr>
        <p:txBody>
          <a:bodyPr spcFirstLastPara="1" wrap="square" lIns="91425" tIns="91425" rIns="91425" bIns="91425" anchor="t" anchorCtr="0">
            <a:noAutofit/>
          </a:bodyPr>
          <a:lstStyle/>
          <a:p>
            <a:r>
              <a:rPr lang="en-US" sz="1600" dirty="0" smtClean="0">
                <a:solidFill>
                  <a:schemeClr val="lt1"/>
                </a:solidFill>
                <a:latin typeface="Open Sans"/>
                <a:ea typeface="Open Sans"/>
                <a:cs typeface="Open Sans"/>
                <a:sym typeface="Open Sans"/>
              </a:rPr>
              <a:t>DBMS, Django, Web browsers</a:t>
            </a:r>
            <a:endParaRPr sz="1600" dirty="0">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3"/>
                                        </p:tgtEl>
                                        <p:attrNameLst>
                                          <p:attrName>style.visibility</p:attrName>
                                        </p:attrNameLst>
                                      </p:cBhvr>
                                      <p:to>
                                        <p:strVal val="visible"/>
                                      </p:to>
                                    </p:set>
                                    <p:anim calcmode="lin" valueType="num">
                                      <p:cBhvr additive="base">
                                        <p:cTn id="7" dur="1000"/>
                                        <p:tgtEl>
                                          <p:spTgt spid="643"/>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1"/>
                                        </p:tgtEl>
                                        <p:attrNameLst>
                                          <p:attrName>style.visibility</p:attrName>
                                        </p:attrNameLst>
                                      </p:cBhvr>
                                      <p:to>
                                        <p:strVal val="visible"/>
                                      </p:to>
                                    </p:set>
                                    <p:animEffect transition="in" filter="fade">
                                      <p:cBhvr>
                                        <p:cTn id="12" dur="1000"/>
                                        <p:tgtEl>
                                          <p:spTgt spid="65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42"/>
                                        </p:tgtEl>
                                        <p:attrNameLst>
                                          <p:attrName>style.visibility</p:attrName>
                                        </p:attrNameLst>
                                      </p:cBhvr>
                                      <p:to>
                                        <p:strVal val="visible"/>
                                      </p:to>
                                    </p:set>
                                    <p:anim calcmode="lin" valueType="num">
                                      <p:cBhvr additive="base">
                                        <p:cTn id="17" dur="1000"/>
                                        <p:tgtEl>
                                          <p:spTgt spid="642"/>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644"/>
                                        </p:tgtEl>
                                        <p:attrNameLst>
                                          <p:attrName>style.visibility</p:attrName>
                                        </p:attrNameLst>
                                      </p:cBhvr>
                                      <p:to>
                                        <p:strVal val="visible"/>
                                      </p:to>
                                    </p:set>
                                    <p:animEffect transition="in" filter="fade">
                                      <p:cBhvr>
                                        <p:cTn id="20" dur="1000"/>
                                        <p:tgtEl>
                                          <p:spTgt spid="644"/>
                                        </p:tgtEl>
                                      </p:cBhvr>
                                    </p:animEffect>
                                  </p:childTnLst>
                                </p:cTn>
                              </p:par>
                              <p:par>
                                <p:cTn id="21" presetID="10" presetClass="entr" presetSubtype="0" fill="hold" nodeType="withEffect">
                                  <p:stCondLst>
                                    <p:cond delay="0"/>
                                  </p:stCondLst>
                                  <p:childTnLst>
                                    <p:set>
                                      <p:cBhvr>
                                        <p:cTn id="22" dur="1" fill="hold">
                                          <p:stCondLst>
                                            <p:cond delay="0"/>
                                          </p:stCondLst>
                                        </p:cTn>
                                        <p:tgtEl>
                                          <p:spTgt spid="645"/>
                                        </p:tgtEl>
                                        <p:attrNameLst>
                                          <p:attrName>style.visibility</p:attrName>
                                        </p:attrNameLst>
                                      </p:cBhvr>
                                      <p:to>
                                        <p:strVal val="visible"/>
                                      </p:to>
                                    </p:set>
                                    <p:animEffect transition="in" filter="fade">
                                      <p:cBhvr>
                                        <p:cTn id="23" dur="1000"/>
                                        <p:tgtEl>
                                          <p:spTgt spid="645"/>
                                        </p:tgtEl>
                                      </p:cBhvr>
                                    </p:animEffect>
                                  </p:childTnLst>
                                </p:cTn>
                              </p:par>
                              <p:par>
                                <p:cTn id="24" presetID="10" presetClass="entr" presetSubtype="0" fill="hold" nodeType="withEffect">
                                  <p:stCondLst>
                                    <p:cond delay="0"/>
                                  </p:stCondLst>
                                  <p:childTnLst>
                                    <p:set>
                                      <p:cBhvr>
                                        <p:cTn id="25" dur="1" fill="hold">
                                          <p:stCondLst>
                                            <p:cond delay="0"/>
                                          </p:stCondLst>
                                        </p:cTn>
                                        <p:tgtEl>
                                          <p:spTgt spid="646"/>
                                        </p:tgtEl>
                                        <p:attrNameLst>
                                          <p:attrName>style.visibility</p:attrName>
                                        </p:attrNameLst>
                                      </p:cBhvr>
                                      <p:to>
                                        <p:strVal val="visible"/>
                                      </p:to>
                                    </p:set>
                                    <p:animEffect transition="in" filter="fade">
                                      <p:cBhvr>
                                        <p:cTn id="26" dur="1000"/>
                                        <p:tgtEl>
                                          <p:spTgt spid="64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40"/>
                                        </p:tgtEl>
                                        <p:attrNameLst>
                                          <p:attrName>style.visibility</p:attrName>
                                        </p:attrNameLst>
                                      </p:cBhvr>
                                      <p:to>
                                        <p:strVal val="visible"/>
                                      </p:to>
                                    </p:set>
                                    <p:anim calcmode="lin" valueType="num">
                                      <p:cBhvr additive="base">
                                        <p:cTn id="31" dur="1000"/>
                                        <p:tgtEl>
                                          <p:spTgt spid="640"/>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0"/>
                                  </p:stCondLst>
                                  <p:childTnLst>
                                    <p:set>
                                      <p:cBhvr>
                                        <p:cTn id="33" dur="1" fill="hold">
                                          <p:stCondLst>
                                            <p:cond delay="0"/>
                                          </p:stCondLst>
                                        </p:cTn>
                                        <p:tgtEl>
                                          <p:spTgt spid="641"/>
                                        </p:tgtEl>
                                        <p:attrNameLst>
                                          <p:attrName>style.visibility</p:attrName>
                                        </p:attrNameLst>
                                      </p:cBhvr>
                                      <p:to>
                                        <p:strVal val="visible"/>
                                      </p:to>
                                    </p:set>
                                    <p:animEffect transition="in" filter="fade">
                                      <p:cBhvr>
                                        <p:cTn id="34" dur="1000"/>
                                        <p:tgtEl>
                                          <p:spTgt spid="641"/>
                                        </p:tgtEl>
                                      </p:cBhvr>
                                    </p:animEffect>
                                  </p:childTnLst>
                                </p:cTn>
                              </p:par>
                              <p:par>
                                <p:cTn id="35" presetID="10" presetClass="entr" presetSubtype="0" fill="hold" nodeType="withEffect">
                                  <p:stCondLst>
                                    <p:cond delay="0"/>
                                  </p:stCondLst>
                                  <p:childTnLst>
                                    <p:set>
                                      <p:cBhvr>
                                        <p:cTn id="36" dur="1" fill="hold">
                                          <p:stCondLst>
                                            <p:cond delay="0"/>
                                          </p:stCondLst>
                                        </p:cTn>
                                        <p:tgtEl>
                                          <p:spTgt spid="649"/>
                                        </p:tgtEl>
                                        <p:attrNameLst>
                                          <p:attrName>style.visibility</p:attrName>
                                        </p:attrNameLst>
                                      </p:cBhvr>
                                      <p:to>
                                        <p:strVal val="visible"/>
                                      </p:to>
                                    </p:set>
                                    <p:animEffect transition="in" filter="fade">
                                      <p:cBhvr>
                                        <p:cTn id="37" dur="1000"/>
                                        <p:tgtEl>
                                          <p:spTgt spid="649"/>
                                        </p:tgtEl>
                                      </p:cBhvr>
                                    </p:animEffect>
                                  </p:childTnLst>
                                </p:cTn>
                              </p:par>
                              <p:par>
                                <p:cTn id="38" presetID="10" presetClass="entr" presetSubtype="0" fill="hold" nodeType="withEffect">
                                  <p:stCondLst>
                                    <p:cond delay="0"/>
                                  </p:stCondLst>
                                  <p:childTnLst>
                                    <p:set>
                                      <p:cBhvr>
                                        <p:cTn id="39" dur="1" fill="hold">
                                          <p:stCondLst>
                                            <p:cond delay="0"/>
                                          </p:stCondLst>
                                        </p:cTn>
                                        <p:tgtEl>
                                          <p:spTgt spid="650"/>
                                        </p:tgtEl>
                                        <p:attrNameLst>
                                          <p:attrName>style.visibility</p:attrName>
                                        </p:attrNameLst>
                                      </p:cBhvr>
                                      <p:to>
                                        <p:strVal val="visible"/>
                                      </p:to>
                                    </p:set>
                                    <p:animEffect transition="in" filter="fade">
                                      <p:cBhvr>
                                        <p:cTn id="40" dur="1000"/>
                                        <p:tgtEl>
                                          <p:spTgt spid="650"/>
                                        </p:tgtEl>
                                      </p:cBhvr>
                                    </p:animEffect>
                                  </p:childTnLst>
                                </p:cTn>
                              </p:par>
                              <p:par>
                                <p:cTn id="41" presetID="10" presetClass="entr" presetSubtype="0" fill="hold" nodeType="withEffect">
                                  <p:stCondLst>
                                    <p:cond delay="0"/>
                                  </p:stCondLst>
                                  <p:childTnLst>
                                    <p:set>
                                      <p:cBhvr>
                                        <p:cTn id="42" dur="1" fill="hold">
                                          <p:stCondLst>
                                            <p:cond delay="0"/>
                                          </p:stCondLst>
                                        </p:cTn>
                                        <p:tgtEl>
                                          <p:spTgt spid="187"/>
                                        </p:tgtEl>
                                        <p:attrNameLst>
                                          <p:attrName>style.visibility</p:attrName>
                                        </p:attrNameLst>
                                      </p:cBhvr>
                                      <p:to>
                                        <p:strVal val="visible"/>
                                      </p:to>
                                    </p:set>
                                    <p:animEffect transition="in" filter="fade">
                                      <p:cBhvr>
                                        <p:cTn id="43"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133"/>
          <p:cNvSpPr txBox="1">
            <a:spLocks noGrp="1"/>
          </p:cNvSpPr>
          <p:nvPr>
            <p:ph type="title"/>
          </p:nvPr>
        </p:nvSpPr>
        <p:spPr>
          <a:xfrm>
            <a:off x="4572000" y="1737836"/>
            <a:ext cx="403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Tablet App</a:t>
            </a:r>
            <a:endParaRPr/>
          </a:p>
        </p:txBody>
      </p:sp>
      <p:sp>
        <p:nvSpPr>
          <p:cNvPr id="3312" name="Google Shape;3312;p133"/>
          <p:cNvSpPr txBox="1">
            <a:spLocks noGrp="1"/>
          </p:cNvSpPr>
          <p:nvPr>
            <p:ph type="subTitle" idx="1"/>
          </p:nvPr>
        </p:nvSpPr>
        <p:spPr>
          <a:xfrm>
            <a:off x="4586400" y="2354422"/>
            <a:ext cx="3231600" cy="12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sp>
        <p:nvSpPr>
          <p:cNvPr id="3313" name="Google Shape;3313;p133"/>
          <p:cNvSpPr/>
          <p:nvPr/>
        </p:nvSpPr>
        <p:spPr>
          <a:xfrm>
            <a:off x="1317875" y="1049650"/>
            <a:ext cx="2440349" cy="3157042"/>
          </a:xfrm>
          <a:custGeom>
            <a:avLst/>
            <a:gdLst/>
            <a:ahLst/>
            <a:cxnLst/>
            <a:rect l="l" t="t" r="r" b="b"/>
            <a:pathLst>
              <a:path w="27189" h="35174" extrusionOk="0">
                <a:moveTo>
                  <a:pt x="24388" y="2980"/>
                </a:moveTo>
                <a:lnTo>
                  <a:pt x="24388" y="32209"/>
                </a:lnTo>
                <a:lnTo>
                  <a:pt x="2607" y="32209"/>
                </a:lnTo>
                <a:lnTo>
                  <a:pt x="2607" y="2980"/>
                </a:lnTo>
                <a:close/>
                <a:moveTo>
                  <a:pt x="13557" y="32820"/>
                </a:moveTo>
                <a:cubicBezTo>
                  <a:pt x="14004" y="32820"/>
                  <a:pt x="14347" y="33177"/>
                  <a:pt x="14347" y="33624"/>
                </a:cubicBezTo>
                <a:cubicBezTo>
                  <a:pt x="14347" y="34071"/>
                  <a:pt x="14004" y="34428"/>
                  <a:pt x="13557" y="34428"/>
                </a:cubicBezTo>
                <a:cubicBezTo>
                  <a:pt x="13110" y="34428"/>
                  <a:pt x="12753" y="34071"/>
                  <a:pt x="12753" y="33624"/>
                </a:cubicBezTo>
                <a:cubicBezTo>
                  <a:pt x="12753" y="33177"/>
                  <a:pt x="13110" y="32820"/>
                  <a:pt x="13557" y="32820"/>
                </a:cubicBezTo>
                <a:close/>
                <a:moveTo>
                  <a:pt x="1416" y="0"/>
                </a:moveTo>
                <a:cubicBezTo>
                  <a:pt x="626" y="0"/>
                  <a:pt x="0" y="626"/>
                  <a:pt x="0" y="1415"/>
                </a:cubicBezTo>
                <a:lnTo>
                  <a:pt x="0" y="33758"/>
                </a:lnTo>
                <a:cubicBezTo>
                  <a:pt x="0" y="34533"/>
                  <a:pt x="626" y="35173"/>
                  <a:pt x="1416" y="35173"/>
                </a:cubicBezTo>
                <a:lnTo>
                  <a:pt x="25743" y="35173"/>
                </a:lnTo>
                <a:cubicBezTo>
                  <a:pt x="26533" y="35173"/>
                  <a:pt x="27159" y="34533"/>
                  <a:pt x="27159" y="33758"/>
                </a:cubicBezTo>
                <a:lnTo>
                  <a:pt x="27159" y="1415"/>
                </a:lnTo>
                <a:lnTo>
                  <a:pt x="27188" y="1415"/>
                </a:lnTo>
                <a:cubicBezTo>
                  <a:pt x="27188" y="626"/>
                  <a:pt x="26548" y="0"/>
                  <a:pt x="25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4" name="Google Shape;3314;p133"/>
          <p:cNvPicPr preferRelativeResize="0"/>
          <p:nvPr/>
        </p:nvPicPr>
        <p:blipFill rotWithShape="1">
          <a:blip r:embed="rId3">
            <a:alphaModFix/>
          </a:blip>
          <a:srcRect l="330" t="7807" r="63776" b="10097"/>
          <a:stretch/>
        </p:blipFill>
        <p:spPr>
          <a:xfrm>
            <a:off x="1470100" y="1178950"/>
            <a:ext cx="2136000" cy="2760300"/>
          </a:xfrm>
          <a:prstGeom prst="roundRect">
            <a:avLst>
              <a:gd name="adj" fmla="val 4601"/>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1"/>
                                        </p:tgtEl>
                                        <p:attrNameLst>
                                          <p:attrName>style.visibility</p:attrName>
                                        </p:attrNameLst>
                                      </p:cBhvr>
                                      <p:to>
                                        <p:strVal val="visible"/>
                                      </p:to>
                                    </p:set>
                                    <p:animEffect transition="in" filter="fade">
                                      <p:cBhvr>
                                        <p:cTn id="7" dur="1000"/>
                                        <p:tgtEl>
                                          <p:spTgt spid="3311"/>
                                        </p:tgtEl>
                                      </p:cBhvr>
                                    </p:animEffect>
                                  </p:childTnLst>
                                </p:cTn>
                              </p:par>
                              <p:par>
                                <p:cTn id="8" presetID="10" presetClass="entr" presetSubtype="0" fill="hold" nodeType="withEffect">
                                  <p:stCondLst>
                                    <p:cond delay="0"/>
                                  </p:stCondLst>
                                  <p:childTnLst>
                                    <p:set>
                                      <p:cBhvr>
                                        <p:cTn id="9" dur="1" fill="hold">
                                          <p:stCondLst>
                                            <p:cond delay="0"/>
                                          </p:stCondLst>
                                        </p:cTn>
                                        <p:tgtEl>
                                          <p:spTgt spid="3312"/>
                                        </p:tgtEl>
                                        <p:attrNameLst>
                                          <p:attrName>style.visibility</p:attrName>
                                        </p:attrNameLst>
                                      </p:cBhvr>
                                      <p:to>
                                        <p:strVal val="visible"/>
                                      </p:to>
                                    </p:set>
                                    <p:animEffect transition="in" filter="fade">
                                      <p:cBhvr>
                                        <p:cTn id="10" dur="1000"/>
                                        <p:tgtEl>
                                          <p:spTgt spid="331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313"/>
                                        </p:tgtEl>
                                        <p:attrNameLst>
                                          <p:attrName>style.visibility</p:attrName>
                                        </p:attrNameLst>
                                      </p:cBhvr>
                                      <p:to>
                                        <p:strVal val="visible"/>
                                      </p:to>
                                    </p:set>
                                    <p:anim calcmode="lin" valueType="num">
                                      <p:cBhvr additive="base">
                                        <p:cTn id="15" dur="1000"/>
                                        <p:tgtEl>
                                          <p:spTgt spid="3313"/>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14"/>
                                        </p:tgtEl>
                                        <p:attrNameLst>
                                          <p:attrName>style.visibility</p:attrName>
                                        </p:attrNameLst>
                                      </p:cBhvr>
                                      <p:to>
                                        <p:strVal val="visible"/>
                                      </p:to>
                                    </p:set>
                                    <p:animEffect transition="in" filter="fade">
                                      <p:cBhvr>
                                        <p:cTn id="18" dur="1000"/>
                                        <p:tgtEl>
                                          <p:spTgt spid="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18"/>
        <p:cNvGrpSpPr/>
        <p:nvPr/>
      </p:nvGrpSpPr>
      <p:grpSpPr>
        <a:xfrm>
          <a:off x="0" y="0"/>
          <a:ext cx="0" cy="0"/>
          <a:chOff x="0" y="0"/>
          <a:chExt cx="0" cy="0"/>
        </a:xfrm>
      </p:grpSpPr>
      <p:sp>
        <p:nvSpPr>
          <p:cNvPr id="3319" name="Google Shape;3319;p134"/>
          <p:cNvSpPr/>
          <p:nvPr/>
        </p:nvSpPr>
        <p:spPr>
          <a:xfrm>
            <a:off x="5857446" y="956825"/>
            <a:ext cx="1723800" cy="3243300"/>
          </a:xfrm>
          <a:prstGeom prst="roundRect">
            <a:avLst>
              <a:gd name="adj" fmla="val 92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34"/>
          <p:cNvSpPr txBox="1">
            <a:spLocks noGrp="1"/>
          </p:cNvSpPr>
          <p:nvPr>
            <p:ph type="title"/>
          </p:nvPr>
        </p:nvSpPr>
        <p:spPr>
          <a:xfrm>
            <a:off x="1562766" y="1735725"/>
            <a:ext cx="374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 Web</a:t>
            </a:r>
            <a:endParaRPr/>
          </a:p>
        </p:txBody>
      </p:sp>
      <p:sp>
        <p:nvSpPr>
          <p:cNvPr id="3321" name="Google Shape;3321;p134"/>
          <p:cNvSpPr txBox="1">
            <a:spLocks noGrp="1"/>
          </p:cNvSpPr>
          <p:nvPr>
            <p:ph type="subTitle" idx="1"/>
          </p:nvPr>
        </p:nvSpPr>
        <p:spPr>
          <a:xfrm>
            <a:off x="1562750" y="2354000"/>
            <a:ext cx="3325800" cy="11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pic>
        <p:nvPicPr>
          <p:cNvPr id="3322" name="Google Shape;3322;p134"/>
          <p:cNvPicPr preferRelativeResize="0"/>
          <p:nvPr/>
        </p:nvPicPr>
        <p:blipFill rotWithShape="1">
          <a:blip r:embed="rId3">
            <a:alphaModFix/>
          </a:blip>
          <a:srcRect l="3251" r="64746" b="3465"/>
          <a:stretch/>
        </p:blipFill>
        <p:spPr>
          <a:xfrm>
            <a:off x="5947146" y="1190183"/>
            <a:ext cx="1544400" cy="2726700"/>
          </a:xfrm>
          <a:prstGeom prst="roundRect">
            <a:avLst>
              <a:gd name="adj" fmla="val 5479"/>
            </a:avLst>
          </a:prstGeom>
          <a:noFill/>
          <a:ln>
            <a:noFill/>
          </a:ln>
        </p:spPr>
      </p:pic>
      <p:sp>
        <p:nvSpPr>
          <p:cNvPr id="3323" name="Google Shape;3323;p134"/>
          <p:cNvSpPr/>
          <p:nvPr/>
        </p:nvSpPr>
        <p:spPr>
          <a:xfrm>
            <a:off x="6405546" y="4014675"/>
            <a:ext cx="627600" cy="93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4" name="Google Shape;3324;p134"/>
          <p:cNvGrpSpPr/>
          <p:nvPr/>
        </p:nvGrpSpPr>
        <p:grpSpPr>
          <a:xfrm>
            <a:off x="6446364" y="1069000"/>
            <a:ext cx="545964" cy="35700"/>
            <a:chOff x="6282342" y="1069000"/>
            <a:chExt cx="545964" cy="35700"/>
          </a:xfrm>
        </p:grpSpPr>
        <p:sp>
          <p:nvSpPr>
            <p:cNvPr id="3325" name="Google Shape;3325;p134"/>
            <p:cNvSpPr/>
            <p:nvPr/>
          </p:nvSpPr>
          <p:spPr>
            <a:xfrm>
              <a:off x="6368406" y="1069000"/>
              <a:ext cx="459900" cy="3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34"/>
            <p:cNvSpPr/>
            <p:nvPr/>
          </p:nvSpPr>
          <p:spPr>
            <a:xfrm>
              <a:off x="6282342" y="1069000"/>
              <a:ext cx="54000" cy="35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0"/>
                                        </p:tgtEl>
                                        <p:attrNameLst>
                                          <p:attrName>style.visibility</p:attrName>
                                        </p:attrNameLst>
                                      </p:cBhvr>
                                      <p:to>
                                        <p:strVal val="visible"/>
                                      </p:to>
                                    </p:set>
                                    <p:animEffect transition="in" filter="fade">
                                      <p:cBhvr>
                                        <p:cTn id="7" dur="1000"/>
                                        <p:tgtEl>
                                          <p:spTgt spid="3320"/>
                                        </p:tgtEl>
                                      </p:cBhvr>
                                    </p:animEffect>
                                  </p:childTnLst>
                                </p:cTn>
                              </p:par>
                              <p:par>
                                <p:cTn id="8" presetID="10" presetClass="entr" presetSubtype="0" fill="hold" nodeType="withEffect">
                                  <p:stCondLst>
                                    <p:cond delay="0"/>
                                  </p:stCondLst>
                                  <p:childTnLst>
                                    <p:set>
                                      <p:cBhvr>
                                        <p:cTn id="9" dur="1" fill="hold">
                                          <p:stCondLst>
                                            <p:cond delay="0"/>
                                          </p:stCondLst>
                                        </p:cTn>
                                        <p:tgtEl>
                                          <p:spTgt spid="3321"/>
                                        </p:tgtEl>
                                        <p:attrNameLst>
                                          <p:attrName>style.visibility</p:attrName>
                                        </p:attrNameLst>
                                      </p:cBhvr>
                                      <p:to>
                                        <p:strVal val="visible"/>
                                      </p:to>
                                    </p:set>
                                    <p:animEffect transition="in" filter="fade">
                                      <p:cBhvr>
                                        <p:cTn id="10" dur="1000"/>
                                        <p:tgtEl>
                                          <p:spTgt spid="332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nodeType="clickEffect">
                                  <p:stCondLst>
                                    <p:cond delay="0"/>
                                  </p:stCondLst>
                                  <p:childTnLst>
                                    <p:set>
                                      <p:cBhvr>
                                        <p:cTn id="14" dur="1" fill="hold">
                                          <p:stCondLst>
                                            <p:cond delay="0"/>
                                          </p:stCondLst>
                                        </p:cTn>
                                        <p:tgtEl>
                                          <p:spTgt spid="3319"/>
                                        </p:tgtEl>
                                        <p:attrNameLst>
                                          <p:attrName>style.visibility</p:attrName>
                                        </p:attrNameLst>
                                      </p:cBhvr>
                                      <p:to>
                                        <p:strVal val="visible"/>
                                      </p:to>
                                    </p:set>
                                    <p:anim calcmode="lin" valueType="num">
                                      <p:cBhvr additive="base">
                                        <p:cTn id="15" dur="1000"/>
                                        <p:tgtEl>
                                          <p:spTgt spid="3319"/>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3322"/>
                                        </p:tgtEl>
                                        <p:attrNameLst>
                                          <p:attrName>style.visibility</p:attrName>
                                        </p:attrNameLst>
                                      </p:cBhvr>
                                      <p:to>
                                        <p:strVal val="visible"/>
                                      </p:to>
                                    </p:set>
                                    <p:animEffect transition="in" filter="fade">
                                      <p:cBhvr>
                                        <p:cTn id="18" dur="1000"/>
                                        <p:tgtEl>
                                          <p:spTgt spid="3322"/>
                                        </p:tgtEl>
                                      </p:cBhvr>
                                    </p:animEffect>
                                  </p:childTnLst>
                                </p:cTn>
                              </p:par>
                              <p:par>
                                <p:cTn id="19" presetID="10" presetClass="entr" presetSubtype="0" fill="hold" nodeType="withEffect">
                                  <p:stCondLst>
                                    <p:cond delay="0"/>
                                  </p:stCondLst>
                                  <p:childTnLst>
                                    <p:set>
                                      <p:cBhvr>
                                        <p:cTn id="20" dur="1" fill="hold">
                                          <p:stCondLst>
                                            <p:cond delay="0"/>
                                          </p:stCondLst>
                                        </p:cTn>
                                        <p:tgtEl>
                                          <p:spTgt spid="3323"/>
                                        </p:tgtEl>
                                        <p:attrNameLst>
                                          <p:attrName>style.visibility</p:attrName>
                                        </p:attrNameLst>
                                      </p:cBhvr>
                                      <p:to>
                                        <p:strVal val="visible"/>
                                      </p:to>
                                    </p:set>
                                    <p:animEffect transition="in" filter="fade">
                                      <p:cBhvr>
                                        <p:cTn id="21" dur="1000"/>
                                        <p:tgtEl>
                                          <p:spTgt spid="3323"/>
                                        </p:tgtEl>
                                      </p:cBhvr>
                                    </p:animEffect>
                                  </p:childTnLst>
                                </p:cTn>
                              </p:par>
                              <p:par>
                                <p:cTn id="22" presetID="10" presetClass="entr" presetSubtype="0" fill="hold" nodeType="withEffect">
                                  <p:stCondLst>
                                    <p:cond delay="0"/>
                                  </p:stCondLst>
                                  <p:childTnLst>
                                    <p:set>
                                      <p:cBhvr>
                                        <p:cTn id="23" dur="1" fill="hold">
                                          <p:stCondLst>
                                            <p:cond delay="0"/>
                                          </p:stCondLst>
                                        </p:cTn>
                                        <p:tgtEl>
                                          <p:spTgt spid="3324"/>
                                        </p:tgtEl>
                                        <p:attrNameLst>
                                          <p:attrName>style.visibility</p:attrName>
                                        </p:attrNameLst>
                                      </p:cBhvr>
                                      <p:to>
                                        <p:strVal val="visible"/>
                                      </p:to>
                                    </p:set>
                                    <p:animEffect transition="in" filter="fade">
                                      <p:cBhvr>
                                        <p:cTn id="24" dur="1000"/>
                                        <p:tgtEl>
                                          <p:spTgt spid="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135"/>
          <p:cNvSpPr txBox="1">
            <a:spLocks noGrp="1"/>
          </p:cNvSpPr>
          <p:nvPr>
            <p:ph type="title"/>
          </p:nvPr>
        </p:nvSpPr>
        <p:spPr>
          <a:xfrm>
            <a:off x="945125" y="1735725"/>
            <a:ext cx="370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Laptop</a:t>
            </a:r>
            <a:endParaRPr/>
          </a:p>
        </p:txBody>
      </p:sp>
      <p:sp>
        <p:nvSpPr>
          <p:cNvPr id="3332" name="Google Shape;3332;p135"/>
          <p:cNvSpPr txBox="1">
            <a:spLocks noGrp="1"/>
          </p:cNvSpPr>
          <p:nvPr>
            <p:ph type="subTitle" idx="1"/>
          </p:nvPr>
        </p:nvSpPr>
        <p:spPr>
          <a:xfrm>
            <a:off x="945100" y="2354000"/>
            <a:ext cx="3325800" cy="113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delete this one, add yours and center it properly</a:t>
            </a:r>
            <a:endParaRPr/>
          </a:p>
        </p:txBody>
      </p:sp>
      <p:grpSp>
        <p:nvGrpSpPr>
          <p:cNvPr id="3333" name="Google Shape;3333;p135"/>
          <p:cNvGrpSpPr/>
          <p:nvPr/>
        </p:nvGrpSpPr>
        <p:grpSpPr>
          <a:xfrm>
            <a:off x="4148406" y="1066375"/>
            <a:ext cx="4461725" cy="3010745"/>
            <a:chOff x="1293506" y="2959057"/>
            <a:chExt cx="374730" cy="252870"/>
          </a:xfrm>
        </p:grpSpPr>
        <p:sp>
          <p:nvSpPr>
            <p:cNvPr id="3334" name="Google Shape;3334;p135"/>
            <p:cNvSpPr/>
            <p:nvPr/>
          </p:nvSpPr>
          <p:spPr>
            <a:xfrm>
              <a:off x="1311599" y="2959057"/>
              <a:ext cx="338544" cy="228735"/>
            </a:xfrm>
            <a:custGeom>
              <a:avLst/>
              <a:gdLst/>
              <a:ahLst/>
              <a:cxnLst/>
              <a:rect l="l" t="t" r="r" b="b"/>
              <a:pathLst>
                <a:path w="12892" h="9447" extrusionOk="0">
                  <a:moveTo>
                    <a:pt x="460" y="1"/>
                  </a:moveTo>
                  <a:cubicBezTo>
                    <a:pt x="211" y="1"/>
                    <a:pt x="0" y="212"/>
                    <a:pt x="0" y="460"/>
                  </a:cubicBezTo>
                  <a:lnTo>
                    <a:pt x="0" y="9447"/>
                  </a:lnTo>
                  <a:lnTo>
                    <a:pt x="12891" y="9447"/>
                  </a:lnTo>
                  <a:lnTo>
                    <a:pt x="12891" y="460"/>
                  </a:lnTo>
                  <a:cubicBezTo>
                    <a:pt x="12891" y="212"/>
                    <a:pt x="12690" y="11"/>
                    <a:pt x="12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35"/>
            <p:cNvSpPr/>
            <p:nvPr/>
          </p:nvSpPr>
          <p:spPr>
            <a:xfrm>
              <a:off x="1293506" y="3181755"/>
              <a:ext cx="374730" cy="30173"/>
            </a:xfrm>
            <a:custGeom>
              <a:avLst/>
              <a:gdLst/>
              <a:ahLst/>
              <a:cxnLst/>
              <a:rect l="l" t="t" r="r" b="b"/>
              <a:pathLst>
                <a:path w="14270" h="1149" extrusionOk="0">
                  <a:moveTo>
                    <a:pt x="230" y="0"/>
                  </a:moveTo>
                  <a:cubicBezTo>
                    <a:pt x="105" y="0"/>
                    <a:pt x="0" y="96"/>
                    <a:pt x="0" y="230"/>
                  </a:cubicBezTo>
                  <a:lnTo>
                    <a:pt x="0" y="689"/>
                  </a:lnTo>
                  <a:cubicBezTo>
                    <a:pt x="0" y="938"/>
                    <a:pt x="201" y="1149"/>
                    <a:pt x="460" y="1149"/>
                  </a:cubicBezTo>
                  <a:lnTo>
                    <a:pt x="13810" y="1149"/>
                  </a:lnTo>
                  <a:cubicBezTo>
                    <a:pt x="14068" y="1149"/>
                    <a:pt x="14269" y="938"/>
                    <a:pt x="14269" y="689"/>
                  </a:cubicBezTo>
                  <a:lnTo>
                    <a:pt x="14269" y="230"/>
                  </a:lnTo>
                  <a:cubicBezTo>
                    <a:pt x="14269" y="96"/>
                    <a:pt x="14174" y="0"/>
                    <a:pt x="14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35"/>
            <p:cNvSpPr/>
            <p:nvPr/>
          </p:nvSpPr>
          <p:spPr>
            <a:xfrm>
              <a:off x="1293506" y="3181755"/>
              <a:ext cx="374730" cy="12080"/>
            </a:xfrm>
            <a:custGeom>
              <a:avLst/>
              <a:gdLst/>
              <a:ahLst/>
              <a:cxnLst/>
              <a:rect l="l" t="t" r="r" b="b"/>
              <a:pathLst>
                <a:path w="14270" h="460" extrusionOk="0">
                  <a:moveTo>
                    <a:pt x="230" y="0"/>
                  </a:moveTo>
                  <a:cubicBezTo>
                    <a:pt x="105" y="0"/>
                    <a:pt x="0" y="96"/>
                    <a:pt x="0" y="230"/>
                  </a:cubicBezTo>
                  <a:lnTo>
                    <a:pt x="0" y="460"/>
                  </a:lnTo>
                  <a:lnTo>
                    <a:pt x="14269" y="460"/>
                  </a:lnTo>
                  <a:lnTo>
                    <a:pt x="14269" y="230"/>
                  </a:lnTo>
                  <a:cubicBezTo>
                    <a:pt x="14269" y="96"/>
                    <a:pt x="14174" y="0"/>
                    <a:pt x="14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35"/>
            <p:cNvSpPr/>
            <p:nvPr/>
          </p:nvSpPr>
          <p:spPr>
            <a:xfrm>
              <a:off x="1444527" y="3181755"/>
              <a:ext cx="72661" cy="18119"/>
            </a:xfrm>
            <a:custGeom>
              <a:avLst/>
              <a:gdLst/>
              <a:ahLst/>
              <a:cxnLst/>
              <a:rect l="l" t="t" r="r" b="b"/>
              <a:pathLst>
                <a:path w="2767" h="690" extrusionOk="0">
                  <a:moveTo>
                    <a:pt x="1" y="0"/>
                  </a:moveTo>
                  <a:lnTo>
                    <a:pt x="326" y="479"/>
                  </a:lnTo>
                  <a:cubicBezTo>
                    <a:pt x="412" y="613"/>
                    <a:pt x="556" y="689"/>
                    <a:pt x="709" y="689"/>
                  </a:cubicBezTo>
                  <a:lnTo>
                    <a:pt x="2059" y="689"/>
                  </a:lnTo>
                  <a:cubicBezTo>
                    <a:pt x="2212" y="689"/>
                    <a:pt x="2355" y="613"/>
                    <a:pt x="2441" y="479"/>
                  </a:cubicBezTo>
                  <a:lnTo>
                    <a:pt x="2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38" name="Google Shape;3338;p135"/>
          <p:cNvPicPr preferRelativeResize="0"/>
          <p:nvPr/>
        </p:nvPicPr>
        <p:blipFill rotWithShape="1">
          <a:blip r:embed="rId3">
            <a:alphaModFix/>
          </a:blip>
          <a:srcRect l="3652" r="3652"/>
          <a:stretch/>
        </p:blipFill>
        <p:spPr>
          <a:xfrm>
            <a:off x="4626969" y="1393250"/>
            <a:ext cx="3504600" cy="2126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1"/>
                                        </p:tgtEl>
                                        <p:attrNameLst>
                                          <p:attrName>style.visibility</p:attrName>
                                        </p:attrNameLst>
                                      </p:cBhvr>
                                      <p:to>
                                        <p:strVal val="visible"/>
                                      </p:to>
                                    </p:set>
                                    <p:animEffect transition="in" filter="fade">
                                      <p:cBhvr>
                                        <p:cTn id="7" dur="1000"/>
                                        <p:tgtEl>
                                          <p:spTgt spid="3331"/>
                                        </p:tgtEl>
                                      </p:cBhvr>
                                    </p:animEffect>
                                  </p:childTnLst>
                                </p:cTn>
                              </p:par>
                              <p:par>
                                <p:cTn id="8" presetID="10" presetClass="entr" presetSubtype="0" fill="hold" nodeType="withEffect">
                                  <p:stCondLst>
                                    <p:cond delay="0"/>
                                  </p:stCondLst>
                                  <p:childTnLst>
                                    <p:set>
                                      <p:cBhvr>
                                        <p:cTn id="9" dur="1" fill="hold">
                                          <p:stCondLst>
                                            <p:cond delay="0"/>
                                          </p:stCondLst>
                                        </p:cTn>
                                        <p:tgtEl>
                                          <p:spTgt spid="3332"/>
                                        </p:tgtEl>
                                        <p:attrNameLst>
                                          <p:attrName>style.visibility</p:attrName>
                                        </p:attrNameLst>
                                      </p:cBhvr>
                                      <p:to>
                                        <p:strVal val="visible"/>
                                      </p:to>
                                    </p:set>
                                    <p:animEffect transition="in" filter="fade">
                                      <p:cBhvr>
                                        <p:cTn id="10" dur="1000"/>
                                        <p:tgtEl>
                                          <p:spTgt spid="333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333"/>
                                        </p:tgtEl>
                                        <p:attrNameLst>
                                          <p:attrName>style.visibility</p:attrName>
                                        </p:attrNameLst>
                                      </p:cBhvr>
                                      <p:to>
                                        <p:strVal val="visible"/>
                                      </p:to>
                                    </p:set>
                                    <p:anim calcmode="lin" valueType="num">
                                      <p:cBhvr additive="base">
                                        <p:cTn id="15" dur="1000"/>
                                        <p:tgtEl>
                                          <p:spTgt spid="333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3338"/>
                                        </p:tgtEl>
                                        <p:attrNameLst>
                                          <p:attrName>style.visibility</p:attrName>
                                        </p:attrNameLst>
                                      </p:cBhvr>
                                      <p:to>
                                        <p:strVal val="visible"/>
                                      </p:to>
                                    </p:set>
                                    <p:animEffect transition="in" filter="fade">
                                      <p:cBhvr>
                                        <p:cTn id="18" dur="1000"/>
                                        <p:tgtEl>
                                          <p:spTgt spid="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53"/>
        <p:cNvGrpSpPr/>
        <p:nvPr/>
      </p:nvGrpSpPr>
      <p:grpSpPr>
        <a:xfrm>
          <a:off x="0" y="0"/>
          <a:ext cx="0" cy="0"/>
          <a:chOff x="0" y="0"/>
          <a:chExt cx="0" cy="0"/>
        </a:xfrm>
      </p:grpSpPr>
      <p:sp>
        <p:nvSpPr>
          <p:cNvPr id="3354" name="Google Shape;3354;p137"/>
          <p:cNvSpPr txBox="1">
            <a:spLocks noGrp="1"/>
          </p:cNvSpPr>
          <p:nvPr>
            <p:ph type="title"/>
          </p:nvPr>
        </p:nvSpPr>
        <p:spPr>
          <a:xfrm>
            <a:off x="2627037" y="1108482"/>
            <a:ext cx="3858900" cy="8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3355" name="Google Shape;3355;p137"/>
          <p:cNvSpPr txBox="1">
            <a:spLocks noGrp="1"/>
          </p:cNvSpPr>
          <p:nvPr>
            <p:ph type="subTitle" idx="1"/>
          </p:nvPr>
        </p:nvSpPr>
        <p:spPr>
          <a:xfrm>
            <a:off x="2730600" y="2311641"/>
            <a:ext cx="3858900" cy="6429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smtClean="0">
                <a:ln w="0"/>
                <a:solidFill>
                  <a:schemeClr val="tx1"/>
                </a:solidFill>
                <a:effectLst>
                  <a:outerShdw blurRad="38100" dist="19050" dir="2700000" algn="tl" rotWithShape="0">
                    <a:schemeClr val="dk1">
                      <a:alpha val="40000"/>
                    </a:schemeClr>
                  </a:outerShdw>
                </a:effectLst>
                <a:uFill>
                  <a:noFill/>
                </a:uFill>
                <a:hlinkClick r:id="rId3"/>
              </a:rPr>
              <a:t>laibabintatahir@gmail.com</a:t>
            </a:r>
            <a:endParaRPr lang="en" b="1" dirty="0" smtClean="0">
              <a:ln w="0"/>
              <a:solidFill>
                <a:schemeClr val="tx1"/>
              </a:solidFill>
              <a:effectLst>
                <a:outerShdw blurRad="38100" dist="19050" dir="2700000" algn="tl" rotWithShape="0">
                  <a:schemeClr val="dk1">
                    <a:alpha val="40000"/>
                  </a:schemeClr>
                </a:outerShdw>
              </a:effectLst>
              <a:uFill>
                <a:noFill/>
              </a:uFill>
            </a:endParaRPr>
          </a:p>
          <a:p>
            <a:pPr marL="0" lvl="0" indent="0" algn="ctr" rtl="0">
              <a:spcBef>
                <a:spcPts val="0"/>
              </a:spcBef>
              <a:spcAft>
                <a:spcPts val="0"/>
              </a:spcAft>
              <a:buClr>
                <a:schemeClr val="dk1"/>
              </a:buClr>
              <a:buSzPts val="1100"/>
              <a:buFont typeface="Arial"/>
              <a:buNone/>
            </a:pPr>
            <a:r>
              <a:rPr lang="en" b="1" dirty="0" smtClean="0">
                <a:ln w="0"/>
                <a:solidFill>
                  <a:schemeClr val="tx1"/>
                </a:solidFill>
                <a:effectLst>
                  <a:outerShdw blurRad="38100" dist="19050" dir="2700000" algn="tl" rotWithShape="0">
                    <a:schemeClr val="dk1">
                      <a:alpha val="40000"/>
                    </a:schemeClr>
                  </a:outerShdw>
                </a:effectLst>
                <a:uFill>
                  <a:noFill/>
                </a:uFill>
              </a:rPr>
              <a:t>arfahali@gmail.com</a:t>
            </a:r>
            <a:endParaRPr b="1" dirty="0">
              <a:ln w="0"/>
              <a:solidFill>
                <a:schemeClr val="tx1"/>
              </a:solidFill>
              <a:effectLst>
                <a:outerShdw blurRad="38100" dist="19050" dir="2700000" algn="tl" rotWithShape="0">
                  <a:schemeClr val="dk1">
                    <a:alpha val="40000"/>
                  </a:schemeClr>
                </a:outerShdw>
              </a:effectLst>
            </a:endParaRPr>
          </a:p>
        </p:txBody>
      </p:sp>
      <p:grpSp>
        <p:nvGrpSpPr>
          <p:cNvPr id="3369" name="Google Shape;3369;p137"/>
          <p:cNvGrpSpPr/>
          <p:nvPr/>
        </p:nvGrpSpPr>
        <p:grpSpPr>
          <a:xfrm>
            <a:off x="6377068" y="805597"/>
            <a:ext cx="1814620" cy="3799713"/>
            <a:chOff x="6018434" y="846471"/>
            <a:chExt cx="1795054" cy="3758743"/>
          </a:xfrm>
        </p:grpSpPr>
        <p:sp>
          <p:nvSpPr>
            <p:cNvPr id="3370" name="Google Shape;3370;p137"/>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37"/>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37"/>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37"/>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37"/>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37"/>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37"/>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37"/>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37"/>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37"/>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37"/>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37"/>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37"/>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37"/>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37"/>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37"/>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37"/>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37"/>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37"/>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37"/>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37"/>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37"/>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37"/>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37"/>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37"/>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37"/>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37"/>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37"/>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37"/>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37"/>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37"/>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37"/>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37"/>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37"/>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37"/>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37"/>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37"/>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37"/>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37"/>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37"/>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0" name="Google Shape;3410;p137"/>
          <p:cNvGrpSpPr/>
          <p:nvPr/>
        </p:nvGrpSpPr>
        <p:grpSpPr>
          <a:xfrm>
            <a:off x="713216" y="1089406"/>
            <a:ext cx="2125152" cy="3515397"/>
            <a:chOff x="1148038" y="1194838"/>
            <a:chExt cx="1579804" cy="2598800"/>
          </a:xfrm>
        </p:grpSpPr>
        <p:sp>
          <p:nvSpPr>
            <p:cNvPr id="3411" name="Google Shape;3411;p137"/>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37"/>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37"/>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37"/>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37"/>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37"/>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37"/>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37"/>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37"/>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37"/>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37"/>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37"/>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37"/>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37"/>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37"/>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37"/>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37"/>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37"/>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37"/>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37"/>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37"/>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37"/>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37"/>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37"/>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37"/>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37"/>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37"/>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37"/>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chemeClr val="lt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37"/>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37"/>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37"/>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37"/>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37"/>
            <p:cNvSpPr/>
            <p:nvPr/>
          </p:nvSpPr>
          <p:spPr>
            <a:xfrm>
              <a:off x="1629300" y="2941092"/>
              <a:ext cx="36770" cy="49705"/>
            </a:xfrm>
            <a:custGeom>
              <a:avLst/>
              <a:gdLst/>
              <a:ahLst/>
              <a:cxnLst/>
              <a:rect l="l" t="t" r="r" b="b"/>
              <a:pathLst>
                <a:path w="452" h="611" extrusionOk="0">
                  <a:moveTo>
                    <a:pt x="0" y="1"/>
                  </a:moveTo>
                  <a:lnTo>
                    <a:pt x="451" y="61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37"/>
            <p:cNvSpPr/>
            <p:nvPr/>
          </p:nvSpPr>
          <p:spPr>
            <a:xfrm>
              <a:off x="1946480" y="2917338"/>
              <a:ext cx="72401" cy="38967"/>
            </a:xfrm>
            <a:custGeom>
              <a:avLst/>
              <a:gdLst/>
              <a:ahLst/>
              <a:cxnLst/>
              <a:rect l="l" t="t" r="r" b="b"/>
              <a:pathLst>
                <a:path w="890" h="479" extrusionOk="0">
                  <a:moveTo>
                    <a:pt x="1" y="1"/>
                  </a:moveTo>
                  <a:lnTo>
                    <a:pt x="890" y="478"/>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37"/>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37"/>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37"/>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37"/>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37"/>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37"/>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chemeClr val="dk2"/>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37"/>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55"/>
        <p:cNvGrpSpPr/>
        <p:nvPr/>
      </p:nvGrpSpPr>
      <p:grpSpPr>
        <a:xfrm>
          <a:off x="0" y="0"/>
          <a:ext cx="0" cy="0"/>
          <a:chOff x="0" y="0"/>
          <a:chExt cx="0" cy="0"/>
        </a:xfrm>
      </p:grpSpPr>
      <p:sp>
        <p:nvSpPr>
          <p:cNvPr id="3456" name="Google Shape;3456;p138"/>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hlink"/>
                </a:solidFill>
                <a:uFill>
                  <a:noFill/>
                </a:uFill>
                <a:hlinkClick r:id="rId3"/>
              </a:rPr>
              <a:t>Setup and Settings Icon Pack</a:t>
            </a:r>
            <a:endParaRPr/>
          </a:p>
        </p:txBody>
      </p:sp>
      <p:sp>
        <p:nvSpPr>
          <p:cNvPr id="3457" name="Google Shape;3457;p138"/>
          <p:cNvSpPr/>
          <p:nvPr/>
        </p:nvSpPr>
        <p:spPr>
          <a:xfrm>
            <a:off x="2105013" y="1120401"/>
            <a:ext cx="440349" cy="440332"/>
          </a:xfrm>
          <a:custGeom>
            <a:avLst/>
            <a:gdLst/>
            <a:ahLst/>
            <a:cxnLst/>
            <a:rect l="l" t="t" r="r" b="b"/>
            <a:pathLst>
              <a:path w="25384" h="25383" extrusionOk="0">
                <a:moveTo>
                  <a:pt x="22656" y="1496"/>
                </a:moveTo>
                <a:cubicBezTo>
                  <a:pt x="23277" y="1496"/>
                  <a:pt x="23897" y="1910"/>
                  <a:pt x="23897" y="2738"/>
                </a:cubicBezTo>
                <a:lnTo>
                  <a:pt x="23897" y="3969"/>
                </a:lnTo>
                <a:lnTo>
                  <a:pt x="21414" y="3969"/>
                </a:lnTo>
                <a:lnTo>
                  <a:pt x="21414" y="2738"/>
                </a:lnTo>
                <a:cubicBezTo>
                  <a:pt x="21414" y="1910"/>
                  <a:pt x="22035" y="1496"/>
                  <a:pt x="22656" y="1496"/>
                </a:cubicBezTo>
                <a:close/>
                <a:moveTo>
                  <a:pt x="3990" y="21414"/>
                </a:moveTo>
                <a:lnTo>
                  <a:pt x="3990" y="22645"/>
                </a:lnTo>
                <a:cubicBezTo>
                  <a:pt x="3948" y="23441"/>
                  <a:pt x="3343" y="23839"/>
                  <a:pt x="2740" y="23839"/>
                </a:cubicBezTo>
                <a:cubicBezTo>
                  <a:pt x="2138" y="23839"/>
                  <a:pt x="1539" y="23441"/>
                  <a:pt x="1507" y="22645"/>
                </a:cubicBezTo>
                <a:lnTo>
                  <a:pt x="1507" y="21414"/>
                </a:lnTo>
                <a:close/>
                <a:moveTo>
                  <a:pt x="20226" y="1486"/>
                </a:moveTo>
                <a:cubicBezTo>
                  <a:pt x="20014" y="1868"/>
                  <a:pt x="19929" y="2292"/>
                  <a:pt x="19929" y="2738"/>
                </a:cubicBezTo>
                <a:lnTo>
                  <a:pt x="19929" y="22645"/>
                </a:lnTo>
                <a:cubicBezTo>
                  <a:pt x="19929" y="23324"/>
                  <a:pt x="19377" y="23897"/>
                  <a:pt x="18676" y="23897"/>
                </a:cubicBezTo>
                <a:lnTo>
                  <a:pt x="5157" y="23897"/>
                </a:lnTo>
                <a:cubicBezTo>
                  <a:pt x="5348" y="23515"/>
                  <a:pt x="5454" y="23091"/>
                  <a:pt x="5454" y="22645"/>
                </a:cubicBezTo>
                <a:lnTo>
                  <a:pt x="5454" y="2738"/>
                </a:lnTo>
                <a:cubicBezTo>
                  <a:pt x="5454" y="2037"/>
                  <a:pt x="6006" y="1486"/>
                  <a:pt x="6685" y="1486"/>
                </a:cubicBezTo>
                <a:close/>
                <a:moveTo>
                  <a:pt x="6685" y="0"/>
                </a:moveTo>
                <a:cubicBezTo>
                  <a:pt x="5200" y="0"/>
                  <a:pt x="3990" y="1231"/>
                  <a:pt x="3990" y="2738"/>
                </a:cubicBezTo>
                <a:lnTo>
                  <a:pt x="3990" y="19929"/>
                </a:lnTo>
                <a:lnTo>
                  <a:pt x="743" y="19929"/>
                </a:lnTo>
                <a:cubicBezTo>
                  <a:pt x="340" y="19929"/>
                  <a:pt x="0" y="20247"/>
                  <a:pt x="0" y="20671"/>
                </a:cubicBezTo>
                <a:lnTo>
                  <a:pt x="0" y="22645"/>
                </a:lnTo>
                <a:cubicBezTo>
                  <a:pt x="0" y="24152"/>
                  <a:pt x="1231" y="25383"/>
                  <a:pt x="2738" y="25383"/>
                </a:cubicBezTo>
                <a:lnTo>
                  <a:pt x="18676" y="25383"/>
                </a:lnTo>
                <a:cubicBezTo>
                  <a:pt x="20183" y="25383"/>
                  <a:pt x="21414" y="24152"/>
                  <a:pt x="21414" y="22645"/>
                </a:cubicBezTo>
                <a:lnTo>
                  <a:pt x="21414" y="5454"/>
                </a:lnTo>
                <a:lnTo>
                  <a:pt x="24640" y="5454"/>
                </a:lnTo>
                <a:cubicBezTo>
                  <a:pt x="25043" y="5454"/>
                  <a:pt x="25383" y="5115"/>
                  <a:pt x="25383" y="4712"/>
                </a:cubicBezTo>
                <a:lnTo>
                  <a:pt x="25383" y="2738"/>
                </a:lnTo>
                <a:cubicBezTo>
                  <a:pt x="25383" y="1231"/>
                  <a:pt x="24152" y="0"/>
                  <a:pt x="226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38"/>
          <p:cNvSpPr/>
          <p:nvPr/>
        </p:nvSpPr>
        <p:spPr>
          <a:xfrm>
            <a:off x="2231285" y="1172946"/>
            <a:ext cx="187787" cy="180605"/>
          </a:xfrm>
          <a:custGeom>
            <a:avLst/>
            <a:gdLst/>
            <a:ahLst/>
            <a:cxnLst/>
            <a:rect l="l" t="t" r="r" b="b"/>
            <a:pathLst>
              <a:path w="10825" h="10411" extrusionOk="0">
                <a:moveTo>
                  <a:pt x="5374" y="2977"/>
                </a:moveTo>
                <a:cubicBezTo>
                  <a:pt x="5387" y="2977"/>
                  <a:pt x="5400" y="2977"/>
                  <a:pt x="5413" y="2977"/>
                </a:cubicBezTo>
                <a:cubicBezTo>
                  <a:pt x="7407" y="2977"/>
                  <a:pt x="8384" y="5375"/>
                  <a:pt x="6983" y="6776"/>
                </a:cubicBezTo>
                <a:cubicBezTo>
                  <a:pt x="6531" y="7228"/>
                  <a:pt x="5974" y="7431"/>
                  <a:pt x="5428" y="7431"/>
                </a:cubicBezTo>
                <a:cubicBezTo>
                  <a:pt x="4283" y="7431"/>
                  <a:pt x="3184" y="6542"/>
                  <a:pt x="3184" y="5206"/>
                </a:cubicBezTo>
                <a:cubicBezTo>
                  <a:pt x="3184" y="3967"/>
                  <a:pt x="4161" y="2977"/>
                  <a:pt x="5374" y="2977"/>
                </a:cubicBezTo>
                <a:close/>
                <a:moveTo>
                  <a:pt x="5391" y="1"/>
                </a:moveTo>
                <a:cubicBezTo>
                  <a:pt x="5020" y="1"/>
                  <a:pt x="4648" y="250"/>
                  <a:pt x="4648" y="749"/>
                </a:cubicBezTo>
                <a:lnTo>
                  <a:pt x="4648" y="1555"/>
                </a:lnTo>
                <a:cubicBezTo>
                  <a:pt x="4182" y="1640"/>
                  <a:pt x="3757" y="1831"/>
                  <a:pt x="3354" y="2086"/>
                </a:cubicBezTo>
                <a:lnTo>
                  <a:pt x="2781" y="1513"/>
                </a:lnTo>
                <a:cubicBezTo>
                  <a:pt x="2611" y="1343"/>
                  <a:pt x="2422" y="1272"/>
                  <a:pt x="2243" y="1272"/>
                </a:cubicBezTo>
                <a:cubicBezTo>
                  <a:pt x="1658" y="1272"/>
                  <a:pt x="1168" y="2022"/>
                  <a:pt x="1720" y="2574"/>
                </a:cubicBezTo>
                <a:lnTo>
                  <a:pt x="2293" y="3147"/>
                </a:lnTo>
                <a:cubicBezTo>
                  <a:pt x="2038" y="3550"/>
                  <a:pt x="1847" y="3996"/>
                  <a:pt x="1762" y="4463"/>
                </a:cubicBezTo>
                <a:lnTo>
                  <a:pt x="956" y="4463"/>
                </a:lnTo>
                <a:cubicBezTo>
                  <a:pt x="1" y="4505"/>
                  <a:pt x="1" y="5885"/>
                  <a:pt x="956" y="5948"/>
                </a:cubicBezTo>
                <a:lnTo>
                  <a:pt x="1762" y="5948"/>
                </a:lnTo>
                <a:cubicBezTo>
                  <a:pt x="1868" y="6415"/>
                  <a:pt x="2038" y="6840"/>
                  <a:pt x="2293" y="7243"/>
                </a:cubicBezTo>
                <a:lnTo>
                  <a:pt x="1741" y="7837"/>
                </a:lnTo>
                <a:cubicBezTo>
                  <a:pt x="1202" y="8376"/>
                  <a:pt x="1706" y="9128"/>
                  <a:pt x="2285" y="9128"/>
                </a:cubicBezTo>
                <a:cubicBezTo>
                  <a:pt x="2459" y="9128"/>
                  <a:pt x="2640" y="9060"/>
                  <a:pt x="2802" y="8898"/>
                </a:cubicBezTo>
                <a:lnTo>
                  <a:pt x="3375" y="8304"/>
                </a:lnTo>
                <a:cubicBezTo>
                  <a:pt x="3778" y="8559"/>
                  <a:pt x="4224" y="8750"/>
                  <a:pt x="4691" y="8835"/>
                </a:cubicBezTo>
                <a:lnTo>
                  <a:pt x="4691" y="9662"/>
                </a:lnTo>
                <a:cubicBezTo>
                  <a:pt x="4691" y="10161"/>
                  <a:pt x="5062" y="10411"/>
                  <a:pt x="5434" y="10411"/>
                </a:cubicBezTo>
                <a:cubicBezTo>
                  <a:pt x="5805" y="10411"/>
                  <a:pt x="6177" y="10161"/>
                  <a:pt x="6177" y="9662"/>
                </a:cubicBezTo>
                <a:lnTo>
                  <a:pt x="6177" y="8835"/>
                </a:lnTo>
                <a:cubicBezTo>
                  <a:pt x="6643" y="8750"/>
                  <a:pt x="7089" y="8559"/>
                  <a:pt x="7471" y="8304"/>
                </a:cubicBezTo>
                <a:lnTo>
                  <a:pt x="8065" y="8898"/>
                </a:lnTo>
                <a:cubicBezTo>
                  <a:pt x="8227" y="9060"/>
                  <a:pt x="8408" y="9128"/>
                  <a:pt x="8582" y="9128"/>
                </a:cubicBezTo>
                <a:cubicBezTo>
                  <a:pt x="9162" y="9128"/>
                  <a:pt x="9665" y="8376"/>
                  <a:pt x="9127" y="7837"/>
                </a:cubicBezTo>
                <a:lnTo>
                  <a:pt x="8532" y="7243"/>
                </a:lnTo>
                <a:cubicBezTo>
                  <a:pt x="8808" y="6861"/>
                  <a:pt x="8978" y="6415"/>
                  <a:pt x="9084" y="5948"/>
                </a:cubicBezTo>
                <a:lnTo>
                  <a:pt x="9891" y="5948"/>
                </a:lnTo>
                <a:cubicBezTo>
                  <a:pt x="10824" y="5885"/>
                  <a:pt x="10824" y="4505"/>
                  <a:pt x="9891" y="4463"/>
                </a:cubicBezTo>
                <a:lnTo>
                  <a:pt x="9063" y="4463"/>
                </a:lnTo>
                <a:cubicBezTo>
                  <a:pt x="8957" y="3996"/>
                  <a:pt x="8766" y="3550"/>
                  <a:pt x="8511" y="3147"/>
                </a:cubicBezTo>
                <a:lnTo>
                  <a:pt x="9084" y="2574"/>
                </a:lnTo>
                <a:cubicBezTo>
                  <a:pt x="9639" y="2035"/>
                  <a:pt x="9140" y="1283"/>
                  <a:pt x="8551" y="1283"/>
                </a:cubicBezTo>
                <a:cubicBezTo>
                  <a:pt x="8374" y="1283"/>
                  <a:pt x="8190" y="1351"/>
                  <a:pt x="8023" y="1513"/>
                </a:cubicBezTo>
                <a:lnTo>
                  <a:pt x="7450" y="2086"/>
                </a:lnTo>
                <a:cubicBezTo>
                  <a:pt x="7047" y="1831"/>
                  <a:pt x="6601" y="1661"/>
                  <a:pt x="6134" y="1555"/>
                </a:cubicBezTo>
                <a:lnTo>
                  <a:pt x="6134" y="749"/>
                </a:lnTo>
                <a:cubicBezTo>
                  <a:pt x="6134" y="250"/>
                  <a:pt x="5763" y="1"/>
                  <a:pt x="53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38"/>
          <p:cNvSpPr/>
          <p:nvPr/>
        </p:nvSpPr>
        <p:spPr>
          <a:xfrm>
            <a:off x="2307874" y="1250351"/>
            <a:ext cx="30202" cy="25588"/>
          </a:xfrm>
          <a:custGeom>
            <a:avLst/>
            <a:gdLst/>
            <a:ahLst/>
            <a:cxnLst/>
            <a:rect l="l" t="t" r="r" b="b"/>
            <a:pathLst>
              <a:path w="1741" h="1475" extrusionOk="0">
                <a:moveTo>
                  <a:pt x="998" y="1"/>
                </a:moveTo>
                <a:cubicBezTo>
                  <a:pt x="340" y="1"/>
                  <a:pt x="0" y="786"/>
                  <a:pt x="467" y="1253"/>
                </a:cubicBezTo>
                <a:cubicBezTo>
                  <a:pt x="620" y="1406"/>
                  <a:pt x="810" y="1475"/>
                  <a:pt x="995" y="1475"/>
                </a:cubicBezTo>
                <a:cubicBezTo>
                  <a:pt x="1376" y="1475"/>
                  <a:pt x="1740" y="1186"/>
                  <a:pt x="1740" y="744"/>
                </a:cubicBezTo>
                <a:cubicBezTo>
                  <a:pt x="1740" y="319"/>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38"/>
          <p:cNvSpPr/>
          <p:nvPr/>
        </p:nvSpPr>
        <p:spPr>
          <a:xfrm>
            <a:off x="2290561" y="1381064"/>
            <a:ext cx="137722" cy="25778"/>
          </a:xfrm>
          <a:custGeom>
            <a:avLst/>
            <a:gdLst/>
            <a:ahLst/>
            <a:cxnLst/>
            <a:rect l="l" t="t" r="r" b="b"/>
            <a:pathLst>
              <a:path w="7939" h="1486" extrusionOk="0">
                <a:moveTo>
                  <a:pt x="998" y="0"/>
                </a:moveTo>
                <a:cubicBezTo>
                  <a:pt x="1" y="0"/>
                  <a:pt x="1" y="1486"/>
                  <a:pt x="998" y="1486"/>
                </a:cubicBezTo>
                <a:lnTo>
                  <a:pt x="6941" y="1486"/>
                </a:lnTo>
                <a:cubicBezTo>
                  <a:pt x="7938" y="1486"/>
                  <a:pt x="7938" y="0"/>
                  <a:pt x="6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38"/>
          <p:cNvSpPr/>
          <p:nvPr/>
        </p:nvSpPr>
        <p:spPr>
          <a:xfrm>
            <a:off x="2290561" y="1432604"/>
            <a:ext cx="137722" cy="25778"/>
          </a:xfrm>
          <a:custGeom>
            <a:avLst/>
            <a:gdLst/>
            <a:ahLst/>
            <a:cxnLst/>
            <a:rect l="l" t="t" r="r" b="b"/>
            <a:pathLst>
              <a:path w="7939" h="1486" extrusionOk="0">
                <a:moveTo>
                  <a:pt x="998" y="0"/>
                </a:moveTo>
                <a:cubicBezTo>
                  <a:pt x="1" y="0"/>
                  <a:pt x="1" y="1486"/>
                  <a:pt x="998" y="1486"/>
                </a:cubicBezTo>
                <a:lnTo>
                  <a:pt x="6941" y="1486"/>
                </a:lnTo>
                <a:cubicBezTo>
                  <a:pt x="7938" y="1486"/>
                  <a:pt x="7938" y="0"/>
                  <a:pt x="69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38"/>
          <p:cNvSpPr/>
          <p:nvPr/>
        </p:nvSpPr>
        <p:spPr>
          <a:xfrm>
            <a:off x="2290561" y="1484143"/>
            <a:ext cx="137704" cy="25796"/>
          </a:xfrm>
          <a:custGeom>
            <a:avLst/>
            <a:gdLst/>
            <a:ahLst/>
            <a:cxnLst/>
            <a:rect l="l" t="t" r="r" b="b"/>
            <a:pathLst>
              <a:path w="7938" h="1487" extrusionOk="0">
                <a:moveTo>
                  <a:pt x="6962" y="0"/>
                </a:moveTo>
                <a:cubicBezTo>
                  <a:pt x="6955" y="0"/>
                  <a:pt x="6948" y="0"/>
                  <a:pt x="6941" y="1"/>
                </a:cubicBezTo>
                <a:lnTo>
                  <a:pt x="998" y="1"/>
                </a:lnTo>
                <a:cubicBezTo>
                  <a:pt x="1" y="1"/>
                  <a:pt x="1" y="1486"/>
                  <a:pt x="998" y="1486"/>
                </a:cubicBezTo>
                <a:lnTo>
                  <a:pt x="6941" y="1486"/>
                </a:lnTo>
                <a:cubicBezTo>
                  <a:pt x="7931" y="1465"/>
                  <a:pt x="7938" y="0"/>
                  <a:pt x="6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38"/>
          <p:cNvSpPr/>
          <p:nvPr/>
        </p:nvSpPr>
        <p:spPr>
          <a:xfrm>
            <a:off x="2222073" y="1381064"/>
            <a:ext cx="51574" cy="25778"/>
          </a:xfrm>
          <a:custGeom>
            <a:avLst/>
            <a:gdLst/>
            <a:ahLst/>
            <a:cxnLst/>
            <a:rect l="l" t="t" r="r" b="b"/>
            <a:pathLst>
              <a:path w="2973" h="1486" extrusionOk="0">
                <a:moveTo>
                  <a:pt x="977" y="0"/>
                </a:moveTo>
                <a:cubicBezTo>
                  <a:pt x="1" y="0"/>
                  <a:pt x="1" y="1486"/>
                  <a:pt x="977" y="1486"/>
                </a:cubicBezTo>
                <a:lnTo>
                  <a:pt x="1975" y="1486"/>
                </a:lnTo>
                <a:cubicBezTo>
                  <a:pt x="2972" y="1486"/>
                  <a:pt x="2972" y="0"/>
                  <a:pt x="1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38"/>
          <p:cNvSpPr/>
          <p:nvPr/>
        </p:nvSpPr>
        <p:spPr>
          <a:xfrm>
            <a:off x="2222073" y="1432604"/>
            <a:ext cx="51574" cy="25778"/>
          </a:xfrm>
          <a:custGeom>
            <a:avLst/>
            <a:gdLst/>
            <a:ahLst/>
            <a:cxnLst/>
            <a:rect l="l" t="t" r="r" b="b"/>
            <a:pathLst>
              <a:path w="2973" h="1486" extrusionOk="0">
                <a:moveTo>
                  <a:pt x="977" y="0"/>
                </a:moveTo>
                <a:cubicBezTo>
                  <a:pt x="1" y="0"/>
                  <a:pt x="1" y="1486"/>
                  <a:pt x="977" y="1486"/>
                </a:cubicBezTo>
                <a:lnTo>
                  <a:pt x="1975" y="1486"/>
                </a:lnTo>
                <a:cubicBezTo>
                  <a:pt x="2972" y="1486"/>
                  <a:pt x="2972" y="0"/>
                  <a:pt x="19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38"/>
          <p:cNvSpPr/>
          <p:nvPr/>
        </p:nvSpPr>
        <p:spPr>
          <a:xfrm>
            <a:off x="2222073" y="1484143"/>
            <a:ext cx="51574" cy="25796"/>
          </a:xfrm>
          <a:custGeom>
            <a:avLst/>
            <a:gdLst/>
            <a:ahLst/>
            <a:cxnLst/>
            <a:rect l="l" t="t" r="r" b="b"/>
            <a:pathLst>
              <a:path w="2973" h="1487" extrusionOk="0">
                <a:moveTo>
                  <a:pt x="977" y="1"/>
                </a:moveTo>
                <a:cubicBezTo>
                  <a:pt x="1" y="1"/>
                  <a:pt x="1" y="1486"/>
                  <a:pt x="977" y="1486"/>
                </a:cubicBezTo>
                <a:lnTo>
                  <a:pt x="1975" y="1486"/>
                </a:lnTo>
                <a:cubicBezTo>
                  <a:pt x="2972" y="1486"/>
                  <a:pt x="2972" y="1"/>
                  <a:pt x="19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38"/>
          <p:cNvSpPr/>
          <p:nvPr/>
        </p:nvSpPr>
        <p:spPr>
          <a:xfrm>
            <a:off x="6627316" y="1120401"/>
            <a:ext cx="352727" cy="440158"/>
          </a:xfrm>
          <a:custGeom>
            <a:avLst/>
            <a:gdLst/>
            <a:ahLst/>
            <a:cxnLst/>
            <a:rect l="l" t="t" r="r" b="b"/>
            <a:pathLst>
              <a:path w="20333" h="25373" extrusionOk="0">
                <a:moveTo>
                  <a:pt x="14941" y="1486"/>
                </a:moveTo>
                <a:cubicBezTo>
                  <a:pt x="15260" y="3502"/>
                  <a:pt x="16851" y="5072"/>
                  <a:pt x="18846" y="5391"/>
                </a:cubicBezTo>
                <a:lnTo>
                  <a:pt x="18846" y="11142"/>
                </a:lnTo>
                <a:cubicBezTo>
                  <a:pt x="18825" y="16745"/>
                  <a:pt x="15387" y="21796"/>
                  <a:pt x="10166" y="23855"/>
                </a:cubicBezTo>
                <a:cubicBezTo>
                  <a:pt x="4945" y="21796"/>
                  <a:pt x="1507" y="16745"/>
                  <a:pt x="1486" y="11142"/>
                </a:cubicBezTo>
                <a:lnTo>
                  <a:pt x="1486" y="5391"/>
                </a:lnTo>
                <a:cubicBezTo>
                  <a:pt x="3502" y="5072"/>
                  <a:pt x="5094" y="3502"/>
                  <a:pt x="5412" y="1486"/>
                </a:cubicBezTo>
                <a:close/>
                <a:moveTo>
                  <a:pt x="4712" y="0"/>
                </a:moveTo>
                <a:cubicBezTo>
                  <a:pt x="4309" y="0"/>
                  <a:pt x="3969" y="340"/>
                  <a:pt x="3969" y="743"/>
                </a:cubicBezTo>
                <a:cubicBezTo>
                  <a:pt x="3969" y="2526"/>
                  <a:pt x="2526" y="3969"/>
                  <a:pt x="743" y="3990"/>
                </a:cubicBezTo>
                <a:cubicBezTo>
                  <a:pt x="340" y="3990"/>
                  <a:pt x="0" y="4308"/>
                  <a:pt x="0" y="4733"/>
                </a:cubicBezTo>
                <a:lnTo>
                  <a:pt x="0" y="11142"/>
                </a:lnTo>
                <a:cubicBezTo>
                  <a:pt x="21" y="17488"/>
                  <a:pt x="3969" y="23155"/>
                  <a:pt x="9933" y="25341"/>
                </a:cubicBezTo>
                <a:cubicBezTo>
                  <a:pt x="10007" y="25362"/>
                  <a:pt x="10092" y="25372"/>
                  <a:pt x="10179" y="25372"/>
                </a:cubicBezTo>
                <a:cubicBezTo>
                  <a:pt x="10267" y="25372"/>
                  <a:pt x="10357" y="25362"/>
                  <a:pt x="10442" y="25341"/>
                </a:cubicBezTo>
                <a:cubicBezTo>
                  <a:pt x="16385" y="23133"/>
                  <a:pt x="20332" y="17467"/>
                  <a:pt x="20332" y="11142"/>
                </a:cubicBezTo>
                <a:lnTo>
                  <a:pt x="20332" y="4712"/>
                </a:lnTo>
                <a:cubicBezTo>
                  <a:pt x="20332" y="4308"/>
                  <a:pt x="19992" y="3969"/>
                  <a:pt x="19589" y="3969"/>
                </a:cubicBezTo>
                <a:lnTo>
                  <a:pt x="19589" y="3990"/>
                </a:lnTo>
                <a:cubicBezTo>
                  <a:pt x="17807" y="3969"/>
                  <a:pt x="16363" y="2526"/>
                  <a:pt x="16363" y="743"/>
                </a:cubicBezTo>
                <a:cubicBezTo>
                  <a:pt x="16363" y="340"/>
                  <a:pt x="16024" y="0"/>
                  <a:pt x="15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38"/>
          <p:cNvSpPr/>
          <p:nvPr/>
        </p:nvSpPr>
        <p:spPr>
          <a:xfrm>
            <a:off x="6688067" y="1215743"/>
            <a:ext cx="231225" cy="232335"/>
          </a:xfrm>
          <a:custGeom>
            <a:avLst/>
            <a:gdLst/>
            <a:ahLst/>
            <a:cxnLst/>
            <a:rect l="l" t="t" r="r" b="b"/>
            <a:pathLst>
              <a:path w="13329" h="13393" extrusionOk="0">
                <a:moveTo>
                  <a:pt x="7386" y="1486"/>
                </a:moveTo>
                <a:lnTo>
                  <a:pt x="7386" y="1975"/>
                </a:lnTo>
                <a:cubicBezTo>
                  <a:pt x="7386" y="2293"/>
                  <a:pt x="7598" y="2590"/>
                  <a:pt x="7916" y="2675"/>
                </a:cubicBezTo>
                <a:cubicBezTo>
                  <a:pt x="8511" y="2866"/>
                  <a:pt x="9062" y="3184"/>
                  <a:pt x="9508" y="3588"/>
                </a:cubicBezTo>
                <a:cubicBezTo>
                  <a:pt x="9646" y="3726"/>
                  <a:pt x="9829" y="3797"/>
                  <a:pt x="10012" y="3797"/>
                </a:cubicBezTo>
                <a:cubicBezTo>
                  <a:pt x="10139" y="3797"/>
                  <a:pt x="10266" y="3763"/>
                  <a:pt x="10378" y="3694"/>
                </a:cubicBezTo>
                <a:lnTo>
                  <a:pt x="10803" y="3460"/>
                </a:lnTo>
                <a:lnTo>
                  <a:pt x="11545" y="4734"/>
                </a:lnTo>
                <a:lnTo>
                  <a:pt x="11121" y="4967"/>
                </a:lnTo>
                <a:cubicBezTo>
                  <a:pt x="10845" y="5137"/>
                  <a:pt x="10718" y="5455"/>
                  <a:pt x="10781" y="5774"/>
                </a:cubicBezTo>
                <a:cubicBezTo>
                  <a:pt x="10909" y="6389"/>
                  <a:pt x="10909" y="7004"/>
                  <a:pt x="10781" y="7620"/>
                </a:cubicBezTo>
                <a:cubicBezTo>
                  <a:pt x="10718" y="7917"/>
                  <a:pt x="10845" y="8257"/>
                  <a:pt x="11121" y="8405"/>
                </a:cubicBezTo>
                <a:lnTo>
                  <a:pt x="11545" y="8639"/>
                </a:lnTo>
                <a:lnTo>
                  <a:pt x="10803" y="9933"/>
                </a:lnTo>
                <a:lnTo>
                  <a:pt x="10378" y="9700"/>
                </a:lnTo>
                <a:cubicBezTo>
                  <a:pt x="10263" y="9629"/>
                  <a:pt x="10133" y="9595"/>
                  <a:pt x="10004" y="9595"/>
                </a:cubicBezTo>
                <a:cubicBezTo>
                  <a:pt x="9823" y="9595"/>
                  <a:pt x="9644" y="9661"/>
                  <a:pt x="9508" y="9785"/>
                </a:cubicBezTo>
                <a:cubicBezTo>
                  <a:pt x="9062" y="10209"/>
                  <a:pt x="8511" y="10528"/>
                  <a:pt x="7916" y="10719"/>
                </a:cubicBezTo>
                <a:cubicBezTo>
                  <a:pt x="7598" y="10803"/>
                  <a:pt x="7386" y="11079"/>
                  <a:pt x="7386" y="11419"/>
                </a:cubicBezTo>
                <a:lnTo>
                  <a:pt x="7386" y="11886"/>
                </a:lnTo>
                <a:lnTo>
                  <a:pt x="5900" y="11886"/>
                </a:lnTo>
                <a:lnTo>
                  <a:pt x="5900" y="11419"/>
                </a:lnTo>
                <a:cubicBezTo>
                  <a:pt x="5900" y="11079"/>
                  <a:pt x="5688" y="10803"/>
                  <a:pt x="5370" y="10719"/>
                </a:cubicBezTo>
                <a:cubicBezTo>
                  <a:pt x="4775" y="10528"/>
                  <a:pt x="4245" y="10209"/>
                  <a:pt x="3799" y="9785"/>
                </a:cubicBezTo>
                <a:cubicBezTo>
                  <a:pt x="3651" y="9661"/>
                  <a:pt x="3466" y="9595"/>
                  <a:pt x="3284" y="9595"/>
                </a:cubicBezTo>
                <a:cubicBezTo>
                  <a:pt x="3153" y="9595"/>
                  <a:pt x="3023" y="9629"/>
                  <a:pt x="2908" y="9700"/>
                </a:cubicBezTo>
                <a:lnTo>
                  <a:pt x="2504" y="9933"/>
                </a:lnTo>
                <a:lnTo>
                  <a:pt x="1762" y="8639"/>
                </a:lnTo>
                <a:lnTo>
                  <a:pt x="2165" y="8405"/>
                </a:lnTo>
                <a:cubicBezTo>
                  <a:pt x="2441" y="8257"/>
                  <a:pt x="2589" y="7917"/>
                  <a:pt x="2526" y="7620"/>
                </a:cubicBezTo>
                <a:cubicBezTo>
                  <a:pt x="2377" y="7004"/>
                  <a:pt x="2377" y="6389"/>
                  <a:pt x="2526" y="5774"/>
                </a:cubicBezTo>
                <a:cubicBezTo>
                  <a:pt x="2589" y="5476"/>
                  <a:pt x="2441" y="5137"/>
                  <a:pt x="2165" y="4988"/>
                </a:cubicBezTo>
                <a:lnTo>
                  <a:pt x="1762" y="4755"/>
                </a:lnTo>
                <a:lnTo>
                  <a:pt x="2504" y="3460"/>
                </a:lnTo>
                <a:lnTo>
                  <a:pt x="2908" y="3694"/>
                </a:lnTo>
                <a:cubicBezTo>
                  <a:pt x="3032" y="3765"/>
                  <a:pt x="3163" y="3798"/>
                  <a:pt x="3293" y="3798"/>
                </a:cubicBezTo>
                <a:cubicBezTo>
                  <a:pt x="3473" y="3798"/>
                  <a:pt x="3651" y="3732"/>
                  <a:pt x="3799" y="3609"/>
                </a:cubicBezTo>
                <a:cubicBezTo>
                  <a:pt x="4245" y="3184"/>
                  <a:pt x="4775" y="2866"/>
                  <a:pt x="5370" y="2696"/>
                </a:cubicBezTo>
                <a:cubicBezTo>
                  <a:pt x="5688" y="2590"/>
                  <a:pt x="5900" y="2293"/>
                  <a:pt x="5900" y="1975"/>
                </a:cubicBezTo>
                <a:lnTo>
                  <a:pt x="5900" y="1486"/>
                </a:lnTo>
                <a:close/>
                <a:moveTo>
                  <a:pt x="5178" y="1"/>
                </a:moveTo>
                <a:cubicBezTo>
                  <a:pt x="4775" y="1"/>
                  <a:pt x="4436" y="340"/>
                  <a:pt x="4436" y="744"/>
                </a:cubicBezTo>
                <a:lnTo>
                  <a:pt x="4436" y="1444"/>
                </a:lnTo>
                <a:cubicBezTo>
                  <a:pt x="4011" y="1635"/>
                  <a:pt x="3608" y="1868"/>
                  <a:pt x="3247" y="2144"/>
                </a:cubicBezTo>
                <a:lnTo>
                  <a:pt x="2632" y="1784"/>
                </a:lnTo>
                <a:cubicBezTo>
                  <a:pt x="2513" y="1721"/>
                  <a:pt x="2385" y="1690"/>
                  <a:pt x="2259" y="1690"/>
                </a:cubicBezTo>
                <a:cubicBezTo>
                  <a:pt x="2003" y="1690"/>
                  <a:pt x="1755" y="1817"/>
                  <a:pt x="1613" y="2059"/>
                </a:cubicBezTo>
                <a:lnTo>
                  <a:pt x="127" y="4627"/>
                </a:lnTo>
                <a:cubicBezTo>
                  <a:pt x="21" y="4797"/>
                  <a:pt x="0" y="5009"/>
                  <a:pt x="64" y="5200"/>
                </a:cubicBezTo>
                <a:cubicBezTo>
                  <a:pt x="106" y="5392"/>
                  <a:pt x="233" y="5561"/>
                  <a:pt x="403" y="5646"/>
                </a:cubicBezTo>
                <a:lnTo>
                  <a:pt x="1019" y="6007"/>
                </a:lnTo>
                <a:cubicBezTo>
                  <a:pt x="955" y="6453"/>
                  <a:pt x="955" y="6920"/>
                  <a:pt x="1019" y="7386"/>
                </a:cubicBezTo>
                <a:lnTo>
                  <a:pt x="403" y="7726"/>
                </a:lnTo>
                <a:cubicBezTo>
                  <a:pt x="233" y="7832"/>
                  <a:pt x="106" y="8002"/>
                  <a:pt x="64" y="8193"/>
                </a:cubicBezTo>
                <a:cubicBezTo>
                  <a:pt x="0" y="8384"/>
                  <a:pt x="21" y="8575"/>
                  <a:pt x="127" y="8745"/>
                </a:cubicBezTo>
                <a:lnTo>
                  <a:pt x="1613" y="11334"/>
                </a:lnTo>
                <a:cubicBezTo>
                  <a:pt x="1719" y="11504"/>
                  <a:pt x="1868" y="11631"/>
                  <a:pt x="2059" y="11674"/>
                </a:cubicBezTo>
                <a:cubicBezTo>
                  <a:pt x="2119" y="11687"/>
                  <a:pt x="2182" y="11694"/>
                  <a:pt x="2244" y="11694"/>
                </a:cubicBezTo>
                <a:cubicBezTo>
                  <a:pt x="2380" y="11694"/>
                  <a:pt x="2516" y="11661"/>
                  <a:pt x="2632" y="11589"/>
                </a:cubicBezTo>
                <a:lnTo>
                  <a:pt x="3247" y="11249"/>
                </a:lnTo>
                <a:cubicBezTo>
                  <a:pt x="3608" y="11525"/>
                  <a:pt x="4011" y="11758"/>
                  <a:pt x="4436" y="11928"/>
                </a:cubicBezTo>
                <a:lnTo>
                  <a:pt x="4436" y="12650"/>
                </a:lnTo>
                <a:cubicBezTo>
                  <a:pt x="4436" y="13053"/>
                  <a:pt x="4775" y="13393"/>
                  <a:pt x="5178" y="13393"/>
                </a:cubicBezTo>
                <a:lnTo>
                  <a:pt x="8150" y="13393"/>
                </a:lnTo>
                <a:cubicBezTo>
                  <a:pt x="8553" y="13393"/>
                  <a:pt x="8893" y="13053"/>
                  <a:pt x="8893" y="12650"/>
                </a:cubicBezTo>
                <a:lnTo>
                  <a:pt x="8893" y="11949"/>
                </a:lnTo>
                <a:cubicBezTo>
                  <a:pt x="9317" y="11758"/>
                  <a:pt x="9720" y="11525"/>
                  <a:pt x="10081" y="11249"/>
                </a:cubicBezTo>
                <a:lnTo>
                  <a:pt x="10697" y="11610"/>
                </a:lnTo>
                <a:cubicBezTo>
                  <a:pt x="10815" y="11673"/>
                  <a:pt x="10943" y="11703"/>
                  <a:pt x="11069" y="11703"/>
                </a:cubicBezTo>
                <a:cubicBezTo>
                  <a:pt x="11325" y="11703"/>
                  <a:pt x="11573" y="11576"/>
                  <a:pt x="11715" y="11334"/>
                </a:cubicBezTo>
                <a:lnTo>
                  <a:pt x="13201" y="8766"/>
                </a:lnTo>
                <a:cubicBezTo>
                  <a:pt x="13307" y="8596"/>
                  <a:pt x="13328" y="8384"/>
                  <a:pt x="13286" y="8193"/>
                </a:cubicBezTo>
                <a:cubicBezTo>
                  <a:pt x="13222" y="8002"/>
                  <a:pt x="13095" y="7853"/>
                  <a:pt x="12925" y="7747"/>
                </a:cubicBezTo>
                <a:lnTo>
                  <a:pt x="12331" y="7386"/>
                </a:lnTo>
                <a:cubicBezTo>
                  <a:pt x="12373" y="6941"/>
                  <a:pt x="12373" y="6474"/>
                  <a:pt x="12331" y="6007"/>
                </a:cubicBezTo>
                <a:lnTo>
                  <a:pt x="12925" y="5667"/>
                </a:lnTo>
                <a:cubicBezTo>
                  <a:pt x="13095" y="5561"/>
                  <a:pt x="13222" y="5413"/>
                  <a:pt x="13286" y="5200"/>
                </a:cubicBezTo>
                <a:cubicBezTo>
                  <a:pt x="13328" y="5031"/>
                  <a:pt x="13307" y="4818"/>
                  <a:pt x="13201" y="4649"/>
                </a:cubicBezTo>
                <a:lnTo>
                  <a:pt x="11715" y="2059"/>
                </a:lnTo>
                <a:cubicBezTo>
                  <a:pt x="11609" y="1890"/>
                  <a:pt x="11461" y="1784"/>
                  <a:pt x="11270" y="1720"/>
                </a:cubicBezTo>
                <a:cubicBezTo>
                  <a:pt x="11206" y="1706"/>
                  <a:pt x="11140" y="1699"/>
                  <a:pt x="11074" y="1699"/>
                </a:cubicBezTo>
                <a:cubicBezTo>
                  <a:pt x="10942" y="1699"/>
                  <a:pt x="10810" y="1727"/>
                  <a:pt x="10697" y="1784"/>
                </a:cubicBezTo>
                <a:lnTo>
                  <a:pt x="10081" y="2144"/>
                </a:lnTo>
                <a:cubicBezTo>
                  <a:pt x="9720" y="1868"/>
                  <a:pt x="9317" y="1635"/>
                  <a:pt x="8893" y="1444"/>
                </a:cubicBezTo>
                <a:lnTo>
                  <a:pt x="8893" y="744"/>
                </a:lnTo>
                <a:cubicBezTo>
                  <a:pt x="8893" y="340"/>
                  <a:pt x="8553" y="1"/>
                  <a:pt x="81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38"/>
          <p:cNvSpPr/>
          <p:nvPr/>
        </p:nvSpPr>
        <p:spPr>
          <a:xfrm>
            <a:off x="6740335" y="1284595"/>
            <a:ext cx="110833" cy="94648"/>
          </a:xfrm>
          <a:custGeom>
            <a:avLst/>
            <a:gdLst/>
            <a:ahLst/>
            <a:cxnLst/>
            <a:rect l="l" t="t" r="r" b="b"/>
            <a:pathLst>
              <a:path w="6389" h="5456" extrusionOk="0">
                <a:moveTo>
                  <a:pt x="3650" y="1499"/>
                </a:moveTo>
                <a:cubicBezTo>
                  <a:pt x="4282" y="1499"/>
                  <a:pt x="4882" y="1993"/>
                  <a:pt x="4882" y="2738"/>
                </a:cubicBezTo>
                <a:cubicBezTo>
                  <a:pt x="4882" y="3417"/>
                  <a:pt x="4330" y="3969"/>
                  <a:pt x="3651" y="3969"/>
                </a:cubicBezTo>
                <a:lnTo>
                  <a:pt x="3651" y="3991"/>
                </a:lnTo>
                <a:cubicBezTo>
                  <a:pt x="2548" y="3969"/>
                  <a:pt x="1996" y="2653"/>
                  <a:pt x="2781" y="1868"/>
                </a:cubicBezTo>
                <a:cubicBezTo>
                  <a:pt x="3036" y="1613"/>
                  <a:pt x="3347" y="1499"/>
                  <a:pt x="3650" y="1499"/>
                </a:cubicBezTo>
                <a:close/>
                <a:moveTo>
                  <a:pt x="3651" y="1"/>
                </a:moveTo>
                <a:cubicBezTo>
                  <a:pt x="1232" y="1"/>
                  <a:pt x="1" y="2929"/>
                  <a:pt x="1720" y="4648"/>
                </a:cubicBezTo>
                <a:cubicBezTo>
                  <a:pt x="2277" y="5206"/>
                  <a:pt x="2962" y="5455"/>
                  <a:pt x="3634" y="5455"/>
                </a:cubicBezTo>
                <a:cubicBezTo>
                  <a:pt x="5033" y="5455"/>
                  <a:pt x="6375" y="4373"/>
                  <a:pt x="6389" y="2738"/>
                </a:cubicBezTo>
                <a:cubicBezTo>
                  <a:pt x="6368" y="1231"/>
                  <a:pt x="5158" y="22"/>
                  <a:pt x="3651" y="22"/>
                </a:cubicBezTo>
                <a:lnTo>
                  <a:pt x="365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38"/>
          <p:cNvSpPr/>
          <p:nvPr/>
        </p:nvSpPr>
        <p:spPr>
          <a:xfrm>
            <a:off x="6644612" y="1701733"/>
            <a:ext cx="318118" cy="440349"/>
          </a:xfrm>
          <a:custGeom>
            <a:avLst/>
            <a:gdLst/>
            <a:ahLst/>
            <a:cxnLst/>
            <a:rect l="l" t="t" r="r" b="b"/>
            <a:pathLst>
              <a:path w="18338" h="25384" extrusionOk="0">
                <a:moveTo>
                  <a:pt x="15621" y="1486"/>
                </a:moveTo>
                <a:cubicBezTo>
                  <a:pt x="16300" y="1486"/>
                  <a:pt x="16852" y="2038"/>
                  <a:pt x="16852" y="2738"/>
                </a:cubicBezTo>
                <a:lnTo>
                  <a:pt x="16852" y="19929"/>
                </a:lnTo>
                <a:lnTo>
                  <a:pt x="1508" y="19929"/>
                </a:lnTo>
                <a:lnTo>
                  <a:pt x="1508" y="2738"/>
                </a:lnTo>
                <a:cubicBezTo>
                  <a:pt x="1508" y="2038"/>
                  <a:pt x="2059" y="1486"/>
                  <a:pt x="2738" y="1486"/>
                </a:cubicBezTo>
                <a:close/>
                <a:moveTo>
                  <a:pt x="16852" y="21415"/>
                </a:moveTo>
                <a:lnTo>
                  <a:pt x="16852" y="22646"/>
                </a:lnTo>
                <a:cubicBezTo>
                  <a:pt x="16852" y="23325"/>
                  <a:pt x="16300" y="23898"/>
                  <a:pt x="15621" y="23898"/>
                </a:cubicBezTo>
                <a:lnTo>
                  <a:pt x="2738" y="23898"/>
                </a:lnTo>
                <a:cubicBezTo>
                  <a:pt x="2038" y="23877"/>
                  <a:pt x="1486" y="23325"/>
                  <a:pt x="1508" y="22646"/>
                </a:cubicBezTo>
                <a:lnTo>
                  <a:pt x="1508" y="21415"/>
                </a:lnTo>
                <a:close/>
                <a:moveTo>
                  <a:pt x="2738" y="0"/>
                </a:moveTo>
                <a:cubicBezTo>
                  <a:pt x="1232" y="0"/>
                  <a:pt x="1" y="1231"/>
                  <a:pt x="1" y="2738"/>
                </a:cubicBezTo>
                <a:lnTo>
                  <a:pt x="1" y="22646"/>
                </a:lnTo>
                <a:cubicBezTo>
                  <a:pt x="1" y="24152"/>
                  <a:pt x="1210" y="25383"/>
                  <a:pt x="2738" y="25383"/>
                </a:cubicBezTo>
                <a:lnTo>
                  <a:pt x="15621" y="25383"/>
                </a:lnTo>
                <a:cubicBezTo>
                  <a:pt x="17128" y="25383"/>
                  <a:pt x="18338" y="24152"/>
                  <a:pt x="18338" y="22667"/>
                </a:cubicBezTo>
                <a:lnTo>
                  <a:pt x="18338" y="2738"/>
                </a:lnTo>
                <a:cubicBezTo>
                  <a:pt x="18338" y="1231"/>
                  <a:pt x="17128" y="0"/>
                  <a:pt x="156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38"/>
          <p:cNvSpPr/>
          <p:nvPr/>
        </p:nvSpPr>
        <p:spPr>
          <a:xfrm>
            <a:off x="6686592" y="1771314"/>
            <a:ext cx="234174" cy="231971"/>
          </a:xfrm>
          <a:custGeom>
            <a:avLst/>
            <a:gdLst/>
            <a:ahLst/>
            <a:cxnLst/>
            <a:rect l="l" t="t" r="r" b="b"/>
            <a:pathLst>
              <a:path w="13499" h="13372" extrusionOk="0">
                <a:moveTo>
                  <a:pt x="7471" y="1507"/>
                </a:moveTo>
                <a:lnTo>
                  <a:pt x="7471" y="1974"/>
                </a:lnTo>
                <a:cubicBezTo>
                  <a:pt x="7471" y="2293"/>
                  <a:pt x="7683" y="2590"/>
                  <a:pt x="8001" y="2675"/>
                </a:cubicBezTo>
                <a:cubicBezTo>
                  <a:pt x="8596" y="2866"/>
                  <a:pt x="9147" y="3184"/>
                  <a:pt x="9593" y="3609"/>
                </a:cubicBezTo>
                <a:cubicBezTo>
                  <a:pt x="9729" y="3732"/>
                  <a:pt x="9908" y="3798"/>
                  <a:pt x="10089" y="3798"/>
                </a:cubicBezTo>
                <a:cubicBezTo>
                  <a:pt x="10218" y="3798"/>
                  <a:pt x="10348" y="3764"/>
                  <a:pt x="10463" y="3693"/>
                </a:cubicBezTo>
                <a:lnTo>
                  <a:pt x="10888" y="3460"/>
                </a:lnTo>
                <a:lnTo>
                  <a:pt x="11630" y="4755"/>
                </a:lnTo>
                <a:lnTo>
                  <a:pt x="11206" y="4988"/>
                </a:lnTo>
                <a:cubicBezTo>
                  <a:pt x="10930" y="5137"/>
                  <a:pt x="10803" y="5476"/>
                  <a:pt x="10866" y="5773"/>
                </a:cubicBezTo>
                <a:cubicBezTo>
                  <a:pt x="10994" y="6389"/>
                  <a:pt x="10994" y="7004"/>
                  <a:pt x="10866" y="7599"/>
                </a:cubicBezTo>
                <a:cubicBezTo>
                  <a:pt x="10803" y="7917"/>
                  <a:pt x="10930" y="8235"/>
                  <a:pt x="11206" y="8405"/>
                </a:cubicBezTo>
                <a:lnTo>
                  <a:pt x="11630" y="8638"/>
                </a:lnTo>
                <a:lnTo>
                  <a:pt x="10888" y="9933"/>
                </a:lnTo>
                <a:lnTo>
                  <a:pt x="10463" y="9678"/>
                </a:lnTo>
                <a:cubicBezTo>
                  <a:pt x="10353" y="9619"/>
                  <a:pt x="10230" y="9590"/>
                  <a:pt x="10107" y="9590"/>
                </a:cubicBezTo>
                <a:cubicBezTo>
                  <a:pt x="9920" y="9590"/>
                  <a:pt x="9734" y="9657"/>
                  <a:pt x="9593" y="9785"/>
                </a:cubicBezTo>
                <a:cubicBezTo>
                  <a:pt x="9147" y="10209"/>
                  <a:pt x="8596" y="10527"/>
                  <a:pt x="8001" y="10697"/>
                </a:cubicBezTo>
                <a:cubicBezTo>
                  <a:pt x="7683" y="10803"/>
                  <a:pt x="7471" y="11079"/>
                  <a:pt x="7471" y="11419"/>
                </a:cubicBezTo>
                <a:lnTo>
                  <a:pt x="7471" y="11886"/>
                </a:lnTo>
                <a:lnTo>
                  <a:pt x="5985" y="11886"/>
                </a:lnTo>
                <a:lnTo>
                  <a:pt x="5985" y="11419"/>
                </a:lnTo>
                <a:cubicBezTo>
                  <a:pt x="5985" y="11079"/>
                  <a:pt x="5773" y="10803"/>
                  <a:pt x="5455" y="10697"/>
                </a:cubicBezTo>
                <a:cubicBezTo>
                  <a:pt x="4860" y="10527"/>
                  <a:pt x="4330" y="10209"/>
                  <a:pt x="3863" y="9785"/>
                </a:cubicBezTo>
                <a:cubicBezTo>
                  <a:pt x="3722" y="9657"/>
                  <a:pt x="3543" y="9590"/>
                  <a:pt x="3358" y="9590"/>
                </a:cubicBezTo>
                <a:cubicBezTo>
                  <a:pt x="3236" y="9590"/>
                  <a:pt x="3111" y="9619"/>
                  <a:pt x="2993" y="9678"/>
                </a:cubicBezTo>
                <a:lnTo>
                  <a:pt x="2589" y="9933"/>
                </a:lnTo>
                <a:lnTo>
                  <a:pt x="1847" y="8638"/>
                </a:lnTo>
                <a:lnTo>
                  <a:pt x="2250" y="8405"/>
                </a:lnTo>
                <a:cubicBezTo>
                  <a:pt x="2526" y="8235"/>
                  <a:pt x="2674" y="7917"/>
                  <a:pt x="2611" y="7599"/>
                </a:cubicBezTo>
                <a:cubicBezTo>
                  <a:pt x="2462" y="7004"/>
                  <a:pt x="2462" y="6389"/>
                  <a:pt x="2611" y="5773"/>
                </a:cubicBezTo>
                <a:cubicBezTo>
                  <a:pt x="2674" y="5476"/>
                  <a:pt x="2526" y="5137"/>
                  <a:pt x="2250" y="4988"/>
                </a:cubicBezTo>
                <a:lnTo>
                  <a:pt x="1847" y="4755"/>
                </a:lnTo>
                <a:lnTo>
                  <a:pt x="2589" y="3460"/>
                </a:lnTo>
                <a:lnTo>
                  <a:pt x="2993" y="3693"/>
                </a:lnTo>
                <a:cubicBezTo>
                  <a:pt x="3117" y="3764"/>
                  <a:pt x="3248" y="3798"/>
                  <a:pt x="3376" y="3798"/>
                </a:cubicBezTo>
                <a:cubicBezTo>
                  <a:pt x="3555" y="3798"/>
                  <a:pt x="3727" y="3732"/>
                  <a:pt x="3863" y="3609"/>
                </a:cubicBezTo>
                <a:cubicBezTo>
                  <a:pt x="4330" y="3184"/>
                  <a:pt x="4860" y="2866"/>
                  <a:pt x="5455" y="2675"/>
                </a:cubicBezTo>
                <a:cubicBezTo>
                  <a:pt x="5773" y="2590"/>
                  <a:pt x="5985" y="2293"/>
                  <a:pt x="5985" y="1974"/>
                </a:cubicBezTo>
                <a:lnTo>
                  <a:pt x="5985" y="1507"/>
                </a:lnTo>
                <a:close/>
                <a:moveTo>
                  <a:pt x="5263" y="1"/>
                </a:moveTo>
                <a:cubicBezTo>
                  <a:pt x="4860" y="1"/>
                  <a:pt x="4521" y="340"/>
                  <a:pt x="4521" y="765"/>
                </a:cubicBezTo>
                <a:lnTo>
                  <a:pt x="4521" y="1444"/>
                </a:lnTo>
                <a:cubicBezTo>
                  <a:pt x="4096" y="1635"/>
                  <a:pt x="3693" y="1868"/>
                  <a:pt x="3332" y="2144"/>
                </a:cubicBezTo>
                <a:lnTo>
                  <a:pt x="2717" y="1805"/>
                </a:lnTo>
                <a:cubicBezTo>
                  <a:pt x="2592" y="1731"/>
                  <a:pt x="2457" y="1696"/>
                  <a:pt x="2326" y="1696"/>
                </a:cubicBezTo>
                <a:cubicBezTo>
                  <a:pt x="2076" y="1696"/>
                  <a:pt x="1837" y="1823"/>
                  <a:pt x="1698" y="2059"/>
                </a:cubicBezTo>
                <a:lnTo>
                  <a:pt x="212" y="4627"/>
                </a:lnTo>
                <a:cubicBezTo>
                  <a:pt x="0" y="4988"/>
                  <a:pt x="127" y="5455"/>
                  <a:pt x="488" y="5646"/>
                </a:cubicBezTo>
                <a:lnTo>
                  <a:pt x="1083" y="6007"/>
                </a:lnTo>
                <a:cubicBezTo>
                  <a:pt x="1019" y="6474"/>
                  <a:pt x="1019" y="6919"/>
                  <a:pt x="1083" y="7386"/>
                </a:cubicBezTo>
                <a:lnTo>
                  <a:pt x="488" y="7747"/>
                </a:lnTo>
                <a:cubicBezTo>
                  <a:pt x="127" y="7938"/>
                  <a:pt x="0" y="8405"/>
                  <a:pt x="212" y="8766"/>
                </a:cubicBezTo>
                <a:lnTo>
                  <a:pt x="1698" y="11334"/>
                </a:lnTo>
                <a:cubicBezTo>
                  <a:pt x="1839" y="11560"/>
                  <a:pt x="2085" y="11692"/>
                  <a:pt x="2339" y="11692"/>
                </a:cubicBezTo>
                <a:cubicBezTo>
                  <a:pt x="2467" y="11692"/>
                  <a:pt x="2596" y="11659"/>
                  <a:pt x="2717" y="11589"/>
                </a:cubicBezTo>
                <a:lnTo>
                  <a:pt x="3332" y="11249"/>
                </a:lnTo>
                <a:cubicBezTo>
                  <a:pt x="3693" y="11525"/>
                  <a:pt x="4096" y="11758"/>
                  <a:pt x="4521" y="11928"/>
                </a:cubicBezTo>
                <a:lnTo>
                  <a:pt x="4521" y="12628"/>
                </a:lnTo>
                <a:cubicBezTo>
                  <a:pt x="4521" y="13053"/>
                  <a:pt x="4860" y="13371"/>
                  <a:pt x="5263" y="13371"/>
                </a:cubicBezTo>
                <a:lnTo>
                  <a:pt x="8235" y="13371"/>
                </a:lnTo>
                <a:cubicBezTo>
                  <a:pt x="8638" y="13371"/>
                  <a:pt x="8978" y="13053"/>
                  <a:pt x="8978" y="12628"/>
                </a:cubicBezTo>
                <a:lnTo>
                  <a:pt x="8978" y="11928"/>
                </a:lnTo>
                <a:cubicBezTo>
                  <a:pt x="9402" y="11758"/>
                  <a:pt x="9805" y="11525"/>
                  <a:pt x="10166" y="11249"/>
                </a:cubicBezTo>
                <a:lnTo>
                  <a:pt x="10782" y="11589"/>
                </a:lnTo>
                <a:cubicBezTo>
                  <a:pt x="10902" y="11659"/>
                  <a:pt x="11032" y="11692"/>
                  <a:pt x="11159" y="11692"/>
                </a:cubicBezTo>
                <a:cubicBezTo>
                  <a:pt x="11414" y="11692"/>
                  <a:pt x="11659" y="11560"/>
                  <a:pt x="11800" y="11334"/>
                </a:cubicBezTo>
                <a:lnTo>
                  <a:pt x="13286" y="8766"/>
                </a:lnTo>
                <a:cubicBezTo>
                  <a:pt x="13498" y="8405"/>
                  <a:pt x="13371" y="7938"/>
                  <a:pt x="13031" y="7747"/>
                </a:cubicBezTo>
                <a:lnTo>
                  <a:pt x="12416" y="7386"/>
                </a:lnTo>
                <a:cubicBezTo>
                  <a:pt x="12479" y="6919"/>
                  <a:pt x="12479" y="6474"/>
                  <a:pt x="12416" y="6007"/>
                </a:cubicBezTo>
                <a:lnTo>
                  <a:pt x="13031" y="5646"/>
                </a:lnTo>
                <a:cubicBezTo>
                  <a:pt x="13371" y="5455"/>
                  <a:pt x="13498" y="4988"/>
                  <a:pt x="13286" y="4627"/>
                </a:cubicBezTo>
                <a:lnTo>
                  <a:pt x="11800" y="2059"/>
                </a:lnTo>
                <a:cubicBezTo>
                  <a:pt x="11661" y="1823"/>
                  <a:pt x="11422" y="1696"/>
                  <a:pt x="11173" y="1696"/>
                </a:cubicBezTo>
                <a:cubicBezTo>
                  <a:pt x="11041" y="1696"/>
                  <a:pt x="10906" y="1731"/>
                  <a:pt x="10782" y="1805"/>
                </a:cubicBezTo>
                <a:lnTo>
                  <a:pt x="10166" y="2144"/>
                </a:lnTo>
                <a:cubicBezTo>
                  <a:pt x="9805" y="1868"/>
                  <a:pt x="9402" y="1635"/>
                  <a:pt x="8978" y="1444"/>
                </a:cubicBezTo>
                <a:lnTo>
                  <a:pt x="8978" y="765"/>
                </a:lnTo>
                <a:cubicBezTo>
                  <a:pt x="8978" y="340"/>
                  <a:pt x="8638" y="1"/>
                  <a:pt x="8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38"/>
          <p:cNvSpPr/>
          <p:nvPr/>
        </p:nvSpPr>
        <p:spPr>
          <a:xfrm>
            <a:off x="6740335" y="1840166"/>
            <a:ext cx="110833" cy="94648"/>
          </a:xfrm>
          <a:custGeom>
            <a:avLst/>
            <a:gdLst/>
            <a:ahLst/>
            <a:cxnLst/>
            <a:rect l="l" t="t" r="r" b="b"/>
            <a:pathLst>
              <a:path w="6389" h="5456" extrusionOk="0">
                <a:moveTo>
                  <a:pt x="3653" y="1479"/>
                </a:moveTo>
                <a:cubicBezTo>
                  <a:pt x="4292" y="1479"/>
                  <a:pt x="4903" y="1977"/>
                  <a:pt x="4903" y="2738"/>
                </a:cubicBezTo>
                <a:cubicBezTo>
                  <a:pt x="4882" y="3417"/>
                  <a:pt x="4330" y="3969"/>
                  <a:pt x="3651" y="3969"/>
                </a:cubicBezTo>
                <a:cubicBezTo>
                  <a:pt x="2548" y="3969"/>
                  <a:pt x="1996" y="2632"/>
                  <a:pt x="2781" y="1847"/>
                </a:cubicBezTo>
                <a:cubicBezTo>
                  <a:pt x="3035" y="1593"/>
                  <a:pt x="3347" y="1479"/>
                  <a:pt x="3653" y="1479"/>
                </a:cubicBezTo>
                <a:close/>
                <a:moveTo>
                  <a:pt x="3651" y="0"/>
                </a:moveTo>
                <a:cubicBezTo>
                  <a:pt x="1232" y="0"/>
                  <a:pt x="1" y="2929"/>
                  <a:pt x="1720" y="4648"/>
                </a:cubicBezTo>
                <a:cubicBezTo>
                  <a:pt x="2277" y="5206"/>
                  <a:pt x="2962" y="5455"/>
                  <a:pt x="3634" y="5455"/>
                </a:cubicBezTo>
                <a:cubicBezTo>
                  <a:pt x="5033" y="5455"/>
                  <a:pt x="6375" y="4373"/>
                  <a:pt x="6389" y="2738"/>
                </a:cubicBezTo>
                <a:cubicBezTo>
                  <a:pt x="6368" y="1231"/>
                  <a:pt x="5158"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38"/>
          <p:cNvSpPr/>
          <p:nvPr/>
        </p:nvSpPr>
        <p:spPr>
          <a:xfrm>
            <a:off x="6740335" y="2324022"/>
            <a:ext cx="110833" cy="94926"/>
          </a:xfrm>
          <a:custGeom>
            <a:avLst/>
            <a:gdLst/>
            <a:ahLst/>
            <a:cxnLst/>
            <a:rect l="l" t="t" r="r" b="b"/>
            <a:pathLst>
              <a:path w="6389" h="5472" extrusionOk="0">
                <a:moveTo>
                  <a:pt x="3647" y="1494"/>
                </a:moveTo>
                <a:cubicBezTo>
                  <a:pt x="3953" y="1494"/>
                  <a:pt x="4266" y="1608"/>
                  <a:pt x="4521" y="1863"/>
                </a:cubicBezTo>
                <a:cubicBezTo>
                  <a:pt x="5307" y="2649"/>
                  <a:pt x="4755" y="3986"/>
                  <a:pt x="3651" y="3986"/>
                </a:cubicBezTo>
                <a:cubicBezTo>
                  <a:pt x="2951" y="3986"/>
                  <a:pt x="2399" y="3434"/>
                  <a:pt x="2399" y="2733"/>
                </a:cubicBezTo>
                <a:cubicBezTo>
                  <a:pt x="2399" y="1988"/>
                  <a:pt x="3009" y="1494"/>
                  <a:pt x="3647" y="1494"/>
                </a:cubicBezTo>
                <a:close/>
                <a:moveTo>
                  <a:pt x="3626" y="0"/>
                </a:moveTo>
                <a:cubicBezTo>
                  <a:pt x="2956" y="0"/>
                  <a:pt x="2274" y="248"/>
                  <a:pt x="1720" y="802"/>
                </a:cubicBezTo>
                <a:cubicBezTo>
                  <a:pt x="1" y="2521"/>
                  <a:pt x="1232" y="5471"/>
                  <a:pt x="3651" y="5471"/>
                </a:cubicBezTo>
                <a:cubicBezTo>
                  <a:pt x="5158" y="5450"/>
                  <a:pt x="6368" y="4240"/>
                  <a:pt x="6389" y="2733"/>
                </a:cubicBezTo>
                <a:cubicBezTo>
                  <a:pt x="6389" y="1094"/>
                  <a:pt x="5034" y="0"/>
                  <a:pt x="3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38"/>
          <p:cNvSpPr/>
          <p:nvPr/>
        </p:nvSpPr>
        <p:spPr>
          <a:xfrm>
            <a:off x="6584607" y="2255465"/>
            <a:ext cx="438874" cy="439967"/>
          </a:xfrm>
          <a:custGeom>
            <a:avLst/>
            <a:gdLst/>
            <a:ahLst/>
            <a:cxnLst/>
            <a:rect l="l" t="t" r="r" b="b"/>
            <a:pathLst>
              <a:path w="25299" h="25362" extrusionOk="0">
                <a:moveTo>
                  <a:pt x="13392" y="1507"/>
                </a:moveTo>
                <a:lnTo>
                  <a:pt x="13392" y="1953"/>
                </a:lnTo>
                <a:cubicBezTo>
                  <a:pt x="13392" y="2271"/>
                  <a:pt x="13604" y="2568"/>
                  <a:pt x="13923" y="2674"/>
                </a:cubicBezTo>
                <a:cubicBezTo>
                  <a:pt x="14517" y="2844"/>
                  <a:pt x="15048" y="3162"/>
                  <a:pt x="15514" y="3587"/>
                </a:cubicBezTo>
                <a:cubicBezTo>
                  <a:pt x="15650" y="3711"/>
                  <a:pt x="15830" y="3777"/>
                  <a:pt x="16010" y="3777"/>
                </a:cubicBezTo>
                <a:cubicBezTo>
                  <a:pt x="16140" y="3777"/>
                  <a:pt x="16269" y="3743"/>
                  <a:pt x="16385" y="3672"/>
                </a:cubicBezTo>
                <a:lnTo>
                  <a:pt x="16788" y="3438"/>
                </a:lnTo>
                <a:lnTo>
                  <a:pt x="17531" y="4733"/>
                </a:lnTo>
                <a:lnTo>
                  <a:pt x="17127" y="4966"/>
                </a:lnTo>
                <a:cubicBezTo>
                  <a:pt x="16852" y="5115"/>
                  <a:pt x="16703" y="5455"/>
                  <a:pt x="16767" y="5752"/>
                </a:cubicBezTo>
                <a:cubicBezTo>
                  <a:pt x="16915" y="6367"/>
                  <a:pt x="16915" y="6983"/>
                  <a:pt x="16767" y="7577"/>
                </a:cubicBezTo>
                <a:cubicBezTo>
                  <a:pt x="16703" y="7895"/>
                  <a:pt x="16852" y="8214"/>
                  <a:pt x="17127" y="8383"/>
                </a:cubicBezTo>
                <a:lnTo>
                  <a:pt x="17531" y="8617"/>
                </a:lnTo>
                <a:lnTo>
                  <a:pt x="16788" y="9911"/>
                </a:lnTo>
                <a:lnTo>
                  <a:pt x="16385" y="9657"/>
                </a:lnTo>
                <a:cubicBezTo>
                  <a:pt x="16275" y="9598"/>
                  <a:pt x="16152" y="9569"/>
                  <a:pt x="16029" y="9569"/>
                </a:cubicBezTo>
                <a:cubicBezTo>
                  <a:pt x="15842" y="9569"/>
                  <a:pt x="15655" y="9635"/>
                  <a:pt x="15514" y="9763"/>
                </a:cubicBezTo>
                <a:cubicBezTo>
                  <a:pt x="15048" y="10187"/>
                  <a:pt x="14517" y="10506"/>
                  <a:pt x="13923" y="10675"/>
                </a:cubicBezTo>
                <a:cubicBezTo>
                  <a:pt x="13604" y="10782"/>
                  <a:pt x="13392" y="11057"/>
                  <a:pt x="13392" y="11397"/>
                </a:cubicBezTo>
                <a:lnTo>
                  <a:pt x="13392" y="11864"/>
                </a:lnTo>
                <a:lnTo>
                  <a:pt x="11907" y="11864"/>
                </a:lnTo>
                <a:lnTo>
                  <a:pt x="11907" y="11397"/>
                </a:lnTo>
                <a:cubicBezTo>
                  <a:pt x="11885" y="11057"/>
                  <a:pt x="11673" y="10782"/>
                  <a:pt x="11376" y="10675"/>
                </a:cubicBezTo>
                <a:lnTo>
                  <a:pt x="11376" y="10718"/>
                </a:lnTo>
                <a:cubicBezTo>
                  <a:pt x="10782" y="10527"/>
                  <a:pt x="10230" y="10209"/>
                  <a:pt x="9784" y="9784"/>
                </a:cubicBezTo>
                <a:cubicBezTo>
                  <a:pt x="9648" y="9660"/>
                  <a:pt x="9469" y="9594"/>
                  <a:pt x="9289" y="9594"/>
                </a:cubicBezTo>
                <a:cubicBezTo>
                  <a:pt x="9159" y="9594"/>
                  <a:pt x="9029" y="9628"/>
                  <a:pt x="8914" y="9699"/>
                </a:cubicBezTo>
                <a:lnTo>
                  <a:pt x="8490" y="9933"/>
                </a:lnTo>
                <a:lnTo>
                  <a:pt x="7747" y="8638"/>
                </a:lnTo>
                <a:lnTo>
                  <a:pt x="8171" y="8405"/>
                </a:lnTo>
                <a:cubicBezTo>
                  <a:pt x="8447" y="8256"/>
                  <a:pt x="8596" y="7916"/>
                  <a:pt x="8511" y="7619"/>
                </a:cubicBezTo>
                <a:cubicBezTo>
                  <a:pt x="8383" y="7004"/>
                  <a:pt x="8383" y="6388"/>
                  <a:pt x="8511" y="5794"/>
                </a:cubicBezTo>
                <a:cubicBezTo>
                  <a:pt x="8596" y="5476"/>
                  <a:pt x="8447" y="5157"/>
                  <a:pt x="8171" y="4988"/>
                </a:cubicBezTo>
                <a:lnTo>
                  <a:pt x="7747" y="4754"/>
                </a:lnTo>
                <a:lnTo>
                  <a:pt x="8490" y="3460"/>
                </a:lnTo>
                <a:lnTo>
                  <a:pt x="8914" y="3693"/>
                </a:lnTo>
                <a:cubicBezTo>
                  <a:pt x="9029" y="3764"/>
                  <a:pt x="9159" y="3798"/>
                  <a:pt x="9289" y="3798"/>
                </a:cubicBezTo>
                <a:cubicBezTo>
                  <a:pt x="9469" y="3798"/>
                  <a:pt x="9648" y="3732"/>
                  <a:pt x="9784" y="3608"/>
                </a:cubicBezTo>
                <a:cubicBezTo>
                  <a:pt x="10230" y="3184"/>
                  <a:pt x="10782" y="2865"/>
                  <a:pt x="11376" y="2695"/>
                </a:cubicBezTo>
                <a:cubicBezTo>
                  <a:pt x="11673" y="2589"/>
                  <a:pt x="11885" y="2313"/>
                  <a:pt x="11907" y="1974"/>
                </a:cubicBezTo>
                <a:lnTo>
                  <a:pt x="11907" y="1507"/>
                </a:lnTo>
                <a:close/>
                <a:moveTo>
                  <a:pt x="3710" y="19432"/>
                </a:moveTo>
                <a:cubicBezTo>
                  <a:pt x="3895" y="19432"/>
                  <a:pt x="4086" y="19501"/>
                  <a:pt x="4245" y="19653"/>
                </a:cubicBezTo>
                <a:cubicBezTo>
                  <a:pt x="4712" y="20120"/>
                  <a:pt x="4372" y="20926"/>
                  <a:pt x="3714" y="20926"/>
                </a:cubicBezTo>
                <a:cubicBezTo>
                  <a:pt x="3290" y="20926"/>
                  <a:pt x="2972" y="20587"/>
                  <a:pt x="2972" y="20183"/>
                </a:cubicBezTo>
                <a:cubicBezTo>
                  <a:pt x="2972" y="19726"/>
                  <a:pt x="3328" y="19432"/>
                  <a:pt x="3710" y="19432"/>
                </a:cubicBezTo>
                <a:close/>
                <a:moveTo>
                  <a:pt x="12633" y="19432"/>
                </a:moveTo>
                <a:cubicBezTo>
                  <a:pt x="12818" y="19432"/>
                  <a:pt x="13006" y="19501"/>
                  <a:pt x="13159" y="19653"/>
                </a:cubicBezTo>
                <a:cubicBezTo>
                  <a:pt x="13626" y="20120"/>
                  <a:pt x="13286" y="20926"/>
                  <a:pt x="12628" y="20926"/>
                </a:cubicBezTo>
                <a:cubicBezTo>
                  <a:pt x="12225" y="20926"/>
                  <a:pt x="11885" y="20587"/>
                  <a:pt x="11885" y="20183"/>
                </a:cubicBezTo>
                <a:cubicBezTo>
                  <a:pt x="11885" y="19726"/>
                  <a:pt x="12252" y="19432"/>
                  <a:pt x="12633" y="19432"/>
                </a:cubicBezTo>
                <a:close/>
                <a:moveTo>
                  <a:pt x="21547" y="19432"/>
                </a:moveTo>
                <a:cubicBezTo>
                  <a:pt x="21732" y="19432"/>
                  <a:pt x="21920" y="19501"/>
                  <a:pt x="22072" y="19653"/>
                </a:cubicBezTo>
                <a:cubicBezTo>
                  <a:pt x="22539" y="20120"/>
                  <a:pt x="22221" y="20926"/>
                  <a:pt x="21542" y="20926"/>
                </a:cubicBezTo>
                <a:cubicBezTo>
                  <a:pt x="21139" y="20926"/>
                  <a:pt x="20799" y="20587"/>
                  <a:pt x="20799" y="20183"/>
                </a:cubicBezTo>
                <a:cubicBezTo>
                  <a:pt x="20799" y="19726"/>
                  <a:pt x="21165" y="19432"/>
                  <a:pt x="21547" y="19432"/>
                </a:cubicBezTo>
                <a:close/>
                <a:moveTo>
                  <a:pt x="3714" y="22401"/>
                </a:moveTo>
                <a:cubicBezTo>
                  <a:pt x="4590" y="22401"/>
                  <a:pt x="5465" y="22900"/>
                  <a:pt x="5815" y="23897"/>
                </a:cubicBezTo>
                <a:lnTo>
                  <a:pt x="1613" y="23897"/>
                </a:lnTo>
                <a:cubicBezTo>
                  <a:pt x="1963" y="22900"/>
                  <a:pt x="2839" y="22401"/>
                  <a:pt x="3714" y="22401"/>
                </a:cubicBezTo>
                <a:close/>
                <a:moveTo>
                  <a:pt x="12628" y="22401"/>
                </a:moveTo>
                <a:cubicBezTo>
                  <a:pt x="13504" y="22401"/>
                  <a:pt x="14379" y="22900"/>
                  <a:pt x="14729" y="23897"/>
                </a:cubicBezTo>
                <a:lnTo>
                  <a:pt x="10527" y="23897"/>
                </a:lnTo>
                <a:cubicBezTo>
                  <a:pt x="10877" y="22900"/>
                  <a:pt x="11753" y="22401"/>
                  <a:pt x="12628" y="22401"/>
                </a:cubicBezTo>
                <a:close/>
                <a:moveTo>
                  <a:pt x="21553" y="22401"/>
                </a:moveTo>
                <a:cubicBezTo>
                  <a:pt x="22433" y="22401"/>
                  <a:pt x="23314" y="22900"/>
                  <a:pt x="23664" y="23897"/>
                </a:cubicBezTo>
                <a:lnTo>
                  <a:pt x="19441" y="23897"/>
                </a:lnTo>
                <a:cubicBezTo>
                  <a:pt x="19791" y="22900"/>
                  <a:pt x="20672" y="22401"/>
                  <a:pt x="21553" y="22401"/>
                </a:cubicBezTo>
                <a:close/>
                <a:moveTo>
                  <a:pt x="11142" y="0"/>
                </a:moveTo>
                <a:cubicBezTo>
                  <a:pt x="10739" y="0"/>
                  <a:pt x="10400" y="340"/>
                  <a:pt x="10400" y="743"/>
                </a:cubicBezTo>
                <a:lnTo>
                  <a:pt x="10400" y="1443"/>
                </a:lnTo>
                <a:cubicBezTo>
                  <a:pt x="9975" y="1634"/>
                  <a:pt x="9572" y="1868"/>
                  <a:pt x="9211" y="2144"/>
                </a:cubicBezTo>
                <a:lnTo>
                  <a:pt x="8596" y="1804"/>
                </a:lnTo>
                <a:cubicBezTo>
                  <a:pt x="8480" y="1732"/>
                  <a:pt x="8345" y="1689"/>
                  <a:pt x="8211" y="1689"/>
                </a:cubicBezTo>
                <a:cubicBezTo>
                  <a:pt x="8147" y="1689"/>
                  <a:pt x="8084" y="1699"/>
                  <a:pt x="8023" y="1719"/>
                </a:cubicBezTo>
                <a:cubicBezTo>
                  <a:pt x="7832" y="1762"/>
                  <a:pt x="7683" y="1889"/>
                  <a:pt x="7577" y="2059"/>
                </a:cubicBezTo>
                <a:lnTo>
                  <a:pt x="6091" y="4648"/>
                </a:lnTo>
                <a:cubicBezTo>
                  <a:pt x="5985" y="4818"/>
                  <a:pt x="5964" y="5009"/>
                  <a:pt x="6028" y="5200"/>
                </a:cubicBezTo>
                <a:cubicBezTo>
                  <a:pt x="6070" y="5391"/>
                  <a:pt x="6197" y="5561"/>
                  <a:pt x="6367" y="5667"/>
                </a:cubicBezTo>
                <a:lnTo>
                  <a:pt x="6962" y="6006"/>
                </a:lnTo>
                <a:cubicBezTo>
                  <a:pt x="6919" y="6473"/>
                  <a:pt x="6919" y="6940"/>
                  <a:pt x="6962" y="7386"/>
                </a:cubicBezTo>
                <a:lnTo>
                  <a:pt x="6367" y="7747"/>
                </a:lnTo>
                <a:cubicBezTo>
                  <a:pt x="6197" y="7832"/>
                  <a:pt x="6070" y="8001"/>
                  <a:pt x="6028" y="8192"/>
                </a:cubicBezTo>
                <a:cubicBezTo>
                  <a:pt x="5964" y="8383"/>
                  <a:pt x="5985" y="8574"/>
                  <a:pt x="6091" y="8765"/>
                </a:cubicBezTo>
                <a:lnTo>
                  <a:pt x="7577" y="11333"/>
                </a:lnTo>
                <a:cubicBezTo>
                  <a:pt x="7716" y="11570"/>
                  <a:pt x="7955" y="11697"/>
                  <a:pt x="8205" y="11697"/>
                </a:cubicBezTo>
                <a:cubicBezTo>
                  <a:pt x="8336" y="11697"/>
                  <a:pt x="8471" y="11661"/>
                  <a:pt x="8596" y="11588"/>
                </a:cubicBezTo>
                <a:lnTo>
                  <a:pt x="9211" y="11248"/>
                </a:lnTo>
                <a:cubicBezTo>
                  <a:pt x="9572" y="11524"/>
                  <a:pt x="9975" y="11758"/>
                  <a:pt x="10400" y="11928"/>
                </a:cubicBezTo>
                <a:lnTo>
                  <a:pt x="10400" y="12628"/>
                </a:lnTo>
                <a:cubicBezTo>
                  <a:pt x="10400" y="13052"/>
                  <a:pt x="10718" y="13371"/>
                  <a:pt x="11142" y="13371"/>
                </a:cubicBezTo>
                <a:lnTo>
                  <a:pt x="11885" y="13371"/>
                </a:lnTo>
                <a:lnTo>
                  <a:pt x="11885" y="14856"/>
                </a:lnTo>
                <a:lnTo>
                  <a:pt x="3714" y="14856"/>
                </a:lnTo>
                <a:cubicBezTo>
                  <a:pt x="3290" y="14856"/>
                  <a:pt x="2972" y="15196"/>
                  <a:pt x="2972" y="15599"/>
                </a:cubicBezTo>
                <a:lnTo>
                  <a:pt x="2972" y="18061"/>
                </a:lnTo>
                <a:cubicBezTo>
                  <a:pt x="1592" y="18549"/>
                  <a:pt x="1040" y="20205"/>
                  <a:pt x="1847" y="21414"/>
                </a:cubicBezTo>
                <a:cubicBezTo>
                  <a:pt x="701" y="22072"/>
                  <a:pt x="0" y="23303"/>
                  <a:pt x="0" y="24619"/>
                </a:cubicBezTo>
                <a:cubicBezTo>
                  <a:pt x="0" y="25044"/>
                  <a:pt x="340" y="25362"/>
                  <a:pt x="743" y="25362"/>
                </a:cubicBezTo>
                <a:lnTo>
                  <a:pt x="6686" y="25362"/>
                </a:lnTo>
                <a:cubicBezTo>
                  <a:pt x="7110" y="25362"/>
                  <a:pt x="7428" y="25044"/>
                  <a:pt x="7428" y="24619"/>
                </a:cubicBezTo>
                <a:cubicBezTo>
                  <a:pt x="7428" y="23303"/>
                  <a:pt x="6728" y="22072"/>
                  <a:pt x="5582" y="21414"/>
                </a:cubicBezTo>
                <a:cubicBezTo>
                  <a:pt x="6388" y="20205"/>
                  <a:pt x="5837" y="18549"/>
                  <a:pt x="4478" y="18061"/>
                </a:cubicBezTo>
                <a:lnTo>
                  <a:pt x="4478" y="16342"/>
                </a:lnTo>
                <a:lnTo>
                  <a:pt x="11907" y="16342"/>
                </a:lnTo>
                <a:lnTo>
                  <a:pt x="11907" y="18061"/>
                </a:lnTo>
                <a:cubicBezTo>
                  <a:pt x="10527" y="18549"/>
                  <a:pt x="9975" y="20205"/>
                  <a:pt x="10782" y="21414"/>
                </a:cubicBezTo>
                <a:cubicBezTo>
                  <a:pt x="9636" y="22072"/>
                  <a:pt x="8935" y="23303"/>
                  <a:pt x="8935" y="24619"/>
                </a:cubicBezTo>
                <a:cubicBezTo>
                  <a:pt x="8935" y="25044"/>
                  <a:pt x="9254" y="25362"/>
                  <a:pt x="9678" y="25362"/>
                </a:cubicBezTo>
                <a:lnTo>
                  <a:pt x="15621" y="25362"/>
                </a:lnTo>
                <a:cubicBezTo>
                  <a:pt x="16024" y="25362"/>
                  <a:pt x="16363" y="25044"/>
                  <a:pt x="16363" y="24619"/>
                </a:cubicBezTo>
                <a:cubicBezTo>
                  <a:pt x="16363" y="23303"/>
                  <a:pt x="15663" y="22072"/>
                  <a:pt x="14517" y="21414"/>
                </a:cubicBezTo>
                <a:cubicBezTo>
                  <a:pt x="15323" y="20205"/>
                  <a:pt x="14772" y="18549"/>
                  <a:pt x="13392" y="18061"/>
                </a:cubicBezTo>
                <a:lnTo>
                  <a:pt x="13392" y="16342"/>
                </a:lnTo>
                <a:lnTo>
                  <a:pt x="20820" y="16342"/>
                </a:lnTo>
                <a:lnTo>
                  <a:pt x="20820" y="18061"/>
                </a:lnTo>
                <a:cubicBezTo>
                  <a:pt x="19462" y="18549"/>
                  <a:pt x="18910" y="20205"/>
                  <a:pt x="19717" y="21414"/>
                </a:cubicBezTo>
                <a:cubicBezTo>
                  <a:pt x="18571" y="22072"/>
                  <a:pt x="17870" y="23303"/>
                  <a:pt x="17870" y="24619"/>
                </a:cubicBezTo>
                <a:cubicBezTo>
                  <a:pt x="17870" y="25044"/>
                  <a:pt x="18189" y="25362"/>
                  <a:pt x="18613" y="25362"/>
                </a:cubicBezTo>
                <a:lnTo>
                  <a:pt x="24556" y="25362"/>
                </a:lnTo>
                <a:cubicBezTo>
                  <a:pt x="24959" y="25362"/>
                  <a:pt x="25298" y="25044"/>
                  <a:pt x="25298" y="24619"/>
                </a:cubicBezTo>
                <a:cubicBezTo>
                  <a:pt x="25298" y="23303"/>
                  <a:pt x="24598" y="22072"/>
                  <a:pt x="23431" y="21414"/>
                </a:cubicBezTo>
                <a:lnTo>
                  <a:pt x="23410" y="21414"/>
                </a:lnTo>
                <a:cubicBezTo>
                  <a:pt x="24216" y="20205"/>
                  <a:pt x="23664" y="18549"/>
                  <a:pt x="22285" y="18061"/>
                </a:cubicBezTo>
                <a:lnTo>
                  <a:pt x="22285" y="15620"/>
                </a:lnTo>
                <a:cubicBezTo>
                  <a:pt x="22285" y="15196"/>
                  <a:pt x="21966" y="14878"/>
                  <a:pt x="21542" y="14878"/>
                </a:cubicBezTo>
                <a:lnTo>
                  <a:pt x="13371" y="14878"/>
                </a:lnTo>
                <a:lnTo>
                  <a:pt x="13371" y="13392"/>
                </a:lnTo>
                <a:lnTo>
                  <a:pt x="14114" y="13392"/>
                </a:lnTo>
                <a:cubicBezTo>
                  <a:pt x="14517" y="13371"/>
                  <a:pt x="14857" y="13052"/>
                  <a:pt x="14857" y="12628"/>
                </a:cubicBezTo>
                <a:lnTo>
                  <a:pt x="14857" y="11928"/>
                </a:lnTo>
                <a:cubicBezTo>
                  <a:pt x="15281" y="11758"/>
                  <a:pt x="15684" y="11524"/>
                  <a:pt x="16045" y="11248"/>
                </a:cubicBezTo>
                <a:lnTo>
                  <a:pt x="16661" y="11588"/>
                </a:lnTo>
                <a:cubicBezTo>
                  <a:pt x="16781" y="11659"/>
                  <a:pt x="16911" y="11692"/>
                  <a:pt x="17038" y="11692"/>
                </a:cubicBezTo>
                <a:cubicBezTo>
                  <a:pt x="17293" y="11692"/>
                  <a:pt x="17538" y="11560"/>
                  <a:pt x="17679" y="11333"/>
                </a:cubicBezTo>
                <a:lnTo>
                  <a:pt x="19165" y="8765"/>
                </a:lnTo>
                <a:cubicBezTo>
                  <a:pt x="19271" y="8574"/>
                  <a:pt x="19292" y="8383"/>
                  <a:pt x="19250" y="8192"/>
                </a:cubicBezTo>
                <a:cubicBezTo>
                  <a:pt x="19186" y="8001"/>
                  <a:pt x="19059" y="7832"/>
                  <a:pt x="18889" y="7747"/>
                </a:cubicBezTo>
                <a:lnTo>
                  <a:pt x="18295" y="7386"/>
                </a:lnTo>
                <a:cubicBezTo>
                  <a:pt x="18337" y="6940"/>
                  <a:pt x="18337" y="6473"/>
                  <a:pt x="18295" y="6006"/>
                </a:cubicBezTo>
                <a:lnTo>
                  <a:pt x="18889" y="5667"/>
                </a:lnTo>
                <a:cubicBezTo>
                  <a:pt x="19059" y="5561"/>
                  <a:pt x="19186" y="5391"/>
                  <a:pt x="19250" y="5200"/>
                </a:cubicBezTo>
                <a:cubicBezTo>
                  <a:pt x="19292" y="5009"/>
                  <a:pt x="19271" y="4818"/>
                  <a:pt x="19165" y="4648"/>
                </a:cubicBezTo>
                <a:lnTo>
                  <a:pt x="17679" y="2059"/>
                </a:lnTo>
                <a:cubicBezTo>
                  <a:pt x="17573" y="1889"/>
                  <a:pt x="17425" y="1762"/>
                  <a:pt x="17234" y="1719"/>
                </a:cubicBezTo>
                <a:cubicBezTo>
                  <a:pt x="17172" y="1699"/>
                  <a:pt x="17109" y="1689"/>
                  <a:pt x="17045" y="1689"/>
                </a:cubicBezTo>
                <a:cubicBezTo>
                  <a:pt x="16911" y="1689"/>
                  <a:pt x="16776" y="1732"/>
                  <a:pt x="16661" y="1804"/>
                </a:cubicBezTo>
                <a:lnTo>
                  <a:pt x="16045" y="2144"/>
                </a:lnTo>
                <a:cubicBezTo>
                  <a:pt x="15684" y="1868"/>
                  <a:pt x="15281" y="1634"/>
                  <a:pt x="14857" y="1443"/>
                </a:cubicBezTo>
                <a:lnTo>
                  <a:pt x="14857" y="743"/>
                </a:lnTo>
                <a:cubicBezTo>
                  <a:pt x="14857" y="340"/>
                  <a:pt x="14517" y="0"/>
                  <a:pt x="14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38"/>
          <p:cNvSpPr/>
          <p:nvPr/>
        </p:nvSpPr>
        <p:spPr>
          <a:xfrm>
            <a:off x="6863676" y="2942825"/>
            <a:ext cx="30202" cy="25761"/>
          </a:xfrm>
          <a:custGeom>
            <a:avLst/>
            <a:gdLst/>
            <a:ahLst/>
            <a:cxnLst/>
            <a:rect l="l" t="t" r="r" b="b"/>
            <a:pathLst>
              <a:path w="1741" h="1485" extrusionOk="0">
                <a:moveTo>
                  <a:pt x="998" y="1"/>
                </a:moveTo>
                <a:cubicBezTo>
                  <a:pt x="340" y="1"/>
                  <a:pt x="1" y="786"/>
                  <a:pt x="467" y="1253"/>
                </a:cubicBezTo>
                <a:cubicBezTo>
                  <a:pt x="621" y="1413"/>
                  <a:pt x="810" y="1484"/>
                  <a:pt x="996" y="1484"/>
                </a:cubicBezTo>
                <a:cubicBezTo>
                  <a:pt x="1377" y="1484"/>
                  <a:pt x="1741" y="1186"/>
                  <a:pt x="1741" y="744"/>
                </a:cubicBezTo>
                <a:cubicBezTo>
                  <a:pt x="1741" y="319"/>
                  <a:pt x="142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38"/>
          <p:cNvSpPr/>
          <p:nvPr/>
        </p:nvSpPr>
        <p:spPr>
          <a:xfrm>
            <a:off x="6785959" y="2865421"/>
            <a:ext cx="190406" cy="180605"/>
          </a:xfrm>
          <a:custGeom>
            <a:avLst/>
            <a:gdLst/>
            <a:ahLst/>
            <a:cxnLst/>
            <a:rect l="l" t="t" r="r" b="b"/>
            <a:pathLst>
              <a:path w="10976" h="10411" extrusionOk="0">
                <a:moveTo>
                  <a:pt x="5472" y="2967"/>
                </a:moveTo>
                <a:cubicBezTo>
                  <a:pt x="6613" y="2967"/>
                  <a:pt x="7706" y="3859"/>
                  <a:pt x="7706" y="5206"/>
                </a:cubicBezTo>
                <a:cubicBezTo>
                  <a:pt x="7706" y="6437"/>
                  <a:pt x="6709" y="7434"/>
                  <a:pt x="5478" y="7434"/>
                </a:cubicBezTo>
                <a:cubicBezTo>
                  <a:pt x="3504" y="7434"/>
                  <a:pt x="2507" y="5036"/>
                  <a:pt x="3907" y="3635"/>
                </a:cubicBezTo>
                <a:cubicBezTo>
                  <a:pt x="4363" y="3173"/>
                  <a:pt x="4923" y="2967"/>
                  <a:pt x="5472" y="2967"/>
                </a:cubicBezTo>
                <a:close/>
                <a:moveTo>
                  <a:pt x="5478" y="1"/>
                </a:moveTo>
                <a:cubicBezTo>
                  <a:pt x="5107" y="1"/>
                  <a:pt x="4735" y="250"/>
                  <a:pt x="4735" y="749"/>
                </a:cubicBezTo>
                <a:lnTo>
                  <a:pt x="4735" y="1577"/>
                </a:lnTo>
                <a:cubicBezTo>
                  <a:pt x="4268" y="1661"/>
                  <a:pt x="3844" y="1831"/>
                  <a:pt x="3441" y="2107"/>
                </a:cubicBezTo>
                <a:lnTo>
                  <a:pt x="2846" y="1513"/>
                </a:lnTo>
                <a:cubicBezTo>
                  <a:pt x="2685" y="1351"/>
                  <a:pt x="2504" y="1283"/>
                  <a:pt x="2330" y="1283"/>
                </a:cubicBezTo>
                <a:cubicBezTo>
                  <a:pt x="1750" y="1283"/>
                  <a:pt x="1247" y="2035"/>
                  <a:pt x="1785" y="2574"/>
                </a:cubicBezTo>
                <a:lnTo>
                  <a:pt x="2379" y="3168"/>
                </a:lnTo>
                <a:cubicBezTo>
                  <a:pt x="2125" y="3550"/>
                  <a:pt x="1934" y="3996"/>
                  <a:pt x="1849" y="4463"/>
                </a:cubicBezTo>
                <a:lnTo>
                  <a:pt x="1021" y="4463"/>
                </a:lnTo>
                <a:cubicBezTo>
                  <a:pt x="1001" y="4462"/>
                  <a:pt x="981" y="4461"/>
                  <a:pt x="962" y="4461"/>
                </a:cubicBezTo>
                <a:cubicBezTo>
                  <a:pt x="1" y="4461"/>
                  <a:pt x="1" y="5950"/>
                  <a:pt x="962" y="5950"/>
                </a:cubicBezTo>
                <a:cubicBezTo>
                  <a:pt x="981" y="5950"/>
                  <a:pt x="1001" y="5950"/>
                  <a:pt x="1021" y="5949"/>
                </a:cubicBezTo>
                <a:lnTo>
                  <a:pt x="1849" y="5949"/>
                </a:lnTo>
                <a:cubicBezTo>
                  <a:pt x="1934" y="6415"/>
                  <a:pt x="2104" y="6861"/>
                  <a:pt x="2379" y="7264"/>
                </a:cubicBezTo>
                <a:lnTo>
                  <a:pt x="1785" y="7837"/>
                </a:lnTo>
                <a:cubicBezTo>
                  <a:pt x="1247" y="8376"/>
                  <a:pt x="1750" y="9128"/>
                  <a:pt x="2330" y="9128"/>
                </a:cubicBezTo>
                <a:cubicBezTo>
                  <a:pt x="2504" y="9128"/>
                  <a:pt x="2685" y="9060"/>
                  <a:pt x="2846" y="8899"/>
                </a:cubicBezTo>
                <a:lnTo>
                  <a:pt x="3441" y="8326"/>
                </a:lnTo>
                <a:cubicBezTo>
                  <a:pt x="3823" y="8580"/>
                  <a:pt x="4268" y="8750"/>
                  <a:pt x="4735" y="8856"/>
                </a:cubicBezTo>
                <a:lnTo>
                  <a:pt x="4735" y="9663"/>
                </a:lnTo>
                <a:cubicBezTo>
                  <a:pt x="4735" y="10161"/>
                  <a:pt x="5107" y="10411"/>
                  <a:pt x="5478" y="10411"/>
                </a:cubicBezTo>
                <a:cubicBezTo>
                  <a:pt x="5849" y="10411"/>
                  <a:pt x="6221" y="10161"/>
                  <a:pt x="6221" y="9663"/>
                </a:cubicBezTo>
                <a:lnTo>
                  <a:pt x="6221" y="8856"/>
                </a:lnTo>
                <a:cubicBezTo>
                  <a:pt x="6688" y="8750"/>
                  <a:pt x="7133" y="8580"/>
                  <a:pt x="7537" y="8326"/>
                </a:cubicBezTo>
                <a:lnTo>
                  <a:pt x="8110" y="8899"/>
                </a:lnTo>
                <a:cubicBezTo>
                  <a:pt x="8271" y="9060"/>
                  <a:pt x="8452" y="9128"/>
                  <a:pt x="8626" y="9128"/>
                </a:cubicBezTo>
                <a:cubicBezTo>
                  <a:pt x="9206" y="9128"/>
                  <a:pt x="9710" y="8376"/>
                  <a:pt x="9171" y="7837"/>
                </a:cubicBezTo>
                <a:lnTo>
                  <a:pt x="8598" y="7264"/>
                </a:lnTo>
                <a:cubicBezTo>
                  <a:pt x="8853" y="6861"/>
                  <a:pt x="9022" y="6415"/>
                  <a:pt x="9128" y="5949"/>
                </a:cubicBezTo>
                <a:lnTo>
                  <a:pt x="9935" y="5949"/>
                </a:lnTo>
                <a:cubicBezTo>
                  <a:pt x="9955" y="5950"/>
                  <a:pt x="9976" y="5950"/>
                  <a:pt x="9995" y="5950"/>
                </a:cubicBezTo>
                <a:cubicBezTo>
                  <a:pt x="10976" y="5950"/>
                  <a:pt x="10976" y="4461"/>
                  <a:pt x="9995" y="4461"/>
                </a:cubicBezTo>
                <a:cubicBezTo>
                  <a:pt x="9976" y="4461"/>
                  <a:pt x="9955" y="4462"/>
                  <a:pt x="9935" y="4463"/>
                </a:cubicBezTo>
                <a:lnTo>
                  <a:pt x="9128" y="4463"/>
                </a:lnTo>
                <a:cubicBezTo>
                  <a:pt x="9044" y="3996"/>
                  <a:pt x="8853" y="3550"/>
                  <a:pt x="8598" y="3168"/>
                </a:cubicBezTo>
                <a:lnTo>
                  <a:pt x="9171" y="2574"/>
                </a:lnTo>
                <a:cubicBezTo>
                  <a:pt x="9726" y="2035"/>
                  <a:pt x="9226" y="1283"/>
                  <a:pt x="8638" y="1283"/>
                </a:cubicBezTo>
                <a:cubicBezTo>
                  <a:pt x="8461" y="1283"/>
                  <a:pt x="8276" y="1351"/>
                  <a:pt x="8110" y="1513"/>
                </a:cubicBezTo>
                <a:lnTo>
                  <a:pt x="7537" y="2107"/>
                </a:lnTo>
                <a:cubicBezTo>
                  <a:pt x="7133" y="1831"/>
                  <a:pt x="6688" y="1661"/>
                  <a:pt x="6221" y="1577"/>
                </a:cubicBezTo>
                <a:lnTo>
                  <a:pt x="6221" y="749"/>
                </a:lnTo>
                <a:cubicBezTo>
                  <a:pt x="6221" y="250"/>
                  <a:pt x="5849" y="1"/>
                  <a:pt x="54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38"/>
          <p:cNvSpPr/>
          <p:nvPr/>
        </p:nvSpPr>
        <p:spPr>
          <a:xfrm>
            <a:off x="6583496" y="2813968"/>
            <a:ext cx="439985" cy="440349"/>
          </a:xfrm>
          <a:custGeom>
            <a:avLst/>
            <a:gdLst/>
            <a:ahLst/>
            <a:cxnLst/>
            <a:rect l="l" t="t" r="r" b="b"/>
            <a:pathLst>
              <a:path w="25363" h="25384" extrusionOk="0">
                <a:moveTo>
                  <a:pt x="22667" y="1486"/>
                </a:moveTo>
                <a:cubicBezTo>
                  <a:pt x="23346" y="1486"/>
                  <a:pt x="23898" y="2038"/>
                  <a:pt x="23898" y="2717"/>
                </a:cubicBezTo>
                <a:lnTo>
                  <a:pt x="23898" y="14878"/>
                </a:lnTo>
                <a:lnTo>
                  <a:pt x="11949" y="14878"/>
                </a:lnTo>
                <a:lnTo>
                  <a:pt x="11949" y="12629"/>
                </a:lnTo>
                <a:cubicBezTo>
                  <a:pt x="11949" y="12130"/>
                  <a:pt x="11578" y="11880"/>
                  <a:pt x="11206" y="11880"/>
                </a:cubicBezTo>
                <a:cubicBezTo>
                  <a:pt x="10835" y="11880"/>
                  <a:pt x="10464" y="12130"/>
                  <a:pt x="10464" y="12629"/>
                </a:cubicBezTo>
                <a:lnTo>
                  <a:pt x="10464" y="14857"/>
                </a:lnTo>
                <a:lnTo>
                  <a:pt x="8978" y="14857"/>
                </a:lnTo>
                <a:lnTo>
                  <a:pt x="8978" y="8660"/>
                </a:lnTo>
                <a:cubicBezTo>
                  <a:pt x="8978" y="8161"/>
                  <a:pt x="8607" y="7912"/>
                  <a:pt x="8235" y="7912"/>
                </a:cubicBezTo>
                <a:cubicBezTo>
                  <a:pt x="7864" y="7912"/>
                  <a:pt x="7492" y="8161"/>
                  <a:pt x="7492" y="8660"/>
                </a:cubicBezTo>
                <a:lnTo>
                  <a:pt x="7492" y="14857"/>
                </a:lnTo>
                <a:lnTo>
                  <a:pt x="6007" y="14857"/>
                </a:lnTo>
                <a:lnTo>
                  <a:pt x="6007" y="6495"/>
                </a:lnTo>
                <a:lnTo>
                  <a:pt x="6240" y="6707"/>
                </a:lnTo>
                <a:cubicBezTo>
                  <a:pt x="6368" y="6856"/>
                  <a:pt x="6559" y="6920"/>
                  <a:pt x="6771" y="6920"/>
                </a:cubicBezTo>
                <a:cubicBezTo>
                  <a:pt x="6779" y="6920"/>
                  <a:pt x="6788" y="6920"/>
                  <a:pt x="6796" y="6920"/>
                </a:cubicBezTo>
                <a:cubicBezTo>
                  <a:pt x="7437" y="6920"/>
                  <a:pt x="7762" y="6128"/>
                  <a:pt x="7301" y="5667"/>
                </a:cubicBezTo>
                <a:lnTo>
                  <a:pt x="5795" y="4182"/>
                </a:lnTo>
                <a:cubicBezTo>
                  <a:pt x="5657" y="4033"/>
                  <a:pt x="5466" y="3959"/>
                  <a:pt x="5272" y="3959"/>
                </a:cubicBezTo>
                <a:cubicBezTo>
                  <a:pt x="5078" y="3959"/>
                  <a:pt x="4882" y="4033"/>
                  <a:pt x="4733" y="4182"/>
                </a:cubicBezTo>
                <a:lnTo>
                  <a:pt x="3248" y="5667"/>
                </a:lnTo>
                <a:cubicBezTo>
                  <a:pt x="2709" y="6206"/>
                  <a:pt x="3212" y="6958"/>
                  <a:pt x="3792" y="6958"/>
                </a:cubicBezTo>
                <a:cubicBezTo>
                  <a:pt x="3966" y="6958"/>
                  <a:pt x="4147" y="6890"/>
                  <a:pt x="4309" y="6729"/>
                </a:cubicBezTo>
                <a:lnTo>
                  <a:pt x="4542" y="6495"/>
                </a:lnTo>
                <a:lnTo>
                  <a:pt x="4542" y="14857"/>
                </a:lnTo>
                <a:lnTo>
                  <a:pt x="1486" y="14857"/>
                </a:lnTo>
                <a:lnTo>
                  <a:pt x="1486" y="2717"/>
                </a:lnTo>
                <a:cubicBezTo>
                  <a:pt x="1486" y="2038"/>
                  <a:pt x="2038" y="1486"/>
                  <a:pt x="2738" y="1486"/>
                </a:cubicBezTo>
                <a:close/>
                <a:moveTo>
                  <a:pt x="23898" y="16364"/>
                </a:moveTo>
                <a:lnTo>
                  <a:pt x="23898" y="16597"/>
                </a:lnTo>
                <a:cubicBezTo>
                  <a:pt x="23898" y="17298"/>
                  <a:pt x="23346" y="17849"/>
                  <a:pt x="22667" y="17849"/>
                </a:cubicBezTo>
                <a:lnTo>
                  <a:pt x="2738" y="17849"/>
                </a:lnTo>
                <a:cubicBezTo>
                  <a:pt x="2038" y="17849"/>
                  <a:pt x="1486" y="17298"/>
                  <a:pt x="1486" y="16597"/>
                </a:cubicBezTo>
                <a:lnTo>
                  <a:pt x="1486" y="16364"/>
                </a:lnTo>
                <a:close/>
                <a:moveTo>
                  <a:pt x="15112" y="19335"/>
                </a:moveTo>
                <a:lnTo>
                  <a:pt x="15685" y="21415"/>
                </a:lnTo>
                <a:lnTo>
                  <a:pt x="9700" y="21415"/>
                </a:lnTo>
                <a:lnTo>
                  <a:pt x="10294" y="19335"/>
                </a:lnTo>
                <a:close/>
                <a:moveTo>
                  <a:pt x="8723" y="22879"/>
                </a:moveTo>
                <a:lnTo>
                  <a:pt x="16661" y="22901"/>
                </a:lnTo>
                <a:cubicBezTo>
                  <a:pt x="17064" y="22901"/>
                  <a:pt x="17404" y="23240"/>
                  <a:pt x="17404" y="23643"/>
                </a:cubicBezTo>
                <a:lnTo>
                  <a:pt x="17404" y="23877"/>
                </a:lnTo>
                <a:lnTo>
                  <a:pt x="7981" y="23877"/>
                </a:lnTo>
                <a:lnTo>
                  <a:pt x="7981" y="23622"/>
                </a:lnTo>
                <a:cubicBezTo>
                  <a:pt x="7981" y="23219"/>
                  <a:pt x="8320" y="22879"/>
                  <a:pt x="8723" y="22879"/>
                </a:cubicBezTo>
                <a:close/>
                <a:moveTo>
                  <a:pt x="2738" y="1"/>
                </a:moveTo>
                <a:cubicBezTo>
                  <a:pt x="1232" y="1"/>
                  <a:pt x="1" y="1232"/>
                  <a:pt x="1" y="2717"/>
                </a:cubicBezTo>
                <a:lnTo>
                  <a:pt x="1" y="16597"/>
                </a:lnTo>
                <a:cubicBezTo>
                  <a:pt x="1" y="18104"/>
                  <a:pt x="1232" y="19335"/>
                  <a:pt x="2738" y="19335"/>
                </a:cubicBezTo>
                <a:lnTo>
                  <a:pt x="8745" y="19335"/>
                </a:lnTo>
                <a:lnTo>
                  <a:pt x="8129" y="21500"/>
                </a:lnTo>
                <a:cubicBezTo>
                  <a:pt x="7174" y="21755"/>
                  <a:pt x="6495" y="22646"/>
                  <a:pt x="6495" y="23643"/>
                </a:cubicBezTo>
                <a:lnTo>
                  <a:pt x="6495" y="24641"/>
                </a:lnTo>
                <a:cubicBezTo>
                  <a:pt x="6495" y="25044"/>
                  <a:pt x="6813" y="25384"/>
                  <a:pt x="7238" y="25384"/>
                </a:cubicBezTo>
                <a:lnTo>
                  <a:pt x="18147" y="25384"/>
                </a:lnTo>
                <a:cubicBezTo>
                  <a:pt x="18550" y="25384"/>
                  <a:pt x="18889" y="25044"/>
                  <a:pt x="18889" y="24641"/>
                </a:cubicBezTo>
                <a:lnTo>
                  <a:pt x="18889" y="23643"/>
                </a:lnTo>
                <a:cubicBezTo>
                  <a:pt x="18889" y="22646"/>
                  <a:pt x="18210" y="21755"/>
                  <a:pt x="17234" y="21500"/>
                </a:cubicBezTo>
                <a:lnTo>
                  <a:pt x="16640" y="19335"/>
                </a:lnTo>
                <a:lnTo>
                  <a:pt x="22646" y="19335"/>
                </a:lnTo>
                <a:cubicBezTo>
                  <a:pt x="24153" y="19335"/>
                  <a:pt x="25362" y="18104"/>
                  <a:pt x="25362" y="16597"/>
                </a:cubicBezTo>
                <a:lnTo>
                  <a:pt x="25362" y="2717"/>
                </a:lnTo>
                <a:cubicBezTo>
                  <a:pt x="25362" y="1210"/>
                  <a:pt x="24153" y="1"/>
                  <a:pt x="22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38"/>
          <p:cNvSpPr/>
          <p:nvPr/>
        </p:nvSpPr>
        <p:spPr>
          <a:xfrm>
            <a:off x="6730343" y="3581300"/>
            <a:ext cx="146743" cy="99176"/>
          </a:xfrm>
          <a:custGeom>
            <a:avLst/>
            <a:gdLst/>
            <a:ahLst/>
            <a:cxnLst/>
            <a:rect l="l" t="t" r="r" b="b"/>
            <a:pathLst>
              <a:path w="8459" h="5717" extrusionOk="0">
                <a:moveTo>
                  <a:pt x="7376" y="1"/>
                </a:moveTo>
                <a:cubicBezTo>
                  <a:pt x="7202" y="1"/>
                  <a:pt x="7021" y="69"/>
                  <a:pt x="6859" y="230"/>
                </a:cubicBezTo>
                <a:lnTo>
                  <a:pt x="3187" y="3923"/>
                </a:lnTo>
                <a:lnTo>
                  <a:pt x="1617" y="2331"/>
                </a:lnTo>
                <a:cubicBezTo>
                  <a:pt x="1450" y="2170"/>
                  <a:pt x="1265" y="2102"/>
                  <a:pt x="1089" y="2102"/>
                </a:cubicBezTo>
                <a:cubicBezTo>
                  <a:pt x="500" y="2102"/>
                  <a:pt x="1" y="2854"/>
                  <a:pt x="556" y="3393"/>
                </a:cubicBezTo>
                <a:lnTo>
                  <a:pt x="2657" y="5494"/>
                </a:lnTo>
                <a:cubicBezTo>
                  <a:pt x="2805" y="5642"/>
                  <a:pt x="2996" y="5717"/>
                  <a:pt x="3187" y="5717"/>
                </a:cubicBezTo>
                <a:cubicBezTo>
                  <a:pt x="3378" y="5717"/>
                  <a:pt x="3569" y="5642"/>
                  <a:pt x="3718" y="5494"/>
                </a:cubicBezTo>
                <a:lnTo>
                  <a:pt x="7920" y="1292"/>
                </a:lnTo>
                <a:cubicBezTo>
                  <a:pt x="8459" y="753"/>
                  <a:pt x="7955" y="1"/>
                  <a:pt x="73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38"/>
          <p:cNvSpPr/>
          <p:nvPr/>
        </p:nvSpPr>
        <p:spPr>
          <a:xfrm>
            <a:off x="6625096" y="3497668"/>
            <a:ext cx="312238" cy="266943"/>
          </a:xfrm>
          <a:custGeom>
            <a:avLst/>
            <a:gdLst/>
            <a:ahLst/>
            <a:cxnLst/>
            <a:rect l="l" t="t" r="r" b="b"/>
            <a:pathLst>
              <a:path w="17999" h="15388" extrusionOk="0">
                <a:moveTo>
                  <a:pt x="10262" y="1481"/>
                </a:moveTo>
                <a:cubicBezTo>
                  <a:pt x="13443" y="1481"/>
                  <a:pt x="16491" y="3951"/>
                  <a:pt x="16491" y="7683"/>
                </a:cubicBezTo>
                <a:cubicBezTo>
                  <a:pt x="16491" y="11100"/>
                  <a:pt x="13711" y="13880"/>
                  <a:pt x="10294" y="13880"/>
                </a:cubicBezTo>
                <a:cubicBezTo>
                  <a:pt x="4776" y="13880"/>
                  <a:pt x="2017" y="7195"/>
                  <a:pt x="5922" y="3311"/>
                </a:cubicBezTo>
                <a:cubicBezTo>
                  <a:pt x="7186" y="2047"/>
                  <a:pt x="8739" y="1481"/>
                  <a:pt x="10262" y="1481"/>
                </a:cubicBezTo>
                <a:close/>
                <a:moveTo>
                  <a:pt x="10294" y="0"/>
                </a:moveTo>
                <a:cubicBezTo>
                  <a:pt x="3439" y="0"/>
                  <a:pt x="1" y="8277"/>
                  <a:pt x="4861" y="13137"/>
                </a:cubicBezTo>
                <a:cubicBezTo>
                  <a:pt x="6323" y="14599"/>
                  <a:pt x="8287" y="15387"/>
                  <a:pt x="10292" y="15387"/>
                </a:cubicBezTo>
                <a:cubicBezTo>
                  <a:pt x="11285" y="15387"/>
                  <a:pt x="12288" y="15194"/>
                  <a:pt x="13244" y="14793"/>
                </a:cubicBezTo>
                <a:cubicBezTo>
                  <a:pt x="16109" y="13604"/>
                  <a:pt x="17998" y="10803"/>
                  <a:pt x="17998" y="7683"/>
                </a:cubicBezTo>
                <a:cubicBezTo>
                  <a:pt x="17998" y="3438"/>
                  <a:pt x="14539"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38"/>
          <p:cNvSpPr/>
          <p:nvPr/>
        </p:nvSpPr>
        <p:spPr>
          <a:xfrm>
            <a:off x="6583496" y="3410774"/>
            <a:ext cx="440713" cy="440366"/>
          </a:xfrm>
          <a:custGeom>
            <a:avLst/>
            <a:gdLst/>
            <a:ahLst/>
            <a:cxnLst/>
            <a:rect l="l" t="t" r="r" b="b"/>
            <a:pathLst>
              <a:path w="25405" h="25385" extrusionOk="0">
                <a:moveTo>
                  <a:pt x="13944" y="1507"/>
                </a:moveTo>
                <a:lnTo>
                  <a:pt x="13944" y="2484"/>
                </a:lnTo>
                <a:cubicBezTo>
                  <a:pt x="13944" y="2823"/>
                  <a:pt x="14199" y="3142"/>
                  <a:pt x="14539" y="3205"/>
                </a:cubicBezTo>
                <a:cubicBezTo>
                  <a:pt x="15812" y="3439"/>
                  <a:pt x="17022" y="3948"/>
                  <a:pt x="18104" y="4691"/>
                </a:cubicBezTo>
                <a:cubicBezTo>
                  <a:pt x="18228" y="4771"/>
                  <a:pt x="18370" y="4810"/>
                  <a:pt x="18511" y="4810"/>
                </a:cubicBezTo>
                <a:cubicBezTo>
                  <a:pt x="18708" y="4810"/>
                  <a:pt x="18902" y="4733"/>
                  <a:pt x="19038" y="4585"/>
                </a:cubicBezTo>
                <a:lnTo>
                  <a:pt x="19738" y="3906"/>
                </a:lnTo>
                <a:lnTo>
                  <a:pt x="21500" y="5646"/>
                </a:lnTo>
                <a:lnTo>
                  <a:pt x="20799" y="6346"/>
                </a:lnTo>
                <a:cubicBezTo>
                  <a:pt x="20545" y="6601"/>
                  <a:pt x="20502" y="6983"/>
                  <a:pt x="20715" y="7280"/>
                </a:cubicBezTo>
                <a:cubicBezTo>
                  <a:pt x="21436" y="8363"/>
                  <a:pt x="21945" y="9572"/>
                  <a:pt x="22179" y="10846"/>
                </a:cubicBezTo>
                <a:cubicBezTo>
                  <a:pt x="22243" y="11206"/>
                  <a:pt x="22561" y="11461"/>
                  <a:pt x="22922" y="11461"/>
                </a:cubicBezTo>
                <a:lnTo>
                  <a:pt x="23898" y="11461"/>
                </a:lnTo>
                <a:lnTo>
                  <a:pt x="23919" y="13944"/>
                </a:lnTo>
                <a:lnTo>
                  <a:pt x="22922" y="13944"/>
                </a:lnTo>
                <a:cubicBezTo>
                  <a:pt x="22561" y="13944"/>
                  <a:pt x="22264" y="14199"/>
                  <a:pt x="22200" y="14538"/>
                </a:cubicBezTo>
                <a:cubicBezTo>
                  <a:pt x="21945" y="15833"/>
                  <a:pt x="21457" y="17043"/>
                  <a:pt x="20715" y="18104"/>
                </a:cubicBezTo>
                <a:cubicBezTo>
                  <a:pt x="20524" y="18401"/>
                  <a:pt x="20566" y="18804"/>
                  <a:pt x="20799" y="19059"/>
                </a:cubicBezTo>
                <a:lnTo>
                  <a:pt x="21500" y="19759"/>
                </a:lnTo>
                <a:lnTo>
                  <a:pt x="19759" y="21500"/>
                </a:lnTo>
                <a:lnTo>
                  <a:pt x="19059" y="20799"/>
                </a:lnTo>
                <a:cubicBezTo>
                  <a:pt x="18913" y="20665"/>
                  <a:pt x="18717" y="20594"/>
                  <a:pt x="18525" y="20594"/>
                </a:cubicBezTo>
                <a:cubicBezTo>
                  <a:pt x="18383" y="20594"/>
                  <a:pt x="18243" y="20633"/>
                  <a:pt x="18125" y="20714"/>
                </a:cubicBezTo>
                <a:cubicBezTo>
                  <a:pt x="17043" y="21436"/>
                  <a:pt x="15833" y="21945"/>
                  <a:pt x="14560" y="22200"/>
                </a:cubicBezTo>
                <a:cubicBezTo>
                  <a:pt x="14199" y="22264"/>
                  <a:pt x="13944" y="22561"/>
                  <a:pt x="13944" y="22922"/>
                </a:cubicBezTo>
                <a:lnTo>
                  <a:pt x="13944" y="23898"/>
                </a:lnTo>
                <a:lnTo>
                  <a:pt x="11461" y="23898"/>
                </a:lnTo>
                <a:lnTo>
                  <a:pt x="11461" y="22900"/>
                </a:lnTo>
                <a:cubicBezTo>
                  <a:pt x="11461" y="22540"/>
                  <a:pt x="11206" y="22243"/>
                  <a:pt x="10867" y="22179"/>
                </a:cubicBezTo>
                <a:cubicBezTo>
                  <a:pt x="9594" y="21924"/>
                  <a:pt x="8384" y="21415"/>
                  <a:pt x="7301" y="20693"/>
                </a:cubicBezTo>
                <a:cubicBezTo>
                  <a:pt x="7171" y="20609"/>
                  <a:pt x="7019" y="20566"/>
                  <a:pt x="6871" y="20566"/>
                </a:cubicBezTo>
                <a:cubicBezTo>
                  <a:pt x="6682" y="20566"/>
                  <a:pt x="6498" y="20636"/>
                  <a:pt x="6368" y="20778"/>
                </a:cubicBezTo>
                <a:lnTo>
                  <a:pt x="5667" y="21478"/>
                </a:lnTo>
                <a:lnTo>
                  <a:pt x="3906" y="19717"/>
                </a:lnTo>
                <a:lnTo>
                  <a:pt x="4606" y="19038"/>
                </a:lnTo>
                <a:cubicBezTo>
                  <a:pt x="4861" y="18783"/>
                  <a:pt x="4903" y="18380"/>
                  <a:pt x="4691" y="18083"/>
                </a:cubicBezTo>
                <a:cubicBezTo>
                  <a:pt x="3969" y="17022"/>
                  <a:pt x="3460" y="15791"/>
                  <a:pt x="3227" y="14517"/>
                </a:cubicBezTo>
                <a:cubicBezTo>
                  <a:pt x="3142" y="14178"/>
                  <a:pt x="2845" y="13923"/>
                  <a:pt x="2484" y="13923"/>
                </a:cubicBezTo>
                <a:lnTo>
                  <a:pt x="1486" y="13923"/>
                </a:lnTo>
                <a:lnTo>
                  <a:pt x="1486" y="11440"/>
                </a:lnTo>
                <a:lnTo>
                  <a:pt x="2484" y="11440"/>
                </a:lnTo>
                <a:cubicBezTo>
                  <a:pt x="2823" y="11440"/>
                  <a:pt x="3142" y="11185"/>
                  <a:pt x="3205" y="10846"/>
                </a:cubicBezTo>
                <a:cubicBezTo>
                  <a:pt x="3439" y="9572"/>
                  <a:pt x="3948" y="8341"/>
                  <a:pt x="4691" y="7280"/>
                </a:cubicBezTo>
                <a:cubicBezTo>
                  <a:pt x="4882" y="6983"/>
                  <a:pt x="4840" y="6580"/>
                  <a:pt x="4585" y="6325"/>
                </a:cubicBezTo>
                <a:lnTo>
                  <a:pt x="3906" y="5667"/>
                </a:lnTo>
                <a:lnTo>
                  <a:pt x="5646" y="3906"/>
                </a:lnTo>
                <a:lnTo>
                  <a:pt x="6346" y="4606"/>
                </a:lnTo>
                <a:cubicBezTo>
                  <a:pt x="6493" y="4740"/>
                  <a:pt x="6681" y="4811"/>
                  <a:pt x="6871" y="4811"/>
                </a:cubicBezTo>
                <a:cubicBezTo>
                  <a:pt x="7012" y="4811"/>
                  <a:pt x="7154" y="4772"/>
                  <a:pt x="7280" y="4691"/>
                </a:cubicBezTo>
                <a:cubicBezTo>
                  <a:pt x="8363" y="3948"/>
                  <a:pt x="9572" y="3460"/>
                  <a:pt x="10846" y="3205"/>
                </a:cubicBezTo>
                <a:cubicBezTo>
                  <a:pt x="11206" y="3142"/>
                  <a:pt x="11461" y="2844"/>
                  <a:pt x="11461" y="2484"/>
                </a:cubicBezTo>
                <a:lnTo>
                  <a:pt x="11461" y="1507"/>
                </a:lnTo>
                <a:close/>
                <a:moveTo>
                  <a:pt x="10676" y="1"/>
                </a:moveTo>
                <a:cubicBezTo>
                  <a:pt x="10273" y="1"/>
                  <a:pt x="9933" y="340"/>
                  <a:pt x="9933" y="743"/>
                </a:cubicBezTo>
                <a:lnTo>
                  <a:pt x="9933" y="1868"/>
                </a:lnTo>
                <a:cubicBezTo>
                  <a:pt x="8893" y="2144"/>
                  <a:pt x="7874" y="2569"/>
                  <a:pt x="6941" y="3120"/>
                </a:cubicBezTo>
                <a:lnTo>
                  <a:pt x="6155" y="2314"/>
                </a:lnTo>
                <a:cubicBezTo>
                  <a:pt x="6007" y="2187"/>
                  <a:pt x="5816" y="2102"/>
                  <a:pt x="5625" y="2102"/>
                </a:cubicBezTo>
                <a:cubicBezTo>
                  <a:pt x="5413" y="2102"/>
                  <a:pt x="5222" y="2187"/>
                  <a:pt x="5094" y="2314"/>
                </a:cubicBezTo>
                <a:lnTo>
                  <a:pt x="2314" y="5137"/>
                </a:lnTo>
                <a:cubicBezTo>
                  <a:pt x="2017" y="5412"/>
                  <a:pt x="2017" y="5901"/>
                  <a:pt x="2314" y="6198"/>
                </a:cubicBezTo>
                <a:lnTo>
                  <a:pt x="3120" y="6983"/>
                </a:lnTo>
                <a:cubicBezTo>
                  <a:pt x="2547" y="7917"/>
                  <a:pt x="2144" y="8914"/>
                  <a:pt x="1868" y="9975"/>
                </a:cubicBezTo>
                <a:lnTo>
                  <a:pt x="743" y="9975"/>
                </a:lnTo>
                <a:cubicBezTo>
                  <a:pt x="340" y="9975"/>
                  <a:pt x="1" y="10315"/>
                  <a:pt x="1" y="10718"/>
                </a:cubicBezTo>
                <a:lnTo>
                  <a:pt x="1" y="14687"/>
                </a:lnTo>
                <a:cubicBezTo>
                  <a:pt x="1" y="15090"/>
                  <a:pt x="340" y="15430"/>
                  <a:pt x="743" y="15430"/>
                </a:cubicBezTo>
                <a:lnTo>
                  <a:pt x="1889" y="15430"/>
                </a:lnTo>
                <a:cubicBezTo>
                  <a:pt x="2144" y="16470"/>
                  <a:pt x="2569" y="17489"/>
                  <a:pt x="3120" y="18422"/>
                </a:cubicBezTo>
                <a:lnTo>
                  <a:pt x="2314" y="19208"/>
                </a:lnTo>
                <a:cubicBezTo>
                  <a:pt x="2017" y="19505"/>
                  <a:pt x="2017" y="19972"/>
                  <a:pt x="2314" y="20269"/>
                </a:cubicBezTo>
                <a:lnTo>
                  <a:pt x="5137" y="23070"/>
                </a:lnTo>
                <a:cubicBezTo>
                  <a:pt x="5275" y="23219"/>
                  <a:pt x="5466" y="23293"/>
                  <a:pt x="5659" y="23293"/>
                </a:cubicBezTo>
                <a:cubicBezTo>
                  <a:pt x="5853" y="23293"/>
                  <a:pt x="6049" y="23219"/>
                  <a:pt x="6198" y="23070"/>
                </a:cubicBezTo>
                <a:lnTo>
                  <a:pt x="6983" y="22285"/>
                </a:lnTo>
                <a:cubicBezTo>
                  <a:pt x="7917" y="22837"/>
                  <a:pt x="8914" y="23261"/>
                  <a:pt x="9976" y="23516"/>
                </a:cubicBezTo>
                <a:lnTo>
                  <a:pt x="9976" y="24641"/>
                </a:lnTo>
                <a:cubicBezTo>
                  <a:pt x="9976" y="25065"/>
                  <a:pt x="10315" y="25384"/>
                  <a:pt x="10718" y="25384"/>
                </a:cubicBezTo>
                <a:lnTo>
                  <a:pt x="14708" y="25384"/>
                </a:lnTo>
                <a:cubicBezTo>
                  <a:pt x="14720" y="25384"/>
                  <a:pt x="14732" y="25384"/>
                  <a:pt x="14744" y="25384"/>
                </a:cubicBezTo>
                <a:cubicBezTo>
                  <a:pt x="15131" y="25384"/>
                  <a:pt x="15451" y="25053"/>
                  <a:pt x="15451" y="24641"/>
                </a:cubicBezTo>
                <a:lnTo>
                  <a:pt x="15451" y="23516"/>
                </a:lnTo>
                <a:cubicBezTo>
                  <a:pt x="16491" y="23261"/>
                  <a:pt x="17510" y="22837"/>
                  <a:pt x="18444" y="22285"/>
                </a:cubicBezTo>
                <a:lnTo>
                  <a:pt x="19229" y="23070"/>
                </a:lnTo>
                <a:cubicBezTo>
                  <a:pt x="19377" y="23219"/>
                  <a:pt x="19574" y="23293"/>
                  <a:pt x="19767" y="23293"/>
                </a:cubicBezTo>
                <a:cubicBezTo>
                  <a:pt x="19961" y="23293"/>
                  <a:pt x="20152" y="23219"/>
                  <a:pt x="20290" y="23070"/>
                </a:cubicBezTo>
                <a:lnTo>
                  <a:pt x="23070" y="20269"/>
                </a:lnTo>
                <a:cubicBezTo>
                  <a:pt x="23198" y="20120"/>
                  <a:pt x="23283" y="19929"/>
                  <a:pt x="23283" y="19738"/>
                </a:cubicBezTo>
                <a:cubicBezTo>
                  <a:pt x="23283" y="19526"/>
                  <a:pt x="23198" y="19335"/>
                  <a:pt x="23070" y="19208"/>
                </a:cubicBezTo>
                <a:lnTo>
                  <a:pt x="22264" y="18401"/>
                </a:lnTo>
                <a:cubicBezTo>
                  <a:pt x="22816" y="17467"/>
                  <a:pt x="23240" y="16470"/>
                  <a:pt x="23495" y="15409"/>
                </a:cubicBezTo>
                <a:lnTo>
                  <a:pt x="24662" y="15409"/>
                </a:lnTo>
                <a:cubicBezTo>
                  <a:pt x="25065" y="15409"/>
                  <a:pt x="25405" y="15069"/>
                  <a:pt x="25405" y="14666"/>
                </a:cubicBezTo>
                <a:lnTo>
                  <a:pt x="25405" y="10718"/>
                </a:lnTo>
                <a:cubicBezTo>
                  <a:pt x="25405" y="10306"/>
                  <a:pt x="25085" y="9975"/>
                  <a:pt x="24698" y="9975"/>
                </a:cubicBezTo>
                <a:cubicBezTo>
                  <a:pt x="24686" y="9975"/>
                  <a:pt x="24674" y="9975"/>
                  <a:pt x="24662" y="9975"/>
                </a:cubicBezTo>
                <a:lnTo>
                  <a:pt x="23516" y="9975"/>
                </a:lnTo>
                <a:cubicBezTo>
                  <a:pt x="23261" y="8914"/>
                  <a:pt x="22837" y="7917"/>
                  <a:pt x="22264" y="6983"/>
                </a:cubicBezTo>
                <a:lnTo>
                  <a:pt x="23070" y="6198"/>
                </a:lnTo>
                <a:cubicBezTo>
                  <a:pt x="23198" y="6049"/>
                  <a:pt x="23283" y="5858"/>
                  <a:pt x="23283" y="5667"/>
                </a:cubicBezTo>
                <a:cubicBezTo>
                  <a:pt x="23283" y="5455"/>
                  <a:pt x="23198" y="5264"/>
                  <a:pt x="23070" y="5137"/>
                </a:cubicBezTo>
                <a:lnTo>
                  <a:pt x="20248" y="2314"/>
                </a:lnTo>
                <a:cubicBezTo>
                  <a:pt x="20110" y="2165"/>
                  <a:pt x="19919" y="2091"/>
                  <a:pt x="19725" y="2091"/>
                </a:cubicBezTo>
                <a:cubicBezTo>
                  <a:pt x="19531" y="2091"/>
                  <a:pt x="19335" y="2165"/>
                  <a:pt x="19186" y="2314"/>
                </a:cubicBezTo>
                <a:lnTo>
                  <a:pt x="18401" y="3120"/>
                </a:lnTo>
                <a:cubicBezTo>
                  <a:pt x="17467" y="2569"/>
                  <a:pt x="16449" y="2144"/>
                  <a:pt x="15409" y="1868"/>
                </a:cubicBezTo>
                <a:lnTo>
                  <a:pt x="15409" y="743"/>
                </a:lnTo>
                <a:cubicBezTo>
                  <a:pt x="15409" y="340"/>
                  <a:pt x="15069"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38"/>
          <p:cNvSpPr/>
          <p:nvPr/>
        </p:nvSpPr>
        <p:spPr>
          <a:xfrm>
            <a:off x="6636875" y="4072373"/>
            <a:ext cx="333592" cy="206557"/>
          </a:xfrm>
          <a:custGeom>
            <a:avLst/>
            <a:gdLst/>
            <a:ahLst/>
            <a:cxnLst/>
            <a:rect l="l" t="t" r="r" b="b"/>
            <a:pathLst>
              <a:path w="19230" h="11907" extrusionOk="0">
                <a:moveTo>
                  <a:pt x="9615" y="8925"/>
                </a:moveTo>
                <a:cubicBezTo>
                  <a:pt x="10491" y="8925"/>
                  <a:pt x="11366" y="9424"/>
                  <a:pt x="11716" y="10421"/>
                </a:cubicBezTo>
                <a:lnTo>
                  <a:pt x="7514" y="10421"/>
                </a:lnTo>
                <a:cubicBezTo>
                  <a:pt x="7864" y="9424"/>
                  <a:pt x="8740" y="8925"/>
                  <a:pt x="9615" y="8925"/>
                </a:cubicBezTo>
                <a:close/>
                <a:moveTo>
                  <a:pt x="10358" y="1529"/>
                </a:moveTo>
                <a:cubicBezTo>
                  <a:pt x="10952" y="1614"/>
                  <a:pt x="11525" y="1762"/>
                  <a:pt x="12056" y="1996"/>
                </a:cubicBezTo>
                <a:lnTo>
                  <a:pt x="11695" y="2590"/>
                </a:lnTo>
                <a:cubicBezTo>
                  <a:pt x="11403" y="3175"/>
                  <a:pt x="11885" y="3689"/>
                  <a:pt x="12381" y="3689"/>
                </a:cubicBezTo>
                <a:cubicBezTo>
                  <a:pt x="12605" y="3689"/>
                  <a:pt x="12831" y="3584"/>
                  <a:pt x="12990" y="3333"/>
                </a:cubicBezTo>
                <a:lnTo>
                  <a:pt x="13350" y="2738"/>
                </a:lnTo>
                <a:cubicBezTo>
                  <a:pt x="13817" y="3078"/>
                  <a:pt x="14221" y="3503"/>
                  <a:pt x="14581" y="3969"/>
                </a:cubicBezTo>
                <a:lnTo>
                  <a:pt x="13966" y="4309"/>
                </a:lnTo>
                <a:cubicBezTo>
                  <a:pt x="13249" y="4739"/>
                  <a:pt x="13667" y="5713"/>
                  <a:pt x="14325" y="5713"/>
                </a:cubicBezTo>
                <a:cubicBezTo>
                  <a:pt x="14446" y="5713"/>
                  <a:pt x="14576" y="5680"/>
                  <a:pt x="14709" y="5604"/>
                </a:cubicBezTo>
                <a:lnTo>
                  <a:pt x="15324" y="5264"/>
                </a:lnTo>
                <a:cubicBezTo>
                  <a:pt x="15558" y="5795"/>
                  <a:pt x="15706" y="6368"/>
                  <a:pt x="15770" y="6941"/>
                </a:cubicBezTo>
                <a:lnTo>
                  <a:pt x="15070" y="6941"/>
                </a:lnTo>
                <a:cubicBezTo>
                  <a:pt x="14072" y="6941"/>
                  <a:pt x="14072" y="8426"/>
                  <a:pt x="15070" y="8426"/>
                </a:cubicBezTo>
                <a:lnTo>
                  <a:pt x="15770" y="8426"/>
                </a:lnTo>
                <a:cubicBezTo>
                  <a:pt x="15685" y="9127"/>
                  <a:pt x="15473" y="9785"/>
                  <a:pt x="15176" y="10421"/>
                </a:cubicBezTo>
                <a:lnTo>
                  <a:pt x="13266" y="10421"/>
                </a:lnTo>
                <a:cubicBezTo>
                  <a:pt x="12968" y="8957"/>
                  <a:pt x="11822" y="7811"/>
                  <a:pt x="10358" y="7514"/>
                </a:cubicBezTo>
                <a:lnTo>
                  <a:pt x="10358" y="5200"/>
                </a:lnTo>
                <a:cubicBezTo>
                  <a:pt x="10326" y="4733"/>
                  <a:pt x="9971" y="4500"/>
                  <a:pt x="9615" y="4500"/>
                </a:cubicBezTo>
                <a:cubicBezTo>
                  <a:pt x="9260" y="4500"/>
                  <a:pt x="8904" y="4733"/>
                  <a:pt x="8872" y="5200"/>
                </a:cubicBezTo>
                <a:lnTo>
                  <a:pt x="8872" y="7514"/>
                </a:lnTo>
                <a:cubicBezTo>
                  <a:pt x="7408" y="7811"/>
                  <a:pt x="6262" y="8957"/>
                  <a:pt x="5965" y="10421"/>
                </a:cubicBezTo>
                <a:lnTo>
                  <a:pt x="4076" y="10421"/>
                </a:lnTo>
                <a:cubicBezTo>
                  <a:pt x="3758" y="9785"/>
                  <a:pt x="3566" y="9127"/>
                  <a:pt x="3482" y="8426"/>
                </a:cubicBezTo>
                <a:lnTo>
                  <a:pt x="4182" y="8426"/>
                </a:lnTo>
                <a:cubicBezTo>
                  <a:pt x="5158" y="8426"/>
                  <a:pt x="5158" y="6941"/>
                  <a:pt x="4182" y="6941"/>
                </a:cubicBezTo>
                <a:lnTo>
                  <a:pt x="3482" y="6941"/>
                </a:lnTo>
                <a:cubicBezTo>
                  <a:pt x="3545" y="6368"/>
                  <a:pt x="3694" y="5795"/>
                  <a:pt x="3927" y="5264"/>
                </a:cubicBezTo>
                <a:lnTo>
                  <a:pt x="4543" y="5604"/>
                </a:lnTo>
                <a:cubicBezTo>
                  <a:pt x="4675" y="5680"/>
                  <a:pt x="4805" y="5713"/>
                  <a:pt x="4927" y="5713"/>
                </a:cubicBezTo>
                <a:cubicBezTo>
                  <a:pt x="5585" y="5713"/>
                  <a:pt x="6002" y="4739"/>
                  <a:pt x="5286" y="4309"/>
                </a:cubicBezTo>
                <a:lnTo>
                  <a:pt x="4670" y="3969"/>
                </a:lnTo>
                <a:cubicBezTo>
                  <a:pt x="5031" y="3503"/>
                  <a:pt x="5434" y="3078"/>
                  <a:pt x="5901" y="2738"/>
                </a:cubicBezTo>
                <a:lnTo>
                  <a:pt x="6262" y="3333"/>
                </a:lnTo>
                <a:cubicBezTo>
                  <a:pt x="6420" y="3584"/>
                  <a:pt x="6647" y="3689"/>
                  <a:pt x="6870" y="3689"/>
                </a:cubicBezTo>
                <a:cubicBezTo>
                  <a:pt x="7364" y="3689"/>
                  <a:pt x="7842" y="3175"/>
                  <a:pt x="7535" y="2590"/>
                </a:cubicBezTo>
                <a:lnTo>
                  <a:pt x="7196" y="1996"/>
                </a:lnTo>
                <a:cubicBezTo>
                  <a:pt x="7726" y="1762"/>
                  <a:pt x="8299" y="1614"/>
                  <a:pt x="8872" y="1529"/>
                </a:cubicBezTo>
                <a:lnTo>
                  <a:pt x="8872" y="2229"/>
                </a:lnTo>
                <a:cubicBezTo>
                  <a:pt x="8904" y="2696"/>
                  <a:pt x="9265" y="2929"/>
                  <a:pt x="9623" y="2929"/>
                </a:cubicBezTo>
                <a:cubicBezTo>
                  <a:pt x="9981" y="2929"/>
                  <a:pt x="10337" y="2696"/>
                  <a:pt x="10358" y="2229"/>
                </a:cubicBezTo>
                <a:lnTo>
                  <a:pt x="10358" y="1529"/>
                </a:lnTo>
                <a:close/>
                <a:moveTo>
                  <a:pt x="9615" y="1"/>
                </a:moveTo>
                <a:cubicBezTo>
                  <a:pt x="3694" y="1"/>
                  <a:pt x="1" y="6410"/>
                  <a:pt x="2972" y="11525"/>
                </a:cubicBezTo>
                <a:cubicBezTo>
                  <a:pt x="3100" y="11758"/>
                  <a:pt x="3354" y="11907"/>
                  <a:pt x="3609" y="11907"/>
                </a:cubicBezTo>
                <a:lnTo>
                  <a:pt x="15621" y="11907"/>
                </a:lnTo>
                <a:cubicBezTo>
                  <a:pt x="15876" y="11907"/>
                  <a:pt x="16131" y="11758"/>
                  <a:pt x="16258" y="11525"/>
                </a:cubicBezTo>
                <a:cubicBezTo>
                  <a:pt x="19229" y="6410"/>
                  <a:pt x="15536" y="1"/>
                  <a:pt x="96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38"/>
          <p:cNvSpPr/>
          <p:nvPr/>
        </p:nvSpPr>
        <p:spPr>
          <a:xfrm>
            <a:off x="6583496" y="3985497"/>
            <a:ext cx="440713" cy="440713"/>
          </a:xfrm>
          <a:custGeom>
            <a:avLst/>
            <a:gdLst/>
            <a:ahLst/>
            <a:cxnLst/>
            <a:rect l="l" t="t" r="r" b="b"/>
            <a:pathLst>
              <a:path w="25405" h="25405" extrusionOk="0">
                <a:moveTo>
                  <a:pt x="13923" y="1486"/>
                </a:moveTo>
                <a:lnTo>
                  <a:pt x="13923" y="2462"/>
                </a:lnTo>
                <a:cubicBezTo>
                  <a:pt x="13923" y="2823"/>
                  <a:pt x="14178" y="3120"/>
                  <a:pt x="14539" y="3205"/>
                </a:cubicBezTo>
                <a:cubicBezTo>
                  <a:pt x="15812" y="3438"/>
                  <a:pt x="17022" y="3948"/>
                  <a:pt x="18104" y="4669"/>
                </a:cubicBezTo>
                <a:cubicBezTo>
                  <a:pt x="18232" y="4761"/>
                  <a:pt x="18377" y="4805"/>
                  <a:pt x="18520" y="4805"/>
                </a:cubicBezTo>
                <a:cubicBezTo>
                  <a:pt x="18708" y="4805"/>
                  <a:pt x="18893" y="4729"/>
                  <a:pt x="19038" y="4584"/>
                </a:cubicBezTo>
                <a:lnTo>
                  <a:pt x="19738" y="3884"/>
                </a:lnTo>
                <a:lnTo>
                  <a:pt x="21479" y="5645"/>
                </a:lnTo>
                <a:lnTo>
                  <a:pt x="20799" y="6346"/>
                </a:lnTo>
                <a:cubicBezTo>
                  <a:pt x="20545" y="6579"/>
                  <a:pt x="20502" y="6982"/>
                  <a:pt x="20693" y="7280"/>
                </a:cubicBezTo>
                <a:cubicBezTo>
                  <a:pt x="21436" y="8362"/>
                  <a:pt x="21945" y="9572"/>
                  <a:pt x="22179" y="10845"/>
                </a:cubicBezTo>
                <a:cubicBezTo>
                  <a:pt x="22243" y="11185"/>
                  <a:pt x="22561" y="11439"/>
                  <a:pt x="22901" y="11439"/>
                </a:cubicBezTo>
                <a:lnTo>
                  <a:pt x="23898" y="11439"/>
                </a:lnTo>
                <a:lnTo>
                  <a:pt x="23919" y="13944"/>
                </a:lnTo>
                <a:lnTo>
                  <a:pt x="22922" y="13944"/>
                </a:lnTo>
                <a:cubicBezTo>
                  <a:pt x="22908" y="13943"/>
                  <a:pt x="22894" y="13942"/>
                  <a:pt x="22880" y="13942"/>
                </a:cubicBezTo>
                <a:cubicBezTo>
                  <a:pt x="22538" y="13942"/>
                  <a:pt x="22261" y="14191"/>
                  <a:pt x="22200" y="14538"/>
                </a:cubicBezTo>
                <a:cubicBezTo>
                  <a:pt x="21945" y="15811"/>
                  <a:pt x="21457" y="17021"/>
                  <a:pt x="20715" y="18103"/>
                </a:cubicBezTo>
                <a:cubicBezTo>
                  <a:pt x="20524" y="18401"/>
                  <a:pt x="20566" y="18783"/>
                  <a:pt x="20799" y="19037"/>
                </a:cubicBezTo>
                <a:lnTo>
                  <a:pt x="21500" y="19738"/>
                </a:lnTo>
                <a:lnTo>
                  <a:pt x="19759" y="21499"/>
                </a:lnTo>
                <a:lnTo>
                  <a:pt x="19059" y="20799"/>
                </a:lnTo>
                <a:cubicBezTo>
                  <a:pt x="18915" y="20654"/>
                  <a:pt x="18722" y="20578"/>
                  <a:pt x="18532" y="20578"/>
                </a:cubicBezTo>
                <a:cubicBezTo>
                  <a:pt x="18388" y="20578"/>
                  <a:pt x="18245" y="20622"/>
                  <a:pt x="18125" y="20714"/>
                </a:cubicBezTo>
                <a:cubicBezTo>
                  <a:pt x="17043" y="21435"/>
                  <a:pt x="15833" y="21945"/>
                  <a:pt x="14560" y="22178"/>
                </a:cubicBezTo>
                <a:cubicBezTo>
                  <a:pt x="14199" y="22242"/>
                  <a:pt x="13944" y="22560"/>
                  <a:pt x="13944" y="22921"/>
                </a:cubicBezTo>
                <a:lnTo>
                  <a:pt x="13944" y="23897"/>
                </a:lnTo>
                <a:lnTo>
                  <a:pt x="11461" y="23897"/>
                </a:lnTo>
                <a:lnTo>
                  <a:pt x="11461" y="22921"/>
                </a:lnTo>
                <a:cubicBezTo>
                  <a:pt x="11461" y="22560"/>
                  <a:pt x="11206" y="22242"/>
                  <a:pt x="10867" y="22178"/>
                </a:cubicBezTo>
                <a:cubicBezTo>
                  <a:pt x="9594" y="21945"/>
                  <a:pt x="8384" y="21435"/>
                  <a:pt x="7301" y="20714"/>
                </a:cubicBezTo>
                <a:cubicBezTo>
                  <a:pt x="7173" y="20622"/>
                  <a:pt x="7025" y="20578"/>
                  <a:pt x="6879" y="20578"/>
                </a:cubicBezTo>
                <a:cubicBezTo>
                  <a:pt x="6687" y="20578"/>
                  <a:pt x="6500" y="20654"/>
                  <a:pt x="6368" y="20799"/>
                </a:cubicBezTo>
                <a:lnTo>
                  <a:pt x="5667" y="21499"/>
                </a:lnTo>
                <a:lnTo>
                  <a:pt x="3906" y="19738"/>
                </a:lnTo>
                <a:lnTo>
                  <a:pt x="4606" y="19037"/>
                </a:lnTo>
                <a:cubicBezTo>
                  <a:pt x="4861" y="18783"/>
                  <a:pt x="4903" y="18401"/>
                  <a:pt x="4691" y="18103"/>
                </a:cubicBezTo>
                <a:cubicBezTo>
                  <a:pt x="3969" y="17021"/>
                  <a:pt x="3460" y="15811"/>
                  <a:pt x="3227" y="14538"/>
                </a:cubicBezTo>
                <a:cubicBezTo>
                  <a:pt x="3145" y="14191"/>
                  <a:pt x="2867" y="13942"/>
                  <a:pt x="2526" y="13942"/>
                </a:cubicBezTo>
                <a:cubicBezTo>
                  <a:pt x="2512" y="13942"/>
                  <a:pt x="2498" y="13943"/>
                  <a:pt x="2484" y="13944"/>
                </a:cubicBezTo>
                <a:lnTo>
                  <a:pt x="1486" y="13944"/>
                </a:lnTo>
                <a:lnTo>
                  <a:pt x="1486" y="11461"/>
                </a:lnTo>
                <a:lnTo>
                  <a:pt x="2484" y="11461"/>
                </a:lnTo>
                <a:cubicBezTo>
                  <a:pt x="2823" y="11461"/>
                  <a:pt x="3142" y="11206"/>
                  <a:pt x="3205" y="10845"/>
                </a:cubicBezTo>
                <a:cubicBezTo>
                  <a:pt x="3439" y="9572"/>
                  <a:pt x="3948" y="8362"/>
                  <a:pt x="4691" y="7280"/>
                </a:cubicBezTo>
                <a:cubicBezTo>
                  <a:pt x="4882" y="6982"/>
                  <a:pt x="4840" y="6579"/>
                  <a:pt x="4585" y="6346"/>
                </a:cubicBezTo>
                <a:lnTo>
                  <a:pt x="3906" y="5645"/>
                </a:lnTo>
                <a:lnTo>
                  <a:pt x="5646" y="3884"/>
                </a:lnTo>
                <a:lnTo>
                  <a:pt x="6346" y="4584"/>
                </a:lnTo>
                <a:cubicBezTo>
                  <a:pt x="6491" y="4729"/>
                  <a:pt x="6677" y="4805"/>
                  <a:pt x="6864" y="4805"/>
                </a:cubicBezTo>
                <a:cubicBezTo>
                  <a:pt x="7007" y="4805"/>
                  <a:pt x="7152" y="4761"/>
                  <a:pt x="7280" y="4669"/>
                </a:cubicBezTo>
                <a:cubicBezTo>
                  <a:pt x="8363" y="3948"/>
                  <a:pt x="9572" y="3438"/>
                  <a:pt x="10846" y="3205"/>
                </a:cubicBezTo>
                <a:cubicBezTo>
                  <a:pt x="11206" y="3120"/>
                  <a:pt x="11461" y="2823"/>
                  <a:pt x="11461" y="2462"/>
                </a:cubicBezTo>
                <a:lnTo>
                  <a:pt x="11461" y="1486"/>
                </a:lnTo>
                <a:close/>
                <a:moveTo>
                  <a:pt x="10697" y="0"/>
                </a:moveTo>
                <a:cubicBezTo>
                  <a:pt x="10294" y="0"/>
                  <a:pt x="9954" y="318"/>
                  <a:pt x="9954" y="743"/>
                </a:cubicBezTo>
                <a:lnTo>
                  <a:pt x="9954" y="1868"/>
                </a:lnTo>
                <a:cubicBezTo>
                  <a:pt x="8893" y="2122"/>
                  <a:pt x="7896" y="2547"/>
                  <a:pt x="6962" y="3120"/>
                </a:cubicBezTo>
                <a:lnTo>
                  <a:pt x="6177" y="2313"/>
                </a:lnTo>
                <a:cubicBezTo>
                  <a:pt x="6028" y="2165"/>
                  <a:pt x="5837" y="2101"/>
                  <a:pt x="5646" y="2101"/>
                </a:cubicBezTo>
                <a:cubicBezTo>
                  <a:pt x="5434" y="2101"/>
                  <a:pt x="5243" y="2165"/>
                  <a:pt x="5115" y="2313"/>
                </a:cubicBezTo>
                <a:lnTo>
                  <a:pt x="2293" y="5115"/>
                </a:lnTo>
                <a:cubicBezTo>
                  <a:pt x="2165" y="5263"/>
                  <a:pt x="2080" y="5454"/>
                  <a:pt x="2080" y="5645"/>
                </a:cubicBezTo>
                <a:cubicBezTo>
                  <a:pt x="2080" y="5836"/>
                  <a:pt x="2165" y="6027"/>
                  <a:pt x="2293" y="6176"/>
                </a:cubicBezTo>
                <a:lnTo>
                  <a:pt x="3099" y="6982"/>
                </a:lnTo>
                <a:cubicBezTo>
                  <a:pt x="2547" y="7916"/>
                  <a:pt x="2123" y="8914"/>
                  <a:pt x="1868" y="9975"/>
                </a:cubicBezTo>
                <a:lnTo>
                  <a:pt x="743" y="9975"/>
                </a:lnTo>
                <a:cubicBezTo>
                  <a:pt x="340" y="9975"/>
                  <a:pt x="1" y="10293"/>
                  <a:pt x="1" y="10718"/>
                </a:cubicBezTo>
                <a:lnTo>
                  <a:pt x="1" y="14686"/>
                </a:lnTo>
                <a:cubicBezTo>
                  <a:pt x="1" y="15090"/>
                  <a:pt x="340" y="15429"/>
                  <a:pt x="743" y="15429"/>
                </a:cubicBezTo>
                <a:lnTo>
                  <a:pt x="1889" y="15429"/>
                </a:lnTo>
                <a:cubicBezTo>
                  <a:pt x="2144" y="16469"/>
                  <a:pt x="2547" y="17488"/>
                  <a:pt x="3120" y="18422"/>
                </a:cubicBezTo>
                <a:lnTo>
                  <a:pt x="2314" y="19228"/>
                </a:lnTo>
                <a:cubicBezTo>
                  <a:pt x="2017" y="19504"/>
                  <a:pt x="2017" y="19992"/>
                  <a:pt x="2314" y="20289"/>
                </a:cubicBezTo>
                <a:lnTo>
                  <a:pt x="5137" y="23091"/>
                </a:lnTo>
                <a:cubicBezTo>
                  <a:pt x="5275" y="23239"/>
                  <a:pt x="5466" y="23314"/>
                  <a:pt x="5659" y="23314"/>
                </a:cubicBezTo>
                <a:cubicBezTo>
                  <a:pt x="5853" y="23314"/>
                  <a:pt x="6049" y="23239"/>
                  <a:pt x="6198" y="23091"/>
                </a:cubicBezTo>
                <a:lnTo>
                  <a:pt x="6983" y="22284"/>
                </a:lnTo>
                <a:cubicBezTo>
                  <a:pt x="7917" y="22836"/>
                  <a:pt x="8914" y="23261"/>
                  <a:pt x="9976" y="23515"/>
                </a:cubicBezTo>
                <a:lnTo>
                  <a:pt x="9976" y="24661"/>
                </a:lnTo>
                <a:cubicBezTo>
                  <a:pt x="9976" y="25065"/>
                  <a:pt x="10315" y="25404"/>
                  <a:pt x="10718" y="25404"/>
                </a:cubicBezTo>
                <a:lnTo>
                  <a:pt x="14708" y="25404"/>
                </a:lnTo>
                <a:cubicBezTo>
                  <a:pt x="15112" y="25404"/>
                  <a:pt x="15451" y="25065"/>
                  <a:pt x="15451" y="24661"/>
                </a:cubicBezTo>
                <a:lnTo>
                  <a:pt x="15451" y="23515"/>
                </a:lnTo>
                <a:cubicBezTo>
                  <a:pt x="16491" y="23261"/>
                  <a:pt x="17510" y="22836"/>
                  <a:pt x="18444" y="22284"/>
                </a:cubicBezTo>
                <a:lnTo>
                  <a:pt x="19229" y="23091"/>
                </a:lnTo>
                <a:cubicBezTo>
                  <a:pt x="19377" y="23239"/>
                  <a:pt x="19574" y="23314"/>
                  <a:pt x="19767" y="23314"/>
                </a:cubicBezTo>
                <a:cubicBezTo>
                  <a:pt x="19961" y="23314"/>
                  <a:pt x="20152" y="23239"/>
                  <a:pt x="20290" y="23091"/>
                </a:cubicBezTo>
                <a:lnTo>
                  <a:pt x="23070" y="20289"/>
                </a:lnTo>
                <a:cubicBezTo>
                  <a:pt x="23346" y="19992"/>
                  <a:pt x="23346" y="19504"/>
                  <a:pt x="23070" y="19228"/>
                </a:cubicBezTo>
                <a:lnTo>
                  <a:pt x="22264" y="18422"/>
                </a:lnTo>
                <a:cubicBezTo>
                  <a:pt x="22816" y="17488"/>
                  <a:pt x="23240" y="16490"/>
                  <a:pt x="23495" y="15429"/>
                </a:cubicBezTo>
                <a:lnTo>
                  <a:pt x="24662" y="15429"/>
                </a:lnTo>
                <a:cubicBezTo>
                  <a:pt x="25065" y="15429"/>
                  <a:pt x="25405" y="15090"/>
                  <a:pt x="25405" y="14686"/>
                </a:cubicBezTo>
                <a:lnTo>
                  <a:pt x="25405" y="10718"/>
                </a:lnTo>
                <a:cubicBezTo>
                  <a:pt x="25405" y="10293"/>
                  <a:pt x="25065" y="9975"/>
                  <a:pt x="24662" y="9975"/>
                </a:cubicBezTo>
                <a:lnTo>
                  <a:pt x="23516" y="9975"/>
                </a:lnTo>
                <a:cubicBezTo>
                  <a:pt x="23261" y="8914"/>
                  <a:pt x="22837" y="7916"/>
                  <a:pt x="22285" y="6982"/>
                </a:cubicBezTo>
                <a:lnTo>
                  <a:pt x="23070" y="6176"/>
                </a:lnTo>
                <a:cubicBezTo>
                  <a:pt x="23367" y="5879"/>
                  <a:pt x="23367" y="5412"/>
                  <a:pt x="23070" y="5115"/>
                </a:cubicBezTo>
                <a:lnTo>
                  <a:pt x="20269" y="2313"/>
                </a:lnTo>
                <a:cubicBezTo>
                  <a:pt x="20131" y="2165"/>
                  <a:pt x="19940" y="2090"/>
                  <a:pt x="19746" y="2090"/>
                </a:cubicBezTo>
                <a:cubicBezTo>
                  <a:pt x="19553" y="2090"/>
                  <a:pt x="19356" y="2165"/>
                  <a:pt x="19208" y="2313"/>
                </a:cubicBezTo>
                <a:lnTo>
                  <a:pt x="18422" y="3120"/>
                </a:lnTo>
                <a:cubicBezTo>
                  <a:pt x="17489" y="2547"/>
                  <a:pt x="16470" y="2122"/>
                  <a:pt x="15430" y="1868"/>
                </a:cubicBezTo>
                <a:lnTo>
                  <a:pt x="15430" y="743"/>
                </a:lnTo>
                <a:cubicBezTo>
                  <a:pt x="15430" y="318"/>
                  <a:pt x="15090" y="0"/>
                  <a:pt x="14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38"/>
          <p:cNvSpPr/>
          <p:nvPr/>
        </p:nvSpPr>
        <p:spPr>
          <a:xfrm>
            <a:off x="5955707" y="3985861"/>
            <a:ext cx="443281" cy="439152"/>
          </a:xfrm>
          <a:custGeom>
            <a:avLst/>
            <a:gdLst/>
            <a:ahLst/>
            <a:cxnLst/>
            <a:rect l="l" t="t" r="r" b="b"/>
            <a:pathLst>
              <a:path w="25553" h="25315" extrusionOk="0">
                <a:moveTo>
                  <a:pt x="13541" y="1486"/>
                </a:moveTo>
                <a:lnTo>
                  <a:pt x="13541" y="1953"/>
                </a:lnTo>
                <a:cubicBezTo>
                  <a:pt x="13541" y="2271"/>
                  <a:pt x="13774" y="2568"/>
                  <a:pt x="14071" y="2653"/>
                </a:cubicBezTo>
                <a:cubicBezTo>
                  <a:pt x="14665" y="2844"/>
                  <a:pt x="15217" y="3162"/>
                  <a:pt x="15663" y="3587"/>
                </a:cubicBezTo>
                <a:cubicBezTo>
                  <a:pt x="15811" y="3711"/>
                  <a:pt x="15988" y="3777"/>
                  <a:pt x="16169" y="3777"/>
                </a:cubicBezTo>
                <a:cubicBezTo>
                  <a:pt x="16299" y="3777"/>
                  <a:pt x="16430" y="3743"/>
                  <a:pt x="16554" y="3672"/>
                </a:cubicBezTo>
                <a:lnTo>
                  <a:pt x="16957" y="3438"/>
                </a:lnTo>
                <a:lnTo>
                  <a:pt x="17700" y="4733"/>
                </a:lnTo>
                <a:lnTo>
                  <a:pt x="17297" y="4966"/>
                </a:lnTo>
                <a:cubicBezTo>
                  <a:pt x="17021" y="5115"/>
                  <a:pt x="16873" y="5455"/>
                  <a:pt x="16936" y="5752"/>
                </a:cubicBezTo>
                <a:cubicBezTo>
                  <a:pt x="17085" y="6367"/>
                  <a:pt x="17085" y="6983"/>
                  <a:pt x="16936" y="7598"/>
                </a:cubicBezTo>
                <a:cubicBezTo>
                  <a:pt x="16873" y="7895"/>
                  <a:pt x="17021" y="8214"/>
                  <a:pt x="17297" y="8383"/>
                </a:cubicBezTo>
                <a:lnTo>
                  <a:pt x="17700" y="8617"/>
                </a:lnTo>
                <a:lnTo>
                  <a:pt x="16915" y="9911"/>
                </a:lnTo>
                <a:lnTo>
                  <a:pt x="16512" y="9678"/>
                </a:lnTo>
                <a:cubicBezTo>
                  <a:pt x="16388" y="9607"/>
                  <a:pt x="16256" y="9573"/>
                  <a:pt x="16127" y="9573"/>
                </a:cubicBezTo>
                <a:cubicBezTo>
                  <a:pt x="15946" y="9573"/>
                  <a:pt x="15769" y="9639"/>
                  <a:pt x="15620" y="9763"/>
                </a:cubicBezTo>
                <a:cubicBezTo>
                  <a:pt x="15175" y="10187"/>
                  <a:pt x="14623" y="10506"/>
                  <a:pt x="14029" y="10697"/>
                </a:cubicBezTo>
                <a:cubicBezTo>
                  <a:pt x="13732" y="10782"/>
                  <a:pt x="13498" y="11058"/>
                  <a:pt x="13498" y="11397"/>
                </a:cubicBezTo>
                <a:lnTo>
                  <a:pt x="13498" y="11864"/>
                </a:lnTo>
                <a:lnTo>
                  <a:pt x="12012" y="11864"/>
                </a:lnTo>
                <a:lnTo>
                  <a:pt x="12012" y="11397"/>
                </a:lnTo>
                <a:cubicBezTo>
                  <a:pt x="12012" y="11058"/>
                  <a:pt x="11800" y="10782"/>
                  <a:pt x="11482" y="10697"/>
                </a:cubicBezTo>
                <a:cubicBezTo>
                  <a:pt x="10888" y="10506"/>
                  <a:pt x="10357" y="10187"/>
                  <a:pt x="9890" y="9763"/>
                </a:cubicBezTo>
                <a:cubicBezTo>
                  <a:pt x="9754" y="9639"/>
                  <a:pt x="9575" y="9573"/>
                  <a:pt x="9394" y="9573"/>
                </a:cubicBezTo>
                <a:cubicBezTo>
                  <a:pt x="9265" y="9573"/>
                  <a:pt x="9135" y="9607"/>
                  <a:pt x="9020" y="9678"/>
                </a:cubicBezTo>
                <a:lnTo>
                  <a:pt x="8617" y="9911"/>
                </a:lnTo>
                <a:lnTo>
                  <a:pt x="7874" y="8617"/>
                </a:lnTo>
                <a:lnTo>
                  <a:pt x="8277" y="8383"/>
                </a:lnTo>
                <a:cubicBezTo>
                  <a:pt x="8553" y="8214"/>
                  <a:pt x="8702" y="7895"/>
                  <a:pt x="8638" y="7598"/>
                </a:cubicBezTo>
                <a:lnTo>
                  <a:pt x="8680" y="7598"/>
                </a:lnTo>
                <a:cubicBezTo>
                  <a:pt x="8532" y="6983"/>
                  <a:pt x="8532" y="6367"/>
                  <a:pt x="8680" y="5773"/>
                </a:cubicBezTo>
                <a:cubicBezTo>
                  <a:pt x="8744" y="5455"/>
                  <a:pt x="8596" y="5136"/>
                  <a:pt x="8320" y="4966"/>
                </a:cubicBezTo>
                <a:lnTo>
                  <a:pt x="7916" y="4733"/>
                </a:lnTo>
                <a:lnTo>
                  <a:pt x="8659" y="3438"/>
                </a:lnTo>
                <a:lnTo>
                  <a:pt x="9062" y="3672"/>
                </a:lnTo>
                <a:cubicBezTo>
                  <a:pt x="9178" y="3743"/>
                  <a:pt x="9308" y="3777"/>
                  <a:pt x="9437" y="3777"/>
                </a:cubicBezTo>
                <a:cubicBezTo>
                  <a:pt x="9617" y="3777"/>
                  <a:pt x="9797" y="3711"/>
                  <a:pt x="9933" y="3587"/>
                </a:cubicBezTo>
                <a:cubicBezTo>
                  <a:pt x="10400" y="3162"/>
                  <a:pt x="10930" y="2844"/>
                  <a:pt x="11524" y="2674"/>
                </a:cubicBezTo>
                <a:cubicBezTo>
                  <a:pt x="11843" y="2568"/>
                  <a:pt x="12055" y="2292"/>
                  <a:pt x="12055" y="1953"/>
                </a:cubicBezTo>
                <a:lnTo>
                  <a:pt x="12055" y="1486"/>
                </a:lnTo>
                <a:close/>
                <a:moveTo>
                  <a:pt x="6770" y="9636"/>
                </a:moveTo>
                <a:lnTo>
                  <a:pt x="7725" y="11312"/>
                </a:lnTo>
                <a:cubicBezTo>
                  <a:pt x="7867" y="11539"/>
                  <a:pt x="8122" y="11671"/>
                  <a:pt x="8376" y="11671"/>
                </a:cubicBezTo>
                <a:cubicBezTo>
                  <a:pt x="8504" y="11671"/>
                  <a:pt x="8631" y="11638"/>
                  <a:pt x="8744" y="11567"/>
                </a:cubicBezTo>
                <a:lnTo>
                  <a:pt x="9360" y="11249"/>
                </a:lnTo>
                <a:cubicBezTo>
                  <a:pt x="9720" y="11524"/>
                  <a:pt x="10124" y="11758"/>
                  <a:pt x="10548" y="11928"/>
                </a:cubicBezTo>
                <a:lnTo>
                  <a:pt x="10548" y="12628"/>
                </a:lnTo>
                <a:cubicBezTo>
                  <a:pt x="10548" y="13053"/>
                  <a:pt x="10888" y="13371"/>
                  <a:pt x="11291" y="13371"/>
                </a:cubicBezTo>
                <a:lnTo>
                  <a:pt x="14262" y="13371"/>
                </a:lnTo>
                <a:cubicBezTo>
                  <a:pt x="14687" y="13371"/>
                  <a:pt x="15005" y="13053"/>
                  <a:pt x="15005" y="12628"/>
                </a:cubicBezTo>
                <a:lnTo>
                  <a:pt x="15005" y="11928"/>
                </a:lnTo>
                <a:cubicBezTo>
                  <a:pt x="15429" y="11758"/>
                  <a:pt x="15833" y="11524"/>
                  <a:pt x="16215" y="11249"/>
                </a:cubicBezTo>
                <a:lnTo>
                  <a:pt x="16809" y="11588"/>
                </a:lnTo>
                <a:cubicBezTo>
                  <a:pt x="16929" y="11659"/>
                  <a:pt x="17059" y="11692"/>
                  <a:pt x="17186" y="11692"/>
                </a:cubicBezTo>
                <a:cubicBezTo>
                  <a:pt x="17441" y="11692"/>
                  <a:pt x="17686" y="11560"/>
                  <a:pt x="17828" y="11333"/>
                </a:cubicBezTo>
                <a:lnTo>
                  <a:pt x="18804" y="9657"/>
                </a:lnTo>
                <a:lnTo>
                  <a:pt x="23006" y="11758"/>
                </a:lnTo>
                <a:lnTo>
                  <a:pt x="12777" y="16873"/>
                </a:lnTo>
                <a:lnTo>
                  <a:pt x="2547" y="11737"/>
                </a:lnTo>
                <a:lnTo>
                  <a:pt x="6770" y="9636"/>
                </a:lnTo>
                <a:close/>
                <a:moveTo>
                  <a:pt x="21202" y="14283"/>
                </a:moveTo>
                <a:lnTo>
                  <a:pt x="23006" y="15196"/>
                </a:lnTo>
                <a:lnTo>
                  <a:pt x="12777" y="20311"/>
                </a:lnTo>
                <a:lnTo>
                  <a:pt x="2547" y="15196"/>
                </a:lnTo>
                <a:lnTo>
                  <a:pt x="4351" y="14283"/>
                </a:lnTo>
                <a:lnTo>
                  <a:pt x="12458" y="18337"/>
                </a:lnTo>
                <a:cubicBezTo>
                  <a:pt x="12564" y="18390"/>
                  <a:pt x="12676" y="18417"/>
                  <a:pt x="12787" y="18417"/>
                </a:cubicBezTo>
                <a:cubicBezTo>
                  <a:pt x="12899" y="18417"/>
                  <a:pt x="13010" y="18390"/>
                  <a:pt x="13116" y="18337"/>
                </a:cubicBezTo>
                <a:lnTo>
                  <a:pt x="21202" y="14283"/>
                </a:lnTo>
                <a:close/>
                <a:moveTo>
                  <a:pt x="21202" y="17764"/>
                </a:moveTo>
                <a:lnTo>
                  <a:pt x="23027" y="18677"/>
                </a:lnTo>
                <a:lnTo>
                  <a:pt x="12777" y="23791"/>
                </a:lnTo>
                <a:lnTo>
                  <a:pt x="2547" y="18677"/>
                </a:lnTo>
                <a:lnTo>
                  <a:pt x="4351" y="17764"/>
                </a:lnTo>
                <a:lnTo>
                  <a:pt x="12458" y="21818"/>
                </a:lnTo>
                <a:cubicBezTo>
                  <a:pt x="12564" y="21860"/>
                  <a:pt x="12676" y="21881"/>
                  <a:pt x="12787" y="21881"/>
                </a:cubicBezTo>
                <a:cubicBezTo>
                  <a:pt x="12899" y="21881"/>
                  <a:pt x="13010" y="21860"/>
                  <a:pt x="13116" y="21818"/>
                </a:cubicBezTo>
                <a:lnTo>
                  <a:pt x="21202" y="17764"/>
                </a:lnTo>
                <a:close/>
                <a:moveTo>
                  <a:pt x="11291" y="0"/>
                </a:moveTo>
                <a:cubicBezTo>
                  <a:pt x="10888" y="0"/>
                  <a:pt x="10548" y="319"/>
                  <a:pt x="10548" y="743"/>
                </a:cubicBezTo>
                <a:lnTo>
                  <a:pt x="10548" y="1422"/>
                </a:lnTo>
                <a:cubicBezTo>
                  <a:pt x="10124" y="1613"/>
                  <a:pt x="9720" y="1847"/>
                  <a:pt x="9360" y="2123"/>
                </a:cubicBezTo>
                <a:lnTo>
                  <a:pt x="8744" y="1762"/>
                </a:lnTo>
                <a:cubicBezTo>
                  <a:pt x="8632" y="1692"/>
                  <a:pt x="8507" y="1659"/>
                  <a:pt x="8381" y="1659"/>
                </a:cubicBezTo>
                <a:cubicBezTo>
                  <a:pt x="8125" y="1659"/>
                  <a:pt x="7868" y="1796"/>
                  <a:pt x="7725" y="2038"/>
                </a:cubicBezTo>
                <a:lnTo>
                  <a:pt x="6240" y="4606"/>
                </a:lnTo>
                <a:cubicBezTo>
                  <a:pt x="6049" y="4966"/>
                  <a:pt x="6155" y="5412"/>
                  <a:pt x="6516" y="5624"/>
                </a:cubicBezTo>
                <a:lnTo>
                  <a:pt x="7131" y="5964"/>
                </a:lnTo>
                <a:cubicBezTo>
                  <a:pt x="7067" y="6431"/>
                  <a:pt x="7067" y="6898"/>
                  <a:pt x="7131" y="7365"/>
                </a:cubicBezTo>
                <a:lnTo>
                  <a:pt x="6516" y="7704"/>
                </a:lnTo>
                <a:cubicBezTo>
                  <a:pt x="6303" y="7810"/>
                  <a:pt x="6176" y="8023"/>
                  <a:pt x="6155" y="8256"/>
                </a:cubicBezTo>
                <a:lnTo>
                  <a:pt x="552" y="11058"/>
                </a:lnTo>
                <a:cubicBezTo>
                  <a:pt x="0" y="11333"/>
                  <a:pt x="0" y="12097"/>
                  <a:pt x="552" y="12373"/>
                </a:cubicBezTo>
                <a:lnTo>
                  <a:pt x="2695" y="13435"/>
                </a:lnTo>
                <a:lnTo>
                  <a:pt x="552" y="14496"/>
                </a:lnTo>
                <a:cubicBezTo>
                  <a:pt x="21" y="14772"/>
                  <a:pt x="21" y="15557"/>
                  <a:pt x="552" y="15833"/>
                </a:cubicBezTo>
                <a:lnTo>
                  <a:pt x="2695" y="16894"/>
                </a:lnTo>
                <a:lnTo>
                  <a:pt x="552" y="17955"/>
                </a:lnTo>
                <a:cubicBezTo>
                  <a:pt x="0" y="18231"/>
                  <a:pt x="0" y="18995"/>
                  <a:pt x="552" y="19271"/>
                </a:cubicBezTo>
                <a:lnTo>
                  <a:pt x="12458" y="25235"/>
                </a:lnTo>
                <a:cubicBezTo>
                  <a:pt x="12554" y="25288"/>
                  <a:pt x="12665" y="25314"/>
                  <a:pt x="12779" y="25314"/>
                </a:cubicBezTo>
                <a:cubicBezTo>
                  <a:pt x="12893" y="25314"/>
                  <a:pt x="13010" y="25288"/>
                  <a:pt x="13116" y="25235"/>
                </a:cubicBezTo>
                <a:lnTo>
                  <a:pt x="25022" y="19335"/>
                </a:lnTo>
                <a:cubicBezTo>
                  <a:pt x="25553" y="19059"/>
                  <a:pt x="25553" y="18273"/>
                  <a:pt x="25022" y="18019"/>
                </a:cubicBezTo>
                <a:lnTo>
                  <a:pt x="22879" y="16958"/>
                </a:lnTo>
                <a:lnTo>
                  <a:pt x="25022" y="15896"/>
                </a:lnTo>
                <a:cubicBezTo>
                  <a:pt x="25256" y="15769"/>
                  <a:pt x="25426" y="15493"/>
                  <a:pt x="25426" y="15217"/>
                </a:cubicBezTo>
                <a:lnTo>
                  <a:pt x="25426" y="15196"/>
                </a:lnTo>
                <a:cubicBezTo>
                  <a:pt x="25426" y="14920"/>
                  <a:pt x="25256" y="14665"/>
                  <a:pt x="25022" y="14538"/>
                </a:cubicBezTo>
                <a:lnTo>
                  <a:pt x="22879" y="13477"/>
                </a:lnTo>
                <a:lnTo>
                  <a:pt x="25022" y="12416"/>
                </a:lnTo>
                <a:cubicBezTo>
                  <a:pt x="25553" y="12140"/>
                  <a:pt x="25553" y="11355"/>
                  <a:pt x="25022" y="11079"/>
                </a:cubicBezTo>
                <a:lnTo>
                  <a:pt x="19419" y="8299"/>
                </a:lnTo>
                <a:cubicBezTo>
                  <a:pt x="19377" y="8065"/>
                  <a:pt x="19250" y="7853"/>
                  <a:pt x="19059" y="7747"/>
                </a:cubicBezTo>
                <a:lnTo>
                  <a:pt x="18443" y="7386"/>
                </a:lnTo>
                <a:cubicBezTo>
                  <a:pt x="18507" y="6919"/>
                  <a:pt x="18507" y="6452"/>
                  <a:pt x="18443" y="6006"/>
                </a:cubicBezTo>
                <a:lnTo>
                  <a:pt x="19059" y="5646"/>
                </a:lnTo>
                <a:cubicBezTo>
                  <a:pt x="19398" y="5455"/>
                  <a:pt x="19526" y="4988"/>
                  <a:pt x="19313" y="4627"/>
                </a:cubicBezTo>
                <a:lnTo>
                  <a:pt x="17849" y="2038"/>
                </a:lnTo>
                <a:cubicBezTo>
                  <a:pt x="17707" y="1811"/>
                  <a:pt x="17462" y="1679"/>
                  <a:pt x="17207" y="1679"/>
                </a:cubicBezTo>
                <a:cubicBezTo>
                  <a:pt x="17080" y="1679"/>
                  <a:pt x="16950" y="1712"/>
                  <a:pt x="16830" y="1783"/>
                </a:cubicBezTo>
                <a:lnTo>
                  <a:pt x="16215" y="2123"/>
                </a:lnTo>
                <a:cubicBezTo>
                  <a:pt x="15854" y="1847"/>
                  <a:pt x="15451" y="1613"/>
                  <a:pt x="15026" y="1443"/>
                </a:cubicBezTo>
                <a:lnTo>
                  <a:pt x="15026" y="743"/>
                </a:lnTo>
                <a:cubicBezTo>
                  <a:pt x="15026" y="319"/>
                  <a:pt x="14687" y="0"/>
                  <a:pt x="14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38"/>
          <p:cNvSpPr/>
          <p:nvPr/>
        </p:nvSpPr>
        <p:spPr>
          <a:xfrm>
            <a:off x="6130205" y="4054332"/>
            <a:ext cx="110469" cy="94648"/>
          </a:xfrm>
          <a:custGeom>
            <a:avLst/>
            <a:gdLst/>
            <a:ahLst/>
            <a:cxnLst/>
            <a:rect l="l" t="t" r="r" b="b"/>
            <a:pathLst>
              <a:path w="6368" h="5456" extrusionOk="0">
                <a:moveTo>
                  <a:pt x="2744" y="1486"/>
                </a:moveTo>
                <a:cubicBezTo>
                  <a:pt x="3851" y="1486"/>
                  <a:pt x="4388" y="2808"/>
                  <a:pt x="3609" y="3587"/>
                </a:cubicBezTo>
                <a:cubicBezTo>
                  <a:pt x="3354" y="3842"/>
                  <a:pt x="3041" y="3956"/>
                  <a:pt x="2734" y="3956"/>
                </a:cubicBezTo>
                <a:cubicBezTo>
                  <a:pt x="2097" y="3956"/>
                  <a:pt x="1487" y="3463"/>
                  <a:pt x="1487" y="2717"/>
                </a:cubicBezTo>
                <a:cubicBezTo>
                  <a:pt x="1487" y="2038"/>
                  <a:pt x="2038" y="1486"/>
                  <a:pt x="2718" y="1486"/>
                </a:cubicBezTo>
                <a:cubicBezTo>
                  <a:pt x="2726" y="1486"/>
                  <a:pt x="2735" y="1486"/>
                  <a:pt x="2744" y="1486"/>
                </a:cubicBezTo>
                <a:close/>
                <a:moveTo>
                  <a:pt x="2738" y="1"/>
                </a:moveTo>
                <a:cubicBezTo>
                  <a:pt x="1340" y="1"/>
                  <a:pt x="1" y="1088"/>
                  <a:pt x="1" y="2739"/>
                </a:cubicBezTo>
                <a:cubicBezTo>
                  <a:pt x="1" y="4224"/>
                  <a:pt x="1232" y="5455"/>
                  <a:pt x="2718" y="5455"/>
                </a:cubicBezTo>
                <a:cubicBezTo>
                  <a:pt x="5158" y="5455"/>
                  <a:pt x="6368" y="2526"/>
                  <a:pt x="4649" y="807"/>
                </a:cubicBezTo>
                <a:cubicBezTo>
                  <a:pt x="4092" y="250"/>
                  <a:pt x="3408"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38"/>
          <p:cNvSpPr/>
          <p:nvPr/>
        </p:nvSpPr>
        <p:spPr>
          <a:xfrm>
            <a:off x="6095978" y="3479418"/>
            <a:ext cx="190718" cy="163691"/>
          </a:xfrm>
          <a:custGeom>
            <a:avLst/>
            <a:gdLst/>
            <a:ahLst/>
            <a:cxnLst/>
            <a:rect l="l" t="t" r="r" b="b"/>
            <a:pathLst>
              <a:path w="10994" h="9436" extrusionOk="0">
                <a:moveTo>
                  <a:pt x="4691" y="1498"/>
                </a:moveTo>
                <a:cubicBezTo>
                  <a:pt x="7577" y="1498"/>
                  <a:pt x="9020" y="4957"/>
                  <a:pt x="6983" y="6995"/>
                </a:cubicBezTo>
                <a:cubicBezTo>
                  <a:pt x="6323" y="7654"/>
                  <a:pt x="5515" y="7949"/>
                  <a:pt x="4723" y="7949"/>
                </a:cubicBezTo>
                <a:cubicBezTo>
                  <a:pt x="3068" y="7949"/>
                  <a:pt x="1486" y="6662"/>
                  <a:pt x="1486" y="4724"/>
                </a:cubicBezTo>
                <a:cubicBezTo>
                  <a:pt x="1486" y="2941"/>
                  <a:pt x="2929" y="1498"/>
                  <a:pt x="4691" y="1498"/>
                </a:cubicBezTo>
                <a:close/>
                <a:moveTo>
                  <a:pt x="4727" y="0"/>
                </a:moveTo>
                <a:cubicBezTo>
                  <a:pt x="2312" y="0"/>
                  <a:pt x="0" y="1881"/>
                  <a:pt x="0" y="4724"/>
                </a:cubicBezTo>
                <a:cubicBezTo>
                  <a:pt x="0" y="7313"/>
                  <a:pt x="2101" y="9435"/>
                  <a:pt x="4691" y="9435"/>
                </a:cubicBezTo>
                <a:cubicBezTo>
                  <a:pt x="8893" y="9435"/>
                  <a:pt x="10994" y="4363"/>
                  <a:pt x="8023" y="1392"/>
                </a:cubicBezTo>
                <a:cubicBezTo>
                  <a:pt x="7061" y="430"/>
                  <a:pt x="5882" y="0"/>
                  <a:pt x="4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38"/>
          <p:cNvSpPr/>
          <p:nvPr/>
        </p:nvSpPr>
        <p:spPr>
          <a:xfrm>
            <a:off x="6027126" y="3410774"/>
            <a:ext cx="301187" cy="301187"/>
          </a:xfrm>
          <a:custGeom>
            <a:avLst/>
            <a:gdLst/>
            <a:ahLst/>
            <a:cxnLst/>
            <a:rect l="l" t="t" r="r" b="b"/>
            <a:pathLst>
              <a:path w="17362" h="17362" extrusionOk="0">
                <a:moveTo>
                  <a:pt x="9402" y="1486"/>
                </a:moveTo>
                <a:lnTo>
                  <a:pt x="9402" y="2165"/>
                </a:lnTo>
                <a:cubicBezTo>
                  <a:pt x="9402" y="2505"/>
                  <a:pt x="9657" y="2802"/>
                  <a:pt x="9997" y="2887"/>
                </a:cubicBezTo>
                <a:cubicBezTo>
                  <a:pt x="10654" y="3035"/>
                  <a:pt x="11270" y="3290"/>
                  <a:pt x="11822" y="3651"/>
                </a:cubicBezTo>
                <a:cubicBezTo>
                  <a:pt x="11943" y="3720"/>
                  <a:pt x="12079" y="3754"/>
                  <a:pt x="12214" y="3754"/>
                </a:cubicBezTo>
                <a:cubicBezTo>
                  <a:pt x="12410" y="3754"/>
                  <a:pt x="12605" y="3683"/>
                  <a:pt x="12756" y="3545"/>
                </a:cubicBezTo>
                <a:lnTo>
                  <a:pt x="13223" y="3078"/>
                </a:lnTo>
                <a:lnTo>
                  <a:pt x="14284" y="4139"/>
                </a:lnTo>
                <a:lnTo>
                  <a:pt x="13796" y="4606"/>
                </a:lnTo>
                <a:cubicBezTo>
                  <a:pt x="13562" y="4839"/>
                  <a:pt x="13520" y="5221"/>
                  <a:pt x="13711" y="5519"/>
                </a:cubicBezTo>
                <a:cubicBezTo>
                  <a:pt x="14050" y="6070"/>
                  <a:pt x="14305" y="6707"/>
                  <a:pt x="14453" y="7365"/>
                </a:cubicBezTo>
                <a:cubicBezTo>
                  <a:pt x="14538" y="7683"/>
                  <a:pt x="14835" y="7938"/>
                  <a:pt x="15196" y="7938"/>
                </a:cubicBezTo>
                <a:lnTo>
                  <a:pt x="15854" y="7938"/>
                </a:lnTo>
                <a:lnTo>
                  <a:pt x="15854" y="9424"/>
                </a:lnTo>
                <a:lnTo>
                  <a:pt x="15196" y="9424"/>
                </a:lnTo>
                <a:cubicBezTo>
                  <a:pt x="14835" y="9424"/>
                  <a:pt x="14538" y="9657"/>
                  <a:pt x="14453" y="9997"/>
                </a:cubicBezTo>
                <a:cubicBezTo>
                  <a:pt x="14305" y="10655"/>
                  <a:pt x="14050" y="11270"/>
                  <a:pt x="13711" y="11843"/>
                </a:cubicBezTo>
                <a:cubicBezTo>
                  <a:pt x="13520" y="12140"/>
                  <a:pt x="13562" y="12522"/>
                  <a:pt x="13796" y="12756"/>
                </a:cubicBezTo>
                <a:lnTo>
                  <a:pt x="14284" y="13223"/>
                </a:lnTo>
                <a:lnTo>
                  <a:pt x="13223" y="14284"/>
                </a:lnTo>
                <a:lnTo>
                  <a:pt x="12734" y="13817"/>
                </a:lnTo>
                <a:cubicBezTo>
                  <a:pt x="12596" y="13679"/>
                  <a:pt x="12406" y="13608"/>
                  <a:pt x="12212" y="13608"/>
                </a:cubicBezTo>
                <a:cubicBezTo>
                  <a:pt x="12079" y="13608"/>
                  <a:pt x="11943" y="13641"/>
                  <a:pt x="11822" y="13711"/>
                </a:cubicBezTo>
                <a:cubicBezTo>
                  <a:pt x="11249" y="14072"/>
                  <a:pt x="10633" y="14326"/>
                  <a:pt x="9975" y="14475"/>
                </a:cubicBezTo>
                <a:cubicBezTo>
                  <a:pt x="9636" y="14560"/>
                  <a:pt x="9402" y="14857"/>
                  <a:pt x="9402" y="15196"/>
                </a:cubicBezTo>
                <a:lnTo>
                  <a:pt x="9402" y="15876"/>
                </a:lnTo>
                <a:lnTo>
                  <a:pt x="7917" y="15876"/>
                </a:lnTo>
                <a:lnTo>
                  <a:pt x="7917" y="15218"/>
                </a:lnTo>
                <a:cubicBezTo>
                  <a:pt x="7917" y="14857"/>
                  <a:pt x="7683" y="14560"/>
                  <a:pt x="7344" y="14475"/>
                </a:cubicBezTo>
                <a:cubicBezTo>
                  <a:pt x="6686" y="14326"/>
                  <a:pt x="6070" y="14072"/>
                  <a:pt x="5497" y="13711"/>
                </a:cubicBezTo>
                <a:cubicBezTo>
                  <a:pt x="5376" y="13641"/>
                  <a:pt x="5240" y="13608"/>
                  <a:pt x="5107" y="13608"/>
                </a:cubicBezTo>
                <a:cubicBezTo>
                  <a:pt x="4913" y="13608"/>
                  <a:pt x="4723" y="13679"/>
                  <a:pt x="4585" y="13817"/>
                </a:cubicBezTo>
                <a:lnTo>
                  <a:pt x="4097" y="14284"/>
                </a:lnTo>
                <a:lnTo>
                  <a:pt x="3035" y="13223"/>
                </a:lnTo>
                <a:lnTo>
                  <a:pt x="3523" y="12756"/>
                </a:lnTo>
                <a:cubicBezTo>
                  <a:pt x="3757" y="12522"/>
                  <a:pt x="3799" y="12140"/>
                  <a:pt x="3630" y="11843"/>
                </a:cubicBezTo>
                <a:cubicBezTo>
                  <a:pt x="3269" y="11270"/>
                  <a:pt x="3014" y="10655"/>
                  <a:pt x="2866" y="9997"/>
                </a:cubicBezTo>
                <a:cubicBezTo>
                  <a:pt x="2781" y="9657"/>
                  <a:pt x="2484" y="9424"/>
                  <a:pt x="2144" y="9424"/>
                </a:cubicBezTo>
                <a:lnTo>
                  <a:pt x="1465" y="9424"/>
                </a:lnTo>
                <a:lnTo>
                  <a:pt x="1486" y="7938"/>
                </a:lnTo>
                <a:lnTo>
                  <a:pt x="2144" y="7938"/>
                </a:lnTo>
                <a:cubicBezTo>
                  <a:pt x="2484" y="7938"/>
                  <a:pt x="2802" y="7683"/>
                  <a:pt x="2866" y="7365"/>
                </a:cubicBezTo>
                <a:cubicBezTo>
                  <a:pt x="3014" y="6707"/>
                  <a:pt x="3269" y="6070"/>
                  <a:pt x="3630" y="5519"/>
                </a:cubicBezTo>
                <a:cubicBezTo>
                  <a:pt x="3821" y="5221"/>
                  <a:pt x="3778" y="4839"/>
                  <a:pt x="3523" y="4606"/>
                </a:cubicBezTo>
                <a:lnTo>
                  <a:pt x="3057" y="4118"/>
                </a:lnTo>
                <a:lnTo>
                  <a:pt x="4118" y="3057"/>
                </a:lnTo>
                <a:lnTo>
                  <a:pt x="4585" y="3524"/>
                </a:lnTo>
                <a:cubicBezTo>
                  <a:pt x="4733" y="3672"/>
                  <a:pt x="4925" y="3748"/>
                  <a:pt x="5118" y="3748"/>
                </a:cubicBezTo>
                <a:cubicBezTo>
                  <a:pt x="5256" y="3748"/>
                  <a:pt x="5395" y="3709"/>
                  <a:pt x="5518" y="3630"/>
                </a:cubicBezTo>
                <a:cubicBezTo>
                  <a:pt x="6070" y="3269"/>
                  <a:pt x="6707" y="3014"/>
                  <a:pt x="7344" y="2866"/>
                </a:cubicBezTo>
                <a:cubicBezTo>
                  <a:pt x="7683" y="2802"/>
                  <a:pt x="7938" y="2484"/>
                  <a:pt x="7917" y="2144"/>
                </a:cubicBezTo>
                <a:lnTo>
                  <a:pt x="7917" y="1486"/>
                </a:lnTo>
                <a:close/>
                <a:moveTo>
                  <a:pt x="7174" y="1"/>
                </a:moveTo>
                <a:cubicBezTo>
                  <a:pt x="6771" y="1"/>
                  <a:pt x="6431" y="340"/>
                  <a:pt x="6431" y="743"/>
                </a:cubicBezTo>
                <a:lnTo>
                  <a:pt x="6431" y="1592"/>
                </a:lnTo>
                <a:cubicBezTo>
                  <a:pt x="6028" y="1720"/>
                  <a:pt x="5625" y="1889"/>
                  <a:pt x="5243" y="2080"/>
                </a:cubicBezTo>
                <a:lnTo>
                  <a:pt x="4648" y="1486"/>
                </a:lnTo>
                <a:cubicBezTo>
                  <a:pt x="4500" y="1338"/>
                  <a:pt x="4303" y="1263"/>
                  <a:pt x="4110" y="1263"/>
                </a:cubicBezTo>
                <a:cubicBezTo>
                  <a:pt x="3916" y="1263"/>
                  <a:pt x="3725" y="1338"/>
                  <a:pt x="3587" y="1486"/>
                </a:cubicBezTo>
                <a:lnTo>
                  <a:pt x="1465" y="3587"/>
                </a:lnTo>
                <a:cubicBezTo>
                  <a:pt x="1168" y="3884"/>
                  <a:pt x="1168" y="4373"/>
                  <a:pt x="1465" y="4648"/>
                </a:cubicBezTo>
                <a:lnTo>
                  <a:pt x="2080" y="5264"/>
                </a:lnTo>
                <a:cubicBezTo>
                  <a:pt x="1868" y="5646"/>
                  <a:pt x="1698" y="6049"/>
                  <a:pt x="1571" y="6452"/>
                </a:cubicBezTo>
                <a:lnTo>
                  <a:pt x="743" y="6452"/>
                </a:lnTo>
                <a:cubicBezTo>
                  <a:pt x="319" y="6452"/>
                  <a:pt x="0" y="6792"/>
                  <a:pt x="0" y="7195"/>
                </a:cubicBezTo>
                <a:lnTo>
                  <a:pt x="0" y="10166"/>
                </a:lnTo>
                <a:cubicBezTo>
                  <a:pt x="0" y="10570"/>
                  <a:pt x="319" y="10909"/>
                  <a:pt x="743" y="10909"/>
                </a:cubicBezTo>
                <a:lnTo>
                  <a:pt x="1571" y="10909"/>
                </a:lnTo>
                <a:cubicBezTo>
                  <a:pt x="1698" y="11313"/>
                  <a:pt x="1868" y="11716"/>
                  <a:pt x="2080" y="12119"/>
                </a:cubicBezTo>
                <a:lnTo>
                  <a:pt x="1486" y="12713"/>
                </a:lnTo>
                <a:cubicBezTo>
                  <a:pt x="1189" y="12989"/>
                  <a:pt x="1189" y="13477"/>
                  <a:pt x="1486" y="13774"/>
                </a:cubicBezTo>
                <a:lnTo>
                  <a:pt x="3587" y="15876"/>
                </a:lnTo>
                <a:cubicBezTo>
                  <a:pt x="3736" y="16024"/>
                  <a:pt x="3927" y="16098"/>
                  <a:pt x="4118" y="16098"/>
                </a:cubicBezTo>
                <a:cubicBezTo>
                  <a:pt x="4309" y="16098"/>
                  <a:pt x="4500" y="16024"/>
                  <a:pt x="4648" y="15876"/>
                </a:cubicBezTo>
                <a:lnTo>
                  <a:pt x="5243" y="15281"/>
                </a:lnTo>
                <a:cubicBezTo>
                  <a:pt x="5625" y="15472"/>
                  <a:pt x="6028" y="15642"/>
                  <a:pt x="6431" y="15769"/>
                </a:cubicBezTo>
                <a:lnTo>
                  <a:pt x="6431" y="16618"/>
                </a:lnTo>
                <a:cubicBezTo>
                  <a:pt x="6431" y="17022"/>
                  <a:pt x="6771" y="17361"/>
                  <a:pt x="7195" y="17361"/>
                </a:cubicBezTo>
                <a:lnTo>
                  <a:pt x="10166" y="17361"/>
                </a:lnTo>
                <a:cubicBezTo>
                  <a:pt x="10570" y="17361"/>
                  <a:pt x="10909" y="17022"/>
                  <a:pt x="10909" y="16618"/>
                </a:cubicBezTo>
                <a:lnTo>
                  <a:pt x="10909" y="15769"/>
                </a:lnTo>
                <a:cubicBezTo>
                  <a:pt x="11312" y="15642"/>
                  <a:pt x="11716" y="15472"/>
                  <a:pt x="12098" y="15281"/>
                </a:cubicBezTo>
                <a:lnTo>
                  <a:pt x="12692" y="15876"/>
                </a:lnTo>
                <a:cubicBezTo>
                  <a:pt x="12840" y="16024"/>
                  <a:pt x="13037" y="16098"/>
                  <a:pt x="13230" y="16098"/>
                </a:cubicBezTo>
                <a:cubicBezTo>
                  <a:pt x="13424" y="16098"/>
                  <a:pt x="13615" y="16024"/>
                  <a:pt x="13753" y="15876"/>
                </a:cubicBezTo>
                <a:lnTo>
                  <a:pt x="15854" y="13774"/>
                </a:lnTo>
                <a:cubicBezTo>
                  <a:pt x="16173" y="13477"/>
                  <a:pt x="16173" y="12989"/>
                  <a:pt x="15854" y="12713"/>
                </a:cubicBezTo>
                <a:lnTo>
                  <a:pt x="15260" y="12119"/>
                </a:lnTo>
                <a:cubicBezTo>
                  <a:pt x="15472" y="11716"/>
                  <a:pt x="15642" y="11313"/>
                  <a:pt x="15769" y="10909"/>
                </a:cubicBezTo>
                <a:lnTo>
                  <a:pt x="16618" y="10909"/>
                </a:lnTo>
                <a:cubicBezTo>
                  <a:pt x="17021" y="10909"/>
                  <a:pt x="17361" y="10570"/>
                  <a:pt x="17361" y="10166"/>
                </a:cubicBezTo>
                <a:lnTo>
                  <a:pt x="17361" y="7195"/>
                </a:lnTo>
                <a:cubicBezTo>
                  <a:pt x="17361" y="6771"/>
                  <a:pt x="17021" y="6452"/>
                  <a:pt x="16618" y="6452"/>
                </a:cubicBezTo>
                <a:lnTo>
                  <a:pt x="15769" y="6452"/>
                </a:lnTo>
                <a:cubicBezTo>
                  <a:pt x="15642" y="6028"/>
                  <a:pt x="15472" y="5625"/>
                  <a:pt x="15260" y="5243"/>
                </a:cubicBezTo>
                <a:lnTo>
                  <a:pt x="15854" y="4648"/>
                </a:lnTo>
                <a:cubicBezTo>
                  <a:pt x="16151" y="4351"/>
                  <a:pt x="16151" y="3884"/>
                  <a:pt x="15854" y="3587"/>
                </a:cubicBezTo>
                <a:lnTo>
                  <a:pt x="13753" y="1486"/>
                </a:lnTo>
                <a:cubicBezTo>
                  <a:pt x="13605" y="1338"/>
                  <a:pt x="13414" y="1263"/>
                  <a:pt x="13223" y="1263"/>
                </a:cubicBezTo>
                <a:cubicBezTo>
                  <a:pt x="13032" y="1263"/>
                  <a:pt x="12840" y="1338"/>
                  <a:pt x="12692" y="1486"/>
                </a:cubicBezTo>
                <a:lnTo>
                  <a:pt x="12098" y="2080"/>
                </a:lnTo>
                <a:cubicBezTo>
                  <a:pt x="11716" y="1868"/>
                  <a:pt x="11312" y="1720"/>
                  <a:pt x="10888" y="1592"/>
                </a:cubicBezTo>
                <a:lnTo>
                  <a:pt x="10888" y="743"/>
                </a:lnTo>
                <a:cubicBezTo>
                  <a:pt x="10888" y="340"/>
                  <a:pt x="10570" y="1"/>
                  <a:pt x="101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38"/>
          <p:cNvSpPr/>
          <p:nvPr/>
        </p:nvSpPr>
        <p:spPr>
          <a:xfrm>
            <a:off x="5957545" y="3756492"/>
            <a:ext cx="442916" cy="94631"/>
          </a:xfrm>
          <a:custGeom>
            <a:avLst/>
            <a:gdLst/>
            <a:ahLst/>
            <a:cxnLst/>
            <a:rect l="l" t="t" r="r" b="b"/>
            <a:pathLst>
              <a:path w="25532" h="5455" extrusionOk="0">
                <a:moveTo>
                  <a:pt x="20438" y="1847"/>
                </a:moveTo>
                <a:lnTo>
                  <a:pt x="22645" y="2717"/>
                </a:lnTo>
                <a:lnTo>
                  <a:pt x="20438" y="3608"/>
                </a:lnTo>
                <a:lnTo>
                  <a:pt x="20438" y="1847"/>
                </a:lnTo>
                <a:close/>
                <a:moveTo>
                  <a:pt x="3460" y="1486"/>
                </a:moveTo>
                <a:lnTo>
                  <a:pt x="3460" y="3969"/>
                </a:lnTo>
                <a:lnTo>
                  <a:pt x="1741" y="3969"/>
                </a:lnTo>
                <a:cubicBezTo>
                  <a:pt x="1592" y="3969"/>
                  <a:pt x="1486" y="3863"/>
                  <a:pt x="1486" y="3714"/>
                </a:cubicBezTo>
                <a:lnTo>
                  <a:pt x="1486" y="1740"/>
                </a:lnTo>
                <a:cubicBezTo>
                  <a:pt x="1486" y="1592"/>
                  <a:pt x="1592" y="1486"/>
                  <a:pt x="1741" y="1486"/>
                </a:cubicBezTo>
                <a:close/>
                <a:moveTo>
                  <a:pt x="5943" y="1486"/>
                </a:moveTo>
                <a:lnTo>
                  <a:pt x="5943" y="3969"/>
                </a:lnTo>
                <a:lnTo>
                  <a:pt x="4945" y="3969"/>
                </a:lnTo>
                <a:lnTo>
                  <a:pt x="4945" y="1486"/>
                </a:lnTo>
                <a:close/>
                <a:moveTo>
                  <a:pt x="18931" y="1486"/>
                </a:moveTo>
                <a:lnTo>
                  <a:pt x="18953" y="3969"/>
                </a:lnTo>
                <a:lnTo>
                  <a:pt x="7428" y="3969"/>
                </a:lnTo>
                <a:lnTo>
                  <a:pt x="7428" y="1486"/>
                </a:lnTo>
                <a:close/>
                <a:moveTo>
                  <a:pt x="1719" y="0"/>
                </a:moveTo>
                <a:cubicBezTo>
                  <a:pt x="764" y="0"/>
                  <a:pt x="0" y="785"/>
                  <a:pt x="0" y="1740"/>
                </a:cubicBezTo>
                <a:lnTo>
                  <a:pt x="0" y="3714"/>
                </a:lnTo>
                <a:cubicBezTo>
                  <a:pt x="0" y="4669"/>
                  <a:pt x="764" y="5455"/>
                  <a:pt x="1719" y="5455"/>
                </a:cubicBezTo>
                <a:lnTo>
                  <a:pt x="19674" y="5455"/>
                </a:lnTo>
                <a:cubicBezTo>
                  <a:pt x="19759" y="5455"/>
                  <a:pt x="19844" y="5433"/>
                  <a:pt x="19929" y="5391"/>
                </a:cubicBezTo>
                <a:lnTo>
                  <a:pt x="24916" y="3417"/>
                </a:lnTo>
                <a:cubicBezTo>
                  <a:pt x="25532" y="3162"/>
                  <a:pt x="25532" y="2292"/>
                  <a:pt x="24916" y="2038"/>
                </a:cubicBezTo>
                <a:lnTo>
                  <a:pt x="19950" y="64"/>
                </a:lnTo>
                <a:cubicBezTo>
                  <a:pt x="19865" y="21"/>
                  <a:pt x="19759" y="0"/>
                  <a:pt x="196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38"/>
          <p:cNvSpPr/>
          <p:nvPr/>
        </p:nvSpPr>
        <p:spPr>
          <a:xfrm>
            <a:off x="5984052" y="2813968"/>
            <a:ext cx="393216" cy="439985"/>
          </a:xfrm>
          <a:custGeom>
            <a:avLst/>
            <a:gdLst/>
            <a:ahLst/>
            <a:cxnLst/>
            <a:rect l="l" t="t" r="r" b="b"/>
            <a:pathLst>
              <a:path w="22667" h="25363" extrusionOk="0">
                <a:moveTo>
                  <a:pt x="10018" y="1465"/>
                </a:moveTo>
                <a:cubicBezTo>
                  <a:pt x="14878" y="1486"/>
                  <a:pt x="18825" y="5434"/>
                  <a:pt x="18825" y="10294"/>
                </a:cubicBezTo>
                <a:lnTo>
                  <a:pt x="18825" y="11631"/>
                </a:lnTo>
                <a:cubicBezTo>
                  <a:pt x="18825" y="11758"/>
                  <a:pt x="18847" y="11865"/>
                  <a:pt x="18910" y="11971"/>
                </a:cubicBezTo>
                <a:lnTo>
                  <a:pt x="20799" y="15770"/>
                </a:lnTo>
                <a:cubicBezTo>
                  <a:pt x="20799" y="15770"/>
                  <a:pt x="20799" y="15791"/>
                  <a:pt x="20799" y="15791"/>
                </a:cubicBezTo>
                <a:cubicBezTo>
                  <a:pt x="20799" y="15833"/>
                  <a:pt x="20778" y="15854"/>
                  <a:pt x="20735" y="15854"/>
                </a:cubicBezTo>
                <a:lnTo>
                  <a:pt x="18592" y="15854"/>
                </a:lnTo>
                <a:cubicBezTo>
                  <a:pt x="18167" y="15854"/>
                  <a:pt x="17849" y="16173"/>
                  <a:pt x="17849" y="16597"/>
                </a:cubicBezTo>
                <a:lnTo>
                  <a:pt x="17849" y="20057"/>
                </a:lnTo>
                <a:cubicBezTo>
                  <a:pt x="17849" y="20481"/>
                  <a:pt x="17509" y="20800"/>
                  <a:pt x="17106" y="20800"/>
                </a:cubicBezTo>
                <a:lnTo>
                  <a:pt x="14135" y="20800"/>
                </a:lnTo>
                <a:cubicBezTo>
                  <a:pt x="13711" y="20800"/>
                  <a:pt x="13392" y="21139"/>
                  <a:pt x="13392" y="21542"/>
                </a:cubicBezTo>
                <a:lnTo>
                  <a:pt x="13392" y="23877"/>
                </a:lnTo>
                <a:lnTo>
                  <a:pt x="4967" y="23877"/>
                </a:lnTo>
                <a:lnTo>
                  <a:pt x="4967" y="17595"/>
                </a:lnTo>
                <a:cubicBezTo>
                  <a:pt x="4945" y="17361"/>
                  <a:pt x="4860" y="17170"/>
                  <a:pt x="4691" y="17022"/>
                </a:cubicBezTo>
                <a:cubicBezTo>
                  <a:pt x="2653" y="15281"/>
                  <a:pt x="1486" y="12735"/>
                  <a:pt x="1486" y="10039"/>
                </a:cubicBezTo>
                <a:lnTo>
                  <a:pt x="1486" y="10018"/>
                </a:lnTo>
                <a:cubicBezTo>
                  <a:pt x="1486" y="5307"/>
                  <a:pt x="5306" y="1486"/>
                  <a:pt x="10018" y="1465"/>
                </a:cubicBezTo>
                <a:close/>
                <a:moveTo>
                  <a:pt x="10018" y="1"/>
                </a:moveTo>
                <a:cubicBezTo>
                  <a:pt x="4478" y="1"/>
                  <a:pt x="0" y="4479"/>
                  <a:pt x="0" y="10018"/>
                </a:cubicBezTo>
                <a:lnTo>
                  <a:pt x="0" y="10061"/>
                </a:lnTo>
                <a:cubicBezTo>
                  <a:pt x="0" y="13053"/>
                  <a:pt x="1274" y="15897"/>
                  <a:pt x="3481" y="17913"/>
                </a:cubicBezTo>
                <a:lnTo>
                  <a:pt x="3481" y="24620"/>
                </a:lnTo>
                <a:cubicBezTo>
                  <a:pt x="3481" y="25044"/>
                  <a:pt x="3820" y="25362"/>
                  <a:pt x="4224" y="25362"/>
                </a:cubicBezTo>
                <a:lnTo>
                  <a:pt x="14135" y="25362"/>
                </a:lnTo>
                <a:cubicBezTo>
                  <a:pt x="14538" y="25362"/>
                  <a:pt x="14878" y="25023"/>
                  <a:pt x="14878" y="24620"/>
                </a:cubicBezTo>
                <a:lnTo>
                  <a:pt x="14878" y="22285"/>
                </a:lnTo>
                <a:lnTo>
                  <a:pt x="17106" y="22285"/>
                </a:lnTo>
                <a:cubicBezTo>
                  <a:pt x="18337" y="22285"/>
                  <a:pt x="19335" y="21288"/>
                  <a:pt x="19335" y="20057"/>
                </a:cubicBezTo>
                <a:lnTo>
                  <a:pt x="19335" y="17340"/>
                </a:lnTo>
                <a:lnTo>
                  <a:pt x="20778" y="17340"/>
                </a:lnTo>
                <a:cubicBezTo>
                  <a:pt x="21924" y="17340"/>
                  <a:pt x="22667" y="16130"/>
                  <a:pt x="22157" y="15112"/>
                </a:cubicBezTo>
                <a:lnTo>
                  <a:pt x="22136" y="15112"/>
                </a:lnTo>
                <a:lnTo>
                  <a:pt x="20311" y="11461"/>
                </a:lnTo>
                <a:lnTo>
                  <a:pt x="20311" y="10294"/>
                </a:lnTo>
                <a:cubicBezTo>
                  <a:pt x="20311" y="4606"/>
                  <a:pt x="15706" y="1"/>
                  <a:pt x="100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38"/>
          <p:cNvSpPr/>
          <p:nvPr/>
        </p:nvSpPr>
        <p:spPr>
          <a:xfrm>
            <a:off x="6042218" y="2866253"/>
            <a:ext cx="232699" cy="232335"/>
          </a:xfrm>
          <a:custGeom>
            <a:avLst/>
            <a:gdLst/>
            <a:ahLst/>
            <a:cxnLst/>
            <a:rect l="l" t="t" r="r" b="b"/>
            <a:pathLst>
              <a:path w="13414" h="13393" extrusionOk="0">
                <a:moveTo>
                  <a:pt x="7514" y="1507"/>
                </a:moveTo>
                <a:lnTo>
                  <a:pt x="7514" y="1974"/>
                </a:lnTo>
                <a:cubicBezTo>
                  <a:pt x="7514" y="2293"/>
                  <a:pt x="7747" y="2590"/>
                  <a:pt x="8044" y="2675"/>
                </a:cubicBezTo>
                <a:cubicBezTo>
                  <a:pt x="8638" y="2866"/>
                  <a:pt x="9190" y="3184"/>
                  <a:pt x="9636" y="3608"/>
                </a:cubicBezTo>
                <a:cubicBezTo>
                  <a:pt x="9784" y="3732"/>
                  <a:pt x="9961" y="3798"/>
                  <a:pt x="10142" y="3798"/>
                </a:cubicBezTo>
                <a:cubicBezTo>
                  <a:pt x="10272" y="3798"/>
                  <a:pt x="10403" y="3764"/>
                  <a:pt x="10527" y="3693"/>
                </a:cubicBezTo>
                <a:lnTo>
                  <a:pt x="10931" y="3460"/>
                </a:lnTo>
                <a:lnTo>
                  <a:pt x="11673" y="4754"/>
                </a:lnTo>
                <a:lnTo>
                  <a:pt x="11270" y="4988"/>
                </a:lnTo>
                <a:cubicBezTo>
                  <a:pt x="10994" y="5136"/>
                  <a:pt x="10846" y="5455"/>
                  <a:pt x="10909" y="5773"/>
                </a:cubicBezTo>
                <a:lnTo>
                  <a:pt x="10867" y="5794"/>
                </a:lnTo>
                <a:cubicBezTo>
                  <a:pt x="10994" y="6389"/>
                  <a:pt x="10994" y="7025"/>
                  <a:pt x="10867" y="7620"/>
                </a:cubicBezTo>
                <a:cubicBezTo>
                  <a:pt x="10803" y="7938"/>
                  <a:pt x="10931" y="8256"/>
                  <a:pt x="11228" y="8405"/>
                </a:cubicBezTo>
                <a:lnTo>
                  <a:pt x="11631" y="8660"/>
                </a:lnTo>
                <a:lnTo>
                  <a:pt x="10888" y="9933"/>
                </a:lnTo>
                <a:lnTo>
                  <a:pt x="10485" y="9699"/>
                </a:lnTo>
                <a:cubicBezTo>
                  <a:pt x="10361" y="9629"/>
                  <a:pt x="10229" y="9595"/>
                  <a:pt x="10100" y="9595"/>
                </a:cubicBezTo>
                <a:cubicBezTo>
                  <a:pt x="9919" y="9595"/>
                  <a:pt x="9742" y="9661"/>
                  <a:pt x="9593" y="9784"/>
                </a:cubicBezTo>
                <a:cubicBezTo>
                  <a:pt x="9148" y="10209"/>
                  <a:pt x="8596" y="10527"/>
                  <a:pt x="8002" y="10718"/>
                </a:cubicBezTo>
                <a:cubicBezTo>
                  <a:pt x="7683" y="10803"/>
                  <a:pt x="7471" y="11100"/>
                  <a:pt x="7471" y="11419"/>
                </a:cubicBezTo>
                <a:lnTo>
                  <a:pt x="7471" y="11885"/>
                </a:lnTo>
                <a:lnTo>
                  <a:pt x="5986" y="11885"/>
                </a:lnTo>
                <a:lnTo>
                  <a:pt x="5986" y="11419"/>
                </a:lnTo>
                <a:cubicBezTo>
                  <a:pt x="5986" y="11100"/>
                  <a:pt x="5773" y="10803"/>
                  <a:pt x="5455" y="10718"/>
                </a:cubicBezTo>
                <a:cubicBezTo>
                  <a:pt x="4861" y="10527"/>
                  <a:pt x="4330" y="10209"/>
                  <a:pt x="3863" y="9784"/>
                </a:cubicBezTo>
                <a:cubicBezTo>
                  <a:pt x="3727" y="9661"/>
                  <a:pt x="3548" y="9595"/>
                  <a:pt x="3367" y="9595"/>
                </a:cubicBezTo>
                <a:cubicBezTo>
                  <a:pt x="3238" y="9595"/>
                  <a:pt x="3108" y="9629"/>
                  <a:pt x="2993" y="9699"/>
                </a:cubicBezTo>
                <a:lnTo>
                  <a:pt x="2569" y="9933"/>
                </a:lnTo>
                <a:lnTo>
                  <a:pt x="1868" y="8660"/>
                </a:lnTo>
                <a:lnTo>
                  <a:pt x="2293" y="8426"/>
                </a:lnTo>
                <a:cubicBezTo>
                  <a:pt x="2569" y="8256"/>
                  <a:pt x="2717" y="7938"/>
                  <a:pt x="2653" y="7620"/>
                </a:cubicBezTo>
                <a:cubicBezTo>
                  <a:pt x="2505" y="7025"/>
                  <a:pt x="2505" y="6389"/>
                  <a:pt x="2653" y="5794"/>
                </a:cubicBezTo>
                <a:cubicBezTo>
                  <a:pt x="2717" y="5476"/>
                  <a:pt x="2569" y="5158"/>
                  <a:pt x="2293" y="5009"/>
                </a:cubicBezTo>
                <a:lnTo>
                  <a:pt x="1868" y="4754"/>
                </a:lnTo>
                <a:lnTo>
                  <a:pt x="2611" y="3481"/>
                </a:lnTo>
                <a:lnTo>
                  <a:pt x="3035" y="3715"/>
                </a:lnTo>
                <a:cubicBezTo>
                  <a:pt x="3151" y="3785"/>
                  <a:pt x="3281" y="3819"/>
                  <a:pt x="3410" y="3819"/>
                </a:cubicBezTo>
                <a:cubicBezTo>
                  <a:pt x="3590" y="3819"/>
                  <a:pt x="3770" y="3753"/>
                  <a:pt x="3906" y="3630"/>
                </a:cubicBezTo>
                <a:cubicBezTo>
                  <a:pt x="4373" y="3205"/>
                  <a:pt x="4903" y="2887"/>
                  <a:pt x="5497" y="2696"/>
                </a:cubicBezTo>
                <a:cubicBezTo>
                  <a:pt x="5816" y="2611"/>
                  <a:pt x="6028" y="2314"/>
                  <a:pt x="6028" y="1995"/>
                </a:cubicBezTo>
                <a:lnTo>
                  <a:pt x="6028" y="1507"/>
                </a:lnTo>
                <a:close/>
                <a:moveTo>
                  <a:pt x="5264" y="0"/>
                </a:moveTo>
                <a:cubicBezTo>
                  <a:pt x="4861" y="0"/>
                  <a:pt x="4521" y="340"/>
                  <a:pt x="4521" y="743"/>
                </a:cubicBezTo>
                <a:lnTo>
                  <a:pt x="4521" y="1444"/>
                </a:lnTo>
                <a:cubicBezTo>
                  <a:pt x="4097" y="1635"/>
                  <a:pt x="3693" y="1868"/>
                  <a:pt x="3333" y="2144"/>
                </a:cubicBezTo>
                <a:lnTo>
                  <a:pt x="2717" y="1783"/>
                </a:lnTo>
                <a:cubicBezTo>
                  <a:pt x="2611" y="1717"/>
                  <a:pt x="2488" y="1684"/>
                  <a:pt x="2370" y="1684"/>
                </a:cubicBezTo>
                <a:cubicBezTo>
                  <a:pt x="2299" y="1684"/>
                  <a:pt x="2229" y="1696"/>
                  <a:pt x="2165" y="1720"/>
                </a:cubicBezTo>
                <a:cubicBezTo>
                  <a:pt x="1974" y="1762"/>
                  <a:pt x="1805" y="1889"/>
                  <a:pt x="1698" y="2059"/>
                </a:cubicBezTo>
                <a:lnTo>
                  <a:pt x="213" y="4627"/>
                </a:lnTo>
                <a:cubicBezTo>
                  <a:pt x="1" y="4988"/>
                  <a:pt x="128" y="5434"/>
                  <a:pt x="489" y="5646"/>
                </a:cubicBezTo>
                <a:lnTo>
                  <a:pt x="1083" y="6007"/>
                </a:lnTo>
                <a:cubicBezTo>
                  <a:pt x="1062" y="6219"/>
                  <a:pt x="1041" y="6452"/>
                  <a:pt x="1041" y="6686"/>
                </a:cubicBezTo>
                <a:cubicBezTo>
                  <a:pt x="1041" y="6919"/>
                  <a:pt x="1062" y="7153"/>
                  <a:pt x="1083" y="7386"/>
                </a:cubicBezTo>
                <a:lnTo>
                  <a:pt x="489" y="7726"/>
                </a:lnTo>
                <a:cubicBezTo>
                  <a:pt x="128" y="7938"/>
                  <a:pt x="1" y="8384"/>
                  <a:pt x="213" y="8744"/>
                </a:cubicBezTo>
                <a:lnTo>
                  <a:pt x="1698" y="11334"/>
                </a:lnTo>
                <a:cubicBezTo>
                  <a:pt x="1805" y="11503"/>
                  <a:pt x="1974" y="11610"/>
                  <a:pt x="2165" y="11673"/>
                </a:cubicBezTo>
                <a:cubicBezTo>
                  <a:pt x="2219" y="11687"/>
                  <a:pt x="2277" y="11694"/>
                  <a:pt x="2337" y="11694"/>
                </a:cubicBezTo>
                <a:cubicBezTo>
                  <a:pt x="2465" y="11694"/>
                  <a:pt x="2601" y="11661"/>
                  <a:pt x="2717" y="11588"/>
                </a:cubicBezTo>
                <a:lnTo>
                  <a:pt x="3333" y="11249"/>
                </a:lnTo>
                <a:cubicBezTo>
                  <a:pt x="3693" y="11525"/>
                  <a:pt x="4097" y="11758"/>
                  <a:pt x="4521" y="11928"/>
                </a:cubicBezTo>
                <a:lnTo>
                  <a:pt x="4521" y="12649"/>
                </a:lnTo>
                <a:cubicBezTo>
                  <a:pt x="4521" y="13053"/>
                  <a:pt x="4861" y="13371"/>
                  <a:pt x="5264" y="13392"/>
                </a:cubicBezTo>
                <a:lnTo>
                  <a:pt x="8235" y="13392"/>
                </a:lnTo>
                <a:cubicBezTo>
                  <a:pt x="8660" y="13392"/>
                  <a:pt x="8978" y="13053"/>
                  <a:pt x="8978" y="12649"/>
                </a:cubicBezTo>
                <a:lnTo>
                  <a:pt x="8978" y="11928"/>
                </a:lnTo>
                <a:cubicBezTo>
                  <a:pt x="9402" y="11758"/>
                  <a:pt x="9806" y="11525"/>
                  <a:pt x="10188" y="11249"/>
                </a:cubicBezTo>
                <a:lnTo>
                  <a:pt x="10782" y="11588"/>
                </a:lnTo>
                <a:cubicBezTo>
                  <a:pt x="10898" y="11661"/>
                  <a:pt x="11034" y="11694"/>
                  <a:pt x="11169" y="11694"/>
                </a:cubicBezTo>
                <a:cubicBezTo>
                  <a:pt x="11232" y="11694"/>
                  <a:pt x="11295" y="11687"/>
                  <a:pt x="11355" y="11673"/>
                </a:cubicBezTo>
                <a:cubicBezTo>
                  <a:pt x="11546" y="11610"/>
                  <a:pt x="11716" y="11482"/>
                  <a:pt x="11801" y="11312"/>
                </a:cubicBezTo>
                <a:lnTo>
                  <a:pt x="13286" y="8744"/>
                </a:lnTo>
                <a:cubicBezTo>
                  <a:pt x="13392" y="8575"/>
                  <a:pt x="13414" y="8362"/>
                  <a:pt x="13371" y="8171"/>
                </a:cubicBezTo>
                <a:cubicBezTo>
                  <a:pt x="13308" y="7980"/>
                  <a:pt x="13180" y="7811"/>
                  <a:pt x="13010" y="7726"/>
                </a:cubicBezTo>
                <a:lnTo>
                  <a:pt x="12416" y="7365"/>
                </a:lnTo>
                <a:cubicBezTo>
                  <a:pt x="12437" y="7131"/>
                  <a:pt x="12459" y="6919"/>
                  <a:pt x="12459" y="6686"/>
                </a:cubicBezTo>
                <a:cubicBezTo>
                  <a:pt x="12459" y="6452"/>
                  <a:pt x="12437" y="6219"/>
                  <a:pt x="12416" y="5985"/>
                </a:cubicBezTo>
                <a:lnTo>
                  <a:pt x="13010" y="5646"/>
                </a:lnTo>
                <a:cubicBezTo>
                  <a:pt x="13180" y="5540"/>
                  <a:pt x="13308" y="5370"/>
                  <a:pt x="13371" y="5179"/>
                </a:cubicBezTo>
                <a:lnTo>
                  <a:pt x="13371" y="5221"/>
                </a:lnTo>
                <a:cubicBezTo>
                  <a:pt x="13414" y="5030"/>
                  <a:pt x="13392" y="4818"/>
                  <a:pt x="13286" y="4648"/>
                </a:cubicBezTo>
                <a:lnTo>
                  <a:pt x="11801" y="2059"/>
                </a:lnTo>
                <a:cubicBezTo>
                  <a:pt x="11695" y="1889"/>
                  <a:pt x="11546" y="1762"/>
                  <a:pt x="11355" y="1720"/>
                </a:cubicBezTo>
                <a:cubicBezTo>
                  <a:pt x="11283" y="1696"/>
                  <a:pt x="11209" y="1684"/>
                  <a:pt x="11135" y="1684"/>
                </a:cubicBezTo>
                <a:cubicBezTo>
                  <a:pt x="11011" y="1684"/>
                  <a:pt x="10888" y="1717"/>
                  <a:pt x="10782" y="1783"/>
                </a:cubicBezTo>
                <a:lnTo>
                  <a:pt x="10167" y="2144"/>
                </a:lnTo>
                <a:cubicBezTo>
                  <a:pt x="9806" y="1868"/>
                  <a:pt x="9402" y="1635"/>
                  <a:pt x="8978" y="1444"/>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38"/>
          <p:cNvSpPr/>
          <p:nvPr/>
        </p:nvSpPr>
        <p:spPr>
          <a:xfrm>
            <a:off x="6096343" y="2935106"/>
            <a:ext cx="110469" cy="94631"/>
          </a:xfrm>
          <a:custGeom>
            <a:avLst/>
            <a:gdLst/>
            <a:ahLst/>
            <a:cxnLst/>
            <a:rect l="l" t="t" r="r" b="b"/>
            <a:pathLst>
              <a:path w="6368" h="5455" extrusionOk="0">
                <a:moveTo>
                  <a:pt x="3634" y="1478"/>
                </a:moveTo>
                <a:cubicBezTo>
                  <a:pt x="4272" y="1478"/>
                  <a:pt x="4882" y="1971"/>
                  <a:pt x="4882" y="2717"/>
                </a:cubicBezTo>
                <a:cubicBezTo>
                  <a:pt x="4882" y="3396"/>
                  <a:pt x="4330" y="3969"/>
                  <a:pt x="3651" y="3969"/>
                </a:cubicBezTo>
                <a:cubicBezTo>
                  <a:pt x="2526" y="3969"/>
                  <a:pt x="1974" y="2632"/>
                  <a:pt x="2759" y="1847"/>
                </a:cubicBezTo>
                <a:cubicBezTo>
                  <a:pt x="3014" y="1592"/>
                  <a:pt x="3327" y="1478"/>
                  <a:pt x="3634" y="1478"/>
                </a:cubicBezTo>
                <a:close/>
                <a:moveTo>
                  <a:pt x="3651" y="0"/>
                </a:moveTo>
                <a:cubicBezTo>
                  <a:pt x="1210" y="0"/>
                  <a:pt x="0" y="2929"/>
                  <a:pt x="1719" y="4648"/>
                </a:cubicBezTo>
                <a:cubicBezTo>
                  <a:pt x="2276" y="5205"/>
                  <a:pt x="2960" y="5454"/>
                  <a:pt x="3630" y="5454"/>
                </a:cubicBezTo>
                <a:cubicBezTo>
                  <a:pt x="5029" y="5454"/>
                  <a:pt x="6367" y="4367"/>
                  <a:pt x="6367" y="2717"/>
                </a:cubicBezTo>
                <a:cubicBezTo>
                  <a:pt x="6367" y="1210"/>
                  <a:pt x="5136"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38"/>
          <p:cNvSpPr/>
          <p:nvPr/>
        </p:nvSpPr>
        <p:spPr>
          <a:xfrm>
            <a:off x="5957545" y="2255448"/>
            <a:ext cx="439985" cy="440366"/>
          </a:xfrm>
          <a:custGeom>
            <a:avLst/>
            <a:gdLst/>
            <a:ahLst/>
            <a:cxnLst/>
            <a:rect l="l" t="t" r="r" b="b"/>
            <a:pathLst>
              <a:path w="25363" h="25385" extrusionOk="0">
                <a:moveTo>
                  <a:pt x="23134" y="1487"/>
                </a:moveTo>
                <a:cubicBezTo>
                  <a:pt x="23537" y="1487"/>
                  <a:pt x="23876" y="1805"/>
                  <a:pt x="23876" y="2230"/>
                </a:cubicBezTo>
                <a:lnTo>
                  <a:pt x="23876" y="23156"/>
                </a:lnTo>
                <a:cubicBezTo>
                  <a:pt x="23876" y="23559"/>
                  <a:pt x="23558" y="23898"/>
                  <a:pt x="23134" y="23898"/>
                </a:cubicBezTo>
                <a:lnTo>
                  <a:pt x="2229" y="23898"/>
                </a:lnTo>
                <a:cubicBezTo>
                  <a:pt x="1804" y="23898"/>
                  <a:pt x="1486" y="23559"/>
                  <a:pt x="1486" y="23156"/>
                </a:cubicBezTo>
                <a:lnTo>
                  <a:pt x="1486" y="2230"/>
                </a:lnTo>
                <a:cubicBezTo>
                  <a:pt x="1486" y="1805"/>
                  <a:pt x="1804" y="1487"/>
                  <a:pt x="2229" y="1487"/>
                </a:cubicBezTo>
                <a:close/>
                <a:moveTo>
                  <a:pt x="23172" y="1"/>
                </a:moveTo>
                <a:cubicBezTo>
                  <a:pt x="23159" y="1"/>
                  <a:pt x="23146" y="1"/>
                  <a:pt x="23134" y="1"/>
                </a:cubicBezTo>
                <a:lnTo>
                  <a:pt x="2229" y="1"/>
                </a:lnTo>
                <a:cubicBezTo>
                  <a:pt x="998" y="1"/>
                  <a:pt x="0" y="999"/>
                  <a:pt x="0" y="2230"/>
                </a:cubicBezTo>
                <a:lnTo>
                  <a:pt x="0" y="23156"/>
                </a:lnTo>
                <a:cubicBezTo>
                  <a:pt x="0" y="24387"/>
                  <a:pt x="998" y="25384"/>
                  <a:pt x="2229" y="25384"/>
                </a:cubicBezTo>
                <a:lnTo>
                  <a:pt x="23134" y="25384"/>
                </a:lnTo>
                <a:cubicBezTo>
                  <a:pt x="24365" y="25384"/>
                  <a:pt x="25362" y="24387"/>
                  <a:pt x="25362" y="23156"/>
                </a:cubicBezTo>
                <a:lnTo>
                  <a:pt x="25362" y="2230"/>
                </a:lnTo>
                <a:cubicBezTo>
                  <a:pt x="25362" y="991"/>
                  <a:pt x="24385" y="1"/>
                  <a:pt x="23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38"/>
          <p:cNvSpPr/>
          <p:nvPr/>
        </p:nvSpPr>
        <p:spPr>
          <a:xfrm>
            <a:off x="6011670" y="2307733"/>
            <a:ext cx="331736" cy="154653"/>
          </a:xfrm>
          <a:custGeom>
            <a:avLst/>
            <a:gdLst/>
            <a:ahLst/>
            <a:cxnLst/>
            <a:rect l="l" t="t" r="r" b="b"/>
            <a:pathLst>
              <a:path w="19123" h="8915" extrusionOk="0">
                <a:moveTo>
                  <a:pt x="4330" y="1481"/>
                </a:moveTo>
                <a:cubicBezTo>
                  <a:pt x="5856" y="1481"/>
                  <a:pt x="7322" y="2664"/>
                  <a:pt x="7322" y="4458"/>
                </a:cubicBezTo>
                <a:cubicBezTo>
                  <a:pt x="7322" y="6092"/>
                  <a:pt x="5985" y="7429"/>
                  <a:pt x="4351" y="7429"/>
                </a:cubicBezTo>
                <a:cubicBezTo>
                  <a:pt x="1698" y="7429"/>
                  <a:pt x="382" y="4224"/>
                  <a:pt x="2250" y="2357"/>
                </a:cubicBezTo>
                <a:cubicBezTo>
                  <a:pt x="2854" y="1752"/>
                  <a:pt x="3599" y="1481"/>
                  <a:pt x="4330" y="1481"/>
                </a:cubicBezTo>
                <a:close/>
                <a:moveTo>
                  <a:pt x="14771" y="1486"/>
                </a:moveTo>
                <a:cubicBezTo>
                  <a:pt x="16406" y="1486"/>
                  <a:pt x="17743" y="2802"/>
                  <a:pt x="17743" y="4458"/>
                </a:cubicBezTo>
                <a:cubicBezTo>
                  <a:pt x="17743" y="6092"/>
                  <a:pt x="16406" y="7429"/>
                  <a:pt x="14771" y="7429"/>
                </a:cubicBezTo>
                <a:lnTo>
                  <a:pt x="7683" y="7429"/>
                </a:lnTo>
                <a:cubicBezTo>
                  <a:pt x="9190" y="5731"/>
                  <a:pt x="9190" y="3163"/>
                  <a:pt x="7683" y="1486"/>
                </a:cubicBezTo>
                <a:close/>
                <a:moveTo>
                  <a:pt x="4351" y="1"/>
                </a:moveTo>
                <a:cubicBezTo>
                  <a:pt x="1931" y="65"/>
                  <a:pt x="0" y="2038"/>
                  <a:pt x="0" y="4458"/>
                </a:cubicBezTo>
                <a:cubicBezTo>
                  <a:pt x="0" y="6877"/>
                  <a:pt x="1931" y="8872"/>
                  <a:pt x="4351" y="8915"/>
                </a:cubicBezTo>
                <a:lnTo>
                  <a:pt x="14771" y="8915"/>
                </a:lnTo>
                <a:cubicBezTo>
                  <a:pt x="17191" y="8872"/>
                  <a:pt x="19122" y="6877"/>
                  <a:pt x="19122" y="4458"/>
                </a:cubicBezTo>
                <a:cubicBezTo>
                  <a:pt x="19122" y="2038"/>
                  <a:pt x="17191" y="65"/>
                  <a:pt x="147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38"/>
          <p:cNvSpPr/>
          <p:nvPr/>
        </p:nvSpPr>
        <p:spPr>
          <a:xfrm>
            <a:off x="6009813" y="2488511"/>
            <a:ext cx="335431" cy="154653"/>
          </a:xfrm>
          <a:custGeom>
            <a:avLst/>
            <a:gdLst/>
            <a:ahLst/>
            <a:cxnLst/>
            <a:rect l="l" t="t" r="r" b="b"/>
            <a:pathLst>
              <a:path w="19336" h="8915" extrusionOk="0">
                <a:moveTo>
                  <a:pt x="11546" y="1486"/>
                </a:moveTo>
                <a:cubicBezTo>
                  <a:pt x="10018" y="3163"/>
                  <a:pt x="10018" y="5731"/>
                  <a:pt x="11546" y="7429"/>
                </a:cubicBezTo>
                <a:lnTo>
                  <a:pt x="4458" y="7429"/>
                </a:lnTo>
                <a:cubicBezTo>
                  <a:pt x="2824" y="7429"/>
                  <a:pt x="1487" y="6092"/>
                  <a:pt x="1487" y="4457"/>
                </a:cubicBezTo>
                <a:cubicBezTo>
                  <a:pt x="1487" y="2802"/>
                  <a:pt x="2824" y="1486"/>
                  <a:pt x="4458" y="1486"/>
                </a:cubicBezTo>
                <a:close/>
                <a:moveTo>
                  <a:pt x="14858" y="1471"/>
                </a:moveTo>
                <a:cubicBezTo>
                  <a:pt x="16384" y="1471"/>
                  <a:pt x="17850" y="2663"/>
                  <a:pt x="17850" y="4457"/>
                </a:cubicBezTo>
                <a:cubicBezTo>
                  <a:pt x="17850" y="6092"/>
                  <a:pt x="16513" y="7429"/>
                  <a:pt x="14878" y="7429"/>
                </a:cubicBezTo>
                <a:cubicBezTo>
                  <a:pt x="12226" y="7429"/>
                  <a:pt x="10888" y="4224"/>
                  <a:pt x="12777" y="2356"/>
                </a:cubicBezTo>
                <a:cubicBezTo>
                  <a:pt x="13382" y="1745"/>
                  <a:pt x="14127" y="1471"/>
                  <a:pt x="14858" y="1471"/>
                </a:cubicBezTo>
                <a:close/>
                <a:moveTo>
                  <a:pt x="4458" y="0"/>
                </a:moveTo>
                <a:cubicBezTo>
                  <a:pt x="1996" y="0"/>
                  <a:pt x="1" y="1995"/>
                  <a:pt x="1" y="4457"/>
                </a:cubicBezTo>
                <a:cubicBezTo>
                  <a:pt x="1" y="6919"/>
                  <a:pt x="1996" y="8914"/>
                  <a:pt x="4458" y="8914"/>
                </a:cubicBezTo>
                <a:lnTo>
                  <a:pt x="14878" y="8914"/>
                </a:lnTo>
                <a:cubicBezTo>
                  <a:pt x="17340" y="8914"/>
                  <a:pt x="19335" y="6919"/>
                  <a:pt x="19335" y="4457"/>
                </a:cubicBezTo>
                <a:cubicBezTo>
                  <a:pt x="19335" y="1995"/>
                  <a:pt x="17340" y="0"/>
                  <a:pt x="148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38"/>
          <p:cNvSpPr/>
          <p:nvPr/>
        </p:nvSpPr>
        <p:spPr>
          <a:xfrm>
            <a:off x="5957545" y="1701733"/>
            <a:ext cx="443298" cy="440349"/>
          </a:xfrm>
          <a:custGeom>
            <a:avLst/>
            <a:gdLst/>
            <a:ahLst/>
            <a:cxnLst/>
            <a:rect l="l" t="t" r="r" b="b"/>
            <a:pathLst>
              <a:path w="25554" h="25384" extrusionOk="0">
                <a:moveTo>
                  <a:pt x="23346" y="3481"/>
                </a:moveTo>
                <a:lnTo>
                  <a:pt x="23006" y="4097"/>
                </a:lnTo>
                <a:cubicBezTo>
                  <a:pt x="22858" y="4330"/>
                  <a:pt x="22858" y="4606"/>
                  <a:pt x="23006" y="4839"/>
                </a:cubicBezTo>
                <a:lnTo>
                  <a:pt x="23346" y="5455"/>
                </a:lnTo>
                <a:lnTo>
                  <a:pt x="21308" y="5455"/>
                </a:lnTo>
                <a:lnTo>
                  <a:pt x="21308" y="3481"/>
                </a:lnTo>
                <a:close/>
                <a:moveTo>
                  <a:pt x="10421" y="6431"/>
                </a:moveTo>
                <a:lnTo>
                  <a:pt x="10421" y="9169"/>
                </a:lnTo>
                <a:cubicBezTo>
                  <a:pt x="10421" y="9572"/>
                  <a:pt x="10739" y="9912"/>
                  <a:pt x="11164" y="9912"/>
                </a:cubicBezTo>
                <a:lnTo>
                  <a:pt x="14114" y="9912"/>
                </a:lnTo>
                <a:cubicBezTo>
                  <a:pt x="14517" y="9912"/>
                  <a:pt x="14857" y="9572"/>
                  <a:pt x="14857" y="9169"/>
                </a:cubicBezTo>
                <a:lnTo>
                  <a:pt x="14857" y="6431"/>
                </a:lnTo>
                <a:lnTo>
                  <a:pt x="14857" y="6431"/>
                </a:lnTo>
                <a:cubicBezTo>
                  <a:pt x="17064" y="8086"/>
                  <a:pt x="16767" y="11482"/>
                  <a:pt x="14305" y="12734"/>
                </a:cubicBezTo>
                <a:cubicBezTo>
                  <a:pt x="14050" y="12862"/>
                  <a:pt x="13880" y="13116"/>
                  <a:pt x="13880" y="13392"/>
                </a:cubicBezTo>
                <a:lnTo>
                  <a:pt x="13880" y="19441"/>
                </a:lnTo>
                <a:lnTo>
                  <a:pt x="11397" y="19441"/>
                </a:lnTo>
                <a:lnTo>
                  <a:pt x="11397" y="13392"/>
                </a:lnTo>
                <a:cubicBezTo>
                  <a:pt x="11397" y="13116"/>
                  <a:pt x="11249" y="12862"/>
                  <a:pt x="10994" y="12734"/>
                </a:cubicBezTo>
                <a:cubicBezTo>
                  <a:pt x="8532" y="11503"/>
                  <a:pt x="8214" y="8108"/>
                  <a:pt x="10421" y="6431"/>
                </a:cubicBezTo>
                <a:close/>
                <a:moveTo>
                  <a:pt x="19823" y="1486"/>
                </a:moveTo>
                <a:lnTo>
                  <a:pt x="19823" y="19441"/>
                </a:lnTo>
                <a:lnTo>
                  <a:pt x="15366" y="19441"/>
                </a:lnTo>
                <a:lnTo>
                  <a:pt x="15366" y="13838"/>
                </a:lnTo>
                <a:cubicBezTo>
                  <a:pt x="19080" y="11546"/>
                  <a:pt x="18486" y="5964"/>
                  <a:pt x="14368" y="4500"/>
                </a:cubicBezTo>
                <a:cubicBezTo>
                  <a:pt x="14285" y="4471"/>
                  <a:pt x="14201" y="4457"/>
                  <a:pt x="14120" y="4457"/>
                </a:cubicBezTo>
                <a:cubicBezTo>
                  <a:pt x="13721" y="4457"/>
                  <a:pt x="13371" y="4778"/>
                  <a:pt x="13371" y="5200"/>
                </a:cubicBezTo>
                <a:lnTo>
                  <a:pt x="13371" y="8426"/>
                </a:lnTo>
                <a:lnTo>
                  <a:pt x="11885" y="8426"/>
                </a:lnTo>
                <a:lnTo>
                  <a:pt x="11885" y="5200"/>
                </a:lnTo>
                <a:cubicBezTo>
                  <a:pt x="11885" y="4967"/>
                  <a:pt x="11758" y="4733"/>
                  <a:pt x="11567" y="4606"/>
                </a:cubicBezTo>
                <a:cubicBezTo>
                  <a:pt x="11441" y="4508"/>
                  <a:pt x="11288" y="4456"/>
                  <a:pt x="11132" y="4456"/>
                </a:cubicBezTo>
                <a:cubicBezTo>
                  <a:pt x="11050" y="4456"/>
                  <a:pt x="10968" y="4471"/>
                  <a:pt x="10888" y="4500"/>
                </a:cubicBezTo>
                <a:cubicBezTo>
                  <a:pt x="6770" y="5964"/>
                  <a:pt x="6176" y="11546"/>
                  <a:pt x="9911" y="13838"/>
                </a:cubicBezTo>
                <a:lnTo>
                  <a:pt x="9911" y="19441"/>
                </a:lnTo>
                <a:lnTo>
                  <a:pt x="5433" y="19441"/>
                </a:lnTo>
                <a:lnTo>
                  <a:pt x="5433" y="1486"/>
                </a:lnTo>
                <a:close/>
                <a:moveTo>
                  <a:pt x="3948" y="1486"/>
                </a:moveTo>
                <a:lnTo>
                  <a:pt x="3948" y="19420"/>
                </a:lnTo>
                <a:lnTo>
                  <a:pt x="2207" y="19420"/>
                </a:lnTo>
                <a:cubicBezTo>
                  <a:pt x="1953" y="19420"/>
                  <a:pt x="1698" y="19483"/>
                  <a:pt x="1465" y="19547"/>
                </a:cubicBezTo>
                <a:lnTo>
                  <a:pt x="1486" y="2229"/>
                </a:lnTo>
                <a:cubicBezTo>
                  <a:pt x="1486" y="1826"/>
                  <a:pt x="1804" y="1486"/>
                  <a:pt x="2229" y="1486"/>
                </a:cubicBezTo>
                <a:close/>
                <a:moveTo>
                  <a:pt x="19122" y="20927"/>
                </a:moveTo>
                <a:cubicBezTo>
                  <a:pt x="18719" y="21882"/>
                  <a:pt x="18719" y="22943"/>
                  <a:pt x="19122" y="23898"/>
                </a:cubicBezTo>
                <a:lnTo>
                  <a:pt x="2229" y="23898"/>
                </a:lnTo>
                <a:cubicBezTo>
                  <a:pt x="1804" y="23898"/>
                  <a:pt x="1486" y="23558"/>
                  <a:pt x="1486" y="23155"/>
                </a:cubicBezTo>
                <a:lnTo>
                  <a:pt x="1486" y="21669"/>
                </a:lnTo>
                <a:cubicBezTo>
                  <a:pt x="1486" y="21266"/>
                  <a:pt x="1804" y="20927"/>
                  <a:pt x="2229" y="20927"/>
                </a:cubicBezTo>
                <a:close/>
                <a:moveTo>
                  <a:pt x="2229" y="0"/>
                </a:moveTo>
                <a:cubicBezTo>
                  <a:pt x="998" y="0"/>
                  <a:pt x="0" y="998"/>
                  <a:pt x="0" y="2229"/>
                </a:cubicBezTo>
                <a:lnTo>
                  <a:pt x="0" y="23155"/>
                </a:lnTo>
                <a:cubicBezTo>
                  <a:pt x="0" y="24386"/>
                  <a:pt x="998" y="25383"/>
                  <a:pt x="2229" y="25383"/>
                </a:cubicBezTo>
                <a:lnTo>
                  <a:pt x="20566" y="25383"/>
                </a:lnTo>
                <a:cubicBezTo>
                  <a:pt x="21245" y="25383"/>
                  <a:pt x="21563" y="24534"/>
                  <a:pt x="21054" y="24089"/>
                </a:cubicBezTo>
                <a:cubicBezTo>
                  <a:pt x="20056" y="23176"/>
                  <a:pt x="20056" y="21627"/>
                  <a:pt x="21054" y="20736"/>
                </a:cubicBezTo>
                <a:cubicBezTo>
                  <a:pt x="21202" y="20587"/>
                  <a:pt x="21308" y="20375"/>
                  <a:pt x="21308" y="20184"/>
                </a:cubicBezTo>
                <a:lnTo>
                  <a:pt x="21308" y="6940"/>
                </a:lnTo>
                <a:lnTo>
                  <a:pt x="24619" y="6940"/>
                </a:lnTo>
                <a:cubicBezTo>
                  <a:pt x="25192" y="6940"/>
                  <a:pt x="25553" y="6325"/>
                  <a:pt x="25277" y="5837"/>
                </a:cubicBezTo>
                <a:lnTo>
                  <a:pt x="24492" y="4457"/>
                </a:lnTo>
                <a:lnTo>
                  <a:pt x="25277" y="3099"/>
                </a:lnTo>
                <a:cubicBezTo>
                  <a:pt x="25553" y="2611"/>
                  <a:pt x="25192" y="1995"/>
                  <a:pt x="24619" y="1974"/>
                </a:cubicBezTo>
                <a:lnTo>
                  <a:pt x="21308" y="1974"/>
                </a:lnTo>
                <a:lnTo>
                  <a:pt x="21308" y="743"/>
                </a:lnTo>
                <a:cubicBezTo>
                  <a:pt x="21308" y="340"/>
                  <a:pt x="20969" y="0"/>
                  <a:pt x="205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38"/>
          <p:cNvSpPr/>
          <p:nvPr/>
        </p:nvSpPr>
        <p:spPr>
          <a:xfrm>
            <a:off x="5999145" y="1207277"/>
            <a:ext cx="311856" cy="266787"/>
          </a:xfrm>
          <a:custGeom>
            <a:avLst/>
            <a:gdLst/>
            <a:ahLst/>
            <a:cxnLst/>
            <a:rect l="l" t="t" r="r" b="b"/>
            <a:pathLst>
              <a:path w="17977" h="15379" extrusionOk="0">
                <a:moveTo>
                  <a:pt x="9530" y="1529"/>
                </a:moveTo>
                <a:lnTo>
                  <a:pt x="9530" y="3036"/>
                </a:lnTo>
                <a:cubicBezTo>
                  <a:pt x="7535" y="3354"/>
                  <a:pt x="5964" y="4924"/>
                  <a:pt x="5625" y="6941"/>
                </a:cubicBezTo>
                <a:lnTo>
                  <a:pt x="4139" y="6941"/>
                </a:lnTo>
                <a:cubicBezTo>
                  <a:pt x="4479" y="4097"/>
                  <a:pt x="6707" y="1868"/>
                  <a:pt x="9530" y="1529"/>
                </a:cubicBezTo>
                <a:close/>
                <a:moveTo>
                  <a:pt x="9530" y="4542"/>
                </a:moveTo>
                <a:lnTo>
                  <a:pt x="9530" y="6941"/>
                </a:lnTo>
                <a:lnTo>
                  <a:pt x="7153" y="6941"/>
                </a:lnTo>
                <a:cubicBezTo>
                  <a:pt x="7429" y="5752"/>
                  <a:pt x="8362" y="4840"/>
                  <a:pt x="9530" y="4542"/>
                </a:cubicBezTo>
                <a:close/>
                <a:moveTo>
                  <a:pt x="11015" y="4542"/>
                </a:moveTo>
                <a:cubicBezTo>
                  <a:pt x="12204" y="4818"/>
                  <a:pt x="13116" y="5752"/>
                  <a:pt x="13414" y="6941"/>
                </a:cubicBezTo>
                <a:lnTo>
                  <a:pt x="11015" y="6941"/>
                </a:lnTo>
                <a:lnTo>
                  <a:pt x="11015" y="4542"/>
                </a:lnTo>
                <a:close/>
                <a:moveTo>
                  <a:pt x="11015" y="1529"/>
                </a:moveTo>
                <a:cubicBezTo>
                  <a:pt x="13859" y="1868"/>
                  <a:pt x="16088" y="4097"/>
                  <a:pt x="16427" y="6941"/>
                </a:cubicBezTo>
                <a:lnTo>
                  <a:pt x="14942" y="6941"/>
                </a:lnTo>
                <a:cubicBezTo>
                  <a:pt x="14602" y="4924"/>
                  <a:pt x="13032" y="3354"/>
                  <a:pt x="11015" y="3036"/>
                </a:cubicBezTo>
                <a:lnTo>
                  <a:pt x="11015" y="1529"/>
                </a:lnTo>
                <a:close/>
                <a:moveTo>
                  <a:pt x="9530" y="8426"/>
                </a:moveTo>
                <a:lnTo>
                  <a:pt x="9530" y="10803"/>
                </a:lnTo>
                <a:cubicBezTo>
                  <a:pt x="8362" y="10527"/>
                  <a:pt x="7429" y="9615"/>
                  <a:pt x="7153" y="8426"/>
                </a:cubicBezTo>
                <a:close/>
                <a:moveTo>
                  <a:pt x="13414" y="8426"/>
                </a:moveTo>
                <a:cubicBezTo>
                  <a:pt x="13138" y="9594"/>
                  <a:pt x="12204" y="10527"/>
                  <a:pt x="11015" y="10803"/>
                </a:cubicBezTo>
                <a:lnTo>
                  <a:pt x="11015" y="8426"/>
                </a:lnTo>
                <a:close/>
                <a:moveTo>
                  <a:pt x="5625" y="8426"/>
                </a:moveTo>
                <a:cubicBezTo>
                  <a:pt x="5964" y="10421"/>
                  <a:pt x="7535" y="11992"/>
                  <a:pt x="9530" y="12331"/>
                </a:cubicBezTo>
                <a:lnTo>
                  <a:pt x="9530" y="13838"/>
                </a:lnTo>
                <a:cubicBezTo>
                  <a:pt x="6707" y="13477"/>
                  <a:pt x="4479" y="11249"/>
                  <a:pt x="4139" y="8426"/>
                </a:cubicBezTo>
                <a:close/>
                <a:moveTo>
                  <a:pt x="16427" y="8426"/>
                </a:moveTo>
                <a:cubicBezTo>
                  <a:pt x="16088" y="11249"/>
                  <a:pt x="13859" y="13477"/>
                  <a:pt x="11015" y="13838"/>
                </a:cubicBezTo>
                <a:lnTo>
                  <a:pt x="11015" y="12331"/>
                </a:lnTo>
                <a:cubicBezTo>
                  <a:pt x="13032" y="12013"/>
                  <a:pt x="14602" y="10421"/>
                  <a:pt x="14942" y="8426"/>
                </a:cubicBezTo>
                <a:close/>
                <a:moveTo>
                  <a:pt x="10273" y="1"/>
                </a:moveTo>
                <a:cubicBezTo>
                  <a:pt x="3417" y="1"/>
                  <a:pt x="0" y="8278"/>
                  <a:pt x="4839" y="13138"/>
                </a:cubicBezTo>
                <a:cubicBezTo>
                  <a:pt x="6315" y="14600"/>
                  <a:pt x="8285" y="15378"/>
                  <a:pt x="10284" y="15378"/>
                </a:cubicBezTo>
                <a:cubicBezTo>
                  <a:pt x="11275" y="15378"/>
                  <a:pt x="12273" y="15187"/>
                  <a:pt x="13223" y="14793"/>
                </a:cubicBezTo>
                <a:cubicBezTo>
                  <a:pt x="16109" y="13605"/>
                  <a:pt x="17977" y="10803"/>
                  <a:pt x="17977" y="7683"/>
                </a:cubicBezTo>
                <a:cubicBezTo>
                  <a:pt x="17977" y="3439"/>
                  <a:pt x="14538" y="1"/>
                  <a:pt x="102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38"/>
          <p:cNvSpPr/>
          <p:nvPr/>
        </p:nvSpPr>
        <p:spPr>
          <a:xfrm>
            <a:off x="5957164" y="1120401"/>
            <a:ext cx="440366" cy="440332"/>
          </a:xfrm>
          <a:custGeom>
            <a:avLst/>
            <a:gdLst/>
            <a:ahLst/>
            <a:cxnLst/>
            <a:rect l="l" t="t" r="r" b="b"/>
            <a:pathLst>
              <a:path w="25385" h="25383" extrusionOk="0">
                <a:moveTo>
                  <a:pt x="13945" y="1486"/>
                </a:moveTo>
                <a:lnTo>
                  <a:pt x="13945" y="2462"/>
                </a:lnTo>
                <a:cubicBezTo>
                  <a:pt x="13945" y="2823"/>
                  <a:pt x="14199" y="3141"/>
                  <a:pt x="14560" y="3205"/>
                </a:cubicBezTo>
                <a:cubicBezTo>
                  <a:pt x="15834" y="3438"/>
                  <a:pt x="17043" y="3948"/>
                  <a:pt x="18126" y="4669"/>
                </a:cubicBezTo>
                <a:cubicBezTo>
                  <a:pt x="18245" y="4761"/>
                  <a:pt x="18388" y="4805"/>
                  <a:pt x="18533" y="4805"/>
                </a:cubicBezTo>
                <a:cubicBezTo>
                  <a:pt x="18722" y="4805"/>
                  <a:pt x="18915" y="4729"/>
                  <a:pt x="19059" y="4584"/>
                </a:cubicBezTo>
                <a:lnTo>
                  <a:pt x="19760" y="3884"/>
                </a:lnTo>
                <a:lnTo>
                  <a:pt x="21500" y="5645"/>
                </a:lnTo>
                <a:lnTo>
                  <a:pt x="20821" y="6346"/>
                </a:lnTo>
                <a:cubicBezTo>
                  <a:pt x="20566" y="6579"/>
                  <a:pt x="20524" y="6982"/>
                  <a:pt x="20715" y="7280"/>
                </a:cubicBezTo>
                <a:cubicBezTo>
                  <a:pt x="21458" y="8362"/>
                  <a:pt x="21946" y="9572"/>
                  <a:pt x="22201" y="10845"/>
                </a:cubicBezTo>
                <a:cubicBezTo>
                  <a:pt x="22264" y="11185"/>
                  <a:pt x="22561" y="11439"/>
                  <a:pt x="22922" y="11461"/>
                </a:cubicBezTo>
                <a:lnTo>
                  <a:pt x="23920" y="11461"/>
                </a:lnTo>
                <a:lnTo>
                  <a:pt x="23898" y="13944"/>
                </a:lnTo>
                <a:lnTo>
                  <a:pt x="22922" y="13944"/>
                </a:lnTo>
                <a:cubicBezTo>
                  <a:pt x="22561" y="13944"/>
                  <a:pt x="22264" y="14198"/>
                  <a:pt x="22201" y="14538"/>
                </a:cubicBezTo>
                <a:cubicBezTo>
                  <a:pt x="21946" y="15811"/>
                  <a:pt x="21436" y="17042"/>
                  <a:pt x="20715" y="18103"/>
                </a:cubicBezTo>
                <a:cubicBezTo>
                  <a:pt x="20503" y="18401"/>
                  <a:pt x="20545" y="18804"/>
                  <a:pt x="20800" y="19058"/>
                </a:cubicBezTo>
                <a:lnTo>
                  <a:pt x="21500" y="19738"/>
                </a:lnTo>
                <a:lnTo>
                  <a:pt x="19739" y="21499"/>
                </a:lnTo>
                <a:lnTo>
                  <a:pt x="19059" y="20799"/>
                </a:lnTo>
                <a:cubicBezTo>
                  <a:pt x="18911" y="20650"/>
                  <a:pt x="18712" y="20574"/>
                  <a:pt x="18513" y="20574"/>
                </a:cubicBezTo>
                <a:cubicBezTo>
                  <a:pt x="18371" y="20574"/>
                  <a:pt x="18228" y="20613"/>
                  <a:pt x="18104" y="20693"/>
                </a:cubicBezTo>
                <a:cubicBezTo>
                  <a:pt x="17022" y="21435"/>
                  <a:pt x="15812" y="21945"/>
                  <a:pt x="14539" y="22178"/>
                </a:cubicBezTo>
                <a:cubicBezTo>
                  <a:pt x="14199" y="22242"/>
                  <a:pt x="13945" y="22560"/>
                  <a:pt x="13945" y="22921"/>
                </a:cubicBezTo>
                <a:lnTo>
                  <a:pt x="13945" y="23897"/>
                </a:lnTo>
                <a:lnTo>
                  <a:pt x="11462" y="23897"/>
                </a:lnTo>
                <a:lnTo>
                  <a:pt x="11462" y="22921"/>
                </a:lnTo>
                <a:cubicBezTo>
                  <a:pt x="11462" y="22560"/>
                  <a:pt x="11207" y="22242"/>
                  <a:pt x="10867" y="22178"/>
                </a:cubicBezTo>
                <a:cubicBezTo>
                  <a:pt x="9594" y="21924"/>
                  <a:pt x="8363" y="21435"/>
                  <a:pt x="7302" y="20693"/>
                </a:cubicBezTo>
                <a:cubicBezTo>
                  <a:pt x="7171" y="20609"/>
                  <a:pt x="7020" y="20566"/>
                  <a:pt x="6869" y="20566"/>
                </a:cubicBezTo>
                <a:cubicBezTo>
                  <a:pt x="6678" y="20566"/>
                  <a:pt x="6489" y="20635"/>
                  <a:pt x="6347" y="20778"/>
                </a:cubicBezTo>
                <a:lnTo>
                  <a:pt x="5668" y="21499"/>
                </a:lnTo>
                <a:lnTo>
                  <a:pt x="3906" y="19738"/>
                </a:lnTo>
                <a:lnTo>
                  <a:pt x="4606" y="19037"/>
                </a:lnTo>
                <a:cubicBezTo>
                  <a:pt x="4840" y="18783"/>
                  <a:pt x="4882" y="18401"/>
                  <a:pt x="4691" y="18103"/>
                </a:cubicBezTo>
                <a:cubicBezTo>
                  <a:pt x="3970" y="17021"/>
                  <a:pt x="3460" y="15811"/>
                  <a:pt x="3206" y="14538"/>
                </a:cubicBezTo>
                <a:cubicBezTo>
                  <a:pt x="3142" y="14177"/>
                  <a:pt x="2845" y="13922"/>
                  <a:pt x="2484" y="13922"/>
                </a:cubicBezTo>
                <a:lnTo>
                  <a:pt x="1508" y="13922"/>
                </a:lnTo>
                <a:lnTo>
                  <a:pt x="1508" y="11461"/>
                </a:lnTo>
                <a:lnTo>
                  <a:pt x="2484" y="11461"/>
                </a:lnTo>
                <a:cubicBezTo>
                  <a:pt x="2845" y="11439"/>
                  <a:pt x="3142" y="11185"/>
                  <a:pt x="3206" y="10845"/>
                </a:cubicBezTo>
                <a:cubicBezTo>
                  <a:pt x="3460" y="9572"/>
                  <a:pt x="3970" y="8362"/>
                  <a:pt x="4691" y="7280"/>
                </a:cubicBezTo>
                <a:cubicBezTo>
                  <a:pt x="4882" y="6982"/>
                  <a:pt x="4840" y="6579"/>
                  <a:pt x="4606" y="6346"/>
                </a:cubicBezTo>
                <a:lnTo>
                  <a:pt x="3906" y="5645"/>
                </a:lnTo>
                <a:lnTo>
                  <a:pt x="5668" y="3884"/>
                </a:lnTo>
                <a:lnTo>
                  <a:pt x="6368" y="4584"/>
                </a:lnTo>
                <a:cubicBezTo>
                  <a:pt x="6501" y="4729"/>
                  <a:pt x="6688" y="4805"/>
                  <a:pt x="6879" y="4805"/>
                </a:cubicBezTo>
                <a:cubicBezTo>
                  <a:pt x="7025" y="4805"/>
                  <a:pt x="7173" y="4761"/>
                  <a:pt x="7302" y="4669"/>
                </a:cubicBezTo>
                <a:cubicBezTo>
                  <a:pt x="8384" y="3948"/>
                  <a:pt x="9594" y="3438"/>
                  <a:pt x="10867" y="3205"/>
                </a:cubicBezTo>
                <a:cubicBezTo>
                  <a:pt x="11207" y="3141"/>
                  <a:pt x="11462" y="2823"/>
                  <a:pt x="11462" y="2462"/>
                </a:cubicBezTo>
                <a:lnTo>
                  <a:pt x="11462" y="1486"/>
                </a:lnTo>
                <a:close/>
                <a:moveTo>
                  <a:pt x="10719" y="0"/>
                </a:moveTo>
                <a:cubicBezTo>
                  <a:pt x="10316" y="0"/>
                  <a:pt x="9976" y="340"/>
                  <a:pt x="9976" y="743"/>
                </a:cubicBezTo>
                <a:lnTo>
                  <a:pt x="9976" y="1868"/>
                </a:lnTo>
                <a:cubicBezTo>
                  <a:pt x="8915" y="2144"/>
                  <a:pt x="7917" y="2547"/>
                  <a:pt x="6983" y="3120"/>
                </a:cubicBezTo>
                <a:lnTo>
                  <a:pt x="6177" y="2313"/>
                </a:lnTo>
                <a:cubicBezTo>
                  <a:pt x="6050" y="2186"/>
                  <a:pt x="5859" y="2101"/>
                  <a:pt x="5646" y="2101"/>
                </a:cubicBezTo>
                <a:cubicBezTo>
                  <a:pt x="5455" y="2101"/>
                  <a:pt x="5264" y="2165"/>
                  <a:pt x="5116" y="2313"/>
                </a:cubicBezTo>
                <a:lnTo>
                  <a:pt x="2336" y="5115"/>
                </a:lnTo>
                <a:cubicBezTo>
                  <a:pt x="2038" y="5412"/>
                  <a:pt x="2038" y="5879"/>
                  <a:pt x="2336" y="6176"/>
                </a:cubicBezTo>
                <a:lnTo>
                  <a:pt x="3121" y="6982"/>
                </a:lnTo>
                <a:cubicBezTo>
                  <a:pt x="2569" y="7895"/>
                  <a:pt x="2145" y="8914"/>
                  <a:pt x="1890" y="9975"/>
                </a:cubicBezTo>
                <a:lnTo>
                  <a:pt x="765" y="9975"/>
                </a:lnTo>
                <a:cubicBezTo>
                  <a:pt x="341" y="9975"/>
                  <a:pt x="1" y="10293"/>
                  <a:pt x="1" y="10718"/>
                </a:cubicBezTo>
                <a:lnTo>
                  <a:pt x="1" y="14665"/>
                </a:lnTo>
                <a:cubicBezTo>
                  <a:pt x="1" y="15090"/>
                  <a:pt x="341" y="15408"/>
                  <a:pt x="765" y="15408"/>
                </a:cubicBezTo>
                <a:lnTo>
                  <a:pt x="1890" y="15408"/>
                </a:lnTo>
                <a:cubicBezTo>
                  <a:pt x="2145" y="16469"/>
                  <a:pt x="2569" y="17467"/>
                  <a:pt x="3121" y="18401"/>
                </a:cubicBezTo>
                <a:lnTo>
                  <a:pt x="2336" y="19207"/>
                </a:lnTo>
                <a:cubicBezTo>
                  <a:pt x="2038" y="19504"/>
                  <a:pt x="2038" y="19971"/>
                  <a:pt x="2336" y="20268"/>
                </a:cubicBezTo>
                <a:lnTo>
                  <a:pt x="5137" y="23070"/>
                </a:lnTo>
                <a:cubicBezTo>
                  <a:pt x="5275" y="23218"/>
                  <a:pt x="5466" y="23292"/>
                  <a:pt x="5660" y="23292"/>
                </a:cubicBezTo>
                <a:cubicBezTo>
                  <a:pt x="5853" y="23292"/>
                  <a:pt x="6050" y="23218"/>
                  <a:pt x="6198" y="23070"/>
                </a:cubicBezTo>
                <a:lnTo>
                  <a:pt x="6983" y="22263"/>
                </a:lnTo>
                <a:cubicBezTo>
                  <a:pt x="7917" y="22836"/>
                  <a:pt x="8936" y="23261"/>
                  <a:pt x="9976" y="23515"/>
                </a:cubicBezTo>
                <a:lnTo>
                  <a:pt x="9976" y="24640"/>
                </a:lnTo>
                <a:cubicBezTo>
                  <a:pt x="9976" y="25043"/>
                  <a:pt x="10316" y="25383"/>
                  <a:pt x="10719" y="25383"/>
                </a:cubicBezTo>
                <a:lnTo>
                  <a:pt x="14687" y="25383"/>
                </a:lnTo>
                <a:cubicBezTo>
                  <a:pt x="15112" y="25383"/>
                  <a:pt x="15430" y="25065"/>
                  <a:pt x="15430" y="24640"/>
                </a:cubicBezTo>
                <a:lnTo>
                  <a:pt x="15430" y="23515"/>
                </a:lnTo>
                <a:cubicBezTo>
                  <a:pt x="16491" y="23239"/>
                  <a:pt x="17489" y="22815"/>
                  <a:pt x="18423" y="22263"/>
                </a:cubicBezTo>
                <a:lnTo>
                  <a:pt x="19229" y="23048"/>
                </a:lnTo>
                <a:cubicBezTo>
                  <a:pt x="19367" y="23208"/>
                  <a:pt x="19558" y="23287"/>
                  <a:pt x="19752" y="23287"/>
                </a:cubicBezTo>
                <a:cubicBezTo>
                  <a:pt x="19946" y="23287"/>
                  <a:pt x="20142" y="23208"/>
                  <a:pt x="20290" y="23048"/>
                </a:cubicBezTo>
                <a:lnTo>
                  <a:pt x="23071" y="20268"/>
                </a:lnTo>
                <a:cubicBezTo>
                  <a:pt x="23368" y="19971"/>
                  <a:pt x="23368" y="19483"/>
                  <a:pt x="23071" y="19207"/>
                </a:cubicBezTo>
                <a:lnTo>
                  <a:pt x="22285" y="18401"/>
                </a:lnTo>
                <a:cubicBezTo>
                  <a:pt x="22837" y="17467"/>
                  <a:pt x="23262" y="16469"/>
                  <a:pt x="23516" y="15408"/>
                </a:cubicBezTo>
                <a:lnTo>
                  <a:pt x="24641" y="15408"/>
                </a:lnTo>
                <a:cubicBezTo>
                  <a:pt x="25066" y="15408"/>
                  <a:pt x="25384" y="15068"/>
                  <a:pt x="25384" y="14665"/>
                </a:cubicBezTo>
                <a:lnTo>
                  <a:pt x="25384" y="10696"/>
                </a:lnTo>
                <a:cubicBezTo>
                  <a:pt x="25384" y="10293"/>
                  <a:pt x="25066" y="9954"/>
                  <a:pt x="24641" y="9954"/>
                </a:cubicBezTo>
                <a:lnTo>
                  <a:pt x="23516" y="9954"/>
                </a:lnTo>
                <a:cubicBezTo>
                  <a:pt x="23262" y="8914"/>
                  <a:pt x="22837" y="7895"/>
                  <a:pt x="22285" y="6961"/>
                </a:cubicBezTo>
                <a:lnTo>
                  <a:pt x="23071" y="6176"/>
                </a:lnTo>
                <a:cubicBezTo>
                  <a:pt x="23368" y="5879"/>
                  <a:pt x="23368" y="5412"/>
                  <a:pt x="23071" y="5115"/>
                </a:cubicBezTo>
                <a:lnTo>
                  <a:pt x="20269" y="2313"/>
                </a:lnTo>
                <a:cubicBezTo>
                  <a:pt x="20121" y="2165"/>
                  <a:pt x="19930" y="2090"/>
                  <a:pt x="19739" y="2090"/>
                </a:cubicBezTo>
                <a:cubicBezTo>
                  <a:pt x="19548" y="2090"/>
                  <a:pt x="19357" y="2165"/>
                  <a:pt x="19208" y="2313"/>
                </a:cubicBezTo>
                <a:lnTo>
                  <a:pt x="18423" y="3120"/>
                </a:lnTo>
                <a:cubicBezTo>
                  <a:pt x="17489" y="2547"/>
                  <a:pt x="16470" y="2144"/>
                  <a:pt x="15430" y="1868"/>
                </a:cubicBezTo>
                <a:lnTo>
                  <a:pt x="15430" y="743"/>
                </a:lnTo>
                <a:cubicBezTo>
                  <a:pt x="15430" y="340"/>
                  <a:pt x="15091" y="0"/>
                  <a:pt x="146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38"/>
          <p:cNvSpPr/>
          <p:nvPr/>
        </p:nvSpPr>
        <p:spPr>
          <a:xfrm>
            <a:off x="5267965" y="4227737"/>
            <a:ext cx="440349" cy="197727"/>
          </a:xfrm>
          <a:custGeom>
            <a:avLst/>
            <a:gdLst/>
            <a:ahLst/>
            <a:cxnLst/>
            <a:rect l="l" t="t" r="r" b="b"/>
            <a:pathLst>
              <a:path w="25384" h="11398" extrusionOk="0">
                <a:moveTo>
                  <a:pt x="23019" y="2086"/>
                </a:moveTo>
                <a:cubicBezTo>
                  <a:pt x="23127" y="2086"/>
                  <a:pt x="23238" y="2112"/>
                  <a:pt x="23346" y="2166"/>
                </a:cubicBezTo>
                <a:cubicBezTo>
                  <a:pt x="23813" y="2378"/>
                  <a:pt x="23919" y="2993"/>
                  <a:pt x="23558" y="3354"/>
                </a:cubicBezTo>
                <a:lnTo>
                  <a:pt x="19759" y="7153"/>
                </a:lnTo>
                <a:cubicBezTo>
                  <a:pt x="19186" y="7726"/>
                  <a:pt x="18486" y="8108"/>
                  <a:pt x="17700" y="8278"/>
                </a:cubicBezTo>
                <a:cubicBezTo>
                  <a:pt x="16124" y="8629"/>
                  <a:pt x="14525" y="8805"/>
                  <a:pt x="12926" y="8805"/>
                </a:cubicBezTo>
                <a:cubicBezTo>
                  <a:pt x="11144" y="8805"/>
                  <a:pt x="9364" y="8587"/>
                  <a:pt x="7619" y="8151"/>
                </a:cubicBezTo>
                <a:lnTo>
                  <a:pt x="7449" y="8108"/>
                </a:lnTo>
                <a:lnTo>
                  <a:pt x="7449" y="3184"/>
                </a:lnTo>
                <a:cubicBezTo>
                  <a:pt x="8236" y="2771"/>
                  <a:pt x="9096" y="2568"/>
                  <a:pt x="9955" y="2568"/>
                </a:cubicBezTo>
                <a:cubicBezTo>
                  <a:pt x="10949" y="2568"/>
                  <a:pt x="11942" y="2840"/>
                  <a:pt x="12819" y="3375"/>
                </a:cubicBezTo>
                <a:cubicBezTo>
                  <a:pt x="12946" y="3460"/>
                  <a:pt x="13074" y="3481"/>
                  <a:pt x="13222" y="3481"/>
                </a:cubicBezTo>
                <a:lnTo>
                  <a:pt x="15684" y="3481"/>
                </a:lnTo>
                <a:cubicBezTo>
                  <a:pt x="16363" y="3481"/>
                  <a:pt x="16682" y="4288"/>
                  <a:pt x="16215" y="4755"/>
                </a:cubicBezTo>
                <a:cubicBezTo>
                  <a:pt x="16087" y="4882"/>
                  <a:pt x="15917" y="4967"/>
                  <a:pt x="15726" y="4967"/>
                </a:cubicBezTo>
                <a:lnTo>
                  <a:pt x="12203" y="4967"/>
                </a:lnTo>
                <a:cubicBezTo>
                  <a:pt x="11270" y="5031"/>
                  <a:pt x="11270" y="6410"/>
                  <a:pt x="12203" y="6474"/>
                </a:cubicBezTo>
                <a:lnTo>
                  <a:pt x="17021" y="6474"/>
                </a:lnTo>
                <a:cubicBezTo>
                  <a:pt x="17870" y="6453"/>
                  <a:pt x="18698" y="6113"/>
                  <a:pt x="19292" y="5519"/>
                </a:cubicBezTo>
                <a:lnTo>
                  <a:pt x="22497" y="2314"/>
                </a:lnTo>
                <a:cubicBezTo>
                  <a:pt x="22645" y="2166"/>
                  <a:pt x="22828" y="2086"/>
                  <a:pt x="23019" y="2086"/>
                </a:cubicBezTo>
                <a:close/>
                <a:moveTo>
                  <a:pt x="5943" y="1508"/>
                </a:moveTo>
                <a:lnTo>
                  <a:pt x="5943" y="9933"/>
                </a:lnTo>
                <a:lnTo>
                  <a:pt x="1486" y="9933"/>
                </a:lnTo>
                <a:lnTo>
                  <a:pt x="1486" y="1508"/>
                </a:lnTo>
                <a:close/>
                <a:moveTo>
                  <a:pt x="743" y="1"/>
                </a:moveTo>
                <a:cubicBezTo>
                  <a:pt x="318" y="1"/>
                  <a:pt x="0" y="340"/>
                  <a:pt x="0" y="744"/>
                </a:cubicBezTo>
                <a:lnTo>
                  <a:pt x="0" y="10655"/>
                </a:lnTo>
                <a:cubicBezTo>
                  <a:pt x="0" y="11058"/>
                  <a:pt x="318" y="11398"/>
                  <a:pt x="743" y="11398"/>
                </a:cubicBezTo>
                <a:lnTo>
                  <a:pt x="6685" y="11398"/>
                </a:lnTo>
                <a:cubicBezTo>
                  <a:pt x="7089" y="11398"/>
                  <a:pt x="7428" y="11058"/>
                  <a:pt x="7428" y="10655"/>
                </a:cubicBezTo>
                <a:lnTo>
                  <a:pt x="7428" y="9636"/>
                </a:lnTo>
                <a:cubicBezTo>
                  <a:pt x="9227" y="10064"/>
                  <a:pt x="11065" y="10276"/>
                  <a:pt x="12904" y="10276"/>
                </a:cubicBezTo>
                <a:cubicBezTo>
                  <a:pt x="14625" y="10276"/>
                  <a:pt x="16347" y="10090"/>
                  <a:pt x="18040" y="9721"/>
                </a:cubicBezTo>
                <a:cubicBezTo>
                  <a:pt x="19101" y="9488"/>
                  <a:pt x="20056" y="8957"/>
                  <a:pt x="20820" y="8193"/>
                </a:cubicBezTo>
                <a:lnTo>
                  <a:pt x="24619" y="4394"/>
                </a:lnTo>
                <a:cubicBezTo>
                  <a:pt x="25150" y="3885"/>
                  <a:pt x="25383" y="3142"/>
                  <a:pt x="25256" y="2420"/>
                </a:cubicBezTo>
                <a:lnTo>
                  <a:pt x="25256" y="2420"/>
                </a:lnTo>
                <a:lnTo>
                  <a:pt x="25235" y="2442"/>
                </a:lnTo>
                <a:cubicBezTo>
                  <a:pt x="25029" y="1288"/>
                  <a:pt x="24041" y="597"/>
                  <a:pt x="23025" y="597"/>
                </a:cubicBezTo>
                <a:cubicBezTo>
                  <a:pt x="22470" y="597"/>
                  <a:pt x="21907" y="803"/>
                  <a:pt x="21457" y="1253"/>
                </a:cubicBezTo>
                <a:lnTo>
                  <a:pt x="18252" y="4458"/>
                </a:lnTo>
                <a:cubicBezTo>
                  <a:pt x="18125" y="4585"/>
                  <a:pt x="17997" y="4670"/>
                  <a:pt x="17849" y="4755"/>
                </a:cubicBezTo>
                <a:cubicBezTo>
                  <a:pt x="17891" y="4585"/>
                  <a:pt x="17912" y="4415"/>
                  <a:pt x="17912" y="4224"/>
                </a:cubicBezTo>
                <a:cubicBezTo>
                  <a:pt x="17912" y="2993"/>
                  <a:pt x="16915" y="1996"/>
                  <a:pt x="15684" y="1996"/>
                </a:cubicBezTo>
                <a:lnTo>
                  <a:pt x="13413" y="1996"/>
                </a:lnTo>
                <a:cubicBezTo>
                  <a:pt x="12345" y="1387"/>
                  <a:pt x="11147" y="1077"/>
                  <a:pt x="9945" y="1077"/>
                </a:cubicBezTo>
                <a:cubicBezTo>
                  <a:pt x="9093" y="1077"/>
                  <a:pt x="8238" y="1233"/>
                  <a:pt x="7428" y="1550"/>
                </a:cubicBezTo>
                <a:lnTo>
                  <a:pt x="7428" y="744"/>
                </a:lnTo>
                <a:cubicBezTo>
                  <a:pt x="7428" y="340"/>
                  <a:pt x="7089" y="1"/>
                  <a:pt x="66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38"/>
          <p:cNvSpPr/>
          <p:nvPr/>
        </p:nvSpPr>
        <p:spPr>
          <a:xfrm>
            <a:off x="5439896" y="4054332"/>
            <a:ext cx="110469" cy="94648"/>
          </a:xfrm>
          <a:custGeom>
            <a:avLst/>
            <a:gdLst/>
            <a:ahLst/>
            <a:cxnLst/>
            <a:rect l="l" t="t" r="r" b="b"/>
            <a:pathLst>
              <a:path w="6368" h="5456" extrusionOk="0">
                <a:moveTo>
                  <a:pt x="2743" y="1486"/>
                </a:moveTo>
                <a:cubicBezTo>
                  <a:pt x="3829" y="1486"/>
                  <a:pt x="4387" y="2808"/>
                  <a:pt x="3608" y="3587"/>
                </a:cubicBezTo>
                <a:cubicBezTo>
                  <a:pt x="3353" y="3842"/>
                  <a:pt x="3040" y="3956"/>
                  <a:pt x="2734" y="3956"/>
                </a:cubicBezTo>
                <a:cubicBezTo>
                  <a:pt x="2096" y="3956"/>
                  <a:pt x="1486" y="3463"/>
                  <a:pt x="1486" y="2717"/>
                </a:cubicBezTo>
                <a:cubicBezTo>
                  <a:pt x="1486" y="2038"/>
                  <a:pt x="2038" y="1486"/>
                  <a:pt x="2717" y="1486"/>
                </a:cubicBezTo>
                <a:cubicBezTo>
                  <a:pt x="2726" y="1486"/>
                  <a:pt x="2734" y="1486"/>
                  <a:pt x="2743" y="1486"/>
                </a:cubicBezTo>
                <a:close/>
                <a:moveTo>
                  <a:pt x="2738" y="1"/>
                </a:moveTo>
                <a:cubicBezTo>
                  <a:pt x="1339" y="1"/>
                  <a:pt x="0" y="1088"/>
                  <a:pt x="0" y="2739"/>
                </a:cubicBezTo>
                <a:cubicBezTo>
                  <a:pt x="0" y="4245"/>
                  <a:pt x="1210" y="5455"/>
                  <a:pt x="2717" y="5455"/>
                </a:cubicBezTo>
                <a:cubicBezTo>
                  <a:pt x="5158" y="5455"/>
                  <a:pt x="6367" y="2526"/>
                  <a:pt x="4648" y="807"/>
                </a:cubicBezTo>
                <a:cubicBezTo>
                  <a:pt x="4091" y="250"/>
                  <a:pt x="3408"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38"/>
          <p:cNvSpPr/>
          <p:nvPr/>
        </p:nvSpPr>
        <p:spPr>
          <a:xfrm>
            <a:off x="5369933" y="3985861"/>
            <a:ext cx="234174" cy="231953"/>
          </a:xfrm>
          <a:custGeom>
            <a:avLst/>
            <a:gdLst/>
            <a:ahLst/>
            <a:cxnLst/>
            <a:rect l="l" t="t" r="r" b="b"/>
            <a:pathLst>
              <a:path w="13499" h="13371" extrusionOk="0">
                <a:moveTo>
                  <a:pt x="7514" y="1486"/>
                </a:moveTo>
                <a:lnTo>
                  <a:pt x="7514" y="1953"/>
                </a:lnTo>
                <a:cubicBezTo>
                  <a:pt x="7514" y="2271"/>
                  <a:pt x="7747" y="2568"/>
                  <a:pt x="8045" y="2653"/>
                </a:cubicBezTo>
                <a:cubicBezTo>
                  <a:pt x="8639" y="2844"/>
                  <a:pt x="9191" y="3162"/>
                  <a:pt x="9636" y="3587"/>
                </a:cubicBezTo>
                <a:cubicBezTo>
                  <a:pt x="9785" y="3711"/>
                  <a:pt x="9962" y="3777"/>
                  <a:pt x="10143" y="3777"/>
                </a:cubicBezTo>
                <a:cubicBezTo>
                  <a:pt x="10272" y="3777"/>
                  <a:pt x="10404" y="3743"/>
                  <a:pt x="10528" y="3672"/>
                </a:cubicBezTo>
                <a:lnTo>
                  <a:pt x="10931" y="3438"/>
                </a:lnTo>
                <a:lnTo>
                  <a:pt x="11674" y="4733"/>
                </a:lnTo>
                <a:lnTo>
                  <a:pt x="11270" y="4966"/>
                </a:lnTo>
                <a:cubicBezTo>
                  <a:pt x="10995" y="5115"/>
                  <a:pt x="10846" y="5455"/>
                  <a:pt x="10910" y="5752"/>
                </a:cubicBezTo>
                <a:cubicBezTo>
                  <a:pt x="11058" y="6367"/>
                  <a:pt x="11058" y="6983"/>
                  <a:pt x="10910" y="7598"/>
                </a:cubicBezTo>
                <a:cubicBezTo>
                  <a:pt x="10846" y="7895"/>
                  <a:pt x="10995" y="8214"/>
                  <a:pt x="11270" y="8383"/>
                </a:cubicBezTo>
                <a:lnTo>
                  <a:pt x="11674" y="8617"/>
                </a:lnTo>
                <a:lnTo>
                  <a:pt x="10888" y="9911"/>
                </a:lnTo>
                <a:lnTo>
                  <a:pt x="10464" y="9678"/>
                </a:lnTo>
                <a:cubicBezTo>
                  <a:pt x="10349" y="9607"/>
                  <a:pt x="10223" y="9573"/>
                  <a:pt x="10096" y="9573"/>
                </a:cubicBezTo>
                <a:cubicBezTo>
                  <a:pt x="9919" y="9573"/>
                  <a:pt x="9742" y="9639"/>
                  <a:pt x="9594" y="9763"/>
                </a:cubicBezTo>
                <a:cubicBezTo>
                  <a:pt x="9148" y="10187"/>
                  <a:pt x="8596" y="10506"/>
                  <a:pt x="8002" y="10697"/>
                </a:cubicBezTo>
                <a:cubicBezTo>
                  <a:pt x="7684" y="10782"/>
                  <a:pt x="7471" y="11058"/>
                  <a:pt x="7471" y="11397"/>
                </a:cubicBezTo>
                <a:lnTo>
                  <a:pt x="7471" y="11864"/>
                </a:lnTo>
                <a:lnTo>
                  <a:pt x="5986" y="11864"/>
                </a:lnTo>
                <a:lnTo>
                  <a:pt x="5986" y="11397"/>
                </a:lnTo>
                <a:cubicBezTo>
                  <a:pt x="5986" y="11058"/>
                  <a:pt x="5774" y="10782"/>
                  <a:pt x="5455" y="10697"/>
                </a:cubicBezTo>
                <a:cubicBezTo>
                  <a:pt x="4861" y="10506"/>
                  <a:pt x="4330" y="10187"/>
                  <a:pt x="3864" y="9763"/>
                </a:cubicBezTo>
                <a:cubicBezTo>
                  <a:pt x="3728" y="9639"/>
                  <a:pt x="3548" y="9573"/>
                  <a:pt x="3368" y="9573"/>
                </a:cubicBezTo>
                <a:cubicBezTo>
                  <a:pt x="3239" y="9573"/>
                  <a:pt x="3109" y="9607"/>
                  <a:pt x="2993" y="9678"/>
                </a:cubicBezTo>
                <a:lnTo>
                  <a:pt x="2569" y="9911"/>
                </a:lnTo>
                <a:lnTo>
                  <a:pt x="1826" y="8617"/>
                </a:lnTo>
                <a:lnTo>
                  <a:pt x="2251" y="8383"/>
                </a:lnTo>
                <a:cubicBezTo>
                  <a:pt x="2526" y="8214"/>
                  <a:pt x="2675" y="7895"/>
                  <a:pt x="2590" y="7598"/>
                </a:cubicBezTo>
                <a:lnTo>
                  <a:pt x="2654" y="7598"/>
                </a:lnTo>
                <a:cubicBezTo>
                  <a:pt x="2505" y="6983"/>
                  <a:pt x="2505" y="6367"/>
                  <a:pt x="2654" y="5773"/>
                </a:cubicBezTo>
                <a:cubicBezTo>
                  <a:pt x="2717" y="5455"/>
                  <a:pt x="2569" y="5136"/>
                  <a:pt x="2293" y="4966"/>
                </a:cubicBezTo>
                <a:lnTo>
                  <a:pt x="1869" y="4733"/>
                </a:lnTo>
                <a:lnTo>
                  <a:pt x="2611" y="3438"/>
                </a:lnTo>
                <a:lnTo>
                  <a:pt x="3036" y="3672"/>
                </a:lnTo>
                <a:cubicBezTo>
                  <a:pt x="3151" y="3743"/>
                  <a:pt x="3281" y="3777"/>
                  <a:pt x="3410" y="3777"/>
                </a:cubicBezTo>
                <a:cubicBezTo>
                  <a:pt x="3591" y="3777"/>
                  <a:pt x="3770" y="3711"/>
                  <a:pt x="3906" y="3587"/>
                </a:cubicBezTo>
                <a:cubicBezTo>
                  <a:pt x="4373" y="3162"/>
                  <a:pt x="4903" y="2844"/>
                  <a:pt x="5498" y="2674"/>
                </a:cubicBezTo>
                <a:cubicBezTo>
                  <a:pt x="5816" y="2568"/>
                  <a:pt x="6028" y="2292"/>
                  <a:pt x="6028" y="1953"/>
                </a:cubicBezTo>
                <a:lnTo>
                  <a:pt x="6028" y="1486"/>
                </a:lnTo>
                <a:close/>
                <a:moveTo>
                  <a:pt x="5264" y="0"/>
                </a:moveTo>
                <a:cubicBezTo>
                  <a:pt x="4861" y="21"/>
                  <a:pt x="4521" y="340"/>
                  <a:pt x="4521" y="764"/>
                </a:cubicBezTo>
                <a:lnTo>
                  <a:pt x="4521" y="1422"/>
                </a:lnTo>
                <a:cubicBezTo>
                  <a:pt x="4097" y="1613"/>
                  <a:pt x="3694" y="1847"/>
                  <a:pt x="3333" y="2123"/>
                </a:cubicBezTo>
                <a:lnTo>
                  <a:pt x="2717" y="1762"/>
                </a:lnTo>
                <a:cubicBezTo>
                  <a:pt x="2599" y="1692"/>
                  <a:pt x="2471" y="1659"/>
                  <a:pt x="2345" y="1659"/>
                </a:cubicBezTo>
                <a:cubicBezTo>
                  <a:pt x="2088" y="1659"/>
                  <a:pt x="1841" y="1796"/>
                  <a:pt x="1699" y="2038"/>
                </a:cubicBezTo>
                <a:lnTo>
                  <a:pt x="213" y="4606"/>
                </a:lnTo>
                <a:cubicBezTo>
                  <a:pt x="1" y="4966"/>
                  <a:pt x="128" y="5412"/>
                  <a:pt x="489" y="5624"/>
                </a:cubicBezTo>
                <a:lnTo>
                  <a:pt x="1083" y="5964"/>
                </a:lnTo>
                <a:cubicBezTo>
                  <a:pt x="1041" y="6431"/>
                  <a:pt x="1041" y="6898"/>
                  <a:pt x="1083" y="7343"/>
                </a:cubicBezTo>
                <a:lnTo>
                  <a:pt x="489" y="7704"/>
                </a:lnTo>
                <a:cubicBezTo>
                  <a:pt x="128" y="7916"/>
                  <a:pt x="1" y="8362"/>
                  <a:pt x="213" y="8723"/>
                </a:cubicBezTo>
                <a:lnTo>
                  <a:pt x="213" y="8744"/>
                </a:lnTo>
                <a:lnTo>
                  <a:pt x="1699" y="11312"/>
                </a:lnTo>
                <a:cubicBezTo>
                  <a:pt x="1840" y="11539"/>
                  <a:pt x="2085" y="11671"/>
                  <a:pt x="2340" y="11671"/>
                </a:cubicBezTo>
                <a:cubicBezTo>
                  <a:pt x="2468" y="11671"/>
                  <a:pt x="2597" y="11638"/>
                  <a:pt x="2717" y="11567"/>
                </a:cubicBezTo>
                <a:lnTo>
                  <a:pt x="3333" y="11249"/>
                </a:lnTo>
                <a:cubicBezTo>
                  <a:pt x="3694" y="11524"/>
                  <a:pt x="4097" y="11758"/>
                  <a:pt x="4521" y="11928"/>
                </a:cubicBezTo>
                <a:lnTo>
                  <a:pt x="4521" y="12628"/>
                </a:lnTo>
                <a:cubicBezTo>
                  <a:pt x="4521" y="13053"/>
                  <a:pt x="4861" y="13371"/>
                  <a:pt x="5264" y="13371"/>
                </a:cubicBezTo>
                <a:lnTo>
                  <a:pt x="8236" y="13371"/>
                </a:lnTo>
                <a:cubicBezTo>
                  <a:pt x="8660" y="13371"/>
                  <a:pt x="8978" y="13053"/>
                  <a:pt x="8978" y="12628"/>
                </a:cubicBezTo>
                <a:lnTo>
                  <a:pt x="8978" y="11928"/>
                </a:lnTo>
                <a:cubicBezTo>
                  <a:pt x="9403" y="11758"/>
                  <a:pt x="9806" y="11524"/>
                  <a:pt x="10188" y="11249"/>
                </a:cubicBezTo>
                <a:lnTo>
                  <a:pt x="10782" y="11588"/>
                </a:lnTo>
                <a:cubicBezTo>
                  <a:pt x="10903" y="11659"/>
                  <a:pt x="11032" y="11692"/>
                  <a:pt x="11160" y="11692"/>
                </a:cubicBezTo>
                <a:cubicBezTo>
                  <a:pt x="11414" y="11692"/>
                  <a:pt x="11660" y="11560"/>
                  <a:pt x="11801" y="11333"/>
                </a:cubicBezTo>
                <a:lnTo>
                  <a:pt x="13287" y="8744"/>
                </a:lnTo>
                <a:cubicBezTo>
                  <a:pt x="13499" y="8405"/>
                  <a:pt x="13372" y="7938"/>
                  <a:pt x="13032" y="7725"/>
                </a:cubicBezTo>
                <a:lnTo>
                  <a:pt x="12417" y="7386"/>
                </a:lnTo>
                <a:cubicBezTo>
                  <a:pt x="12480" y="6919"/>
                  <a:pt x="12480" y="6473"/>
                  <a:pt x="12417" y="6006"/>
                </a:cubicBezTo>
                <a:lnTo>
                  <a:pt x="13032" y="5646"/>
                </a:lnTo>
                <a:cubicBezTo>
                  <a:pt x="13372" y="5455"/>
                  <a:pt x="13499" y="4988"/>
                  <a:pt x="13287" y="4627"/>
                </a:cubicBezTo>
                <a:lnTo>
                  <a:pt x="11801" y="2059"/>
                </a:lnTo>
                <a:cubicBezTo>
                  <a:pt x="11660" y="1833"/>
                  <a:pt x="11414" y="1700"/>
                  <a:pt x="11160" y="1700"/>
                </a:cubicBezTo>
                <a:cubicBezTo>
                  <a:pt x="11032" y="1700"/>
                  <a:pt x="10903" y="1733"/>
                  <a:pt x="10782" y="1804"/>
                </a:cubicBezTo>
                <a:lnTo>
                  <a:pt x="10188" y="2144"/>
                </a:lnTo>
                <a:cubicBezTo>
                  <a:pt x="9806" y="1868"/>
                  <a:pt x="9403" y="1634"/>
                  <a:pt x="8978" y="1465"/>
                </a:cubicBezTo>
                <a:lnTo>
                  <a:pt x="8978" y="764"/>
                </a:lnTo>
                <a:cubicBezTo>
                  <a:pt x="8978" y="340"/>
                  <a:pt x="8660" y="0"/>
                  <a:pt x="8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38"/>
          <p:cNvSpPr/>
          <p:nvPr/>
        </p:nvSpPr>
        <p:spPr>
          <a:xfrm>
            <a:off x="5308818" y="3497668"/>
            <a:ext cx="311856" cy="266943"/>
          </a:xfrm>
          <a:custGeom>
            <a:avLst/>
            <a:gdLst/>
            <a:ahLst/>
            <a:cxnLst/>
            <a:rect l="l" t="t" r="r" b="b"/>
            <a:pathLst>
              <a:path w="17977" h="15388" extrusionOk="0">
                <a:moveTo>
                  <a:pt x="10273" y="1486"/>
                </a:moveTo>
                <a:cubicBezTo>
                  <a:pt x="10485" y="1486"/>
                  <a:pt x="10931" y="1889"/>
                  <a:pt x="11334" y="3035"/>
                </a:cubicBezTo>
                <a:cubicBezTo>
                  <a:pt x="11504" y="3502"/>
                  <a:pt x="11631" y="4011"/>
                  <a:pt x="11737" y="4521"/>
                </a:cubicBezTo>
                <a:cubicBezTo>
                  <a:pt x="11270" y="4478"/>
                  <a:pt x="10782" y="4457"/>
                  <a:pt x="10294" y="4457"/>
                </a:cubicBezTo>
                <a:cubicBezTo>
                  <a:pt x="9806" y="4457"/>
                  <a:pt x="9318" y="4478"/>
                  <a:pt x="8830" y="4521"/>
                </a:cubicBezTo>
                <a:cubicBezTo>
                  <a:pt x="8936" y="4011"/>
                  <a:pt x="9063" y="3502"/>
                  <a:pt x="9233" y="3035"/>
                </a:cubicBezTo>
                <a:lnTo>
                  <a:pt x="9212" y="3035"/>
                </a:lnTo>
                <a:cubicBezTo>
                  <a:pt x="9615" y="1889"/>
                  <a:pt x="10061" y="1486"/>
                  <a:pt x="10273" y="1486"/>
                </a:cubicBezTo>
                <a:close/>
                <a:moveTo>
                  <a:pt x="8087" y="1889"/>
                </a:moveTo>
                <a:cubicBezTo>
                  <a:pt x="8002" y="2080"/>
                  <a:pt x="7896" y="2292"/>
                  <a:pt x="7811" y="2526"/>
                </a:cubicBezTo>
                <a:cubicBezTo>
                  <a:pt x="7578" y="3226"/>
                  <a:pt x="7387" y="3948"/>
                  <a:pt x="7280" y="4691"/>
                </a:cubicBezTo>
                <a:cubicBezTo>
                  <a:pt x="6559" y="4797"/>
                  <a:pt x="5816" y="4988"/>
                  <a:pt x="5116" y="5221"/>
                </a:cubicBezTo>
                <a:cubicBezTo>
                  <a:pt x="4882" y="5306"/>
                  <a:pt x="4670" y="5391"/>
                  <a:pt x="4479" y="5497"/>
                </a:cubicBezTo>
                <a:cubicBezTo>
                  <a:pt x="5116" y="3842"/>
                  <a:pt x="6431" y="2526"/>
                  <a:pt x="8087" y="1889"/>
                </a:cubicBezTo>
                <a:close/>
                <a:moveTo>
                  <a:pt x="12459" y="1889"/>
                </a:moveTo>
                <a:lnTo>
                  <a:pt x="12459" y="1889"/>
                </a:lnTo>
                <a:cubicBezTo>
                  <a:pt x="14114" y="2526"/>
                  <a:pt x="15430" y="3842"/>
                  <a:pt x="16067" y="5497"/>
                </a:cubicBezTo>
                <a:cubicBezTo>
                  <a:pt x="15855" y="5391"/>
                  <a:pt x="15642" y="5306"/>
                  <a:pt x="15430" y="5242"/>
                </a:cubicBezTo>
                <a:cubicBezTo>
                  <a:pt x="14709" y="4988"/>
                  <a:pt x="13987" y="4818"/>
                  <a:pt x="13265" y="4712"/>
                </a:cubicBezTo>
                <a:cubicBezTo>
                  <a:pt x="13138" y="3969"/>
                  <a:pt x="12968" y="3247"/>
                  <a:pt x="12735" y="2526"/>
                </a:cubicBezTo>
                <a:cubicBezTo>
                  <a:pt x="12650" y="2314"/>
                  <a:pt x="12565" y="2101"/>
                  <a:pt x="12459" y="1889"/>
                </a:cubicBezTo>
                <a:close/>
                <a:moveTo>
                  <a:pt x="7111" y="6219"/>
                </a:moveTo>
                <a:cubicBezTo>
                  <a:pt x="7068" y="6707"/>
                  <a:pt x="7047" y="7174"/>
                  <a:pt x="7047" y="7683"/>
                </a:cubicBezTo>
                <a:cubicBezTo>
                  <a:pt x="7047" y="8171"/>
                  <a:pt x="7068" y="8659"/>
                  <a:pt x="7111" y="9126"/>
                </a:cubicBezTo>
                <a:cubicBezTo>
                  <a:pt x="6601" y="9020"/>
                  <a:pt x="6092" y="8893"/>
                  <a:pt x="5604" y="8723"/>
                </a:cubicBezTo>
                <a:cubicBezTo>
                  <a:pt x="4497" y="8326"/>
                  <a:pt x="4089" y="7889"/>
                  <a:pt x="4076" y="7672"/>
                </a:cubicBezTo>
                <a:lnTo>
                  <a:pt x="4076" y="7672"/>
                </a:lnTo>
                <a:cubicBezTo>
                  <a:pt x="4089" y="7456"/>
                  <a:pt x="4497" y="7019"/>
                  <a:pt x="5604" y="6622"/>
                </a:cubicBezTo>
                <a:cubicBezTo>
                  <a:pt x="6092" y="6452"/>
                  <a:pt x="6601" y="6325"/>
                  <a:pt x="7111" y="6219"/>
                </a:cubicBezTo>
                <a:close/>
                <a:moveTo>
                  <a:pt x="13435" y="6240"/>
                </a:moveTo>
                <a:lnTo>
                  <a:pt x="13435" y="6240"/>
                </a:lnTo>
                <a:cubicBezTo>
                  <a:pt x="13945" y="6346"/>
                  <a:pt x="14433" y="6473"/>
                  <a:pt x="14921" y="6643"/>
                </a:cubicBezTo>
                <a:cubicBezTo>
                  <a:pt x="16027" y="7040"/>
                  <a:pt x="16456" y="7477"/>
                  <a:pt x="16470" y="7694"/>
                </a:cubicBezTo>
                <a:lnTo>
                  <a:pt x="16470" y="7694"/>
                </a:lnTo>
                <a:cubicBezTo>
                  <a:pt x="16456" y="7910"/>
                  <a:pt x="16027" y="8348"/>
                  <a:pt x="14921" y="8744"/>
                </a:cubicBezTo>
                <a:cubicBezTo>
                  <a:pt x="14433" y="8914"/>
                  <a:pt x="13945" y="9041"/>
                  <a:pt x="13435" y="9147"/>
                </a:cubicBezTo>
                <a:cubicBezTo>
                  <a:pt x="13478" y="8659"/>
                  <a:pt x="13499" y="8192"/>
                  <a:pt x="13499" y="7683"/>
                </a:cubicBezTo>
                <a:cubicBezTo>
                  <a:pt x="13499" y="7195"/>
                  <a:pt x="13478" y="6707"/>
                  <a:pt x="13435" y="6240"/>
                </a:cubicBezTo>
                <a:close/>
                <a:moveTo>
                  <a:pt x="10273" y="5943"/>
                </a:moveTo>
                <a:cubicBezTo>
                  <a:pt x="10846" y="5943"/>
                  <a:pt x="11398" y="5985"/>
                  <a:pt x="11928" y="6028"/>
                </a:cubicBezTo>
                <a:cubicBezTo>
                  <a:pt x="11971" y="6558"/>
                  <a:pt x="12013" y="7110"/>
                  <a:pt x="12013" y="7683"/>
                </a:cubicBezTo>
                <a:cubicBezTo>
                  <a:pt x="12013" y="8256"/>
                  <a:pt x="11971" y="8808"/>
                  <a:pt x="11928" y="9338"/>
                </a:cubicBezTo>
                <a:cubicBezTo>
                  <a:pt x="11398" y="9402"/>
                  <a:pt x="10846" y="9423"/>
                  <a:pt x="10273" y="9423"/>
                </a:cubicBezTo>
                <a:cubicBezTo>
                  <a:pt x="9700" y="9423"/>
                  <a:pt x="9148" y="9402"/>
                  <a:pt x="8617" y="9338"/>
                </a:cubicBezTo>
                <a:cubicBezTo>
                  <a:pt x="8554" y="8808"/>
                  <a:pt x="8533" y="8256"/>
                  <a:pt x="8533" y="7683"/>
                </a:cubicBezTo>
                <a:cubicBezTo>
                  <a:pt x="8533" y="7110"/>
                  <a:pt x="8554" y="6558"/>
                  <a:pt x="8617" y="6028"/>
                </a:cubicBezTo>
                <a:cubicBezTo>
                  <a:pt x="9148" y="5985"/>
                  <a:pt x="9700" y="5943"/>
                  <a:pt x="10273" y="5943"/>
                </a:cubicBezTo>
                <a:close/>
                <a:moveTo>
                  <a:pt x="4479" y="9869"/>
                </a:moveTo>
                <a:lnTo>
                  <a:pt x="4479" y="9869"/>
                </a:lnTo>
                <a:cubicBezTo>
                  <a:pt x="4670" y="9975"/>
                  <a:pt x="4882" y="10060"/>
                  <a:pt x="5116" y="10145"/>
                </a:cubicBezTo>
                <a:cubicBezTo>
                  <a:pt x="5816" y="10378"/>
                  <a:pt x="6538" y="10569"/>
                  <a:pt x="7280" y="10676"/>
                </a:cubicBezTo>
                <a:cubicBezTo>
                  <a:pt x="7387" y="11418"/>
                  <a:pt x="7578" y="12140"/>
                  <a:pt x="7811" y="12840"/>
                </a:cubicBezTo>
                <a:cubicBezTo>
                  <a:pt x="7896" y="13074"/>
                  <a:pt x="7981" y="13286"/>
                  <a:pt x="8066" y="13477"/>
                </a:cubicBezTo>
                <a:cubicBezTo>
                  <a:pt x="6410" y="12840"/>
                  <a:pt x="5116" y="11524"/>
                  <a:pt x="4479" y="9869"/>
                </a:cubicBezTo>
                <a:close/>
                <a:moveTo>
                  <a:pt x="16067" y="9869"/>
                </a:moveTo>
                <a:lnTo>
                  <a:pt x="16067" y="9869"/>
                </a:lnTo>
                <a:cubicBezTo>
                  <a:pt x="15430" y="11546"/>
                  <a:pt x="14114" y="12840"/>
                  <a:pt x="12459" y="13477"/>
                </a:cubicBezTo>
                <a:cubicBezTo>
                  <a:pt x="12544" y="13286"/>
                  <a:pt x="12629" y="13074"/>
                  <a:pt x="12735" y="12840"/>
                </a:cubicBezTo>
                <a:cubicBezTo>
                  <a:pt x="12968" y="12140"/>
                  <a:pt x="13138" y="11418"/>
                  <a:pt x="13265" y="10676"/>
                </a:cubicBezTo>
                <a:cubicBezTo>
                  <a:pt x="13987" y="10569"/>
                  <a:pt x="14709" y="10378"/>
                  <a:pt x="15430" y="10145"/>
                </a:cubicBezTo>
                <a:cubicBezTo>
                  <a:pt x="15642" y="10060"/>
                  <a:pt x="15855" y="9975"/>
                  <a:pt x="16067" y="9869"/>
                </a:cubicBezTo>
                <a:close/>
                <a:moveTo>
                  <a:pt x="8808" y="10845"/>
                </a:moveTo>
                <a:lnTo>
                  <a:pt x="8808" y="10845"/>
                </a:lnTo>
                <a:cubicBezTo>
                  <a:pt x="9275" y="10888"/>
                  <a:pt x="9764" y="10909"/>
                  <a:pt x="10252" y="10909"/>
                </a:cubicBezTo>
                <a:cubicBezTo>
                  <a:pt x="10740" y="10909"/>
                  <a:pt x="11228" y="10888"/>
                  <a:pt x="11695" y="10845"/>
                </a:cubicBezTo>
                <a:lnTo>
                  <a:pt x="11695" y="10845"/>
                </a:lnTo>
                <a:cubicBezTo>
                  <a:pt x="11610" y="11355"/>
                  <a:pt x="11461" y="11864"/>
                  <a:pt x="11313" y="12331"/>
                </a:cubicBezTo>
                <a:cubicBezTo>
                  <a:pt x="10910" y="13477"/>
                  <a:pt x="10464" y="13880"/>
                  <a:pt x="10252" y="13880"/>
                </a:cubicBezTo>
                <a:cubicBezTo>
                  <a:pt x="10039" y="13880"/>
                  <a:pt x="9615" y="13477"/>
                  <a:pt x="9191" y="12331"/>
                </a:cubicBezTo>
                <a:cubicBezTo>
                  <a:pt x="9021" y="11864"/>
                  <a:pt x="8893" y="11355"/>
                  <a:pt x="8808" y="10845"/>
                </a:cubicBezTo>
                <a:close/>
                <a:moveTo>
                  <a:pt x="10273" y="0"/>
                </a:moveTo>
                <a:cubicBezTo>
                  <a:pt x="3418" y="0"/>
                  <a:pt x="1" y="8277"/>
                  <a:pt x="4840" y="13137"/>
                </a:cubicBezTo>
                <a:cubicBezTo>
                  <a:pt x="6316" y="14599"/>
                  <a:pt x="8285" y="15387"/>
                  <a:pt x="10285" y="15387"/>
                </a:cubicBezTo>
                <a:cubicBezTo>
                  <a:pt x="11275" y="15387"/>
                  <a:pt x="12274" y="15194"/>
                  <a:pt x="13223" y="14793"/>
                </a:cubicBezTo>
                <a:cubicBezTo>
                  <a:pt x="16088" y="13604"/>
                  <a:pt x="17977" y="10803"/>
                  <a:pt x="17977" y="7683"/>
                </a:cubicBezTo>
                <a:cubicBezTo>
                  <a:pt x="17977" y="3438"/>
                  <a:pt x="14518" y="0"/>
                  <a:pt x="102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38"/>
          <p:cNvSpPr/>
          <p:nvPr/>
        </p:nvSpPr>
        <p:spPr>
          <a:xfrm>
            <a:off x="5266855" y="3410774"/>
            <a:ext cx="440349" cy="440349"/>
          </a:xfrm>
          <a:custGeom>
            <a:avLst/>
            <a:gdLst/>
            <a:ahLst/>
            <a:cxnLst/>
            <a:rect l="l" t="t" r="r" b="b"/>
            <a:pathLst>
              <a:path w="25384" h="25384" extrusionOk="0">
                <a:moveTo>
                  <a:pt x="13944" y="1486"/>
                </a:moveTo>
                <a:lnTo>
                  <a:pt x="13944" y="2484"/>
                </a:lnTo>
                <a:cubicBezTo>
                  <a:pt x="13944" y="2823"/>
                  <a:pt x="14199" y="3142"/>
                  <a:pt x="14560" y="3205"/>
                </a:cubicBezTo>
                <a:cubicBezTo>
                  <a:pt x="15833" y="3439"/>
                  <a:pt x="17043" y="3948"/>
                  <a:pt x="18125" y="4691"/>
                </a:cubicBezTo>
                <a:cubicBezTo>
                  <a:pt x="18249" y="4771"/>
                  <a:pt x="18388" y="4810"/>
                  <a:pt x="18526" y="4810"/>
                </a:cubicBezTo>
                <a:cubicBezTo>
                  <a:pt x="18719" y="4810"/>
                  <a:pt x="18910" y="4733"/>
                  <a:pt x="19059" y="4585"/>
                </a:cubicBezTo>
                <a:lnTo>
                  <a:pt x="19759" y="3906"/>
                </a:lnTo>
                <a:lnTo>
                  <a:pt x="21500" y="5646"/>
                </a:lnTo>
                <a:lnTo>
                  <a:pt x="20820" y="6346"/>
                </a:lnTo>
                <a:cubicBezTo>
                  <a:pt x="20566" y="6601"/>
                  <a:pt x="20523" y="6983"/>
                  <a:pt x="20714" y="7280"/>
                </a:cubicBezTo>
                <a:cubicBezTo>
                  <a:pt x="21457" y="8363"/>
                  <a:pt x="21945" y="9572"/>
                  <a:pt x="22200" y="10846"/>
                </a:cubicBezTo>
                <a:cubicBezTo>
                  <a:pt x="22264" y="11206"/>
                  <a:pt x="22582" y="11461"/>
                  <a:pt x="22922" y="11461"/>
                </a:cubicBezTo>
                <a:lnTo>
                  <a:pt x="23919" y="11461"/>
                </a:lnTo>
                <a:lnTo>
                  <a:pt x="23898" y="13944"/>
                </a:lnTo>
                <a:lnTo>
                  <a:pt x="22922" y="13944"/>
                </a:lnTo>
                <a:cubicBezTo>
                  <a:pt x="22561" y="13944"/>
                  <a:pt x="22242" y="14199"/>
                  <a:pt x="22179" y="14538"/>
                </a:cubicBezTo>
                <a:cubicBezTo>
                  <a:pt x="21945" y="15833"/>
                  <a:pt x="21436" y="17043"/>
                  <a:pt x="20714" y="18104"/>
                </a:cubicBezTo>
                <a:cubicBezTo>
                  <a:pt x="20502" y="18401"/>
                  <a:pt x="20544" y="18804"/>
                  <a:pt x="20799" y="19059"/>
                </a:cubicBezTo>
                <a:lnTo>
                  <a:pt x="21500" y="19759"/>
                </a:lnTo>
                <a:lnTo>
                  <a:pt x="19738" y="21500"/>
                </a:lnTo>
                <a:lnTo>
                  <a:pt x="19038" y="20799"/>
                </a:lnTo>
                <a:cubicBezTo>
                  <a:pt x="18904" y="20665"/>
                  <a:pt x="18713" y="20594"/>
                  <a:pt x="18520" y="20594"/>
                </a:cubicBezTo>
                <a:cubicBezTo>
                  <a:pt x="18376" y="20594"/>
                  <a:pt x="18230" y="20633"/>
                  <a:pt x="18104" y="20714"/>
                </a:cubicBezTo>
                <a:cubicBezTo>
                  <a:pt x="17021" y="21436"/>
                  <a:pt x="15812" y="21945"/>
                  <a:pt x="14538" y="22200"/>
                </a:cubicBezTo>
                <a:cubicBezTo>
                  <a:pt x="14199" y="22264"/>
                  <a:pt x="13944" y="22561"/>
                  <a:pt x="13944" y="22922"/>
                </a:cubicBezTo>
                <a:lnTo>
                  <a:pt x="13944" y="23898"/>
                </a:lnTo>
                <a:lnTo>
                  <a:pt x="11461" y="23898"/>
                </a:lnTo>
                <a:lnTo>
                  <a:pt x="11461" y="22900"/>
                </a:lnTo>
                <a:cubicBezTo>
                  <a:pt x="11461" y="22540"/>
                  <a:pt x="11206" y="22243"/>
                  <a:pt x="10845" y="22179"/>
                </a:cubicBezTo>
                <a:cubicBezTo>
                  <a:pt x="9572" y="21924"/>
                  <a:pt x="8362" y="21415"/>
                  <a:pt x="7280" y="20693"/>
                </a:cubicBezTo>
                <a:cubicBezTo>
                  <a:pt x="7149" y="20609"/>
                  <a:pt x="7002" y="20566"/>
                  <a:pt x="6856" y="20566"/>
                </a:cubicBezTo>
                <a:cubicBezTo>
                  <a:pt x="6671" y="20566"/>
                  <a:pt x="6489" y="20636"/>
                  <a:pt x="6346" y="20778"/>
                </a:cubicBezTo>
                <a:lnTo>
                  <a:pt x="5646" y="21478"/>
                </a:lnTo>
                <a:lnTo>
                  <a:pt x="3905" y="19717"/>
                </a:lnTo>
                <a:lnTo>
                  <a:pt x="4606" y="19038"/>
                </a:lnTo>
                <a:cubicBezTo>
                  <a:pt x="4839" y="18783"/>
                  <a:pt x="4882" y="18380"/>
                  <a:pt x="4691" y="18083"/>
                </a:cubicBezTo>
                <a:cubicBezTo>
                  <a:pt x="3948" y="17022"/>
                  <a:pt x="3460" y="15791"/>
                  <a:pt x="3205" y="14517"/>
                </a:cubicBezTo>
                <a:cubicBezTo>
                  <a:pt x="3141" y="14178"/>
                  <a:pt x="2844" y="13923"/>
                  <a:pt x="2484" y="13923"/>
                </a:cubicBezTo>
                <a:lnTo>
                  <a:pt x="1486" y="13923"/>
                </a:lnTo>
                <a:lnTo>
                  <a:pt x="1486" y="11440"/>
                </a:lnTo>
                <a:lnTo>
                  <a:pt x="2484" y="11440"/>
                </a:lnTo>
                <a:cubicBezTo>
                  <a:pt x="2844" y="11440"/>
                  <a:pt x="3141" y="11185"/>
                  <a:pt x="3205" y="10846"/>
                </a:cubicBezTo>
                <a:cubicBezTo>
                  <a:pt x="3460" y="9572"/>
                  <a:pt x="3948" y="8341"/>
                  <a:pt x="4691" y="7280"/>
                </a:cubicBezTo>
                <a:cubicBezTo>
                  <a:pt x="4882" y="6983"/>
                  <a:pt x="4839" y="6580"/>
                  <a:pt x="4606" y="6325"/>
                </a:cubicBezTo>
                <a:lnTo>
                  <a:pt x="3905" y="5667"/>
                </a:lnTo>
                <a:lnTo>
                  <a:pt x="5646" y="3906"/>
                </a:lnTo>
                <a:lnTo>
                  <a:pt x="6367" y="4606"/>
                </a:lnTo>
                <a:cubicBezTo>
                  <a:pt x="6501" y="4740"/>
                  <a:pt x="6692" y="4811"/>
                  <a:pt x="6885" y="4811"/>
                </a:cubicBezTo>
                <a:cubicBezTo>
                  <a:pt x="7029" y="4811"/>
                  <a:pt x="7175" y="4772"/>
                  <a:pt x="7301" y="4691"/>
                </a:cubicBezTo>
                <a:cubicBezTo>
                  <a:pt x="8384" y="3948"/>
                  <a:pt x="9593" y="3460"/>
                  <a:pt x="10867" y="3205"/>
                </a:cubicBezTo>
                <a:cubicBezTo>
                  <a:pt x="11206" y="3142"/>
                  <a:pt x="11461" y="2823"/>
                  <a:pt x="11482" y="2484"/>
                </a:cubicBezTo>
                <a:lnTo>
                  <a:pt x="11482" y="1486"/>
                </a:lnTo>
                <a:close/>
                <a:moveTo>
                  <a:pt x="10697" y="1"/>
                </a:moveTo>
                <a:cubicBezTo>
                  <a:pt x="10272" y="1"/>
                  <a:pt x="9954" y="340"/>
                  <a:pt x="9954" y="743"/>
                </a:cubicBezTo>
                <a:lnTo>
                  <a:pt x="9954" y="1868"/>
                </a:lnTo>
                <a:cubicBezTo>
                  <a:pt x="8893" y="2144"/>
                  <a:pt x="7895" y="2569"/>
                  <a:pt x="6962" y="3120"/>
                </a:cubicBezTo>
                <a:lnTo>
                  <a:pt x="6155" y="2314"/>
                </a:lnTo>
                <a:cubicBezTo>
                  <a:pt x="6028" y="2187"/>
                  <a:pt x="5837" y="2102"/>
                  <a:pt x="5625" y="2102"/>
                </a:cubicBezTo>
                <a:cubicBezTo>
                  <a:pt x="5434" y="2102"/>
                  <a:pt x="5243" y="2187"/>
                  <a:pt x="5094" y="2314"/>
                </a:cubicBezTo>
                <a:lnTo>
                  <a:pt x="2314" y="5137"/>
                </a:lnTo>
                <a:cubicBezTo>
                  <a:pt x="2186" y="5264"/>
                  <a:pt x="2101" y="5455"/>
                  <a:pt x="2101" y="5667"/>
                </a:cubicBezTo>
                <a:cubicBezTo>
                  <a:pt x="2101" y="5858"/>
                  <a:pt x="2186" y="6049"/>
                  <a:pt x="2314" y="6198"/>
                </a:cubicBezTo>
                <a:lnTo>
                  <a:pt x="3120" y="6983"/>
                </a:lnTo>
                <a:cubicBezTo>
                  <a:pt x="2568" y="7917"/>
                  <a:pt x="2144" y="8914"/>
                  <a:pt x="1889" y="9975"/>
                </a:cubicBezTo>
                <a:lnTo>
                  <a:pt x="743" y="9975"/>
                </a:lnTo>
                <a:cubicBezTo>
                  <a:pt x="340" y="9975"/>
                  <a:pt x="0" y="10315"/>
                  <a:pt x="0" y="10718"/>
                </a:cubicBezTo>
                <a:lnTo>
                  <a:pt x="0" y="14687"/>
                </a:lnTo>
                <a:cubicBezTo>
                  <a:pt x="0" y="15090"/>
                  <a:pt x="340" y="15430"/>
                  <a:pt x="743" y="15430"/>
                </a:cubicBezTo>
                <a:lnTo>
                  <a:pt x="1889" y="15430"/>
                </a:lnTo>
                <a:cubicBezTo>
                  <a:pt x="2144" y="16470"/>
                  <a:pt x="2568" y="17489"/>
                  <a:pt x="3120" y="18422"/>
                </a:cubicBezTo>
                <a:lnTo>
                  <a:pt x="2314" y="19208"/>
                </a:lnTo>
                <a:cubicBezTo>
                  <a:pt x="2186" y="19356"/>
                  <a:pt x="2101" y="19547"/>
                  <a:pt x="2101" y="19738"/>
                </a:cubicBezTo>
                <a:cubicBezTo>
                  <a:pt x="2101" y="19929"/>
                  <a:pt x="2186" y="20120"/>
                  <a:pt x="2314" y="20269"/>
                </a:cubicBezTo>
                <a:lnTo>
                  <a:pt x="5136" y="23070"/>
                </a:lnTo>
                <a:cubicBezTo>
                  <a:pt x="5274" y="23219"/>
                  <a:pt x="5465" y="23293"/>
                  <a:pt x="5659" y="23293"/>
                </a:cubicBezTo>
                <a:cubicBezTo>
                  <a:pt x="5853" y="23293"/>
                  <a:pt x="6049" y="23219"/>
                  <a:pt x="6198" y="23070"/>
                </a:cubicBezTo>
                <a:lnTo>
                  <a:pt x="6983" y="22285"/>
                </a:lnTo>
                <a:cubicBezTo>
                  <a:pt x="7917" y="22837"/>
                  <a:pt x="8914" y="23261"/>
                  <a:pt x="9975" y="23516"/>
                </a:cubicBezTo>
                <a:lnTo>
                  <a:pt x="9975" y="24641"/>
                </a:lnTo>
                <a:cubicBezTo>
                  <a:pt x="9975" y="25065"/>
                  <a:pt x="10315" y="25384"/>
                  <a:pt x="10718" y="25384"/>
                </a:cubicBezTo>
                <a:lnTo>
                  <a:pt x="14708" y="25384"/>
                </a:lnTo>
                <a:cubicBezTo>
                  <a:pt x="15111" y="25384"/>
                  <a:pt x="15430" y="25065"/>
                  <a:pt x="15430" y="24641"/>
                </a:cubicBezTo>
                <a:lnTo>
                  <a:pt x="15430" y="23516"/>
                </a:lnTo>
                <a:cubicBezTo>
                  <a:pt x="16491" y="23261"/>
                  <a:pt x="17510" y="22837"/>
                  <a:pt x="18443" y="22285"/>
                </a:cubicBezTo>
                <a:lnTo>
                  <a:pt x="19229" y="23070"/>
                </a:lnTo>
                <a:cubicBezTo>
                  <a:pt x="19377" y="23219"/>
                  <a:pt x="19568" y="23293"/>
                  <a:pt x="19759" y="23293"/>
                </a:cubicBezTo>
                <a:cubicBezTo>
                  <a:pt x="19950" y="23293"/>
                  <a:pt x="20141" y="23219"/>
                  <a:pt x="20290" y="23070"/>
                </a:cubicBezTo>
                <a:lnTo>
                  <a:pt x="23070" y="20269"/>
                </a:lnTo>
                <a:cubicBezTo>
                  <a:pt x="23219" y="20120"/>
                  <a:pt x="23282" y="19929"/>
                  <a:pt x="23282" y="19738"/>
                </a:cubicBezTo>
                <a:cubicBezTo>
                  <a:pt x="23282" y="19526"/>
                  <a:pt x="23219" y="19335"/>
                  <a:pt x="23070" y="19208"/>
                </a:cubicBezTo>
                <a:lnTo>
                  <a:pt x="22285" y="18401"/>
                </a:lnTo>
                <a:cubicBezTo>
                  <a:pt x="22837" y="17467"/>
                  <a:pt x="23261" y="16470"/>
                  <a:pt x="23516" y="15409"/>
                </a:cubicBezTo>
                <a:lnTo>
                  <a:pt x="24641" y="15409"/>
                </a:lnTo>
                <a:cubicBezTo>
                  <a:pt x="25065" y="15409"/>
                  <a:pt x="25383" y="15069"/>
                  <a:pt x="25383" y="14666"/>
                </a:cubicBezTo>
                <a:lnTo>
                  <a:pt x="25383" y="10718"/>
                </a:lnTo>
                <a:cubicBezTo>
                  <a:pt x="25383" y="10306"/>
                  <a:pt x="25084" y="9975"/>
                  <a:pt x="24678" y="9975"/>
                </a:cubicBezTo>
                <a:cubicBezTo>
                  <a:pt x="24666" y="9975"/>
                  <a:pt x="24653" y="9975"/>
                  <a:pt x="24641" y="9975"/>
                </a:cubicBezTo>
                <a:lnTo>
                  <a:pt x="23516" y="9975"/>
                </a:lnTo>
                <a:cubicBezTo>
                  <a:pt x="23240" y="8914"/>
                  <a:pt x="22837" y="7917"/>
                  <a:pt x="22285" y="6983"/>
                </a:cubicBezTo>
                <a:lnTo>
                  <a:pt x="23070" y="6198"/>
                </a:lnTo>
                <a:cubicBezTo>
                  <a:pt x="23219" y="6049"/>
                  <a:pt x="23282" y="5858"/>
                  <a:pt x="23282" y="5667"/>
                </a:cubicBezTo>
                <a:cubicBezTo>
                  <a:pt x="23282" y="5455"/>
                  <a:pt x="23219" y="5264"/>
                  <a:pt x="23070" y="5137"/>
                </a:cubicBezTo>
                <a:lnTo>
                  <a:pt x="20269" y="2314"/>
                </a:lnTo>
                <a:cubicBezTo>
                  <a:pt x="20120" y="2165"/>
                  <a:pt x="19929" y="2091"/>
                  <a:pt x="19738" y="2091"/>
                </a:cubicBezTo>
                <a:cubicBezTo>
                  <a:pt x="19547" y="2091"/>
                  <a:pt x="19356" y="2165"/>
                  <a:pt x="19207" y="2314"/>
                </a:cubicBezTo>
                <a:lnTo>
                  <a:pt x="18401" y="3120"/>
                </a:lnTo>
                <a:cubicBezTo>
                  <a:pt x="17467" y="2569"/>
                  <a:pt x="16470" y="2144"/>
                  <a:pt x="15408" y="1868"/>
                </a:cubicBezTo>
                <a:lnTo>
                  <a:pt x="15408" y="743"/>
                </a:lnTo>
                <a:cubicBezTo>
                  <a:pt x="15408" y="340"/>
                  <a:pt x="15090"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38"/>
          <p:cNvSpPr/>
          <p:nvPr/>
        </p:nvSpPr>
        <p:spPr>
          <a:xfrm>
            <a:off x="5266855" y="2813968"/>
            <a:ext cx="440349" cy="439985"/>
          </a:xfrm>
          <a:custGeom>
            <a:avLst/>
            <a:gdLst/>
            <a:ahLst/>
            <a:cxnLst/>
            <a:rect l="l" t="t" r="r" b="b"/>
            <a:pathLst>
              <a:path w="25384" h="25363" extrusionOk="0">
                <a:moveTo>
                  <a:pt x="22677" y="1476"/>
                </a:moveTo>
                <a:cubicBezTo>
                  <a:pt x="23298" y="1476"/>
                  <a:pt x="23919" y="1890"/>
                  <a:pt x="23919" y="2717"/>
                </a:cubicBezTo>
                <a:lnTo>
                  <a:pt x="23919" y="3948"/>
                </a:lnTo>
                <a:lnTo>
                  <a:pt x="21436" y="3948"/>
                </a:lnTo>
                <a:lnTo>
                  <a:pt x="21436" y="2717"/>
                </a:lnTo>
                <a:cubicBezTo>
                  <a:pt x="21436" y="1890"/>
                  <a:pt x="22057" y="1476"/>
                  <a:pt x="22677" y="1476"/>
                </a:cubicBezTo>
                <a:close/>
                <a:moveTo>
                  <a:pt x="3969" y="21394"/>
                </a:moveTo>
                <a:lnTo>
                  <a:pt x="3969" y="22646"/>
                </a:lnTo>
                <a:cubicBezTo>
                  <a:pt x="3969" y="23325"/>
                  <a:pt x="3417" y="23877"/>
                  <a:pt x="2738" y="23877"/>
                </a:cubicBezTo>
                <a:cubicBezTo>
                  <a:pt x="2038" y="23877"/>
                  <a:pt x="1486" y="23325"/>
                  <a:pt x="1486" y="22646"/>
                </a:cubicBezTo>
                <a:lnTo>
                  <a:pt x="1486" y="21394"/>
                </a:lnTo>
                <a:close/>
                <a:moveTo>
                  <a:pt x="20226" y="1486"/>
                </a:moveTo>
                <a:cubicBezTo>
                  <a:pt x="20035" y="1868"/>
                  <a:pt x="19929" y="2293"/>
                  <a:pt x="19929" y="2717"/>
                </a:cubicBezTo>
                <a:lnTo>
                  <a:pt x="19929" y="22646"/>
                </a:lnTo>
                <a:cubicBezTo>
                  <a:pt x="19929" y="23325"/>
                  <a:pt x="19377" y="23877"/>
                  <a:pt x="18698" y="23877"/>
                </a:cubicBezTo>
                <a:lnTo>
                  <a:pt x="5158" y="23877"/>
                </a:lnTo>
                <a:cubicBezTo>
                  <a:pt x="5349" y="23495"/>
                  <a:pt x="5455" y="23070"/>
                  <a:pt x="5455" y="22646"/>
                </a:cubicBezTo>
                <a:lnTo>
                  <a:pt x="5455" y="2717"/>
                </a:lnTo>
                <a:cubicBezTo>
                  <a:pt x="5455" y="2038"/>
                  <a:pt x="6007" y="1486"/>
                  <a:pt x="6707" y="1486"/>
                </a:cubicBezTo>
                <a:close/>
                <a:moveTo>
                  <a:pt x="6707" y="1"/>
                </a:moveTo>
                <a:cubicBezTo>
                  <a:pt x="5200" y="1"/>
                  <a:pt x="3969" y="1210"/>
                  <a:pt x="3969" y="2717"/>
                </a:cubicBezTo>
                <a:lnTo>
                  <a:pt x="3969" y="19908"/>
                </a:lnTo>
                <a:lnTo>
                  <a:pt x="743" y="19908"/>
                </a:lnTo>
                <a:cubicBezTo>
                  <a:pt x="340" y="19908"/>
                  <a:pt x="0" y="20248"/>
                  <a:pt x="0" y="20651"/>
                </a:cubicBezTo>
                <a:lnTo>
                  <a:pt x="0" y="22646"/>
                </a:lnTo>
                <a:cubicBezTo>
                  <a:pt x="22" y="24153"/>
                  <a:pt x="1231" y="25362"/>
                  <a:pt x="2738" y="25362"/>
                </a:cubicBezTo>
                <a:lnTo>
                  <a:pt x="18698" y="25362"/>
                </a:lnTo>
                <a:cubicBezTo>
                  <a:pt x="20205" y="25362"/>
                  <a:pt x="21415" y="24153"/>
                  <a:pt x="21415" y="22646"/>
                </a:cubicBezTo>
                <a:lnTo>
                  <a:pt x="21415" y="5434"/>
                </a:lnTo>
                <a:lnTo>
                  <a:pt x="24641" y="5434"/>
                </a:lnTo>
                <a:cubicBezTo>
                  <a:pt x="25044" y="5434"/>
                  <a:pt x="25383" y="5116"/>
                  <a:pt x="25383" y="4691"/>
                </a:cubicBezTo>
                <a:lnTo>
                  <a:pt x="25383" y="2717"/>
                </a:lnTo>
                <a:cubicBezTo>
                  <a:pt x="25383" y="1210"/>
                  <a:pt x="24152" y="1"/>
                  <a:pt x="226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38"/>
          <p:cNvSpPr/>
          <p:nvPr/>
        </p:nvSpPr>
        <p:spPr>
          <a:xfrm>
            <a:off x="5382406" y="2892396"/>
            <a:ext cx="203660" cy="103408"/>
          </a:xfrm>
          <a:custGeom>
            <a:avLst/>
            <a:gdLst/>
            <a:ahLst/>
            <a:cxnLst/>
            <a:rect l="l" t="t" r="r" b="b"/>
            <a:pathLst>
              <a:path w="11740" h="5961" extrusionOk="0">
                <a:moveTo>
                  <a:pt x="8982" y="0"/>
                </a:moveTo>
                <a:cubicBezTo>
                  <a:pt x="8026" y="0"/>
                  <a:pt x="8033" y="1465"/>
                  <a:pt x="9002" y="1486"/>
                </a:cubicBezTo>
                <a:lnTo>
                  <a:pt x="9066" y="1486"/>
                </a:lnTo>
                <a:lnTo>
                  <a:pt x="6073" y="4160"/>
                </a:lnTo>
                <a:lnTo>
                  <a:pt x="4078" y="2186"/>
                </a:lnTo>
                <a:cubicBezTo>
                  <a:pt x="3930" y="2038"/>
                  <a:pt x="3739" y="1963"/>
                  <a:pt x="3548" y="1963"/>
                </a:cubicBezTo>
                <a:cubicBezTo>
                  <a:pt x="3357" y="1963"/>
                  <a:pt x="3166" y="2038"/>
                  <a:pt x="3017" y="2186"/>
                </a:cubicBezTo>
                <a:lnTo>
                  <a:pt x="555" y="4669"/>
                </a:lnTo>
                <a:cubicBezTo>
                  <a:pt x="0" y="5208"/>
                  <a:pt x="500" y="5960"/>
                  <a:pt x="1088" y="5960"/>
                </a:cubicBezTo>
                <a:cubicBezTo>
                  <a:pt x="1265" y="5960"/>
                  <a:pt x="1450" y="5892"/>
                  <a:pt x="1616" y="5731"/>
                </a:cubicBezTo>
                <a:lnTo>
                  <a:pt x="3569" y="3778"/>
                </a:lnTo>
                <a:lnTo>
                  <a:pt x="5522" y="5731"/>
                </a:lnTo>
                <a:cubicBezTo>
                  <a:pt x="5662" y="5871"/>
                  <a:pt x="5847" y="5940"/>
                  <a:pt x="6034" y="5940"/>
                </a:cubicBezTo>
                <a:cubicBezTo>
                  <a:pt x="6213" y="5940"/>
                  <a:pt x="6395" y="5877"/>
                  <a:pt x="6540" y="5752"/>
                </a:cubicBezTo>
                <a:lnTo>
                  <a:pt x="10254" y="2399"/>
                </a:lnTo>
                <a:lnTo>
                  <a:pt x="10254" y="2717"/>
                </a:lnTo>
                <a:cubicBezTo>
                  <a:pt x="10254" y="3216"/>
                  <a:pt x="10626" y="3465"/>
                  <a:pt x="10997" y="3465"/>
                </a:cubicBezTo>
                <a:cubicBezTo>
                  <a:pt x="11369" y="3465"/>
                  <a:pt x="11740" y="3216"/>
                  <a:pt x="11740" y="2717"/>
                </a:cubicBezTo>
                <a:lnTo>
                  <a:pt x="11740" y="743"/>
                </a:lnTo>
                <a:cubicBezTo>
                  <a:pt x="11740" y="319"/>
                  <a:pt x="11400" y="0"/>
                  <a:pt x="10997" y="0"/>
                </a:cubicBezTo>
                <a:lnTo>
                  <a:pt x="9002" y="0"/>
                </a:lnTo>
                <a:cubicBezTo>
                  <a:pt x="8995" y="0"/>
                  <a:pt x="8988" y="0"/>
                  <a:pt x="8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38"/>
          <p:cNvSpPr/>
          <p:nvPr/>
        </p:nvSpPr>
        <p:spPr>
          <a:xfrm>
            <a:off x="5469820" y="3098554"/>
            <a:ext cx="30098" cy="25761"/>
          </a:xfrm>
          <a:custGeom>
            <a:avLst/>
            <a:gdLst/>
            <a:ahLst/>
            <a:cxnLst/>
            <a:rect l="l" t="t" r="r" b="b"/>
            <a:pathLst>
              <a:path w="1735" h="1485" extrusionOk="0">
                <a:moveTo>
                  <a:pt x="967" y="1"/>
                </a:moveTo>
                <a:cubicBezTo>
                  <a:pt x="325" y="1"/>
                  <a:pt x="0" y="793"/>
                  <a:pt x="461" y="1253"/>
                </a:cubicBezTo>
                <a:cubicBezTo>
                  <a:pt x="614" y="1414"/>
                  <a:pt x="804" y="1485"/>
                  <a:pt x="990" y="1485"/>
                </a:cubicBezTo>
                <a:cubicBezTo>
                  <a:pt x="1370" y="1485"/>
                  <a:pt x="1735" y="1186"/>
                  <a:pt x="1735" y="744"/>
                </a:cubicBezTo>
                <a:cubicBezTo>
                  <a:pt x="1735" y="320"/>
                  <a:pt x="1416" y="1"/>
                  <a:pt x="992" y="1"/>
                </a:cubicBezTo>
                <a:cubicBezTo>
                  <a:pt x="983" y="1"/>
                  <a:pt x="975"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38"/>
          <p:cNvSpPr/>
          <p:nvPr/>
        </p:nvSpPr>
        <p:spPr>
          <a:xfrm>
            <a:off x="5392398" y="3019969"/>
            <a:ext cx="189261" cy="180969"/>
          </a:xfrm>
          <a:custGeom>
            <a:avLst/>
            <a:gdLst/>
            <a:ahLst/>
            <a:cxnLst/>
            <a:rect l="l" t="t" r="r" b="b"/>
            <a:pathLst>
              <a:path w="10910" h="10432" extrusionOk="0">
                <a:moveTo>
                  <a:pt x="5439" y="3028"/>
                </a:moveTo>
                <a:cubicBezTo>
                  <a:pt x="6584" y="3028"/>
                  <a:pt x="7683" y="3917"/>
                  <a:pt x="7683" y="5253"/>
                </a:cubicBezTo>
                <a:cubicBezTo>
                  <a:pt x="7683" y="6484"/>
                  <a:pt x="6686" y="7481"/>
                  <a:pt x="5455" y="7503"/>
                </a:cubicBezTo>
                <a:cubicBezTo>
                  <a:pt x="3481" y="7503"/>
                  <a:pt x="2484" y="5083"/>
                  <a:pt x="3884" y="3682"/>
                </a:cubicBezTo>
                <a:cubicBezTo>
                  <a:pt x="4337" y="3230"/>
                  <a:pt x="4893" y="3028"/>
                  <a:pt x="5439" y="3028"/>
                </a:cubicBezTo>
                <a:close/>
                <a:moveTo>
                  <a:pt x="5458" y="0"/>
                </a:moveTo>
                <a:cubicBezTo>
                  <a:pt x="5068" y="0"/>
                  <a:pt x="4680" y="265"/>
                  <a:pt x="4712" y="796"/>
                </a:cubicBezTo>
                <a:lnTo>
                  <a:pt x="4712" y="1602"/>
                </a:lnTo>
                <a:cubicBezTo>
                  <a:pt x="4245" y="1709"/>
                  <a:pt x="3821" y="1900"/>
                  <a:pt x="3417" y="2154"/>
                </a:cubicBezTo>
                <a:lnTo>
                  <a:pt x="2844" y="1581"/>
                </a:lnTo>
                <a:cubicBezTo>
                  <a:pt x="2678" y="1420"/>
                  <a:pt x="2493" y="1352"/>
                  <a:pt x="2316" y="1352"/>
                </a:cubicBezTo>
                <a:cubicBezTo>
                  <a:pt x="1728" y="1352"/>
                  <a:pt x="1228" y="2104"/>
                  <a:pt x="1783" y="2642"/>
                </a:cubicBezTo>
                <a:lnTo>
                  <a:pt x="2356" y="3237"/>
                </a:lnTo>
                <a:cubicBezTo>
                  <a:pt x="2102" y="3619"/>
                  <a:pt x="1911" y="4064"/>
                  <a:pt x="1826" y="4531"/>
                </a:cubicBezTo>
                <a:lnTo>
                  <a:pt x="998" y="4531"/>
                </a:lnTo>
                <a:cubicBezTo>
                  <a:pt x="1" y="4531"/>
                  <a:pt x="1" y="6017"/>
                  <a:pt x="998" y="6017"/>
                </a:cubicBezTo>
                <a:lnTo>
                  <a:pt x="1826" y="6017"/>
                </a:lnTo>
                <a:cubicBezTo>
                  <a:pt x="1911" y="6484"/>
                  <a:pt x="2102" y="6930"/>
                  <a:pt x="2356" y="7333"/>
                </a:cubicBezTo>
                <a:lnTo>
                  <a:pt x="1783" y="7885"/>
                </a:lnTo>
                <a:cubicBezTo>
                  <a:pt x="1232" y="8436"/>
                  <a:pt x="1722" y="9187"/>
                  <a:pt x="2306" y="9187"/>
                </a:cubicBezTo>
                <a:cubicBezTo>
                  <a:pt x="2486" y="9187"/>
                  <a:pt x="2675" y="9116"/>
                  <a:pt x="2844" y="8946"/>
                </a:cubicBezTo>
                <a:lnTo>
                  <a:pt x="3417" y="8373"/>
                </a:lnTo>
                <a:cubicBezTo>
                  <a:pt x="3821" y="8627"/>
                  <a:pt x="4245" y="8818"/>
                  <a:pt x="4712" y="8903"/>
                </a:cubicBezTo>
                <a:lnTo>
                  <a:pt x="4712" y="9731"/>
                </a:lnTo>
                <a:cubicBezTo>
                  <a:pt x="4744" y="10198"/>
                  <a:pt x="5105" y="10431"/>
                  <a:pt x="5463" y="10431"/>
                </a:cubicBezTo>
                <a:cubicBezTo>
                  <a:pt x="5821" y="10431"/>
                  <a:pt x="6176" y="10198"/>
                  <a:pt x="6198" y="9731"/>
                </a:cubicBezTo>
                <a:lnTo>
                  <a:pt x="6198" y="8903"/>
                </a:lnTo>
                <a:cubicBezTo>
                  <a:pt x="6665" y="8818"/>
                  <a:pt x="7110" y="8627"/>
                  <a:pt x="7514" y="8373"/>
                </a:cubicBezTo>
                <a:lnTo>
                  <a:pt x="8087" y="8946"/>
                </a:lnTo>
                <a:cubicBezTo>
                  <a:pt x="8251" y="9116"/>
                  <a:pt x="8436" y="9187"/>
                  <a:pt x="8613" y="9187"/>
                </a:cubicBezTo>
                <a:cubicBezTo>
                  <a:pt x="9189" y="9187"/>
                  <a:pt x="9683" y="8436"/>
                  <a:pt x="9148" y="7885"/>
                </a:cubicBezTo>
                <a:lnTo>
                  <a:pt x="8575" y="7312"/>
                </a:lnTo>
                <a:cubicBezTo>
                  <a:pt x="8829" y="6908"/>
                  <a:pt x="8999" y="6463"/>
                  <a:pt x="9105" y="6017"/>
                </a:cubicBezTo>
                <a:lnTo>
                  <a:pt x="9912" y="6017"/>
                </a:lnTo>
                <a:cubicBezTo>
                  <a:pt x="10909" y="5996"/>
                  <a:pt x="10909" y="4510"/>
                  <a:pt x="9912" y="4510"/>
                </a:cubicBezTo>
                <a:lnTo>
                  <a:pt x="9912" y="4531"/>
                </a:lnTo>
                <a:lnTo>
                  <a:pt x="9105" y="4531"/>
                </a:lnTo>
                <a:cubicBezTo>
                  <a:pt x="9020" y="4064"/>
                  <a:pt x="8829" y="3619"/>
                  <a:pt x="8575" y="3215"/>
                </a:cubicBezTo>
                <a:lnTo>
                  <a:pt x="9148" y="2642"/>
                </a:lnTo>
                <a:cubicBezTo>
                  <a:pt x="9700" y="2091"/>
                  <a:pt x="9209" y="1340"/>
                  <a:pt x="8625" y="1340"/>
                </a:cubicBezTo>
                <a:cubicBezTo>
                  <a:pt x="8445" y="1340"/>
                  <a:pt x="8256" y="1411"/>
                  <a:pt x="8087" y="1581"/>
                </a:cubicBezTo>
                <a:lnTo>
                  <a:pt x="7514" y="2154"/>
                </a:lnTo>
                <a:cubicBezTo>
                  <a:pt x="7110" y="1900"/>
                  <a:pt x="6665" y="1709"/>
                  <a:pt x="6219" y="1602"/>
                </a:cubicBezTo>
                <a:lnTo>
                  <a:pt x="6219" y="796"/>
                </a:lnTo>
                <a:cubicBezTo>
                  <a:pt x="6240" y="265"/>
                  <a:pt x="5848" y="0"/>
                  <a:pt x="54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38"/>
          <p:cNvSpPr/>
          <p:nvPr/>
        </p:nvSpPr>
        <p:spPr>
          <a:xfrm>
            <a:off x="5383933" y="2866618"/>
            <a:ext cx="103096" cy="25796"/>
          </a:xfrm>
          <a:custGeom>
            <a:avLst/>
            <a:gdLst/>
            <a:ahLst/>
            <a:cxnLst/>
            <a:rect l="l" t="t" r="r" b="b"/>
            <a:pathLst>
              <a:path w="5943" h="1487" extrusionOk="0">
                <a:moveTo>
                  <a:pt x="998" y="1"/>
                </a:moveTo>
                <a:cubicBezTo>
                  <a:pt x="0" y="1"/>
                  <a:pt x="0" y="1486"/>
                  <a:pt x="998" y="1486"/>
                </a:cubicBezTo>
                <a:lnTo>
                  <a:pt x="4967" y="1486"/>
                </a:lnTo>
                <a:cubicBezTo>
                  <a:pt x="5943" y="1486"/>
                  <a:pt x="5943" y="1"/>
                  <a:pt x="4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38"/>
          <p:cNvSpPr/>
          <p:nvPr/>
        </p:nvSpPr>
        <p:spPr>
          <a:xfrm>
            <a:off x="5264652" y="2532245"/>
            <a:ext cx="445120" cy="163726"/>
          </a:xfrm>
          <a:custGeom>
            <a:avLst/>
            <a:gdLst/>
            <a:ahLst/>
            <a:cxnLst/>
            <a:rect l="l" t="t" r="r" b="b"/>
            <a:pathLst>
              <a:path w="25659" h="9438" extrusionOk="0">
                <a:moveTo>
                  <a:pt x="21104" y="1499"/>
                </a:moveTo>
                <a:cubicBezTo>
                  <a:pt x="21934" y="1499"/>
                  <a:pt x="22776" y="1816"/>
                  <a:pt x="23431" y="2488"/>
                </a:cubicBezTo>
                <a:lnTo>
                  <a:pt x="21308" y="2488"/>
                </a:lnTo>
                <a:cubicBezTo>
                  <a:pt x="20884" y="2488"/>
                  <a:pt x="20565" y="2828"/>
                  <a:pt x="20565" y="3231"/>
                </a:cubicBezTo>
                <a:lnTo>
                  <a:pt x="20565" y="6202"/>
                </a:lnTo>
                <a:cubicBezTo>
                  <a:pt x="20565" y="6605"/>
                  <a:pt x="20884" y="6945"/>
                  <a:pt x="21308" y="6945"/>
                </a:cubicBezTo>
                <a:lnTo>
                  <a:pt x="21308" y="6966"/>
                </a:lnTo>
                <a:lnTo>
                  <a:pt x="23431" y="6966"/>
                </a:lnTo>
                <a:cubicBezTo>
                  <a:pt x="22780" y="7634"/>
                  <a:pt x="21944" y="7948"/>
                  <a:pt x="21119" y="7948"/>
                </a:cubicBezTo>
                <a:cubicBezTo>
                  <a:pt x="19872" y="7948"/>
                  <a:pt x="18648" y="7229"/>
                  <a:pt x="18125" y="5926"/>
                </a:cubicBezTo>
                <a:cubicBezTo>
                  <a:pt x="17997" y="5650"/>
                  <a:pt x="17721" y="5459"/>
                  <a:pt x="17424" y="5459"/>
                </a:cubicBezTo>
                <a:lnTo>
                  <a:pt x="8235" y="5459"/>
                </a:lnTo>
                <a:cubicBezTo>
                  <a:pt x="7916" y="5459"/>
                  <a:pt x="7662" y="5650"/>
                  <a:pt x="7534" y="5926"/>
                </a:cubicBezTo>
                <a:cubicBezTo>
                  <a:pt x="7011" y="7228"/>
                  <a:pt x="5790" y="7939"/>
                  <a:pt x="4548" y="7939"/>
                </a:cubicBezTo>
                <a:cubicBezTo>
                  <a:pt x="3725" y="7939"/>
                  <a:pt x="2893" y="7626"/>
                  <a:pt x="2250" y="6966"/>
                </a:cubicBezTo>
                <a:lnTo>
                  <a:pt x="4372" y="6966"/>
                </a:lnTo>
                <a:cubicBezTo>
                  <a:pt x="4775" y="6966"/>
                  <a:pt x="5115" y="6627"/>
                  <a:pt x="5115" y="6223"/>
                </a:cubicBezTo>
                <a:lnTo>
                  <a:pt x="5115" y="3231"/>
                </a:lnTo>
                <a:cubicBezTo>
                  <a:pt x="5115" y="2806"/>
                  <a:pt x="4775" y="2488"/>
                  <a:pt x="4372" y="2488"/>
                </a:cubicBezTo>
                <a:lnTo>
                  <a:pt x="2250" y="2488"/>
                </a:lnTo>
                <a:cubicBezTo>
                  <a:pt x="2896" y="1816"/>
                  <a:pt x="3733" y="1499"/>
                  <a:pt x="4561" y="1499"/>
                </a:cubicBezTo>
                <a:cubicBezTo>
                  <a:pt x="5801" y="1499"/>
                  <a:pt x="7021" y="2209"/>
                  <a:pt x="7556" y="3507"/>
                </a:cubicBezTo>
                <a:cubicBezTo>
                  <a:pt x="7662" y="3783"/>
                  <a:pt x="7938" y="3974"/>
                  <a:pt x="8235" y="3974"/>
                </a:cubicBezTo>
                <a:lnTo>
                  <a:pt x="17424" y="3974"/>
                </a:lnTo>
                <a:cubicBezTo>
                  <a:pt x="17721" y="3974"/>
                  <a:pt x="17997" y="3783"/>
                  <a:pt x="18125" y="3507"/>
                </a:cubicBezTo>
                <a:cubicBezTo>
                  <a:pt x="18646" y="2209"/>
                  <a:pt x="19862" y="1499"/>
                  <a:pt x="21104" y="1499"/>
                </a:cubicBezTo>
                <a:close/>
                <a:moveTo>
                  <a:pt x="4558" y="1"/>
                </a:moveTo>
                <a:cubicBezTo>
                  <a:pt x="2761" y="1"/>
                  <a:pt x="972" y="1003"/>
                  <a:pt x="191" y="2955"/>
                </a:cubicBezTo>
                <a:cubicBezTo>
                  <a:pt x="0" y="3443"/>
                  <a:pt x="361" y="3974"/>
                  <a:pt x="870" y="3974"/>
                </a:cubicBezTo>
                <a:lnTo>
                  <a:pt x="3608" y="3974"/>
                </a:lnTo>
                <a:lnTo>
                  <a:pt x="3608" y="5459"/>
                </a:lnTo>
                <a:lnTo>
                  <a:pt x="870" y="5459"/>
                </a:lnTo>
                <a:cubicBezTo>
                  <a:pt x="361" y="5459"/>
                  <a:pt x="0" y="5990"/>
                  <a:pt x="191" y="6478"/>
                </a:cubicBezTo>
                <a:cubicBezTo>
                  <a:pt x="974" y="8425"/>
                  <a:pt x="2772" y="9428"/>
                  <a:pt x="4574" y="9428"/>
                </a:cubicBezTo>
                <a:cubicBezTo>
                  <a:pt x="6190" y="9428"/>
                  <a:pt x="7809" y="8622"/>
                  <a:pt x="8702" y="6966"/>
                </a:cubicBezTo>
                <a:lnTo>
                  <a:pt x="16957" y="6966"/>
                </a:lnTo>
                <a:cubicBezTo>
                  <a:pt x="17853" y="8627"/>
                  <a:pt x="19474" y="9438"/>
                  <a:pt x="21092" y="9438"/>
                </a:cubicBezTo>
                <a:cubicBezTo>
                  <a:pt x="22886" y="9438"/>
                  <a:pt x="24676" y="8441"/>
                  <a:pt x="25468" y="6499"/>
                </a:cubicBezTo>
                <a:cubicBezTo>
                  <a:pt x="25659" y="6011"/>
                  <a:pt x="25298" y="5459"/>
                  <a:pt x="24768" y="5459"/>
                </a:cubicBezTo>
                <a:lnTo>
                  <a:pt x="22051" y="5459"/>
                </a:lnTo>
                <a:lnTo>
                  <a:pt x="22051" y="3974"/>
                </a:lnTo>
                <a:lnTo>
                  <a:pt x="24768" y="3974"/>
                </a:lnTo>
                <a:cubicBezTo>
                  <a:pt x="25298" y="3974"/>
                  <a:pt x="25659" y="3443"/>
                  <a:pt x="25468" y="2955"/>
                </a:cubicBezTo>
                <a:cubicBezTo>
                  <a:pt x="24676" y="1003"/>
                  <a:pt x="22881" y="1"/>
                  <a:pt x="21085" y="1"/>
                </a:cubicBezTo>
                <a:cubicBezTo>
                  <a:pt x="19465" y="1"/>
                  <a:pt x="17843" y="817"/>
                  <a:pt x="16957" y="2488"/>
                </a:cubicBezTo>
                <a:lnTo>
                  <a:pt x="8702" y="2488"/>
                </a:lnTo>
                <a:cubicBezTo>
                  <a:pt x="7806" y="817"/>
                  <a:pt x="6179" y="1"/>
                  <a:pt x="45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38"/>
          <p:cNvSpPr/>
          <p:nvPr/>
        </p:nvSpPr>
        <p:spPr>
          <a:xfrm>
            <a:off x="5266855" y="2255465"/>
            <a:ext cx="440349" cy="232318"/>
          </a:xfrm>
          <a:custGeom>
            <a:avLst/>
            <a:gdLst/>
            <a:ahLst/>
            <a:cxnLst/>
            <a:rect l="l" t="t" r="r" b="b"/>
            <a:pathLst>
              <a:path w="25384" h="13392" extrusionOk="0">
                <a:moveTo>
                  <a:pt x="2212" y="1485"/>
                </a:moveTo>
                <a:cubicBezTo>
                  <a:pt x="2225" y="1485"/>
                  <a:pt x="2237" y="1485"/>
                  <a:pt x="2250" y="1486"/>
                </a:cubicBezTo>
                <a:lnTo>
                  <a:pt x="23155" y="1486"/>
                </a:lnTo>
                <a:cubicBezTo>
                  <a:pt x="23558" y="1486"/>
                  <a:pt x="23898" y="1804"/>
                  <a:pt x="23898" y="2229"/>
                </a:cubicBezTo>
                <a:lnTo>
                  <a:pt x="23898" y="11142"/>
                </a:lnTo>
                <a:cubicBezTo>
                  <a:pt x="23898" y="11546"/>
                  <a:pt x="23558" y="11885"/>
                  <a:pt x="23155" y="11885"/>
                </a:cubicBezTo>
                <a:lnTo>
                  <a:pt x="2250" y="11885"/>
                </a:lnTo>
                <a:cubicBezTo>
                  <a:pt x="1826" y="11885"/>
                  <a:pt x="1486" y="11546"/>
                  <a:pt x="1486" y="11142"/>
                </a:cubicBezTo>
                <a:lnTo>
                  <a:pt x="1486" y="2229"/>
                </a:lnTo>
                <a:cubicBezTo>
                  <a:pt x="1486" y="1817"/>
                  <a:pt x="1806" y="1485"/>
                  <a:pt x="2212" y="1485"/>
                </a:cubicBezTo>
                <a:close/>
                <a:moveTo>
                  <a:pt x="2250" y="0"/>
                </a:moveTo>
                <a:cubicBezTo>
                  <a:pt x="998" y="0"/>
                  <a:pt x="0" y="998"/>
                  <a:pt x="0" y="2229"/>
                </a:cubicBezTo>
                <a:lnTo>
                  <a:pt x="0" y="11142"/>
                </a:lnTo>
                <a:cubicBezTo>
                  <a:pt x="0" y="12373"/>
                  <a:pt x="998" y="13371"/>
                  <a:pt x="2250" y="13392"/>
                </a:cubicBezTo>
                <a:lnTo>
                  <a:pt x="23155" y="13392"/>
                </a:lnTo>
                <a:cubicBezTo>
                  <a:pt x="24386" y="13371"/>
                  <a:pt x="25383" y="12373"/>
                  <a:pt x="25383" y="11142"/>
                </a:cubicBezTo>
                <a:lnTo>
                  <a:pt x="25383" y="2229"/>
                </a:lnTo>
                <a:cubicBezTo>
                  <a:pt x="25383" y="998"/>
                  <a:pt x="24386" y="0"/>
                  <a:pt x="23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38"/>
          <p:cNvSpPr/>
          <p:nvPr/>
        </p:nvSpPr>
        <p:spPr>
          <a:xfrm>
            <a:off x="5315081" y="2307005"/>
            <a:ext cx="30202" cy="25865"/>
          </a:xfrm>
          <a:custGeom>
            <a:avLst/>
            <a:gdLst/>
            <a:ahLst/>
            <a:cxnLst/>
            <a:rect l="l" t="t" r="r" b="b"/>
            <a:pathLst>
              <a:path w="1741"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38"/>
          <p:cNvSpPr/>
          <p:nvPr/>
        </p:nvSpPr>
        <p:spPr>
          <a:xfrm>
            <a:off x="5366620" y="2307005"/>
            <a:ext cx="30219" cy="25865"/>
          </a:xfrm>
          <a:custGeom>
            <a:avLst/>
            <a:gdLst/>
            <a:ahLst/>
            <a:cxnLst/>
            <a:rect l="l" t="t" r="r" b="b"/>
            <a:pathLst>
              <a:path w="1742"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0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38"/>
          <p:cNvSpPr/>
          <p:nvPr/>
        </p:nvSpPr>
        <p:spPr>
          <a:xfrm>
            <a:off x="5469716" y="2307005"/>
            <a:ext cx="30202" cy="25865"/>
          </a:xfrm>
          <a:custGeom>
            <a:avLst/>
            <a:gdLst/>
            <a:ahLst/>
            <a:cxnLst/>
            <a:rect l="l" t="t" r="r" b="b"/>
            <a:pathLst>
              <a:path w="1741" h="1491" extrusionOk="0">
                <a:moveTo>
                  <a:pt x="998" y="0"/>
                </a:moveTo>
                <a:cubicBezTo>
                  <a:pt x="340" y="0"/>
                  <a:pt x="0" y="807"/>
                  <a:pt x="467" y="1274"/>
                </a:cubicBezTo>
                <a:cubicBezTo>
                  <a:pt x="617" y="1423"/>
                  <a:pt x="802" y="1490"/>
                  <a:pt x="983" y="1490"/>
                </a:cubicBezTo>
                <a:cubicBezTo>
                  <a:pt x="1368" y="1490"/>
                  <a:pt x="1741" y="1190"/>
                  <a:pt x="1741" y="743"/>
                </a:cubicBezTo>
                <a:cubicBezTo>
                  <a:pt x="1741" y="340"/>
                  <a:pt x="142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38"/>
          <p:cNvSpPr/>
          <p:nvPr/>
        </p:nvSpPr>
        <p:spPr>
          <a:xfrm>
            <a:off x="5521256" y="2307005"/>
            <a:ext cx="30202" cy="25865"/>
          </a:xfrm>
          <a:custGeom>
            <a:avLst/>
            <a:gdLst/>
            <a:ahLst/>
            <a:cxnLst/>
            <a:rect l="l" t="t" r="r" b="b"/>
            <a:pathLst>
              <a:path w="1741" h="1491" extrusionOk="0">
                <a:moveTo>
                  <a:pt x="998" y="0"/>
                </a:moveTo>
                <a:cubicBezTo>
                  <a:pt x="340" y="0"/>
                  <a:pt x="1" y="807"/>
                  <a:pt x="468" y="1274"/>
                </a:cubicBezTo>
                <a:cubicBezTo>
                  <a:pt x="624" y="1423"/>
                  <a:pt x="811" y="1490"/>
                  <a:pt x="993" y="1490"/>
                </a:cubicBezTo>
                <a:cubicBezTo>
                  <a:pt x="1378"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38"/>
          <p:cNvSpPr/>
          <p:nvPr/>
        </p:nvSpPr>
        <p:spPr>
          <a:xfrm>
            <a:off x="5572795" y="2307005"/>
            <a:ext cx="30584" cy="25865"/>
          </a:xfrm>
          <a:custGeom>
            <a:avLst/>
            <a:gdLst/>
            <a:ahLst/>
            <a:cxnLst/>
            <a:rect l="l" t="t" r="r" b="b"/>
            <a:pathLst>
              <a:path w="1763" h="1491" extrusionOk="0">
                <a:moveTo>
                  <a:pt x="1020" y="0"/>
                </a:moveTo>
                <a:cubicBezTo>
                  <a:pt x="340" y="0"/>
                  <a:pt x="1" y="807"/>
                  <a:pt x="489" y="1274"/>
                </a:cubicBezTo>
                <a:cubicBezTo>
                  <a:pt x="639" y="1423"/>
                  <a:pt x="823" y="1490"/>
                  <a:pt x="1005" y="1490"/>
                </a:cubicBezTo>
                <a:cubicBezTo>
                  <a:pt x="1390" y="1490"/>
                  <a:pt x="1762" y="1190"/>
                  <a:pt x="1762" y="743"/>
                </a:cubicBezTo>
                <a:cubicBezTo>
                  <a:pt x="1762" y="340"/>
                  <a:pt x="1423" y="0"/>
                  <a:pt x="10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38"/>
          <p:cNvSpPr/>
          <p:nvPr/>
        </p:nvSpPr>
        <p:spPr>
          <a:xfrm>
            <a:off x="5624716" y="2307005"/>
            <a:ext cx="30202" cy="25865"/>
          </a:xfrm>
          <a:custGeom>
            <a:avLst/>
            <a:gdLst/>
            <a:ahLst/>
            <a:cxnLst/>
            <a:rect l="l" t="t" r="r" b="b"/>
            <a:pathLst>
              <a:path w="1741" h="1491" extrusionOk="0">
                <a:moveTo>
                  <a:pt x="998" y="0"/>
                </a:moveTo>
                <a:cubicBezTo>
                  <a:pt x="319" y="0"/>
                  <a:pt x="0" y="807"/>
                  <a:pt x="467" y="1274"/>
                </a:cubicBezTo>
                <a:cubicBezTo>
                  <a:pt x="617" y="1423"/>
                  <a:pt x="802"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38"/>
          <p:cNvSpPr/>
          <p:nvPr/>
        </p:nvSpPr>
        <p:spPr>
          <a:xfrm>
            <a:off x="5418177" y="2307005"/>
            <a:ext cx="30202" cy="25865"/>
          </a:xfrm>
          <a:custGeom>
            <a:avLst/>
            <a:gdLst/>
            <a:ahLst/>
            <a:cxnLst/>
            <a:rect l="l" t="t" r="r" b="b"/>
            <a:pathLst>
              <a:path w="1741" h="1491" extrusionOk="0">
                <a:moveTo>
                  <a:pt x="998" y="0"/>
                </a:moveTo>
                <a:cubicBezTo>
                  <a:pt x="340" y="0"/>
                  <a:pt x="0" y="807"/>
                  <a:pt x="467" y="1274"/>
                </a:cubicBezTo>
                <a:cubicBezTo>
                  <a:pt x="617" y="1423"/>
                  <a:pt x="801" y="1490"/>
                  <a:pt x="983" y="1490"/>
                </a:cubicBezTo>
                <a:cubicBezTo>
                  <a:pt x="1368" y="1490"/>
                  <a:pt x="1740" y="1190"/>
                  <a:pt x="1740" y="743"/>
                </a:cubicBezTo>
                <a:cubicBezTo>
                  <a:pt x="1740"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38"/>
          <p:cNvSpPr/>
          <p:nvPr/>
        </p:nvSpPr>
        <p:spPr>
          <a:xfrm>
            <a:off x="5315081" y="2358544"/>
            <a:ext cx="30202" cy="25865"/>
          </a:xfrm>
          <a:custGeom>
            <a:avLst/>
            <a:gdLst/>
            <a:ahLst/>
            <a:cxnLst/>
            <a:rect l="l" t="t" r="r" b="b"/>
            <a:pathLst>
              <a:path w="1741" h="1491" extrusionOk="0">
                <a:moveTo>
                  <a:pt x="998" y="1"/>
                </a:moveTo>
                <a:cubicBezTo>
                  <a:pt x="340" y="1"/>
                  <a:pt x="1" y="807"/>
                  <a:pt x="468" y="1274"/>
                </a:cubicBezTo>
                <a:cubicBezTo>
                  <a:pt x="617" y="1424"/>
                  <a:pt x="802" y="1491"/>
                  <a:pt x="984" y="1491"/>
                </a:cubicBezTo>
                <a:cubicBezTo>
                  <a:pt x="1369" y="1491"/>
                  <a:pt x="1741"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38"/>
          <p:cNvSpPr/>
          <p:nvPr/>
        </p:nvSpPr>
        <p:spPr>
          <a:xfrm>
            <a:off x="5366620" y="2358544"/>
            <a:ext cx="30219" cy="25952"/>
          </a:xfrm>
          <a:custGeom>
            <a:avLst/>
            <a:gdLst/>
            <a:ahLst/>
            <a:cxnLst/>
            <a:rect l="l" t="t" r="r" b="b"/>
            <a:pathLst>
              <a:path w="1742" h="1496" extrusionOk="0">
                <a:moveTo>
                  <a:pt x="998" y="1"/>
                </a:moveTo>
                <a:cubicBezTo>
                  <a:pt x="340" y="1"/>
                  <a:pt x="1" y="807"/>
                  <a:pt x="468" y="1274"/>
                </a:cubicBezTo>
                <a:cubicBezTo>
                  <a:pt x="620" y="1426"/>
                  <a:pt x="808" y="1495"/>
                  <a:pt x="993" y="1495"/>
                </a:cubicBezTo>
                <a:cubicBezTo>
                  <a:pt x="1375" y="1495"/>
                  <a:pt x="1741" y="1201"/>
                  <a:pt x="1741" y="743"/>
                </a:cubicBezTo>
                <a:cubicBezTo>
                  <a:pt x="1741" y="340"/>
                  <a:pt x="140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38"/>
          <p:cNvSpPr/>
          <p:nvPr/>
        </p:nvSpPr>
        <p:spPr>
          <a:xfrm>
            <a:off x="5469716" y="2358544"/>
            <a:ext cx="30202" cy="25952"/>
          </a:xfrm>
          <a:custGeom>
            <a:avLst/>
            <a:gdLst/>
            <a:ahLst/>
            <a:cxnLst/>
            <a:rect l="l" t="t" r="r" b="b"/>
            <a:pathLst>
              <a:path w="1741" h="1496" extrusionOk="0">
                <a:moveTo>
                  <a:pt x="998" y="1"/>
                </a:moveTo>
                <a:cubicBezTo>
                  <a:pt x="340" y="1"/>
                  <a:pt x="0" y="807"/>
                  <a:pt x="467" y="1274"/>
                </a:cubicBezTo>
                <a:cubicBezTo>
                  <a:pt x="620" y="1426"/>
                  <a:pt x="808" y="1495"/>
                  <a:pt x="993" y="1495"/>
                </a:cubicBezTo>
                <a:cubicBezTo>
                  <a:pt x="1374" y="1495"/>
                  <a:pt x="1741" y="1201"/>
                  <a:pt x="1741" y="743"/>
                </a:cubicBezTo>
                <a:cubicBezTo>
                  <a:pt x="1741" y="340"/>
                  <a:pt x="142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38"/>
          <p:cNvSpPr/>
          <p:nvPr/>
        </p:nvSpPr>
        <p:spPr>
          <a:xfrm>
            <a:off x="5521256" y="2358544"/>
            <a:ext cx="30202" cy="25952"/>
          </a:xfrm>
          <a:custGeom>
            <a:avLst/>
            <a:gdLst/>
            <a:ahLst/>
            <a:cxnLst/>
            <a:rect l="l" t="t" r="r" b="b"/>
            <a:pathLst>
              <a:path w="1741" h="1496" extrusionOk="0">
                <a:moveTo>
                  <a:pt x="998" y="1"/>
                </a:moveTo>
                <a:cubicBezTo>
                  <a:pt x="340" y="1"/>
                  <a:pt x="1" y="807"/>
                  <a:pt x="468" y="1274"/>
                </a:cubicBezTo>
                <a:cubicBezTo>
                  <a:pt x="627" y="1426"/>
                  <a:pt x="817" y="1495"/>
                  <a:pt x="1002" y="1495"/>
                </a:cubicBezTo>
                <a:cubicBezTo>
                  <a:pt x="1384" y="1495"/>
                  <a:pt x="1741" y="1201"/>
                  <a:pt x="1741" y="743"/>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38"/>
          <p:cNvSpPr/>
          <p:nvPr/>
        </p:nvSpPr>
        <p:spPr>
          <a:xfrm>
            <a:off x="5572795" y="2358544"/>
            <a:ext cx="30584" cy="25952"/>
          </a:xfrm>
          <a:custGeom>
            <a:avLst/>
            <a:gdLst/>
            <a:ahLst/>
            <a:cxnLst/>
            <a:rect l="l" t="t" r="r" b="b"/>
            <a:pathLst>
              <a:path w="1763" h="1496" extrusionOk="0">
                <a:moveTo>
                  <a:pt x="1020" y="1"/>
                </a:moveTo>
                <a:cubicBezTo>
                  <a:pt x="340" y="1"/>
                  <a:pt x="1" y="807"/>
                  <a:pt x="489" y="1274"/>
                </a:cubicBezTo>
                <a:cubicBezTo>
                  <a:pt x="641" y="1426"/>
                  <a:pt x="830" y="1495"/>
                  <a:pt x="1014" y="1495"/>
                </a:cubicBezTo>
                <a:cubicBezTo>
                  <a:pt x="1396" y="1495"/>
                  <a:pt x="1762" y="1201"/>
                  <a:pt x="1762" y="743"/>
                </a:cubicBezTo>
                <a:cubicBezTo>
                  <a:pt x="1762" y="340"/>
                  <a:pt x="1423"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38"/>
          <p:cNvSpPr/>
          <p:nvPr/>
        </p:nvSpPr>
        <p:spPr>
          <a:xfrm>
            <a:off x="5624716" y="2358544"/>
            <a:ext cx="30202" cy="25952"/>
          </a:xfrm>
          <a:custGeom>
            <a:avLst/>
            <a:gdLst/>
            <a:ahLst/>
            <a:cxnLst/>
            <a:rect l="l" t="t" r="r" b="b"/>
            <a:pathLst>
              <a:path w="1741" h="1496" extrusionOk="0">
                <a:moveTo>
                  <a:pt x="998" y="1"/>
                </a:moveTo>
                <a:cubicBezTo>
                  <a:pt x="319" y="1"/>
                  <a:pt x="0" y="807"/>
                  <a:pt x="467" y="1274"/>
                </a:cubicBezTo>
                <a:cubicBezTo>
                  <a:pt x="620" y="1426"/>
                  <a:pt x="808" y="1495"/>
                  <a:pt x="993" y="1495"/>
                </a:cubicBezTo>
                <a:cubicBezTo>
                  <a:pt x="1374" y="1495"/>
                  <a:pt x="1741" y="1201"/>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38"/>
          <p:cNvSpPr/>
          <p:nvPr/>
        </p:nvSpPr>
        <p:spPr>
          <a:xfrm>
            <a:off x="5418177" y="2358544"/>
            <a:ext cx="30202" cy="25952"/>
          </a:xfrm>
          <a:custGeom>
            <a:avLst/>
            <a:gdLst/>
            <a:ahLst/>
            <a:cxnLst/>
            <a:rect l="l" t="t" r="r" b="b"/>
            <a:pathLst>
              <a:path w="1741" h="1496" extrusionOk="0">
                <a:moveTo>
                  <a:pt x="998" y="1"/>
                </a:moveTo>
                <a:cubicBezTo>
                  <a:pt x="340" y="1"/>
                  <a:pt x="0" y="807"/>
                  <a:pt x="467" y="1274"/>
                </a:cubicBezTo>
                <a:cubicBezTo>
                  <a:pt x="619" y="1426"/>
                  <a:pt x="808" y="1495"/>
                  <a:pt x="992" y="1495"/>
                </a:cubicBezTo>
                <a:cubicBezTo>
                  <a:pt x="1374" y="1495"/>
                  <a:pt x="1740" y="1201"/>
                  <a:pt x="1740" y="743"/>
                </a:cubicBezTo>
                <a:cubicBezTo>
                  <a:pt x="1740"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38"/>
          <p:cNvSpPr/>
          <p:nvPr/>
        </p:nvSpPr>
        <p:spPr>
          <a:xfrm>
            <a:off x="5315081" y="2410083"/>
            <a:ext cx="30202" cy="25952"/>
          </a:xfrm>
          <a:custGeom>
            <a:avLst/>
            <a:gdLst/>
            <a:ahLst/>
            <a:cxnLst/>
            <a:rect l="l" t="t" r="r" b="b"/>
            <a:pathLst>
              <a:path w="1741" h="1496" extrusionOk="0">
                <a:moveTo>
                  <a:pt x="998" y="1"/>
                </a:moveTo>
                <a:cubicBezTo>
                  <a:pt x="340" y="1"/>
                  <a:pt x="1" y="807"/>
                  <a:pt x="468" y="1274"/>
                </a:cubicBezTo>
                <a:cubicBezTo>
                  <a:pt x="620" y="1427"/>
                  <a:pt x="808" y="1495"/>
                  <a:pt x="993" y="1495"/>
                </a:cubicBezTo>
                <a:cubicBezTo>
                  <a:pt x="1375" y="1495"/>
                  <a:pt x="1741" y="1201"/>
                  <a:pt x="1741" y="744"/>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38"/>
          <p:cNvSpPr/>
          <p:nvPr/>
        </p:nvSpPr>
        <p:spPr>
          <a:xfrm>
            <a:off x="5521256" y="2410083"/>
            <a:ext cx="30202" cy="25952"/>
          </a:xfrm>
          <a:custGeom>
            <a:avLst/>
            <a:gdLst/>
            <a:ahLst/>
            <a:cxnLst/>
            <a:rect l="l" t="t" r="r" b="b"/>
            <a:pathLst>
              <a:path w="1741" h="1496" extrusionOk="0">
                <a:moveTo>
                  <a:pt x="998" y="1"/>
                </a:moveTo>
                <a:cubicBezTo>
                  <a:pt x="340" y="1"/>
                  <a:pt x="1" y="807"/>
                  <a:pt x="468" y="1274"/>
                </a:cubicBezTo>
                <a:cubicBezTo>
                  <a:pt x="620" y="1427"/>
                  <a:pt x="808" y="1495"/>
                  <a:pt x="993" y="1495"/>
                </a:cubicBezTo>
                <a:cubicBezTo>
                  <a:pt x="1375" y="1495"/>
                  <a:pt x="1741" y="1201"/>
                  <a:pt x="1741" y="744"/>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38"/>
          <p:cNvSpPr/>
          <p:nvPr/>
        </p:nvSpPr>
        <p:spPr>
          <a:xfrm>
            <a:off x="5572795" y="2410083"/>
            <a:ext cx="30584" cy="25952"/>
          </a:xfrm>
          <a:custGeom>
            <a:avLst/>
            <a:gdLst/>
            <a:ahLst/>
            <a:cxnLst/>
            <a:rect l="l" t="t" r="r" b="b"/>
            <a:pathLst>
              <a:path w="1763" h="1496" extrusionOk="0">
                <a:moveTo>
                  <a:pt x="1020" y="1"/>
                </a:moveTo>
                <a:cubicBezTo>
                  <a:pt x="340" y="1"/>
                  <a:pt x="1" y="807"/>
                  <a:pt x="468" y="1274"/>
                </a:cubicBezTo>
                <a:cubicBezTo>
                  <a:pt x="627" y="1427"/>
                  <a:pt x="818" y="1495"/>
                  <a:pt x="1003" y="1495"/>
                </a:cubicBezTo>
                <a:cubicBezTo>
                  <a:pt x="1387" y="1495"/>
                  <a:pt x="1748" y="1201"/>
                  <a:pt x="1762" y="744"/>
                </a:cubicBezTo>
                <a:cubicBezTo>
                  <a:pt x="1762" y="340"/>
                  <a:pt x="1423" y="1"/>
                  <a:pt x="10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38"/>
          <p:cNvSpPr/>
          <p:nvPr/>
        </p:nvSpPr>
        <p:spPr>
          <a:xfrm>
            <a:off x="5624716" y="2410083"/>
            <a:ext cx="30202" cy="25952"/>
          </a:xfrm>
          <a:custGeom>
            <a:avLst/>
            <a:gdLst/>
            <a:ahLst/>
            <a:cxnLst/>
            <a:rect l="l" t="t" r="r" b="b"/>
            <a:pathLst>
              <a:path w="1741" h="1496" extrusionOk="0">
                <a:moveTo>
                  <a:pt x="998" y="1"/>
                </a:moveTo>
                <a:cubicBezTo>
                  <a:pt x="319" y="1"/>
                  <a:pt x="0" y="807"/>
                  <a:pt x="467" y="1274"/>
                </a:cubicBezTo>
                <a:cubicBezTo>
                  <a:pt x="620" y="1427"/>
                  <a:pt x="808" y="1495"/>
                  <a:pt x="993" y="1495"/>
                </a:cubicBezTo>
                <a:cubicBezTo>
                  <a:pt x="1374" y="1495"/>
                  <a:pt x="1741" y="1201"/>
                  <a:pt x="1741" y="744"/>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38"/>
          <p:cNvSpPr/>
          <p:nvPr/>
        </p:nvSpPr>
        <p:spPr>
          <a:xfrm>
            <a:off x="5365874" y="2410066"/>
            <a:ext cx="137358" cy="25848"/>
          </a:xfrm>
          <a:custGeom>
            <a:avLst/>
            <a:gdLst/>
            <a:ahLst/>
            <a:cxnLst/>
            <a:rect l="l" t="t" r="r" b="b"/>
            <a:pathLst>
              <a:path w="7918" h="1490" extrusionOk="0">
                <a:moveTo>
                  <a:pt x="981" y="0"/>
                </a:moveTo>
                <a:cubicBezTo>
                  <a:pt x="0" y="0"/>
                  <a:pt x="0" y="1489"/>
                  <a:pt x="981" y="1489"/>
                </a:cubicBezTo>
                <a:cubicBezTo>
                  <a:pt x="1001" y="1489"/>
                  <a:pt x="1021" y="1489"/>
                  <a:pt x="1041" y="1488"/>
                </a:cubicBezTo>
                <a:lnTo>
                  <a:pt x="6984" y="1488"/>
                </a:lnTo>
                <a:cubicBezTo>
                  <a:pt x="7918" y="1445"/>
                  <a:pt x="7918" y="66"/>
                  <a:pt x="6984" y="2"/>
                </a:cubicBezTo>
                <a:lnTo>
                  <a:pt x="1041" y="2"/>
                </a:lnTo>
                <a:cubicBezTo>
                  <a:pt x="1021" y="1"/>
                  <a:pt x="1001" y="0"/>
                  <a:pt x="9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38"/>
          <p:cNvSpPr/>
          <p:nvPr/>
        </p:nvSpPr>
        <p:spPr>
          <a:xfrm>
            <a:off x="5266490" y="1701733"/>
            <a:ext cx="441823" cy="440713"/>
          </a:xfrm>
          <a:custGeom>
            <a:avLst/>
            <a:gdLst/>
            <a:ahLst/>
            <a:cxnLst/>
            <a:rect l="l" t="t" r="r" b="b"/>
            <a:pathLst>
              <a:path w="25469" h="25405" extrusionOk="0">
                <a:moveTo>
                  <a:pt x="12716" y="1491"/>
                </a:moveTo>
                <a:cubicBezTo>
                  <a:pt x="13291" y="1491"/>
                  <a:pt x="13870" y="1666"/>
                  <a:pt x="14368" y="2017"/>
                </a:cubicBezTo>
                <a:lnTo>
                  <a:pt x="13477" y="5518"/>
                </a:lnTo>
                <a:cubicBezTo>
                  <a:pt x="13392" y="5922"/>
                  <a:pt x="13625" y="6325"/>
                  <a:pt x="14008" y="6431"/>
                </a:cubicBezTo>
                <a:cubicBezTo>
                  <a:pt x="14071" y="6452"/>
                  <a:pt x="14135" y="6452"/>
                  <a:pt x="14199" y="6452"/>
                </a:cubicBezTo>
                <a:cubicBezTo>
                  <a:pt x="14538" y="6452"/>
                  <a:pt x="14835" y="6219"/>
                  <a:pt x="14920" y="5879"/>
                </a:cubicBezTo>
                <a:lnTo>
                  <a:pt x="15536" y="3460"/>
                </a:lnTo>
                <a:cubicBezTo>
                  <a:pt x="16002" y="3608"/>
                  <a:pt x="16469" y="3821"/>
                  <a:pt x="16915" y="4054"/>
                </a:cubicBezTo>
                <a:lnTo>
                  <a:pt x="16363" y="6261"/>
                </a:lnTo>
                <a:cubicBezTo>
                  <a:pt x="16257" y="6643"/>
                  <a:pt x="16491" y="7047"/>
                  <a:pt x="16894" y="7153"/>
                </a:cubicBezTo>
                <a:cubicBezTo>
                  <a:pt x="16958" y="7174"/>
                  <a:pt x="17021" y="7174"/>
                  <a:pt x="17064" y="7174"/>
                </a:cubicBezTo>
                <a:cubicBezTo>
                  <a:pt x="17403" y="7174"/>
                  <a:pt x="17700" y="6940"/>
                  <a:pt x="17785" y="6622"/>
                </a:cubicBezTo>
                <a:lnTo>
                  <a:pt x="18210" y="4967"/>
                </a:lnTo>
                <a:cubicBezTo>
                  <a:pt x="19738" y="6219"/>
                  <a:pt x="20799" y="7980"/>
                  <a:pt x="21202" y="9933"/>
                </a:cubicBezTo>
                <a:lnTo>
                  <a:pt x="4224" y="9933"/>
                </a:lnTo>
                <a:cubicBezTo>
                  <a:pt x="4627" y="7980"/>
                  <a:pt x="5667" y="6219"/>
                  <a:pt x="7216" y="4967"/>
                </a:cubicBezTo>
                <a:lnTo>
                  <a:pt x="7619" y="6622"/>
                </a:lnTo>
                <a:cubicBezTo>
                  <a:pt x="7704" y="6940"/>
                  <a:pt x="8001" y="7174"/>
                  <a:pt x="8341" y="7174"/>
                </a:cubicBezTo>
                <a:cubicBezTo>
                  <a:pt x="8405" y="7174"/>
                  <a:pt x="8468" y="7174"/>
                  <a:pt x="8532" y="7153"/>
                </a:cubicBezTo>
                <a:cubicBezTo>
                  <a:pt x="8914" y="7047"/>
                  <a:pt x="9147" y="6643"/>
                  <a:pt x="9062" y="6261"/>
                </a:cubicBezTo>
                <a:lnTo>
                  <a:pt x="8532" y="4054"/>
                </a:lnTo>
                <a:cubicBezTo>
                  <a:pt x="8956" y="3821"/>
                  <a:pt x="9423" y="3608"/>
                  <a:pt x="9911" y="3460"/>
                </a:cubicBezTo>
                <a:lnTo>
                  <a:pt x="10506" y="5879"/>
                </a:lnTo>
                <a:cubicBezTo>
                  <a:pt x="10610" y="6280"/>
                  <a:pt x="10915" y="6456"/>
                  <a:pt x="11221" y="6456"/>
                </a:cubicBezTo>
                <a:cubicBezTo>
                  <a:pt x="11659" y="6456"/>
                  <a:pt x="12099" y="6094"/>
                  <a:pt x="11949" y="5518"/>
                </a:cubicBezTo>
                <a:lnTo>
                  <a:pt x="11079" y="2017"/>
                </a:lnTo>
                <a:cubicBezTo>
                  <a:pt x="11567" y="1666"/>
                  <a:pt x="12140" y="1491"/>
                  <a:pt x="12716" y="1491"/>
                </a:cubicBezTo>
                <a:close/>
                <a:moveTo>
                  <a:pt x="2211" y="11417"/>
                </a:moveTo>
                <a:cubicBezTo>
                  <a:pt x="2230" y="11417"/>
                  <a:pt x="2251" y="11417"/>
                  <a:pt x="2271" y="11419"/>
                </a:cubicBezTo>
                <a:lnTo>
                  <a:pt x="23176" y="11419"/>
                </a:lnTo>
                <a:cubicBezTo>
                  <a:pt x="24110" y="11461"/>
                  <a:pt x="24110" y="12840"/>
                  <a:pt x="23176" y="12904"/>
                </a:cubicBezTo>
                <a:lnTo>
                  <a:pt x="2271" y="12904"/>
                </a:lnTo>
                <a:cubicBezTo>
                  <a:pt x="2251" y="12905"/>
                  <a:pt x="2230" y="12906"/>
                  <a:pt x="2211" y="12906"/>
                </a:cubicBezTo>
                <a:cubicBezTo>
                  <a:pt x="1230" y="12906"/>
                  <a:pt x="1230" y="11417"/>
                  <a:pt x="2211" y="11417"/>
                </a:cubicBezTo>
                <a:close/>
                <a:moveTo>
                  <a:pt x="17403" y="14390"/>
                </a:moveTo>
                <a:lnTo>
                  <a:pt x="17403" y="14729"/>
                </a:lnTo>
                <a:cubicBezTo>
                  <a:pt x="17467" y="17382"/>
                  <a:pt x="15345" y="19547"/>
                  <a:pt x="12713" y="19547"/>
                </a:cubicBezTo>
                <a:cubicBezTo>
                  <a:pt x="10060" y="19547"/>
                  <a:pt x="7938" y="17382"/>
                  <a:pt x="8001" y="14729"/>
                </a:cubicBezTo>
                <a:cubicBezTo>
                  <a:pt x="8001" y="14623"/>
                  <a:pt x="8001" y="14496"/>
                  <a:pt x="8023" y="14390"/>
                </a:cubicBezTo>
                <a:close/>
                <a:moveTo>
                  <a:pt x="21903" y="14369"/>
                </a:moveTo>
                <a:lnTo>
                  <a:pt x="21881" y="15960"/>
                </a:lnTo>
                <a:lnTo>
                  <a:pt x="20905" y="15960"/>
                </a:lnTo>
                <a:cubicBezTo>
                  <a:pt x="20565" y="15960"/>
                  <a:pt x="20247" y="16194"/>
                  <a:pt x="20183" y="16533"/>
                </a:cubicBezTo>
                <a:cubicBezTo>
                  <a:pt x="19992" y="17319"/>
                  <a:pt x="19674" y="18040"/>
                  <a:pt x="19271" y="18719"/>
                </a:cubicBezTo>
                <a:cubicBezTo>
                  <a:pt x="19080" y="19016"/>
                  <a:pt x="19144" y="19398"/>
                  <a:pt x="19377" y="19632"/>
                </a:cubicBezTo>
                <a:lnTo>
                  <a:pt x="20077" y="20332"/>
                </a:lnTo>
                <a:lnTo>
                  <a:pt x="18316" y="22094"/>
                </a:lnTo>
                <a:lnTo>
                  <a:pt x="17637" y="21393"/>
                </a:lnTo>
                <a:cubicBezTo>
                  <a:pt x="17488" y="21245"/>
                  <a:pt x="17296" y="21169"/>
                  <a:pt x="17103" y="21169"/>
                </a:cubicBezTo>
                <a:cubicBezTo>
                  <a:pt x="16965" y="21169"/>
                  <a:pt x="16827" y="21208"/>
                  <a:pt x="16703" y="21287"/>
                </a:cubicBezTo>
                <a:cubicBezTo>
                  <a:pt x="16024" y="21691"/>
                  <a:pt x="15302" y="22009"/>
                  <a:pt x="14517" y="22179"/>
                </a:cubicBezTo>
                <a:cubicBezTo>
                  <a:pt x="14199" y="22264"/>
                  <a:pt x="13965" y="22561"/>
                  <a:pt x="13965" y="22900"/>
                </a:cubicBezTo>
                <a:lnTo>
                  <a:pt x="13965" y="23898"/>
                </a:lnTo>
                <a:lnTo>
                  <a:pt x="11482" y="23898"/>
                </a:lnTo>
                <a:lnTo>
                  <a:pt x="11482" y="22900"/>
                </a:lnTo>
                <a:cubicBezTo>
                  <a:pt x="11482" y="22561"/>
                  <a:pt x="11248" y="22264"/>
                  <a:pt x="10909" y="22179"/>
                </a:cubicBezTo>
                <a:cubicBezTo>
                  <a:pt x="10145" y="22009"/>
                  <a:pt x="9402" y="21691"/>
                  <a:pt x="8723" y="21287"/>
                </a:cubicBezTo>
                <a:cubicBezTo>
                  <a:pt x="8599" y="21208"/>
                  <a:pt x="8460" y="21169"/>
                  <a:pt x="8324" y="21169"/>
                </a:cubicBezTo>
                <a:cubicBezTo>
                  <a:pt x="8133" y="21169"/>
                  <a:pt x="7946" y="21245"/>
                  <a:pt x="7810" y="21393"/>
                </a:cubicBezTo>
                <a:lnTo>
                  <a:pt x="7110" y="22094"/>
                </a:lnTo>
                <a:lnTo>
                  <a:pt x="5348" y="20332"/>
                </a:lnTo>
                <a:lnTo>
                  <a:pt x="6049" y="19632"/>
                </a:lnTo>
                <a:cubicBezTo>
                  <a:pt x="6303" y="19398"/>
                  <a:pt x="6346" y="19016"/>
                  <a:pt x="6155" y="18719"/>
                </a:cubicBezTo>
                <a:cubicBezTo>
                  <a:pt x="5752" y="18040"/>
                  <a:pt x="5455" y="17319"/>
                  <a:pt x="5264" y="16533"/>
                </a:cubicBezTo>
                <a:cubicBezTo>
                  <a:pt x="5179" y="16215"/>
                  <a:pt x="4882" y="15960"/>
                  <a:pt x="4542" y="15960"/>
                </a:cubicBezTo>
                <a:lnTo>
                  <a:pt x="3544" y="15960"/>
                </a:lnTo>
                <a:lnTo>
                  <a:pt x="3544" y="14369"/>
                </a:lnTo>
                <a:lnTo>
                  <a:pt x="6537" y="14369"/>
                </a:lnTo>
                <a:lnTo>
                  <a:pt x="6537" y="14729"/>
                </a:lnTo>
                <a:cubicBezTo>
                  <a:pt x="6601" y="18104"/>
                  <a:pt x="9360" y="20799"/>
                  <a:pt x="12734" y="20799"/>
                </a:cubicBezTo>
                <a:cubicBezTo>
                  <a:pt x="16109" y="20799"/>
                  <a:pt x="18846" y="18104"/>
                  <a:pt x="18931" y="14729"/>
                </a:cubicBezTo>
                <a:lnTo>
                  <a:pt x="18931" y="14369"/>
                </a:lnTo>
                <a:close/>
                <a:moveTo>
                  <a:pt x="12724" y="0"/>
                </a:moveTo>
                <a:cubicBezTo>
                  <a:pt x="11641" y="0"/>
                  <a:pt x="10559" y="404"/>
                  <a:pt x="9720" y="1210"/>
                </a:cubicBezTo>
                <a:cubicBezTo>
                  <a:pt x="9529" y="1401"/>
                  <a:pt x="9466" y="1656"/>
                  <a:pt x="9529" y="1911"/>
                </a:cubicBezTo>
                <a:lnTo>
                  <a:pt x="9529" y="1995"/>
                </a:lnTo>
                <a:cubicBezTo>
                  <a:pt x="5985" y="3184"/>
                  <a:pt x="3353" y="6219"/>
                  <a:pt x="2717" y="9912"/>
                </a:cubicBezTo>
                <a:lnTo>
                  <a:pt x="2271" y="9912"/>
                </a:lnTo>
                <a:cubicBezTo>
                  <a:pt x="1083" y="9933"/>
                  <a:pt x="106" y="10867"/>
                  <a:pt x="43" y="12055"/>
                </a:cubicBezTo>
                <a:cubicBezTo>
                  <a:pt x="0" y="13223"/>
                  <a:pt x="870" y="14241"/>
                  <a:pt x="2059" y="14369"/>
                </a:cubicBezTo>
                <a:lnTo>
                  <a:pt x="2059" y="16703"/>
                </a:lnTo>
                <a:cubicBezTo>
                  <a:pt x="2059" y="17106"/>
                  <a:pt x="2398" y="17446"/>
                  <a:pt x="2802" y="17446"/>
                </a:cubicBezTo>
                <a:lnTo>
                  <a:pt x="3969" y="17446"/>
                </a:lnTo>
                <a:cubicBezTo>
                  <a:pt x="4139" y="17977"/>
                  <a:pt x="4351" y="18486"/>
                  <a:pt x="4606" y="18974"/>
                </a:cubicBezTo>
                <a:lnTo>
                  <a:pt x="3778" y="19823"/>
                </a:lnTo>
                <a:cubicBezTo>
                  <a:pt x="3481" y="20099"/>
                  <a:pt x="3481" y="20587"/>
                  <a:pt x="3778" y="20884"/>
                </a:cubicBezTo>
                <a:lnTo>
                  <a:pt x="6579" y="23686"/>
                </a:lnTo>
                <a:cubicBezTo>
                  <a:pt x="6728" y="23834"/>
                  <a:pt x="6919" y="23908"/>
                  <a:pt x="7110" y="23908"/>
                </a:cubicBezTo>
                <a:cubicBezTo>
                  <a:pt x="7301" y="23908"/>
                  <a:pt x="7492" y="23834"/>
                  <a:pt x="7641" y="23686"/>
                </a:cubicBezTo>
                <a:lnTo>
                  <a:pt x="8468" y="22858"/>
                </a:lnTo>
                <a:cubicBezTo>
                  <a:pt x="8956" y="23113"/>
                  <a:pt x="9466" y="23325"/>
                  <a:pt x="9996" y="23495"/>
                </a:cubicBezTo>
                <a:lnTo>
                  <a:pt x="9996" y="24662"/>
                </a:lnTo>
                <a:cubicBezTo>
                  <a:pt x="9996" y="25065"/>
                  <a:pt x="10336" y="25405"/>
                  <a:pt x="10739" y="25405"/>
                </a:cubicBezTo>
                <a:lnTo>
                  <a:pt x="14729" y="25405"/>
                </a:lnTo>
                <a:cubicBezTo>
                  <a:pt x="15132" y="25405"/>
                  <a:pt x="15472" y="25065"/>
                  <a:pt x="15472" y="24662"/>
                </a:cubicBezTo>
                <a:lnTo>
                  <a:pt x="15472" y="23495"/>
                </a:lnTo>
                <a:cubicBezTo>
                  <a:pt x="16002" y="23325"/>
                  <a:pt x="16512" y="23113"/>
                  <a:pt x="17000" y="22858"/>
                </a:cubicBezTo>
                <a:lnTo>
                  <a:pt x="17828" y="23686"/>
                </a:lnTo>
                <a:cubicBezTo>
                  <a:pt x="17976" y="23823"/>
                  <a:pt x="18167" y="23892"/>
                  <a:pt x="18358" y="23892"/>
                </a:cubicBezTo>
                <a:cubicBezTo>
                  <a:pt x="18549" y="23892"/>
                  <a:pt x="18740" y="23823"/>
                  <a:pt x="18889" y="23686"/>
                </a:cubicBezTo>
                <a:lnTo>
                  <a:pt x="21690" y="20884"/>
                </a:lnTo>
                <a:cubicBezTo>
                  <a:pt x="21987" y="20587"/>
                  <a:pt x="21987" y="20099"/>
                  <a:pt x="21690" y="19823"/>
                </a:cubicBezTo>
                <a:lnTo>
                  <a:pt x="20863" y="18995"/>
                </a:lnTo>
                <a:cubicBezTo>
                  <a:pt x="21117" y="18507"/>
                  <a:pt x="21330" y="17977"/>
                  <a:pt x="21499" y="17446"/>
                </a:cubicBezTo>
                <a:lnTo>
                  <a:pt x="22667" y="17446"/>
                </a:lnTo>
                <a:cubicBezTo>
                  <a:pt x="22679" y="17447"/>
                  <a:pt x="22691" y="17447"/>
                  <a:pt x="22702" y="17447"/>
                </a:cubicBezTo>
                <a:cubicBezTo>
                  <a:pt x="23090" y="17447"/>
                  <a:pt x="23409" y="17115"/>
                  <a:pt x="23409" y="16703"/>
                </a:cubicBezTo>
                <a:lnTo>
                  <a:pt x="23409" y="14369"/>
                </a:lnTo>
                <a:cubicBezTo>
                  <a:pt x="24577" y="14262"/>
                  <a:pt x="25468" y="13244"/>
                  <a:pt x="25426" y="12055"/>
                </a:cubicBezTo>
                <a:cubicBezTo>
                  <a:pt x="25362" y="10867"/>
                  <a:pt x="24386" y="9933"/>
                  <a:pt x="23197" y="9912"/>
                </a:cubicBezTo>
                <a:lnTo>
                  <a:pt x="22730" y="9912"/>
                </a:lnTo>
                <a:cubicBezTo>
                  <a:pt x="22094" y="6219"/>
                  <a:pt x="19462" y="3184"/>
                  <a:pt x="15896" y="1995"/>
                </a:cubicBezTo>
                <a:lnTo>
                  <a:pt x="15918" y="1911"/>
                </a:lnTo>
                <a:cubicBezTo>
                  <a:pt x="15981" y="1656"/>
                  <a:pt x="15896" y="1401"/>
                  <a:pt x="15727" y="1210"/>
                </a:cubicBezTo>
                <a:cubicBezTo>
                  <a:pt x="14888" y="404"/>
                  <a:pt x="13806" y="0"/>
                  <a:pt x="127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38"/>
          <p:cNvSpPr/>
          <p:nvPr/>
        </p:nvSpPr>
        <p:spPr>
          <a:xfrm>
            <a:off x="5423693" y="1240775"/>
            <a:ext cx="110833" cy="94648"/>
          </a:xfrm>
          <a:custGeom>
            <a:avLst/>
            <a:gdLst/>
            <a:ahLst/>
            <a:cxnLst/>
            <a:rect l="l" t="t" r="r" b="b"/>
            <a:pathLst>
              <a:path w="6389" h="5456" extrusionOk="0">
                <a:moveTo>
                  <a:pt x="3655" y="1479"/>
                </a:moveTo>
                <a:cubicBezTo>
                  <a:pt x="4293" y="1479"/>
                  <a:pt x="4903" y="1972"/>
                  <a:pt x="4903" y="2718"/>
                </a:cubicBezTo>
                <a:cubicBezTo>
                  <a:pt x="4903" y="3418"/>
                  <a:pt x="4330" y="3970"/>
                  <a:pt x="3651" y="3970"/>
                </a:cubicBezTo>
                <a:cubicBezTo>
                  <a:pt x="2547" y="3970"/>
                  <a:pt x="1995" y="2633"/>
                  <a:pt x="2781" y="1847"/>
                </a:cubicBezTo>
                <a:cubicBezTo>
                  <a:pt x="3036" y="1593"/>
                  <a:pt x="3349" y="1479"/>
                  <a:pt x="3655" y="1479"/>
                </a:cubicBezTo>
                <a:close/>
                <a:moveTo>
                  <a:pt x="3651" y="1"/>
                </a:moveTo>
                <a:cubicBezTo>
                  <a:pt x="1231" y="1"/>
                  <a:pt x="0" y="2930"/>
                  <a:pt x="1720" y="4649"/>
                </a:cubicBezTo>
                <a:cubicBezTo>
                  <a:pt x="2276" y="5206"/>
                  <a:pt x="2962" y="5455"/>
                  <a:pt x="3635" y="5455"/>
                </a:cubicBezTo>
                <a:cubicBezTo>
                  <a:pt x="5040" y="5455"/>
                  <a:pt x="6389" y="4368"/>
                  <a:pt x="6389" y="2718"/>
                </a:cubicBezTo>
                <a:cubicBezTo>
                  <a:pt x="6367" y="1232"/>
                  <a:pt x="5158" y="1"/>
                  <a:pt x="36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38"/>
          <p:cNvSpPr/>
          <p:nvPr/>
        </p:nvSpPr>
        <p:spPr>
          <a:xfrm>
            <a:off x="5371408" y="1171940"/>
            <a:ext cx="231225" cy="232335"/>
          </a:xfrm>
          <a:custGeom>
            <a:avLst/>
            <a:gdLst/>
            <a:ahLst/>
            <a:cxnLst/>
            <a:rect l="l" t="t" r="r" b="b"/>
            <a:pathLst>
              <a:path w="13329" h="13393" extrusionOk="0">
                <a:moveTo>
                  <a:pt x="7386" y="1507"/>
                </a:moveTo>
                <a:lnTo>
                  <a:pt x="7386" y="1974"/>
                </a:lnTo>
                <a:cubicBezTo>
                  <a:pt x="7386" y="2314"/>
                  <a:pt x="7599" y="2589"/>
                  <a:pt x="7917" y="2696"/>
                </a:cubicBezTo>
                <a:cubicBezTo>
                  <a:pt x="8511" y="2865"/>
                  <a:pt x="9063" y="3184"/>
                  <a:pt x="9509" y="3608"/>
                </a:cubicBezTo>
                <a:cubicBezTo>
                  <a:pt x="9645" y="3732"/>
                  <a:pt x="9824" y="3798"/>
                  <a:pt x="10005" y="3798"/>
                </a:cubicBezTo>
                <a:cubicBezTo>
                  <a:pt x="10134" y="3798"/>
                  <a:pt x="10264" y="3764"/>
                  <a:pt x="10379" y="3693"/>
                </a:cubicBezTo>
                <a:lnTo>
                  <a:pt x="10803" y="3460"/>
                </a:lnTo>
                <a:lnTo>
                  <a:pt x="11546" y="4754"/>
                </a:lnTo>
                <a:lnTo>
                  <a:pt x="11143" y="4988"/>
                </a:lnTo>
                <a:cubicBezTo>
                  <a:pt x="10846" y="5157"/>
                  <a:pt x="10719" y="5476"/>
                  <a:pt x="10782" y="5794"/>
                </a:cubicBezTo>
                <a:cubicBezTo>
                  <a:pt x="10910" y="6388"/>
                  <a:pt x="10910" y="7004"/>
                  <a:pt x="10782" y="7619"/>
                </a:cubicBezTo>
                <a:cubicBezTo>
                  <a:pt x="10719" y="7938"/>
                  <a:pt x="10846" y="8256"/>
                  <a:pt x="11143" y="8405"/>
                </a:cubicBezTo>
                <a:lnTo>
                  <a:pt x="11546" y="8659"/>
                </a:lnTo>
                <a:lnTo>
                  <a:pt x="10803" y="9933"/>
                </a:lnTo>
                <a:lnTo>
                  <a:pt x="10379" y="9699"/>
                </a:lnTo>
                <a:cubicBezTo>
                  <a:pt x="10264" y="9628"/>
                  <a:pt x="10134" y="9594"/>
                  <a:pt x="10005" y="9594"/>
                </a:cubicBezTo>
                <a:cubicBezTo>
                  <a:pt x="9824" y="9594"/>
                  <a:pt x="9645" y="9661"/>
                  <a:pt x="9509" y="9784"/>
                </a:cubicBezTo>
                <a:cubicBezTo>
                  <a:pt x="9063" y="10209"/>
                  <a:pt x="8511" y="10527"/>
                  <a:pt x="7917" y="10718"/>
                </a:cubicBezTo>
                <a:cubicBezTo>
                  <a:pt x="7599" y="10803"/>
                  <a:pt x="7386" y="11100"/>
                  <a:pt x="7386" y="11418"/>
                </a:cubicBezTo>
                <a:lnTo>
                  <a:pt x="7386" y="11906"/>
                </a:lnTo>
                <a:lnTo>
                  <a:pt x="5901" y="11906"/>
                </a:lnTo>
                <a:lnTo>
                  <a:pt x="5901" y="11418"/>
                </a:lnTo>
                <a:cubicBezTo>
                  <a:pt x="5901" y="11100"/>
                  <a:pt x="5689" y="10803"/>
                  <a:pt x="5370" y="10718"/>
                </a:cubicBezTo>
                <a:cubicBezTo>
                  <a:pt x="4776" y="10527"/>
                  <a:pt x="4224" y="10209"/>
                  <a:pt x="3779" y="9805"/>
                </a:cubicBezTo>
                <a:cubicBezTo>
                  <a:pt x="3640" y="9667"/>
                  <a:pt x="3458" y="9596"/>
                  <a:pt x="3274" y="9596"/>
                </a:cubicBezTo>
                <a:cubicBezTo>
                  <a:pt x="3148" y="9596"/>
                  <a:pt x="3021" y="9630"/>
                  <a:pt x="2908" y="9699"/>
                </a:cubicBezTo>
                <a:lnTo>
                  <a:pt x="2484" y="9933"/>
                </a:lnTo>
                <a:lnTo>
                  <a:pt x="1741" y="8659"/>
                </a:lnTo>
                <a:lnTo>
                  <a:pt x="2166" y="8405"/>
                </a:lnTo>
                <a:cubicBezTo>
                  <a:pt x="2441" y="8256"/>
                  <a:pt x="2569" y="7938"/>
                  <a:pt x="2505" y="7619"/>
                </a:cubicBezTo>
                <a:cubicBezTo>
                  <a:pt x="2378" y="7004"/>
                  <a:pt x="2378" y="6388"/>
                  <a:pt x="2505" y="5794"/>
                </a:cubicBezTo>
                <a:cubicBezTo>
                  <a:pt x="2569" y="5476"/>
                  <a:pt x="2441" y="5157"/>
                  <a:pt x="2166" y="4988"/>
                </a:cubicBezTo>
                <a:lnTo>
                  <a:pt x="1741" y="4754"/>
                </a:lnTo>
                <a:lnTo>
                  <a:pt x="2484" y="3460"/>
                </a:lnTo>
                <a:lnTo>
                  <a:pt x="2908" y="3693"/>
                </a:lnTo>
                <a:cubicBezTo>
                  <a:pt x="3024" y="3764"/>
                  <a:pt x="3154" y="3798"/>
                  <a:pt x="3283" y="3798"/>
                </a:cubicBezTo>
                <a:cubicBezTo>
                  <a:pt x="3463" y="3798"/>
                  <a:pt x="3643" y="3732"/>
                  <a:pt x="3779" y="3608"/>
                </a:cubicBezTo>
                <a:cubicBezTo>
                  <a:pt x="4224" y="3184"/>
                  <a:pt x="4776" y="2865"/>
                  <a:pt x="5370" y="2696"/>
                </a:cubicBezTo>
                <a:cubicBezTo>
                  <a:pt x="5689" y="2589"/>
                  <a:pt x="5901" y="2314"/>
                  <a:pt x="5901" y="1974"/>
                </a:cubicBezTo>
                <a:lnTo>
                  <a:pt x="5901" y="1507"/>
                </a:lnTo>
                <a:close/>
                <a:moveTo>
                  <a:pt x="5179" y="0"/>
                </a:moveTo>
                <a:cubicBezTo>
                  <a:pt x="4776" y="0"/>
                  <a:pt x="4436" y="340"/>
                  <a:pt x="4436" y="743"/>
                </a:cubicBezTo>
                <a:lnTo>
                  <a:pt x="4436" y="1443"/>
                </a:lnTo>
                <a:cubicBezTo>
                  <a:pt x="4012" y="1634"/>
                  <a:pt x="3609" y="1868"/>
                  <a:pt x="3248" y="2144"/>
                </a:cubicBezTo>
                <a:lnTo>
                  <a:pt x="2632" y="1783"/>
                </a:lnTo>
                <a:cubicBezTo>
                  <a:pt x="2519" y="1726"/>
                  <a:pt x="2387" y="1689"/>
                  <a:pt x="2261" y="1689"/>
                </a:cubicBezTo>
                <a:cubicBezTo>
                  <a:pt x="2199" y="1689"/>
                  <a:pt x="2137" y="1698"/>
                  <a:pt x="2081" y="1719"/>
                </a:cubicBezTo>
                <a:cubicBezTo>
                  <a:pt x="1868" y="1762"/>
                  <a:pt x="1720" y="1889"/>
                  <a:pt x="1614" y="2059"/>
                </a:cubicBezTo>
                <a:lnTo>
                  <a:pt x="128" y="4627"/>
                </a:lnTo>
                <a:cubicBezTo>
                  <a:pt x="43" y="4797"/>
                  <a:pt x="1" y="5009"/>
                  <a:pt x="64" y="5200"/>
                </a:cubicBezTo>
                <a:cubicBezTo>
                  <a:pt x="107" y="5391"/>
                  <a:pt x="234" y="5561"/>
                  <a:pt x="404" y="5646"/>
                </a:cubicBezTo>
                <a:lnTo>
                  <a:pt x="1020" y="6006"/>
                </a:lnTo>
                <a:cubicBezTo>
                  <a:pt x="956" y="6452"/>
                  <a:pt x="956" y="6919"/>
                  <a:pt x="1020" y="7386"/>
                </a:cubicBezTo>
                <a:lnTo>
                  <a:pt x="404" y="7747"/>
                </a:lnTo>
                <a:cubicBezTo>
                  <a:pt x="234" y="7832"/>
                  <a:pt x="107" y="8001"/>
                  <a:pt x="64" y="8192"/>
                </a:cubicBezTo>
                <a:cubicBezTo>
                  <a:pt x="22" y="8383"/>
                  <a:pt x="43" y="8574"/>
                  <a:pt x="149" y="8744"/>
                </a:cubicBezTo>
                <a:lnTo>
                  <a:pt x="1635" y="11333"/>
                </a:lnTo>
                <a:cubicBezTo>
                  <a:pt x="1762" y="11560"/>
                  <a:pt x="2012" y="11692"/>
                  <a:pt x="2265" y="11692"/>
                </a:cubicBezTo>
                <a:cubicBezTo>
                  <a:pt x="2392" y="11692"/>
                  <a:pt x="2519" y="11659"/>
                  <a:pt x="2632" y="11588"/>
                </a:cubicBezTo>
                <a:lnTo>
                  <a:pt x="3248" y="11249"/>
                </a:lnTo>
                <a:cubicBezTo>
                  <a:pt x="3609" y="11524"/>
                  <a:pt x="4012" y="11758"/>
                  <a:pt x="4436" y="11949"/>
                </a:cubicBezTo>
                <a:lnTo>
                  <a:pt x="4436" y="12649"/>
                </a:lnTo>
                <a:cubicBezTo>
                  <a:pt x="4436" y="13053"/>
                  <a:pt x="4776" y="13392"/>
                  <a:pt x="5179" y="13392"/>
                </a:cubicBezTo>
                <a:lnTo>
                  <a:pt x="8151" y="13392"/>
                </a:lnTo>
                <a:cubicBezTo>
                  <a:pt x="8575" y="13392"/>
                  <a:pt x="8893" y="13053"/>
                  <a:pt x="8893" y="12649"/>
                </a:cubicBezTo>
                <a:lnTo>
                  <a:pt x="8893" y="11949"/>
                </a:lnTo>
                <a:cubicBezTo>
                  <a:pt x="9318" y="11758"/>
                  <a:pt x="9721" y="11524"/>
                  <a:pt x="10103" y="11249"/>
                </a:cubicBezTo>
                <a:lnTo>
                  <a:pt x="10697" y="11609"/>
                </a:lnTo>
                <a:cubicBezTo>
                  <a:pt x="10816" y="11672"/>
                  <a:pt x="10944" y="11703"/>
                  <a:pt x="11070" y="11703"/>
                </a:cubicBezTo>
                <a:cubicBezTo>
                  <a:pt x="11326" y="11703"/>
                  <a:pt x="11574" y="11575"/>
                  <a:pt x="11716" y="11333"/>
                </a:cubicBezTo>
                <a:lnTo>
                  <a:pt x="13202" y="8765"/>
                </a:lnTo>
                <a:cubicBezTo>
                  <a:pt x="13308" y="8596"/>
                  <a:pt x="13329" y="8383"/>
                  <a:pt x="13287" y="8192"/>
                </a:cubicBezTo>
                <a:cubicBezTo>
                  <a:pt x="13223" y="8001"/>
                  <a:pt x="13096" y="7832"/>
                  <a:pt x="12926" y="7747"/>
                </a:cubicBezTo>
                <a:lnTo>
                  <a:pt x="12332" y="7386"/>
                </a:lnTo>
                <a:cubicBezTo>
                  <a:pt x="12374" y="6919"/>
                  <a:pt x="12374" y="6452"/>
                  <a:pt x="12332" y="5985"/>
                </a:cubicBezTo>
                <a:lnTo>
                  <a:pt x="12926" y="5646"/>
                </a:lnTo>
                <a:cubicBezTo>
                  <a:pt x="13096" y="5540"/>
                  <a:pt x="13223" y="5391"/>
                  <a:pt x="13287" y="5200"/>
                </a:cubicBezTo>
                <a:cubicBezTo>
                  <a:pt x="13329" y="5009"/>
                  <a:pt x="13308" y="4797"/>
                  <a:pt x="13202" y="4627"/>
                </a:cubicBezTo>
                <a:lnTo>
                  <a:pt x="11716" y="2059"/>
                </a:lnTo>
                <a:cubicBezTo>
                  <a:pt x="11574" y="1817"/>
                  <a:pt x="11326" y="1689"/>
                  <a:pt x="11070" y="1689"/>
                </a:cubicBezTo>
                <a:cubicBezTo>
                  <a:pt x="10944" y="1689"/>
                  <a:pt x="10816" y="1720"/>
                  <a:pt x="10697" y="1783"/>
                </a:cubicBezTo>
                <a:lnTo>
                  <a:pt x="10103" y="2144"/>
                </a:lnTo>
                <a:cubicBezTo>
                  <a:pt x="9721" y="1868"/>
                  <a:pt x="9318" y="1634"/>
                  <a:pt x="8893" y="1443"/>
                </a:cubicBezTo>
                <a:lnTo>
                  <a:pt x="8893" y="743"/>
                </a:lnTo>
                <a:cubicBezTo>
                  <a:pt x="8893" y="340"/>
                  <a:pt x="8575" y="0"/>
                  <a:pt x="81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38"/>
          <p:cNvSpPr/>
          <p:nvPr/>
        </p:nvSpPr>
        <p:spPr>
          <a:xfrm>
            <a:off x="5262795" y="1120765"/>
            <a:ext cx="448450" cy="439967"/>
          </a:xfrm>
          <a:custGeom>
            <a:avLst/>
            <a:gdLst/>
            <a:ahLst/>
            <a:cxnLst/>
            <a:rect l="l" t="t" r="r" b="b"/>
            <a:pathLst>
              <a:path w="25851" h="25362" extrusionOk="0">
                <a:moveTo>
                  <a:pt x="12929" y="1465"/>
                </a:moveTo>
                <a:cubicBezTo>
                  <a:pt x="15839" y="1465"/>
                  <a:pt x="18752" y="2971"/>
                  <a:pt x="20269" y="5985"/>
                </a:cubicBezTo>
                <a:cubicBezTo>
                  <a:pt x="21691" y="8765"/>
                  <a:pt x="21394" y="12097"/>
                  <a:pt x="19505" y="14581"/>
                </a:cubicBezTo>
                <a:lnTo>
                  <a:pt x="12926" y="23367"/>
                </a:lnTo>
                <a:lnTo>
                  <a:pt x="6368" y="14581"/>
                </a:lnTo>
                <a:cubicBezTo>
                  <a:pt x="4479" y="12097"/>
                  <a:pt x="4182" y="8765"/>
                  <a:pt x="5604" y="5985"/>
                </a:cubicBezTo>
                <a:cubicBezTo>
                  <a:pt x="7111" y="2971"/>
                  <a:pt x="10018" y="1465"/>
                  <a:pt x="12929" y="1465"/>
                </a:cubicBezTo>
                <a:close/>
                <a:moveTo>
                  <a:pt x="12926" y="0"/>
                </a:moveTo>
                <a:cubicBezTo>
                  <a:pt x="7323" y="0"/>
                  <a:pt x="2866" y="4754"/>
                  <a:pt x="3248" y="10357"/>
                </a:cubicBezTo>
                <a:cubicBezTo>
                  <a:pt x="3375" y="12204"/>
                  <a:pt x="4055" y="13986"/>
                  <a:pt x="5158" y="15472"/>
                </a:cubicBezTo>
                <a:lnTo>
                  <a:pt x="11440" y="23876"/>
                </a:lnTo>
                <a:lnTo>
                  <a:pt x="977" y="23876"/>
                </a:lnTo>
                <a:cubicBezTo>
                  <a:pt x="1" y="23876"/>
                  <a:pt x="1" y="25362"/>
                  <a:pt x="977" y="25362"/>
                </a:cubicBezTo>
                <a:lnTo>
                  <a:pt x="24853" y="25362"/>
                </a:lnTo>
                <a:cubicBezTo>
                  <a:pt x="25851" y="25362"/>
                  <a:pt x="25851" y="23876"/>
                  <a:pt x="24853" y="23876"/>
                </a:cubicBezTo>
                <a:lnTo>
                  <a:pt x="14412" y="23876"/>
                </a:lnTo>
                <a:lnTo>
                  <a:pt x="20694" y="15472"/>
                </a:lnTo>
                <a:cubicBezTo>
                  <a:pt x="21818" y="13986"/>
                  <a:pt x="22476" y="12204"/>
                  <a:pt x="22604" y="10357"/>
                </a:cubicBezTo>
                <a:cubicBezTo>
                  <a:pt x="22986" y="4754"/>
                  <a:pt x="18550" y="0"/>
                  <a:pt x="12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38"/>
          <p:cNvSpPr/>
          <p:nvPr/>
        </p:nvSpPr>
        <p:spPr>
          <a:xfrm>
            <a:off x="4759874" y="4121345"/>
            <a:ext cx="128892" cy="157585"/>
          </a:xfrm>
          <a:custGeom>
            <a:avLst/>
            <a:gdLst/>
            <a:ahLst/>
            <a:cxnLst/>
            <a:rect l="l" t="t" r="r" b="b"/>
            <a:pathLst>
              <a:path w="7430" h="9084" extrusionOk="0">
                <a:moveTo>
                  <a:pt x="3715" y="1390"/>
                </a:moveTo>
                <a:cubicBezTo>
                  <a:pt x="4330" y="1390"/>
                  <a:pt x="4946" y="1804"/>
                  <a:pt x="4946" y="2632"/>
                </a:cubicBezTo>
                <a:lnTo>
                  <a:pt x="4946" y="3375"/>
                </a:lnTo>
                <a:lnTo>
                  <a:pt x="2484" y="3375"/>
                </a:lnTo>
                <a:lnTo>
                  <a:pt x="2484" y="2632"/>
                </a:lnTo>
                <a:cubicBezTo>
                  <a:pt x="2484" y="1804"/>
                  <a:pt x="3100" y="1390"/>
                  <a:pt x="3715" y="1390"/>
                </a:cubicBezTo>
                <a:close/>
                <a:moveTo>
                  <a:pt x="5689" y="4860"/>
                </a:moveTo>
                <a:cubicBezTo>
                  <a:pt x="5837" y="4860"/>
                  <a:pt x="5943" y="4967"/>
                  <a:pt x="5943" y="5115"/>
                </a:cubicBezTo>
                <a:lnTo>
                  <a:pt x="5943" y="7344"/>
                </a:lnTo>
                <a:cubicBezTo>
                  <a:pt x="5943" y="7471"/>
                  <a:pt x="5837" y="7598"/>
                  <a:pt x="5689" y="7598"/>
                </a:cubicBezTo>
                <a:lnTo>
                  <a:pt x="1741" y="7598"/>
                </a:lnTo>
                <a:cubicBezTo>
                  <a:pt x="1593" y="7598"/>
                  <a:pt x="1487" y="7471"/>
                  <a:pt x="1487" y="7344"/>
                </a:cubicBezTo>
                <a:lnTo>
                  <a:pt x="1487" y="5115"/>
                </a:lnTo>
                <a:cubicBezTo>
                  <a:pt x="1487" y="4967"/>
                  <a:pt x="1593" y="4860"/>
                  <a:pt x="1741" y="4860"/>
                </a:cubicBezTo>
                <a:close/>
                <a:moveTo>
                  <a:pt x="3715" y="0"/>
                </a:moveTo>
                <a:cubicBezTo>
                  <a:pt x="2251" y="0"/>
                  <a:pt x="1041" y="1168"/>
                  <a:pt x="998" y="2632"/>
                </a:cubicBezTo>
                <a:lnTo>
                  <a:pt x="998" y="3545"/>
                </a:lnTo>
                <a:cubicBezTo>
                  <a:pt x="383" y="3842"/>
                  <a:pt x="1" y="4436"/>
                  <a:pt x="1" y="5115"/>
                </a:cubicBezTo>
                <a:lnTo>
                  <a:pt x="1" y="7344"/>
                </a:lnTo>
                <a:cubicBezTo>
                  <a:pt x="1" y="8299"/>
                  <a:pt x="765" y="9084"/>
                  <a:pt x="1741" y="9084"/>
                </a:cubicBezTo>
                <a:lnTo>
                  <a:pt x="5689" y="9084"/>
                </a:lnTo>
                <a:cubicBezTo>
                  <a:pt x="6665" y="9084"/>
                  <a:pt x="7429" y="8299"/>
                  <a:pt x="7429" y="7344"/>
                </a:cubicBezTo>
                <a:lnTo>
                  <a:pt x="7429" y="5115"/>
                </a:lnTo>
                <a:cubicBezTo>
                  <a:pt x="7429" y="4436"/>
                  <a:pt x="7047" y="3842"/>
                  <a:pt x="6453" y="3545"/>
                </a:cubicBezTo>
                <a:lnTo>
                  <a:pt x="6453" y="2632"/>
                </a:lnTo>
                <a:cubicBezTo>
                  <a:pt x="6389" y="1168"/>
                  <a:pt x="5179" y="0"/>
                  <a:pt x="37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38"/>
          <p:cNvSpPr/>
          <p:nvPr/>
        </p:nvSpPr>
        <p:spPr>
          <a:xfrm>
            <a:off x="4604145" y="3985497"/>
            <a:ext cx="440349" cy="440713"/>
          </a:xfrm>
          <a:custGeom>
            <a:avLst/>
            <a:gdLst/>
            <a:ahLst/>
            <a:cxnLst/>
            <a:rect l="l" t="t" r="r" b="b"/>
            <a:pathLst>
              <a:path w="25384" h="25405" extrusionOk="0">
                <a:moveTo>
                  <a:pt x="13923" y="1486"/>
                </a:moveTo>
                <a:lnTo>
                  <a:pt x="13923" y="2462"/>
                </a:lnTo>
                <a:cubicBezTo>
                  <a:pt x="13923" y="2823"/>
                  <a:pt x="14178" y="3120"/>
                  <a:pt x="14538" y="3205"/>
                </a:cubicBezTo>
                <a:cubicBezTo>
                  <a:pt x="15812" y="3438"/>
                  <a:pt x="17022" y="3948"/>
                  <a:pt x="18104" y="4669"/>
                </a:cubicBezTo>
                <a:cubicBezTo>
                  <a:pt x="18232" y="4761"/>
                  <a:pt x="18377" y="4805"/>
                  <a:pt x="18520" y="4805"/>
                </a:cubicBezTo>
                <a:cubicBezTo>
                  <a:pt x="18708" y="4805"/>
                  <a:pt x="18893" y="4729"/>
                  <a:pt x="19038" y="4584"/>
                </a:cubicBezTo>
                <a:lnTo>
                  <a:pt x="19738" y="3884"/>
                </a:lnTo>
                <a:lnTo>
                  <a:pt x="21500" y="5645"/>
                </a:lnTo>
                <a:lnTo>
                  <a:pt x="20799" y="6346"/>
                </a:lnTo>
                <a:cubicBezTo>
                  <a:pt x="20545" y="6579"/>
                  <a:pt x="20502" y="6982"/>
                  <a:pt x="20693" y="7280"/>
                </a:cubicBezTo>
                <a:cubicBezTo>
                  <a:pt x="21436" y="8362"/>
                  <a:pt x="21945" y="9572"/>
                  <a:pt x="22179" y="10845"/>
                </a:cubicBezTo>
                <a:cubicBezTo>
                  <a:pt x="22242" y="11185"/>
                  <a:pt x="22561" y="11439"/>
                  <a:pt x="22922" y="11439"/>
                </a:cubicBezTo>
                <a:lnTo>
                  <a:pt x="23898" y="11439"/>
                </a:lnTo>
                <a:lnTo>
                  <a:pt x="23898" y="13944"/>
                </a:lnTo>
                <a:lnTo>
                  <a:pt x="22922" y="13944"/>
                </a:lnTo>
                <a:cubicBezTo>
                  <a:pt x="22908" y="13943"/>
                  <a:pt x="22894" y="13942"/>
                  <a:pt x="22880" y="13942"/>
                </a:cubicBezTo>
                <a:cubicBezTo>
                  <a:pt x="22536" y="13942"/>
                  <a:pt x="22240" y="14191"/>
                  <a:pt x="22179" y="14538"/>
                </a:cubicBezTo>
                <a:cubicBezTo>
                  <a:pt x="21945" y="15811"/>
                  <a:pt x="21436" y="17021"/>
                  <a:pt x="20693" y="18103"/>
                </a:cubicBezTo>
                <a:cubicBezTo>
                  <a:pt x="20502" y="18401"/>
                  <a:pt x="20545" y="18783"/>
                  <a:pt x="20799" y="19037"/>
                </a:cubicBezTo>
                <a:lnTo>
                  <a:pt x="21478" y="19759"/>
                </a:lnTo>
                <a:lnTo>
                  <a:pt x="19738" y="21499"/>
                </a:lnTo>
                <a:lnTo>
                  <a:pt x="19038" y="20820"/>
                </a:lnTo>
                <a:cubicBezTo>
                  <a:pt x="18889" y="20671"/>
                  <a:pt x="18698" y="20595"/>
                  <a:pt x="18505" y="20595"/>
                </a:cubicBezTo>
                <a:cubicBezTo>
                  <a:pt x="18367" y="20595"/>
                  <a:pt x="18228" y="20634"/>
                  <a:pt x="18104" y="20714"/>
                </a:cubicBezTo>
                <a:cubicBezTo>
                  <a:pt x="17022" y="21457"/>
                  <a:pt x="15812" y="21945"/>
                  <a:pt x="14538" y="22199"/>
                </a:cubicBezTo>
                <a:cubicBezTo>
                  <a:pt x="14178" y="22263"/>
                  <a:pt x="13923" y="22560"/>
                  <a:pt x="13923" y="22921"/>
                </a:cubicBezTo>
                <a:lnTo>
                  <a:pt x="13923" y="23919"/>
                </a:lnTo>
                <a:lnTo>
                  <a:pt x="11461" y="23919"/>
                </a:lnTo>
                <a:lnTo>
                  <a:pt x="11461" y="22921"/>
                </a:lnTo>
                <a:cubicBezTo>
                  <a:pt x="11461" y="22560"/>
                  <a:pt x="11206" y="22263"/>
                  <a:pt x="10846" y="22199"/>
                </a:cubicBezTo>
                <a:cubicBezTo>
                  <a:pt x="9572" y="21945"/>
                  <a:pt x="8362" y="21457"/>
                  <a:pt x="7280" y="20714"/>
                </a:cubicBezTo>
                <a:cubicBezTo>
                  <a:pt x="7156" y="20634"/>
                  <a:pt x="7018" y="20595"/>
                  <a:pt x="6881" y="20595"/>
                </a:cubicBezTo>
                <a:cubicBezTo>
                  <a:pt x="6690" y="20595"/>
                  <a:pt x="6504" y="20671"/>
                  <a:pt x="6367" y="20820"/>
                </a:cubicBezTo>
                <a:lnTo>
                  <a:pt x="5667" y="21499"/>
                </a:lnTo>
                <a:lnTo>
                  <a:pt x="3906" y="19759"/>
                </a:lnTo>
                <a:lnTo>
                  <a:pt x="4606" y="19058"/>
                </a:lnTo>
                <a:cubicBezTo>
                  <a:pt x="4861" y="18804"/>
                  <a:pt x="4882" y="18401"/>
                  <a:pt x="4691" y="18125"/>
                </a:cubicBezTo>
                <a:cubicBezTo>
                  <a:pt x="3969" y="17042"/>
                  <a:pt x="3460" y="15833"/>
                  <a:pt x="3226" y="14559"/>
                </a:cubicBezTo>
                <a:cubicBezTo>
                  <a:pt x="3142" y="14198"/>
                  <a:pt x="2844" y="13944"/>
                  <a:pt x="2484" y="13944"/>
                </a:cubicBezTo>
                <a:lnTo>
                  <a:pt x="1507" y="13944"/>
                </a:lnTo>
                <a:lnTo>
                  <a:pt x="1507" y="11461"/>
                </a:lnTo>
                <a:lnTo>
                  <a:pt x="2484" y="11461"/>
                </a:lnTo>
                <a:cubicBezTo>
                  <a:pt x="2844" y="11461"/>
                  <a:pt x="3142" y="11227"/>
                  <a:pt x="3226" y="10866"/>
                </a:cubicBezTo>
                <a:cubicBezTo>
                  <a:pt x="3460" y="9593"/>
                  <a:pt x="3948" y="8362"/>
                  <a:pt x="4670" y="7280"/>
                </a:cubicBezTo>
                <a:cubicBezTo>
                  <a:pt x="4882" y="6982"/>
                  <a:pt x="4839" y="6579"/>
                  <a:pt x="4585" y="6346"/>
                </a:cubicBezTo>
                <a:lnTo>
                  <a:pt x="3884" y="5645"/>
                </a:lnTo>
                <a:lnTo>
                  <a:pt x="5646" y="3884"/>
                </a:lnTo>
                <a:lnTo>
                  <a:pt x="6346" y="4584"/>
                </a:lnTo>
                <a:cubicBezTo>
                  <a:pt x="6491" y="4729"/>
                  <a:pt x="6677" y="4805"/>
                  <a:pt x="6864" y="4805"/>
                </a:cubicBezTo>
                <a:cubicBezTo>
                  <a:pt x="7007" y="4805"/>
                  <a:pt x="7152" y="4761"/>
                  <a:pt x="7280" y="4669"/>
                </a:cubicBezTo>
                <a:cubicBezTo>
                  <a:pt x="8362" y="3948"/>
                  <a:pt x="9572" y="3438"/>
                  <a:pt x="10846" y="3205"/>
                </a:cubicBezTo>
                <a:cubicBezTo>
                  <a:pt x="11206" y="3120"/>
                  <a:pt x="11461" y="2823"/>
                  <a:pt x="11461" y="2462"/>
                </a:cubicBezTo>
                <a:lnTo>
                  <a:pt x="11461" y="1486"/>
                </a:lnTo>
                <a:close/>
                <a:moveTo>
                  <a:pt x="10718" y="0"/>
                </a:moveTo>
                <a:cubicBezTo>
                  <a:pt x="10294" y="0"/>
                  <a:pt x="9975" y="318"/>
                  <a:pt x="9975" y="743"/>
                </a:cubicBezTo>
                <a:lnTo>
                  <a:pt x="9975" y="1868"/>
                </a:lnTo>
                <a:cubicBezTo>
                  <a:pt x="8914" y="2122"/>
                  <a:pt x="7896" y="2547"/>
                  <a:pt x="6983" y="3120"/>
                </a:cubicBezTo>
                <a:lnTo>
                  <a:pt x="6176" y="2313"/>
                </a:lnTo>
                <a:cubicBezTo>
                  <a:pt x="6028" y="2165"/>
                  <a:pt x="5837" y="2101"/>
                  <a:pt x="5646" y="2101"/>
                </a:cubicBezTo>
                <a:cubicBezTo>
                  <a:pt x="5455" y="2101"/>
                  <a:pt x="5264" y="2165"/>
                  <a:pt x="5115" y="2313"/>
                </a:cubicBezTo>
                <a:lnTo>
                  <a:pt x="2314" y="5115"/>
                </a:lnTo>
                <a:cubicBezTo>
                  <a:pt x="2017" y="5412"/>
                  <a:pt x="2017" y="5879"/>
                  <a:pt x="2314" y="6176"/>
                </a:cubicBezTo>
                <a:lnTo>
                  <a:pt x="3099" y="6982"/>
                </a:lnTo>
                <a:cubicBezTo>
                  <a:pt x="2547" y="7916"/>
                  <a:pt x="2123" y="8914"/>
                  <a:pt x="1868" y="9975"/>
                </a:cubicBezTo>
                <a:lnTo>
                  <a:pt x="743" y="9975"/>
                </a:lnTo>
                <a:cubicBezTo>
                  <a:pt x="319" y="9975"/>
                  <a:pt x="1" y="10293"/>
                  <a:pt x="1" y="10718"/>
                </a:cubicBezTo>
                <a:lnTo>
                  <a:pt x="1" y="14686"/>
                </a:lnTo>
                <a:cubicBezTo>
                  <a:pt x="1" y="15090"/>
                  <a:pt x="319" y="15429"/>
                  <a:pt x="743" y="15429"/>
                </a:cubicBezTo>
                <a:lnTo>
                  <a:pt x="1868" y="15429"/>
                </a:lnTo>
                <a:cubicBezTo>
                  <a:pt x="2123" y="16469"/>
                  <a:pt x="2547" y="17488"/>
                  <a:pt x="3120" y="18422"/>
                </a:cubicBezTo>
                <a:lnTo>
                  <a:pt x="2314" y="19228"/>
                </a:lnTo>
                <a:cubicBezTo>
                  <a:pt x="2017" y="19504"/>
                  <a:pt x="2017" y="19992"/>
                  <a:pt x="2314" y="20289"/>
                </a:cubicBezTo>
                <a:lnTo>
                  <a:pt x="5137" y="23091"/>
                </a:lnTo>
                <a:cubicBezTo>
                  <a:pt x="5264" y="23218"/>
                  <a:pt x="5455" y="23303"/>
                  <a:pt x="5667" y="23303"/>
                </a:cubicBezTo>
                <a:cubicBezTo>
                  <a:pt x="5858" y="23303"/>
                  <a:pt x="6049" y="23218"/>
                  <a:pt x="6198" y="23091"/>
                </a:cubicBezTo>
                <a:lnTo>
                  <a:pt x="6983" y="22284"/>
                </a:lnTo>
                <a:cubicBezTo>
                  <a:pt x="7917" y="22836"/>
                  <a:pt x="8914" y="23261"/>
                  <a:pt x="9975" y="23515"/>
                </a:cubicBezTo>
                <a:lnTo>
                  <a:pt x="9975" y="24661"/>
                </a:lnTo>
                <a:cubicBezTo>
                  <a:pt x="9975" y="25065"/>
                  <a:pt x="10315" y="25404"/>
                  <a:pt x="10718" y="25404"/>
                </a:cubicBezTo>
                <a:lnTo>
                  <a:pt x="14687" y="25404"/>
                </a:lnTo>
                <a:cubicBezTo>
                  <a:pt x="15090" y="25404"/>
                  <a:pt x="15430" y="25065"/>
                  <a:pt x="15430" y="24661"/>
                </a:cubicBezTo>
                <a:lnTo>
                  <a:pt x="15430" y="23515"/>
                </a:lnTo>
                <a:cubicBezTo>
                  <a:pt x="16491" y="23261"/>
                  <a:pt x="17488" y="22836"/>
                  <a:pt x="18422" y="22284"/>
                </a:cubicBezTo>
                <a:lnTo>
                  <a:pt x="19208" y="23091"/>
                </a:lnTo>
                <a:cubicBezTo>
                  <a:pt x="19356" y="23239"/>
                  <a:pt x="19552" y="23314"/>
                  <a:pt x="19746" y="23314"/>
                </a:cubicBezTo>
                <a:cubicBezTo>
                  <a:pt x="19940" y="23314"/>
                  <a:pt x="20131" y="23239"/>
                  <a:pt x="20269" y="23091"/>
                </a:cubicBezTo>
                <a:lnTo>
                  <a:pt x="23070" y="20289"/>
                </a:lnTo>
                <a:cubicBezTo>
                  <a:pt x="23367" y="19992"/>
                  <a:pt x="23367" y="19504"/>
                  <a:pt x="23070" y="19228"/>
                </a:cubicBezTo>
                <a:lnTo>
                  <a:pt x="22285" y="18422"/>
                </a:lnTo>
                <a:cubicBezTo>
                  <a:pt x="22837" y="17488"/>
                  <a:pt x="23261" y="16490"/>
                  <a:pt x="23516" y="15429"/>
                </a:cubicBezTo>
                <a:lnTo>
                  <a:pt x="24641" y="15429"/>
                </a:lnTo>
                <a:cubicBezTo>
                  <a:pt x="25065" y="15429"/>
                  <a:pt x="25384" y="15090"/>
                  <a:pt x="25384" y="14686"/>
                </a:cubicBezTo>
                <a:lnTo>
                  <a:pt x="25384" y="10718"/>
                </a:lnTo>
                <a:cubicBezTo>
                  <a:pt x="25384" y="10293"/>
                  <a:pt x="25065" y="9975"/>
                  <a:pt x="24641" y="9975"/>
                </a:cubicBezTo>
                <a:lnTo>
                  <a:pt x="23516" y="9975"/>
                </a:lnTo>
                <a:cubicBezTo>
                  <a:pt x="23240" y="8914"/>
                  <a:pt x="22837" y="7916"/>
                  <a:pt x="22285" y="6982"/>
                </a:cubicBezTo>
                <a:lnTo>
                  <a:pt x="23070" y="6176"/>
                </a:lnTo>
                <a:cubicBezTo>
                  <a:pt x="23367" y="5879"/>
                  <a:pt x="23367" y="5412"/>
                  <a:pt x="23070" y="5115"/>
                </a:cubicBezTo>
                <a:lnTo>
                  <a:pt x="20269" y="2313"/>
                </a:lnTo>
                <a:cubicBezTo>
                  <a:pt x="20120" y="2165"/>
                  <a:pt x="19929" y="2090"/>
                  <a:pt x="19738" y="2090"/>
                </a:cubicBezTo>
                <a:cubicBezTo>
                  <a:pt x="19547" y="2090"/>
                  <a:pt x="19356" y="2165"/>
                  <a:pt x="19208" y="2313"/>
                </a:cubicBezTo>
                <a:lnTo>
                  <a:pt x="18422" y="3120"/>
                </a:lnTo>
                <a:cubicBezTo>
                  <a:pt x="17488" y="2547"/>
                  <a:pt x="16470" y="2122"/>
                  <a:pt x="15430" y="1868"/>
                </a:cubicBezTo>
                <a:lnTo>
                  <a:pt x="15430" y="743"/>
                </a:lnTo>
                <a:cubicBezTo>
                  <a:pt x="15430" y="318"/>
                  <a:pt x="15090" y="0"/>
                  <a:pt x="146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38"/>
          <p:cNvSpPr/>
          <p:nvPr/>
        </p:nvSpPr>
        <p:spPr>
          <a:xfrm>
            <a:off x="4645745" y="4072373"/>
            <a:ext cx="312238" cy="267134"/>
          </a:xfrm>
          <a:custGeom>
            <a:avLst/>
            <a:gdLst/>
            <a:ahLst/>
            <a:cxnLst/>
            <a:rect l="l" t="t" r="r" b="b"/>
            <a:pathLst>
              <a:path w="17999" h="15399" extrusionOk="0">
                <a:moveTo>
                  <a:pt x="10262" y="1482"/>
                </a:moveTo>
                <a:cubicBezTo>
                  <a:pt x="13443" y="1482"/>
                  <a:pt x="16491" y="3952"/>
                  <a:pt x="16491" y="7683"/>
                </a:cubicBezTo>
                <a:cubicBezTo>
                  <a:pt x="16491" y="11100"/>
                  <a:pt x="13711" y="13881"/>
                  <a:pt x="10294" y="13881"/>
                </a:cubicBezTo>
                <a:cubicBezTo>
                  <a:pt x="4776" y="13881"/>
                  <a:pt x="2017" y="7217"/>
                  <a:pt x="5922" y="3312"/>
                </a:cubicBezTo>
                <a:cubicBezTo>
                  <a:pt x="7186" y="2047"/>
                  <a:pt x="8739" y="1482"/>
                  <a:pt x="10262" y="1482"/>
                </a:cubicBezTo>
                <a:close/>
                <a:moveTo>
                  <a:pt x="10294" y="1"/>
                </a:moveTo>
                <a:cubicBezTo>
                  <a:pt x="3439" y="1"/>
                  <a:pt x="1" y="8299"/>
                  <a:pt x="4861" y="13138"/>
                </a:cubicBezTo>
                <a:cubicBezTo>
                  <a:pt x="6324" y="14615"/>
                  <a:pt x="8291" y="15399"/>
                  <a:pt x="10298" y="15399"/>
                </a:cubicBezTo>
                <a:cubicBezTo>
                  <a:pt x="11289" y="15399"/>
                  <a:pt x="12290" y="15207"/>
                  <a:pt x="13244" y="14814"/>
                </a:cubicBezTo>
                <a:cubicBezTo>
                  <a:pt x="16109" y="13605"/>
                  <a:pt x="17998" y="10803"/>
                  <a:pt x="17998" y="7705"/>
                </a:cubicBezTo>
                <a:cubicBezTo>
                  <a:pt x="17998" y="3439"/>
                  <a:pt x="14539"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38"/>
          <p:cNvSpPr/>
          <p:nvPr/>
        </p:nvSpPr>
        <p:spPr>
          <a:xfrm>
            <a:off x="4651643" y="3462504"/>
            <a:ext cx="188880" cy="180327"/>
          </a:xfrm>
          <a:custGeom>
            <a:avLst/>
            <a:gdLst/>
            <a:ahLst/>
            <a:cxnLst/>
            <a:rect l="l" t="t" r="r" b="b"/>
            <a:pathLst>
              <a:path w="10888" h="10395" extrusionOk="0">
                <a:moveTo>
                  <a:pt x="5420" y="2965"/>
                </a:moveTo>
                <a:cubicBezTo>
                  <a:pt x="6572" y="2965"/>
                  <a:pt x="7683" y="3859"/>
                  <a:pt x="7683" y="5211"/>
                </a:cubicBezTo>
                <a:cubicBezTo>
                  <a:pt x="7662" y="6442"/>
                  <a:pt x="6686" y="7418"/>
                  <a:pt x="5455" y="7439"/>
                </a:cubicBezTo>
                <a:cubicBezTo>
                  <a:pt x="3460" y="7439"/>
                  <a:pt x="2462" y="5020"/>
                  <a:pt x="3863" y="3619"/>
                </a:cubicBezTo>
                <a:cubicBezTo>
                  <a:pt x="4315" y="3167"/>
                  <a:pt x="4872" y="2965"/>
                  <a:pt x="5420" y="2965"/>
                </a:cubicBezTo>
                <a:close/>
                <a:moveTo>
                  <a:pt x="5433" y="0"/>
                </a:moveTo>
                <a:cubicBezTo>
                  <a:pt x="5062" y="0"/>
                  <a:pt x="4691" y="245"/>
                  <a:pt x="4691" y="733"/>
                </a:cubicBezTo>
                <a:lnTo>
                  <a:pt x="4691" y="1560"/>
                </a:lnTo>
                <a:cubicBezTo>
                  <a:pt x="4224" y="1645"/>
                  <a:pt x="3778" y="1836"/>
                  <a:pt x="3396" y="2091"/>
                </a:cubicBezTo>
                <a:lnTo>
                  <a:pt x="2823" y="1518"/>
                </a:lnTo>
                <a:cubicBezTo>
                  <a:pt x="2661" y="1356"/>
                  <a:pt x="2480" y="1288"/>
                  <a:pt x="2306" y="1288"/>
                </a:cubicBezTo>
                <a:cubicBezTo>
                  <a:pt x="1726" y="1288"/>
                  <a:pt x="1223" y="2040"/>
                  <a:pt x="1762" y="2579"/>
                </a:cubicBezTo>
                <a:lnTo>
                  <a:pt x="2335" y="3173"/>
                </a:lnTo>
                <a:cubicBezTo>
                  <a:pt x="2080" y="3555"/>
                  <a:pt x="1889" y="4001"/>
                  <a:pt x="1804" y="4468"/>
                </a:cubicBezTo>
                <a:lnTo>
                  <a:pt x="977" y="4468"/>
                </a:lnTo>
                <a:cubicBezTo>
                  <a:pt x="0" y="4468"/>
                  <a:pt x="0" y="5954"/>
                  <a:pt x="977" y="5954"/>
                </a:cubicBezTo>
                <a:lnTo>
                  <a:pt x="1804" y="5954"/>
                </a:lnTo>
                <a:cubicBezTo>
                  <a:pt x="1889" y="6420"/>
                  <a:pt x="2080" y="6866"/>
                  <a:pt x="2335" y="7269"/>
                </a:cubicBezTo>
                <a:lnTo>
                  <a:pt x="1762" y="7821"/>
                </a:lnTo>
                <a:cubicBezTo>
                  <a:pt x="1465" y="8118"/>
                  <a:pt x="1465" y="8606"/>
                  <a:pt x="1762" y="8882"/>
                </a:cubicBezTo>
                <a:cubicBezTo>
                  <a:pt x="1910" y="9031"/>
                  <a:pt x="2101" y="9105"/>
                  <a:pt x="2292" y="9105"/>
                </a:cubicBezTo>
                <a:cubicBezTo>
                  <a:pt x="2483" y="9105"/>
                  <a:pt x="2674" y="9031"/>
                  <a:pt x="2823" y="8882"/>
                </a:cubicBezTo>
                <a:lnTo>
                  <a:pt x="3396" y="8309"/>
                </a:lnTo>
                <a:cubicBezTo>
                  <a:pt x="3799" y="8564"/>
                  <a:pt x="4245" y="8755"/>
                  <a:pt x="4712" y="8840"/>
                </a:cubicBezTo>
                <a:lnTo>
                  <a:pt x="4712" y="9646"/>
                </a:lnTo>
                <a:cubicBezTo>
                  <a:pt x="4712" y="10145"/>
                  <a:pt x="5083" y="10395"/>
                  <a:pt x="5455" y="10395"/>
                </a:cubicBezTo>
                <a:cubicBezTo>
                  <a:pt x="5826" y="10395"/>
                  <a:pt x="6198" y="10145"/>
                  <a:pt x="6198" y="9646"/>
                </a:cubicBezTo>
                <a:lnTo>
                  <a:pt x="6198" y="8840"/>
                </a:lnTo>
                <a:cubicBezTo>
                  <a:pt x="6664" y="8755"/>
                  <a:pt x="7110" y="8564"/>
                  <a:pt x="7492" y="8309"/>
                </a:cubicBezTo>
                <a:lnTo>
                  <a:pt x="8086" y="8882"/>
                </a:lnTo>
                <a:cubicBezTo>
                  <a:pt x="8251" y="9052"/>
                  <a:pt x="8436" y="9123"/>
                  <a:pt x="8613" y="9123"/>
                </a:cubicBezTo>
                <a:cubicBezTo>
                  <a:pt x="9189" y="9123"/>
                  <a:pt x="9683" y="8373"/>
                  <a:pt x="9148" y="7821"/>
                </a:cubicBezTo>
                <a:lnTo>
                  <a:pt x="8553" y="7248"/>
                </a:lnTo>
                <a:cubicBezTo>
                  <a:pt x="8829" y="6845"/>
                  <a:pt x="9020" y="6399"/>
                  <a:pt x="9105" y="5932"/>
                </a:cubicBezTo>
                <a:lnTo>
                  <a:pt x="9912" y="5954"/>
                </a:lnTo>
                <a:cubicBezTo>
                  <a:pt x="10888" y="5954"/>
                  <a:pt x="10888" y="4468"/>
                  <a:pt x="9912" y="4468"/>
                </a:cubicBezTo>
                <a:lnTo>
                  <a:pt x="9084" y="4468"/>
                </a:lnTo>
                <a:cubicBezTo>
                  <a:pt x="8999" y="4001"/>
                  <a:pt x="8808" y="3555"/>
                  <a:pt x="8553" y="3152"/>
                </a:cubicBezTo>
                <a:lnTo>
                  <a:pt x="9126" y="2579"/>
                </a:lnTo>
                <a:cubicBezTo>
                  <a:pt x="9662" y="2027"/>
                  <a:pt x="9167" y="1277"/>
                  <a:pt x="8592" y="1277"/>
                </a:cubicBezTo>
                <a:cubicBezTo>
                  <a:pt x="8415" y="1277"/>
                  <a:pt x="8230" y="1348"/>
                  <a:pt x="8065" y="1518"/>
                </a:cubicBezTo>
                <a:lnTo>
                  <a:pt x="7492" y="2091"/>
                </a:lnTo>
                <a:cubicBezTo>
                  <a:pt x="7089" y="1836"/>
                  <a:pt x="6643" y="1645"/>
                  <a:pt x="6176" y="1560"/>
                </a:cubicBezTo>
                <a:lnTo>
                  <a:pt x="6176" y="733"/>
                </a:lnTo>
                <a:cubicBezTo>
                  <a:pt x="6176" y="245"/>
                  <a:pt x="5805" y="0"/>
                  <a:pt x="54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38"/>
          <p:cNvSpPr/>
          <p:nvPr/>
        </p:nvSpPr>
        <p:spPr>
          <a:xfrm>
            <a:off x="4593477" y="3410774"/>
            <a:ext cx="451018" cy="440418"/>
          </a:xfrm>
          <a:custGeom>
            <a:avLst/>
            <a:gdLst/>
            <a:ahLst/>
            <a:cxnLst/>
            <a:rect l="l" t="t" r="r" b="b"/>
            <a:pathLst>
              <a:path w="25999" h="25388" extrusionOk="0">
                <a:moveTo>
                  <a:pt x="22269" y="1490"/>
                </a:moveTo>
                <a:cubicBezTo>
                  <a:pt x="23414" y="1490"/>
                  <a:pt x="24513" y="2378"/>
                  <a:pt x="24513" y="3715"/>
                </a:cubicBezTo>
                <a:cubicBezTo>
                  <a:pt x="24513" y="4946"/>
                  <a:pt x="23515" y="5943"/>
                  <a:pt x="22284" y="5943"/>
                </a:cubicBezTo>
                <a:cubicBezTo>
                  <a:pt x="20311" y="5943"/>
                  <a:pt x="19313" y="3545"/>
                  <a:pt x="20714" y="2144"/>
                </a:cubicBezTo>
                <a:cubicBezTo>
                  <a:pt x="21166" y="1692"/>
                  <a:pt x="21723" y="1490"/>
                  <a:pt x="22269" y="1490"/>
                </a:cubicBezTo>
                <a:close/>
                <a:moveTo>
                  <a:pt x="8854" y="1483"/>
                </a:moveTo>
                <a:cubicBezTo>
                  <a:pt x="10498" y="1483"/>
                  <a:pt x="12175" y="2094"/>
                  <a:pt x="13540" y="3460"/>
                </a:cubicBezTo>
                <a:cubicBezTo>
                  <a:pt x="17743" y="7662"/>
                  <a:pt x="14771" y="14878"/>
                  <a:pt x="8808" y="14878"/>
                </a:cubicBezTo>
                <a:cubicBezTo>
                  <a:pt x="5115" y="14878"/>
                  <a:pt x="2122" y="11886"/>
                  <a:pt x="2122" y="8193"/>
                </a:cubicBezTo>
                <a:cubicBezTo>
                  <a:pt x="2122" y="4158"/>
                  <a:pt x="5416" y="1483"/>
                  <a:pt x="8854" y="1483"/>
                </a:cubicBezTo>
                <a:close/>
                <a:moveTo>
                  <a:pt x="19313" y="1486"/>
                </a:moveTo>
                <a:cubicBezTo>
                  <a:pt x="18825" y="2123"/>
                  <a:pt x="18570" y="2908"/>
                  <a:pt x="18570" y="3715"/>
                </a:cubicBezTo>
                <a:cubicBezTo>
                  <a:pt x="18555" y="5923"/>
                  <a:pt x="20354" y="7443"/>
                  <a:pt x="22281" y="7443"/>
                </a:cubicBezTo>
                <a:cubicBezTo>
                  <a:pt x="23039" y="7443"/>
                  <a:pt x="23818" y="7207"/>
                  <a:pt x="24513" y="6686"/>
                </a:cubicBezTo>
                <a:lnTo>
                  <a:pt x="24513" y="20226"/>
                </a:lnTo>
                <a:cubicBezTo>
                  <a:pt x="24107" y="20018"/>
                  <a:pt x="23682" y="19922"/>
                  <a:pt x="23268" y="19922"/>
                </a:cubicBezTo>
                <a:cubicBezTo>
                  <a:pt x="21908" y="19922"/>
                  <a:pt x="20663" y="20958"/>
                  <a:pt x="20565" y="22455"/>
                </a:cubicBezTo>
                <a:lnTo>
                  <a:pt x="9678" y="16321"/>
                </a:lnTo>
                <a:cubicBezTo>
                  <a:pt x="13074" y="15939"/>
                  <a:pt x="15875" y="13520"/>
                  <a:pt x="16724" y="10230"/>
                </a:cubicBezTo>
                <a:cubicBezTo>
                  <a:pt x="17573" y="6919"/>
                  <a:pt x="16300" y="3439"/>
                  <a:pt x="13498" y="1486"/>
                </a:cubicBezTo>
                <a:close/>
                <a:moveTo>
                  <a:pt x="23272" y="21407"/>
                </a:moveTo>
                <a:cubicBezTo>
                  <a:pt x="23903" y="21407"/>
                  <a:pt x="24513" y="21900"/>
                  <a:pt x="24513" y="22646"/>
                </a:cubicBezTo>
                <a:cubicBezTo>
                  <a:pt x="24513" y="23346"/>
                  <a:pt x="23961" y="23898"/>
                  <a:pt x="23282" y="23898"/>
                </a:cubicBezTo>
                <a:cubicBezTo>
                  <a:pt x="22178" y="23898"/>
                  <a:pt x="21627" y="22561"/>
                  <a:pt x="22412" y="21776"/>
                </a:cubicBezTo>
                <a:cubicBezTo>
                  <a:pt x="22660" y="21521"/>
                  <a:pt x="22968" y="21407"/>
                  <a:pt x="23272" y="21407"/>
                </a:cubicBezTo>
                <a:close/>
                <a:moveTo>
                  <a:pt x="8808" y="1"/>
                </a:moveTo>
                <a:cubicBezTo>
                  <a:pt x="4924" y="1"/>
                  <a:pt x="1571" y="2717"/>
                  <a:pt x="785" y="6516"/>
                </a:cubicBezTo>
                <a:cubicBezTo>
                  <a:pt x="0" y="10315"/>
                  <a:pt x="1995" y="14156"/>
                  <a:pt x="5561" y="15685"/>
                </a:cubicBezTo>
                <a:lnTo>
                  <a:pt x="21436" y="24662"/>
                </a:lnTo>
                <a:cubicBezTo>
                  <a:pt x="21976" y="25163"/>
                  <a:pt x="22622" y="25388"/>
                  <a:pt x="23255" y="25388"/>
                </a:cubicBezTo>
                <a:cubicBezTo>
                  <a:pt x="24658" y="25388"/>
                  <a:pt x="25999" y="24284"/>
                  <a:pt x="25999" y="22646"/>
                </a:cubicBezTo>
                <a:lnTo>
                  <a:pt x="25999" y="3715"/>
                </a:lnTo>
                <a:cubicBezTo>
                  <a:pt x="25999" y="1677"/>
                  <a:pt x="24343" y="1"/>
                  <a:pt x="22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38"/>
          <p:cNvSpPr/>
          <p:nvPr/>
        </p:nvSpPr>
        <p:spPr>
          <a:xfrm>
            <a:off x="4962736" y="3462313"/>
            <a:ext cx="30219" cy="25952"/>
          </a:xfrm>
          <a:custGeom>
            <a:avLst/>
            <a:gdLst/>
            <a:ahLst/>
            <a:cxnLst/>
            <a:rect l="l" t="t" r="r" b="b"/>
            <a:pathLst>
              <a:path w="1742" h="1496" extrusionOk="0">
                <a:moveTo>
                  <a:pt x="998" y="1"/>
                </a:moveTo>
                <a:cubicBezTo>
                  <a:pt x="319" y="1"/>
                  <a:pt x="1" y="807"/>
                  <a:pt x="468" y="1274"/>
                </a:cubicBezTo>
                <a:cubicBezTo>
                  <a:pt x="620" y="1426"/>
                  <a:pt x="808" y="1495"/>
                  <a:pt x="993" y="1495"/>
                </a:cubicBezTo>
                <a:cubicBezTo>
                  <a:pt x="1375" y="1495"/>
                  <a:pt x="1741" y="1201"/>
                  <a:pt x="1741" y="744"/>
                </a:cubicBezTo>
                <a:cubicBezTo>
                  <a:pt x="1741" y="340"/>
                  <a:pt x="1402"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38"/>
          <p:cNvSpPr/>
          <p:nvPr/>
        </p:nvSpPr>
        <p:spPr>
          <a:xfrm>
            <a:off x="4728961" y="3539995"/>
            <a:ext cx="29838" cy="25588"/>
          </a:xfrm>
          <a:custGeom>
            <a:avLst/>
            <a:gdLst/>
            <a:ahLst/>
            <a:cxnLst/>
            <a:rect l="l" t="t" r="r" b="b"/>
            <a:pathLst>
              <a:path w="1720" h="1475" extrusionOk="0">
                <a:moveTo>
                  <a:pt x="998" y="1"/>
                </a:moveTo>
                <a:cubicBezTo>
                  <a:pt x="319" y="1"/>
                  <a:pt x="0" y="786"/>
                  <a:pt x="467" y="1253"/>
                </a:cubicBezTo>
                <a:cubicBezTo>
                  <a:pt x="620" y="1406"/>
                  <a:pt x="807" y="1475"/>
                  <a:pt x="990" y="1475"/>
                </a:cubicBezTo>
                <a:cubicBezTo>
                  <a:pt x="1364" y="1475"/>
                  <a:pt x="1719" y="1186"/>
                  <a:pt x="1719" y="744"/>
                </a:cubicBezTo>
                <a:cubicBezTo>
                  <a:pt x="1719" y="319"/>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38"/>
          <p:cNvSpPr/>
          <p:nvPr/>
        </p:nvSpPr>
        <p:spPr>
          <a:xfrm>
            <a:off x="4656795" y="2813742"/>
            <a:ext cx="318118" cy="440210"/>
          </a:xfrm>
          <a:custGeom>
            <a:avLst/>
            <a:gdLst/>
            <a:ahLst/>
            <a:cxnLst/>
            <a:rect l="l" t="t" r="r" b="b"/>
            <a:pathLst>
              <a:path w="18338" h="25376" extrusionOk="0">
                <a:moveTo>
                  <a:pt x="9657" y="1478"/>
                </a:moveTo>
                <a:cubicBezTo>
                  <a:pt x="13626" y="1478"/>
                  <a:pt x="16830" y="4704"/>
                  <a:pt x="16830" y="8673"/>
                </a:cubicBezTo>
                <a:cubicBezTo>
                  <a:pt x="16852" y="10944"/>
                  <a:pt x="15769" y="13087"/>
                  <a:pt x="13923" y="14446"/>
                </a:cubicBezTo>
                <a:lnTo>
                  <a:pt x="13944" y="14446"/>
                </a:lnTo>
                <a:cubicBezTo>
                  <a:pt x="12968" y="15125"/>
                  <a:pt x="12395" y="16228"/>
                  <a:pt x="12395" y="17417"/>
                </a:cubicBezTo>
                <a:lnTo>
                  <a:pt x="12395" y="17841"/>
                </a:lnTo>
                <a:lnTo>
                  <a:pt x="6940" y="17841"/>
                </a:lnTo>
                <a:lnTo>
                  <a:pt x="6940" y="17417"/>
                </a:lnTo>
                <a:cubicBezTo>
                  <a:pt x="6919" y="16228"/>
                  <a:pt x="6346" y="15125"/>
                  <a:pt x="5391" y="14446"/>
                </a:cubicBezTo>
                <a:cubicBezTo>
                  <a:pt x="3545" y="13087"/>
                  <a:pt x="2462" y="10944"/>
                  <a:pt x="2462" y="8673"/>
                </a:cubicBezTo>
                <a:cubicBezTo>
                  <a:pt x="2462" y="4704"/>
                  <a:pt x="5688" y="1478"/>
                  <a:pt x="9657" y="1478"/>
                </a:cubicBezTo>
                <a:close/>
                <a:moveTo>
                  <a:pt x="12395" y="19327"/>
                </a:moveTo>
                <a:lnTo>
                  <a:pt x="12395" y="20876"/>
                </a:lnTo>
                <a:lnTo>
                  <a:pt x="6940" y="20876"/>
                </a:lnTo>
                <a:lnTo>
                  <a:pt x="6940" y="19327"/>
                </a:lnTo>
                <a:close/>
                <a:moveTo>
                  <a:pt x="12395" y="22362"/>
                </a:moveTo>
                <a:lnTo>
                  <a:pt x="12395" y="23147"/>
                </a:lnTo>
                <a:cubicBezTo>
                  <a:pt x="12374" y="23550"/>
                  <a:pt x="12055" y="23890"/>
                  <a:pt x="11631" y="23890"/>
                </a:cubicBezTo>
                <a:lnTo>
                  <a:pt x="7683" y="23890"/>
                </a:lnTo>
                <a:cubicBezTo>
                  <a:pt x="7259" y="23890"/>
                  <a:pt x="6940" y="23550"/>
                  <a:pt x="6940" y="23147"/>
                </a:cubicBezTo>
                <a:lnTo>
                  <a:pt x="6940" y="22362"/>
                </a:lnTo>
                <a:close/>
                <a:moveTo>
                  <a:pt x="9658" y="1"/>
                </a:moveTo>
                <a:cubicBezTo>
                  <a:pt x="7877" y="1"/>
                  <a:pt x="6089" y="549"/>
                  <a:pt x="4563" y="1669"/>
                </a:cubicBezTo>
                <a:cubicBezTo>
                  <a:pt x="1104" y="4174"/>
                  <a:pt x="0" y="8821"/>
                  <a:pt x="1932" y="12620"/>
                </a:cubicBezTo>
                <a:cubicBezTo>
                  <a:pt x="2547" y="13809"/>
                  <a:pt x="3439" y="14828"/>
                  <a:pt x="4500" y="15634"/>
                </a:cubicBezTo>
                <a:cubicBezTo>
                  <a:pt x="5094" y="16037"/>
                  <a:pt x="5434" y="16695"/>
                  <a:pt x="5455" y="17417"/>
                </a:cubicBezTo>
                <a:lnTo>
                  <a:pt x="5455" y="17841"/>
                </a:lnTo>
                <a:lnTo>
                  <a:pt x="5200" y="17841"/>
                </a:lnTo>
                <a:cubicBezTo>
                  <a:pt x="4203" y="17841"/>
                  <a:pt x="4203" y="19327"/>
                  <a:pt x="5200" y="19327"/>
                </a:cubicBezTo>
                <a:lnTo>
                  <a:pt x="5455" y="19327"/>
                </a:lnTo>
                <a:lnTo>
                  <a:pt x="5455" y="20876"/>
                </a:lnTo>
                <a:lnTo>
                  <a:pt x="5200" y="20876"/>
                </a:lnTo>
                <a:cubicBezTo>
                  <a:pt x="4266" y="20919"/>
                  <a:pt x="4266" y="22298"/>
                  <a:pt x="5200" y="22362"/>
                </a:cubicBezTo>
                <a:lnTo>
                  <a:pt x="5455" y="22362"/>
                </a:lnTo>
                <a:lnTo>
                  <a:pt x="5455" y="23147"/>
                </a:lnTo>
                <a:cubicBezTo>
                  <a:pt x="5455" y="24378"/>
                  <a:pt x="6452" y="25375"/>
                  <a:pt x="7683" y="25375"/>
                </a:cubicBezTo>
                <a:lnTo>
                  <a:pt x="11631" y="25375"/>
                </a:lnTo>
                <a:cubicBezTo>
                  <a:pt x="12862" y="25375"/>
                  <a:pt x="13859" y="24378"/>
                  <a:pt x="13880" y="23147"/>
                </a:cubicBezTo>
                <a:lnTo>
                  <a:pt x="13880" y="22362"/>
                </a:lnTo>
                <a:lnTo>
                  <a:pt x="14114" y="22362"/>
                </a:lnTo>
                <a:cubicBezTo>
                  <a:pt x="15048" y="22298"/>
                  <a:pt x="15048" y="20919"/>
                  <a:pt x="14114" y="20876"/>
                </a:cubicBezTo>
                <a:lnTo>
                  <a:pt x="13880" y="20876"/>
                </a:lnTo>
                <a:lnTo>
                  <a:pt x="13880" y="19327"/>
                </a:lnTo>
                <a:lnTo>
                  <a:pt x="14114" y="19327"/>
                </a:lnTo>
                <a:cubicBezTo>
                  <a:pt x="15111" y="19327"/>
                  <a:pt x="15111" y="17841"/>
                  <a:pt x="14114" y="17841"/>
                </a:cubicBezTo>
                <a:lnTo>
                  <a:pt x="13880" y="17841"/>
                </a:lnTo>
                <a:lnTo>
                  <a:pt x="13880" y="17417"/>
                </a:lnTo>
                <a:cubicBezTo>
                  <a:pt x="13880" y="16695"/>
                  <a:pt x="14241" y="16037"/>
                  <a:pt x="14814" y="15634"/>
                </a:cubicBezTo>
                <a:cubicBezTo>
                  <a:pt x="17021" y="14000"/>
                  <a:pt x="18337" y="11411"/>
                  <a:pt x="18337" y="8673"/>
                </a:cubicBezTo>
                <a:cubicBezTo>
                  <a:pt x="18337" y="6359"/>
                  <a:pt x="17425" y="4152"/>
                  <a:pt x="15791" y="2539"/>
                </a:cubicBezTo>
                <a:cubicBezTo>
                  <a:pt x="14114" y="863"/>
                  <a:pt x="11892" y="1"/>
                  <a:pt x="96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38"/>
          <p:cNvSpPr/>
          <p:nvPr/>
        </p:nvSpPr>
        <p:spPr>
          <a:xfrm>
            <a:off x="4730800" y="2874164"/>
            <a:ext cx="187405" cy="180327"/>
          </a:xfrm>
          <a:custGeom>
            <a:avLst/>
            <a:gdLst/>
            <a:ahLst/>
            <a:cxnLst/>
            <a:rect l="l" t="t" r="r" b="b"/>
            <a:pathLst>
              <a:path w="10803" h="10395" extrusionOk="0">
                <a:moveTo>
                  <a:pt x="5385" y="2960"/>
                </a:moveTo>
                <a:cubicBezTo>
                  <a:pt x="6526" y="2960"/>
                  <a:pt x="7619" y="3843"/>
                  <a:pt x="7619" y="5190"/>
                </a:cubicBezTo>
                <a:cubicBezTo>
                  <a:pt x="7619" y="6421"/>
                  <a:pt x="6622" y="7418"/>
                  <a:pt x="5391" y="7418"/>
                </a:cubicBezTo>
                <a:cubicBezTo>
                  <a:pt x="3396" y="7418"/>
                  <a:pt x="2399" y="5020"/>
                  <a:pt x="3820" y="3619"/>
                </a:cubicBezTo>
                <a:cubicBezTo>
                  <a:pt x="4275" y="3164"/>
                  <a:pt x="4836" y="2960"/>
                  <a:pt x="5385" y="2960"/>
                </a:cubicBezTo>
                <a:close/>
                <a:moveTo>
                  <a:pt x="5391" y="1"/>
                </a:moveTo>
                <a:cubicBezTo>
                  <a:pt x="5020" y="1"/>
                  <a:pt x="4648" y="245"/>
                  <a:pt x="4648" y="733"/>
                </a:cubicBezTo>
                <a:lnTo>
                  <a:pt x="4648" y="1561"/>
                </a:lnTo>
                <a:cubicBezTo>
                  <a:pt x="4181" y="1646"/>
                  <a:pt x="3736" y="1837"/>
                  <a:pt x="3354" y="2112"/>
                </a:cubicBezTo>
                <a:lnTo>
                  <a:pt x="2781" y="1518"/>
                </a:lnTo>
                <a:cubicBezTo>
                  <a:pt x="2611" y="1348"/>
                  <a:pt x="2422" y="1277"/>
                  <a:pt x="2242" y="1277"/>
                </a:cubicBezTo>
                <a:cubicBezTo>
                  <a:pt x="1658" y="1277"/>
                  <a:pt x="1168" y="2028"/>
                  <a:pt x="1719" y="2579"/>
                </a:cubicBezTo>
                <a:lnTo>
                  <a:pt x="2292" y="3152"/>
                </a:lnTo>
                <a:cubicBezTo>
                  <a:pt x="2017" y="3556"/>
                  <a:pt x="1847" y="4001"/>
                  <a:pt x="1741" y="4468"/>
                </a:cubicBezTo>
                <a:lnTo>
                  <a:pt x="934" y="4468"/>
                </a:lnTo>
                <a:cubicBezTo>
                  <a:pt x="0" y="4511"/>
                  <a:pt x="0" y="5890"/>
                  <a:pt x="934" y="5954"/>
                </a:cubicBezTo>
                <a:lnTo>
                  <a:pt x="1741" y="5954"/>
                </a:lnTo>
                <a:cubicBezTo>
                  <a:pt x="1847" y="6421"/>
                  <a:pt x="2017" y="6845"/>
                  <a:pt x="2292" y="7248"/>
                </a:cubicBezTo>
                <a:lnTo>
                  <a:pt x="1719" y="7822"/>
                </a:lnTo>
                <a:cubicBezTo>
                  <a:pt x="1231" y="8288"/>
                  <a:pt x="1571" y="9095"/>
                  <a:pt x="2250" y="9095"/>
                </a:cubicBezTo>
                <a:cubicBezTo>
                  <a:pt x="2441" y="9095"/>
                  <a:pt x="2632" y="9010"/>
                  <a:pt x="2781" y="8883"/>
                </a:cubicBezTo>
                <a:lnTo>
                  <a:pt x="3354" y="8288"/>
                </a:lnTo>
                <a:cubicBezTo>
                  <a:pt x="3757" y="8543"/>
                  <a:pt x="4181" y="8734"/>
                  <a:pt x="4648" y="8819"/>
                </a:cubicBezTo>
                <a:lnTo>
                  <a:pt x="4648" y="9647"/>
                </a:lnTo>
                <a:cubicBezTo>
                  <a:pt x="4648" y="10145"/>
                  <a:pt x="5020" y="10395"/>
                  <a:pt x="5391" y="10395"/>
                </a:cubicBezTo>
                <a:cubicBezTo>
                  <a:pt x="5762" y="10395"/>
                  <a:pt x="6134" y="10145"/>
                  <a:pt x="6134" y="9647"/>
                </a:cubicBezTo>
                <a:lnTo>
                  <a:pt x="6134" y="8819"/>
                </a:lnTo>
                <a:cubicBezTo>
                  <a:pt x="6601" y="8734"/>
                  <a:pt x="7046" y="8543"/>
                  <a:pt x="7450" y="8288"/>
                </a:cubicBezTo>
                <a:lnTo>
                  <a:pt x="8023" y="8883"/>
                </a:lnTo>
                <a:cubicBezTo>
                  <a:pt x="8189" y="9044"/>
                  <a:pt x="8374" y="9112"/>
                  <a:pt x="8551" y="9112"/>
                </a:cubicBezTo>
                <a:cubicBezTo>
                  <a:pt x="9139" y="9112"/>
                  <a:pt x="9639" y="8360"/>
                  <a:pt x="9084" y="7822"/>
                </a:cubicBezTo>
                <a:lnTo>
                  <a:pt x="8511" y="7227"/>
                </a:lnTo>
                <a:cubicBezTo>
                  <a:pt x="8766" y="6824"/>
                  <a:pt x="8957" y="6400"/>
                  <a:pt x="9041" y="5933"/>
                </a:cubicBezTo>
                <a:lnTo>
                  <a:pt x="9869" y="5933"/>
                </a:lnTo>
                <a:cubicBezTo>
                  <a:pt x="10803" y="5869"/>
                  <a:pt x="10803" y="4489"/>
                  <a:pt x="9869" y="4447"/>
                </a:cubicBezTo>
                <a:lnTo>
                  <a:pt x="9041" y="4447"/>
                </a:lnTo>
                <a:cubicBezTo>
                  <a:pt x="8935" y="3980"/>
                  <a:pt x="8766" y="3534"/>
                  <a:pt x="8511" y="3152"/>
                </a:cubicBezTo>
                <a:lnTo>
                  <a:pt x="9084" y="2558"/>
                </a:lnTo>
                <a:cubicBezTo>
                  <a:pt x="9623" y="2020"/>
                  <a:pt x="9119" y="1267"/>
                  <a:pt x="8539" y="1267"/>
                </a:cubicBezTo>
                <a:cubicBezTo>
                  <a:pt x="8365" y="1267"/>
                  <a:pt x="8184" y="1335"/>
                  <a:pt x="8023" y="1497"/>
                </a:cubicBezTo>
                <a:lnTo>
                  <a:pt x="7450" y="2112"/>
                </a:lnTo>
                <a:cubicBezTo>
                  <a:pt x="7046" y="1837"/>
                  <a:pt x="6601" y="1646"/>
                  <a:pt x="6134" y="1561"/>
                </a:cubicBezTo>
                <a:lnTo>
                  <a:pt x="6134" y="733"/>
                </a:lnTo>
                <a:cubicBezTo>
                  <a:pt x="6134" y="245"/>
                  <a:pt x="5762" y="1"/>
                  <a:pt x="53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38"/>
          <p:cNvSpPr/>
          <p:nvPr/>
        </p:nvSpPr>
        <p:spPr>
          <a:xfrm>
            <a:off x="4807007" y="2951308"/>
            <a:ext cx="30202" cy="25848"/>
          </a:xfrm>
          <a:custGeom>
            <a:avLst/>
            <a:gdLst/>
            <a:ahLst/>
            <a:cxnLst/>
            <a:rect l="l" t="t" r="r" b="b"/>
            <a:pathLst>
              <a:path w="1741" h="1490" extrusionOk="0">
                <a:moveTo>
                  <a:pt x="998" y="0"/>
                </a:moveTo>
                <a:cubicBezTo>
                  <a:pt x="340" y="0"/>
                  <a:pt x="1" y="806"/>
                  <a:pt x="467" y="1273"/>
                </a:cubicBezTo>
                <a:cubicBezTo>
                  <a:pt x="617" y="1423"/>
                  <a:pt x="802" y="1490"/>
                  <a:pt x="983"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38"/>
          <p:cNvSpPr/>
          <p:nvPr/>
        </p:nvSpPr>
        <p:spPr>
          <a:xfrm>
            <a:off x="4781090" y="2389752"/>
            <a:ext cx="89253" cy="171758"/>
          </a:xfrm>
          <a:custGeom>
            <a:avLst/>
            <a:gdLst/>
            <a:ahLst/>
            <a:cxnLst/>
            <a:rect l="l" t="t" r="r" b="b"/>
            <a:pathLst>
              <a:path w="5145" h="9901" extrusionOk="0">
                <a:moveTo>
                  <a:pt x="2068" y="2022"/>
                </a:moveTo>
                <a:lnTo>
                  <a:pt x="2068" y="3847"/>
                </a:lnTo>
                <a:cubicBezTo>
                  <a:pt x="1919" y="3762"/>
                  <a:pt x="1792" y="3677"/>
                  <a:pt x="1664" y="3571"/>
                </a:cubicBezTo>
                <a:cubicBezTo>
                  <a:pt x="1452" y="3380"/>
                  <a:pt x="1367" y="3083"/>
                  <a:pt x="1431" y="2807"/>
                </a:cubicBezTo>
                <a:cubicBezTo>
                  <a:pt x="1495" y="2446"/>
                  <a:pt x="1728" y="2149"/>
                  <a:pt x="2068" y="2022"/>
                </a:cubicBezTo>
                <a:close/>
                <a:moveTo>
                  <a:pt x="3044" y="5333"/>
                </a:moveTo>
                <a:lnTo>
                  <a:pt x="3150" y="5375"/>
                </a:lnTo>
                <a:cubicBezTo>
                  <a:pt x="3723" y="5545"/>
                  <a:pt x="4084" y="6118"/>
                  <a:pt x="3956" y="6691"/>
                </a:cubicBezTo>
                <a:cubicBezTo>
                  <a:pt x="3872" y="7200"/>
                  <a:pt x="3532" y="7625"/>
                  <a:pt x="3044" y="7816"/>
                </a:cubicBezTo>
                <a:lnTo>
                  <a:pt x="3044" y="5333"/>
                </a:lnTo>
                <a:close/>
                <a:moveTo>
                  <a:pt x="2558" y="0"/>
                </a:moveTo>
                <a:cubicBezTo>
                  <a:pt x="2312" y="0"/>
                  <a:pt x="2068" y="165"/>
                  <a:pt x="2068" y="494"/>
                </a:cubicBezTo>
                <a:lnTo>
                  <a:pt x="2068" y="1003"/>
                </a:lnTo>
                <a:lnTo>
                  <a:pt x="1834" y="1046"/>
                </a:lnTo>
                <a:cubicBezTo>
                  <a:pt x="1134" y="1279"/>
                  <a:pt x="603" y="1894"/>
                  <a:pt x="476" y="2637"/>
                </a:cubicBezTo>
                <a:cubicBezTo>
                  <a:pt x="327" y="3274"/>
                  <a:pt x="539" y="3932"/>
                  <a:pt x="1049" y="4378"/>
                </a:cubicBezTo>
                <a:cubicBezTo>
                  <a:pt x="1367" y="4611"/>
                  <a:pt x="1707" y="4802"/>
                  <a:pt x="2068" y="4951"/>
                </a:cubicBezTo>
                <a:lnTo>
                  <a:pt x="2068" y="7901"/>
                </a:lnTo>
                <a:cubicBezTo>
                  <a:pt x="1686" y="7858"/>
                  <a:pt x="1304" y="7710"/>
                  <a:pt x="1006" y="7497"/>
                </a:cubicBezTo>
                <a:cubicBezTo>
                  <a:pt x="909" y="7430"/>
                  <a:pt x="811" y="7401"/>
                  <a:pt x="719" y="7401"/>
                </a:cubicBezTo>
                <a:cubicBezTo>
                  <a:pt x="294" y="7401"/>
                  <a:pt x="0" y="8028"/>
                  <a:pt x="455" y="8325"/>
                </a:cubicBezTo>
                <a:cubicBezTo>
                  <a:pt x="921" y="8665"/>
                  <a:pt x="1495" y="8856"/>
                  <a:pt x="2068" y="8877"/>
                </a:cubicBezTo>
                <a:lnTo>
                  <a:pt x="2068" y="9408"/>
                </a:lnTo>
                <a:cubicBezTo>
                  <a:pt x="2068" y="9736"/>
                  <a:pt x="2317" y="9901"/>
                  <a:pt x="2566" y="9901"/>
                </a:cubicBezTo>
                <a:cubicBezTo>
                  <a:pt x="2816" y="9901"/>
                  <a:pt x="3065" y="9736"/>
                  <a:pt x="3065" y="9408"/>
                </a:cubicBezTo>
                <a:lnTo>
                  <a:pt x="3065" y="8856"/>
                </a:lnTo>
                <a:cubicBezTo>
                  <a:pt x="4041" y="8643"/>
                  <a:pt x="4784" y="7858"/>
                  <a:pt x="4954" y="6861"/>
                </a:cubicBezTo>
                <a:cubicBezTo>
                  <a:pt x="5145" y="5800"/>
                  <a:pt x="4529" y="4760"/>
                  <a:pt x="3490" y="4441"/>
                </a:cubicBezTo>
                <a:lnTo>
                  <a:pt x="3065" y="4293"/>
                </a:lnTo>
                <a:lnTo>
                  <a:pt x="3065" y="1958"/>
                </a:lnTo>
                <a:cubicBezTo>
                  <a:pt x="3256" y="1979"/>
                  <a:pt x="3447" y="2085"/>
                  <a:pt x="3617" y="2213"/>
                </a:cubicBezTo>
                <a:cubicBezTo>
                  <a:pt x="3725" y="2343"/>
                  <a:pt x="3854" y="2397"/>
                  <a:pt x="3979" y="2397"/>
                </a:cubicBezTo>
                <a:cubicBezTo>
                  <a:pt x="4344" y="2397"/>
                  <a:pt x="4676" y="1935"/>
                  <a:pt x="4360" y="1555"/>
                </a:cubicBezTo>
                <a:cubicBezTo>
                  <a:pt x="3999" y="1215"/>
                  <a:pt x="3553" y="982"/>
                  <a:pt x="3065" y="939"/>
                </a:cubicBezTo>
                <a:lnTo>
                  <a:pt x="3065" y="494"/>
                </a:lnTo>
                <a:cubicBezTo>
                  <a:pt x="3054" y="165"/>
                  <a:pt x="2805" y="0"/>
                  <a:pt x="2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38"/>
          <p:cNvSpPr/>
          <p:nvPr/>
        </p:nvSpPr>
        <p:spPr>
          <a:xfrm>
            <a:off x="4645745" y="2342341"/>
            <a:ext cx="312238" cy="266857"/>
          </a:xfrm>
          <a:custGeom>
            <a:avLst/>
            <a:gdLst/>
            <a:ahLst/>
            <a:cxnLst/>
            <a:rect l="l" t="t" r="r" b="b"/>
            <a:pathLst>
              <a:path w="17999" h="15383" extrusionOk="0">
                <a:moveTo>
                  <a:pt x="10240" y="1466"/>
                </a:moveTo>
                <a:cubicBezTo>
                  <a:pt x="13426" y="1466"/>
                  <a:pt x="16491" y="3947"/>
                  <a:pt x="16491" y="7684"/>
                </a:cubicBezTo>
                <a:cubicBezTo>
                  <a:pt x="16491" y="11101"/>
                  <a:pt x="13711" y="13881"/>
                  <a:pt x="10294" y="13881"/>
                </a:cubicBezTo>
                <a:cubicBezTo>
                  <a:pt x="4776" y="13881"/>
                  <a:pt x="2017" y="7195"/>
                  <a:pt x="5922" y="3290"/>
                </a:cubicBezTo>
                <a:cubicBezTo>
                  <a:pt x="7176" y="2030"/>
                  <a:pt x="8722" y="1466"/>
                  <a:pt x="10240" y="1466"/>
                </a:cubicBezTo>
                <a:close/>
                <a:moveTo>
                  <a:pt x="10294" y="1"/>
                </a:moveTo>
                <a:cubicBezTo>
                  <a:pt x="3439" y="1"/>
                  <a:pt x="1" y="8299"/>
                  <a:pt x="4861" y="13138"/>
                </a:cubicBezTo>
                <a:cubicBezTo>
                  <a:pt x="6332" y="14609"/>
                  <a:pt x="8294" y="15383"/>
                  <a:pt x="10288" y="15383"/>
                </a:cubicBezTo>
                <a:cubicBezTo>
                  <a:pt x="11284" y="15383"/>
                  <a:pt x="12289" y="15190"/>
                  <a:pt x="13244" y="14793"/>
                </a:cubicBezTo>
                <a:cubicBezTo>
                  <a:pt x="16130" y="13605"/>
                  <a:pt x="17998" y="10782"/>
                  <a:pt x="17998" y="7684"/>
                </a:cubicBezTo>
                <a:cubicBezTo>
                  <a:pt x="17977" y="3439"/>
                  <a:pt x="14539"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38"/>
          <p:cNvSpPr/>
          <p:nvPr/>
        </p:nvSpPr>
        <p:spPr>
          <a:xfrm>
            <a:off x="4604145" y="2255448"/>
            <a:ext cx="440349" cy="440366"/>
          </a:xfrm>
          <a:custGeom>
            <a:avLst/>
            <a:gdLst/>
            <a:ahLst/>
            <a:cxnLst/>
            <a:rect l="l" t="t" r="r" b="b"/>
            <a:pathLst>
              <a:path w="25384" h="25385" extrusionOk="0">
                <a:moveTo>
                  <a:pt x="13944" y="1487"/>
                </a:moveTo>
                <a:lnTo>
                  <a:pt x="13944" y="2463"/>
                </a:lnTo>
                <a:cubicBezTo>
                  <a:pt x="13944" y="2824"/>
                  <a:pt x="14199" y="3121"/>
                  <a:pt x="14538" y="3206"/>
                </a:cubicBezTo>
                <a:cubicBezTo>
                  <a:pt x="15833" y="3439"/>
                  <a:pt x="17043" y="3949"/>
                  <a:pt x="18104" y="4670"/>
                </a:cubicBezTo>
                <a:cubicBezTo>
                  <a:pt x="18232" y="4762"/>
                  <a:pt x="18381" y="4806"/>
                  <a:pt x="18528" y="4806"/>
                </a:cubicBezTo>
                <a:cubicBezTo>
                  <a:pt x="18722" y="4806"/>
                  <a:pt x="18914" y="4730"/>
                  <a:pt x="19059" y="4585"/>
                </a:cubicBezTo>
                <a:lnTo>
                  <a:pt x="19759" y="3885"/>
                </a:lnTo>
                <a:lnTo>
                  <a:pt x="21500" y="5647"/>
                </a:lnTo>
                <a:lnTo>
                  <a:pt x="20799" y="6347"/>
                </a:lnTo>
                <a:cubicBezTo>
                  <a:pt x="20566" y="6580"/>
                  <a:pt x="20523" y="6984"/>
                  <a:pt x="20714" y="7281"/>
                </a:cubicBezTo>
                <a:cubicBezTo>
                  <a:pt x="21457" y="8363"/>
                  <a:pt x="21945" y="9573"/>
                  <a:pt x="22200" y="10846"/>
                </a:cubicBezTo>
                <a:cubicBezTo>
                  <a:pt x="22264" y="11186"/>
                  <a:pt x="22561" y="11440"/>
                  <a:pt x="22922" y="11440"/>
                </a:cubicBezTo>
                <a:lnTo>
                  <a:pt x="23898" y="11440"/>
                </a:lnTo>
                <a:lnTo>
                  <a:pt x="23898" y="13924"/>
                </a:lnTo>
                <a:lnTo>
                  <a:pt x="22922" y="13924"/>
                </a:lnTo>
                <a:cubicBezTo>
                  <a:pt x="22561" y="13924"/>
                  <a:pt x="22242" y="14178"/>
                  <a:pt x="22179" y="14539"/>
                </a:cubicBezTo>
                <a:cubicBezTo>
                  <a:pt x="21945" y="15812"/>
                  <a:pt x="21436" y="17022"/>
                  <a:pt x="20693" y="18105"/>
                </a:cubicBezTo>
                <a:cubicBezTo>
                  <a:pt x="20502" y="18402"/>
                  <a:pt x="20545" y="18784"/>
                  <a:pt x="20799" y="19038"/>
                </a:cubicBezTo>
                <a:lnTo>
                  <a:pt x="21478" y="19739"/>
                </a:lnTo>
                <a:lnTo>
                  <a:pt x="19738" y="21479"/>
                </a:lnTo>
                <a:lnTo>
                  <a:pt x="19038" y="20800"/>
                </a:lnTo>
                <a:cubicBezTo>
                  <a:pt x="18889" y="20651"/>
                  <a:pt x="18698" y="20575"/>
                  <a:pt x="18505" y="20575"/>
                </a:cubicBezTo>
                <a:cubicBezTo>
                  <a:pt x="18367" y="20575"/>
                  <a:pt x="18228" y="20614"/>
                  <a:pt x="18104" y="20694"/>
                </a:cubicBezTo>
                <a:cubicBezTo>
                  <a:pt x="17022" y="21437"/>
                  <a:pt x="15812" y="21925"/>
                  <a:pt x="14538" y="22179"/>
                </a:cubicBezTo>
                <a:cubicBezTo>
                  <a:pt x="14178" y="22243"/>
                  <a:pt x="13923" y="22540"/>
                  <a:pt x="13923" y="22901"/>
                </a:cubicBezTo>
                <a:lnTo>
                  <a:pt x="13923" y="23898"/>
                </a:lnTo>
                <a:lnTo>
                  <a:pt x="11461" y="23898"/>
                </a:lnTo>
                <a:lnTo>
                  <a:pt x="11461" y="22922"/>
                </a:lnTo>
                <a:cubicBezTo>
                  <a:pt x="11461" y="22561"/>
                  <a:pt x="11206" y="22243"/>
                  <a:pt x="10846" y="22179"/>
                </a:cubicBezTo>
                <a:cubicBezTo>
                  <a:pt x="9572" y="21946"/>
                  <a:pt x="8362" y="21437"/>
                  <a:pt x="7280" y="20715"/>
                </a:cubicBezTo>
                <a:cubicBezTo>
                  <a:pt x="7161" y="20623"/>
                  <a:pt x="7018" y="20579"/>
                  <a:pt x="6875" y="20579"/>
                </a:cubicBezTo>
                <a:cubicBezTo>
                  <a:pt x="6687" y="20579"/>
                  <a:pt x="6500" y="20655"/>
                  <a:pt x="6367" y="20800"/>
                </a:cubicBezTo>
                <a:lnTo>
                  <a:pt x="5667" y="21479"/>
                </a:lnTo>
                <a:lnTo>
                  <a:pt x="3906" y="19739"/>
                </a:lnTo>
                <a:lnTo>
                  <a:pt x="4606" y="19038"/>
                </a:lnTo>
                <a:cubicBezTo>
                  <a:pt x="4861" y="18784"/>
                  <a:pt x="4903" y="18402"/>
                  <a:pt x="4691" y="18105"/>
                </a:cubicBezTo>
                <a:cubicBezTo>
                  <a:pt x="3969" y="17022"/>
                  <a:pt x="3460" y="15812"/>
                  <a:pt x="3226" y="14539"/>
                </a:cubicBezTo>
                <a:cubicBezTo>
                  <a:pt x="3142" y="14178"/>
                  <a:pt x="2844" y="13924"/>
                  <a:pt x="2484" y="13924"/>
                </a:cubicBezTo>
                <a:lnTo>
                  <a:pt x="1507" y="13924"/>
                </a:lnTo>
                <a:lnTo>
                  <a:pt x="1507" y="11440"/>
                </a:lnTo>
                <a:lnTo>
                  <a:pt x="2484" y="11440"/>
                </a:lnTo>
                <a:cubicBezTo>
                  <a:pt x="2844" y="11440"/>
                  <a:pt x="3142" y="11207"/>
                  <a:pt x="3226" y="10846"/>
                </a:cubicBezTo>
                <a:cubicBezTo>
                  <a:pt x="3460" y="9573"/>
                  <a:pt x="3969" y="8363"/>
                  <a:pt x="4691" y="7281"/>
                </a:cubicBezTo>
                <a:cubicBezTo>
                  <a:pt x="4903" y="6984"/>
                  <a:pt x="4861" y="6580"/>
                  <a:pt x="4606" y="6347"/>
                </a:cubicBezTo>
                <a:lnTo>
                  <a:pt x="3906" y="5647"/>
                </a:lnTo>
                <a:lnTo>
                  <a:pt x="5667" y="3885"/>
                </a:lnTo>
                <a:lnTo>
                  <a:pt x="6367" y="4585"/>
                </a:lnTo>
                <a:cubicBezTo>
                  <a:pt x="6500" y="4730"/>
                  <a:pt x="6687" y="4806"/>
                  <a:pt x="6879" y="4806"/>
                </a:cubicBezTo>
                <a:cubicBezTo>
                  <a:pt x="7025" y="4806"/>
                  <a:pt x="7173" y="4762"/>
                  <a:pt x="7301" y="4670"/>
                </a:cubicBezTo>
                <a:cubicBezTo>
                  <a:pt x="8384" y="3949"/>
                  <a:pt x="9593" y="3439"/>
                  <a:pt x="10867" y="3206"/>
                </a:cubicBezTo>
                <a:cubicBezTo>
                  <a:pt x="11206" y="3121"/>
                  <a:pt x="11461" y="2824"/>
                  <a:pt x="11461" y="2463"/>
                </a:cubicBezTo>
                <a:lnTo>
                  <a:pt x="11461" y="1487"/>
                </a:lnTo>
                <a:close/>
                <a:moveTo>
                  <a:pt x="14703" y="0"/>
                </a:moveTo>
                <a:cubicBezTo>
                  <a:pt x="14691" y="0"/>
                  <a:pt x="14678" y="1"/>
                  <a:pt x="14666" y="1"/>
                </a:cubicBezTo>
                <a:lnTo>
                  <a:pt x="10718" y="1"/>
                </a:lnTo>
                <a:cubicBezTo>
                  <a:pt x="10294" y="1"/>
                  <a:pt x="9975" y="320"/>
                  <a:pt x="9975" y="744"/>
                </a:cubicBezTo>
                <a:lnTo>
                  <a:pt x="9975" y="1869"/>
                </a:lnTo>
                <a:cubicBezTo>
                  <a:pt x="8914" y="2123"/>
                  <a:pt x="7896" y="2548"/>
                  <a:pt x="6983" y="3100"/>
                </a:cubicBezTo>
                <a:lnTo>
                  <a:pt x="6176" y="2314"/>
                </a:lnTo>
                <a:cubicBezTo>
                  <a:pt x="6028" y="2166"/>
                  <a:pt x="5837" y="2092"/>
                  <a:pt x="5646" y="2092"/>
                </a:cubicBezTo>
                <a:cubicBezTo>
                  <a:pt x="5455" y="2092"/>
                  <a:pt x="5264" y="2166"/>
                  <a:pt x="5115" y="2314"/>
                </a:cubicBezTo>
                <a:lnTo>
                  <a:pt x="2314" y="5116"/>
                </a:lnTo>
                <a:cubicBezTo>
                  <a:pt x="2017" y="5392"/>
                  <a:pt x="2017" y="5880"/>
                  <a:pt x="2314" y="6177"/>
                </a:cubicBezTo>
                <a:lnTo>
                  <a:pt x="3099" y="6962"/>
                </a:lnTo>
                <a:cubicBezTo>
                  <a:pt x="2547" y="7896"/>
                  <a:pt x="2123" y="8915"/>
                  <a:pt x="1868" y="9955"/>
                </a:cubicBezTo>
                <a:lnTo>
                  <a:pt x="743" y="9955"/>
                </a:lnTo>
                <a:cubicBezTo>
                  <a:pt x="319" y="9955"/>
                  <a:pt x="1" y="10294"/>
                  <a:pt x="1" y="10698"/>
                </a:cubicBezTo>
                <a:lnTo>
                  <a:pt x="1" y="14666"/>
                </a:lnTo>
                <a:cubicBezTo>
                  <a:pt x="1" y="15091"/>
                  <a:pt x="319" y="15409"/>
                  <a:pt x="743" y="15409"/>
                </a:cubicBezTo>
                <a:lnTo>
                  <a:pt x="1868" y="15409"/>
                </a:lnTo>
                <a:cubicBezTo>
                  <a:pt x="2144" y="16470"/>
                  <a:pt x="2547" y="17468"/>
                  <a:pt x="3120" y="18402"/>
                </a:cubicBezTo>
                <a:lnTo>
                  <a:pt x="2314" y="19208"/>
                </a:lnTo>
                <a:cubicBezTo>
                  <a:pt x="2017" y="19484"/>
                  <a:pt x="2017" y="19972"/>
                  <a:pt x="2314" y="20269"/>
                </a:cubicBezTo>
                <a:lnTo>
                  <a:pt x="5137" y="23071"/>
                </a:lnTo>
                <a:cubicBezTo>
                  <a:pt x="5274" y="23219"/>
                  <a:pt x="5466" y="23294"/>
                  <a:pt x="5659" y="23294"/>
                </a:cubicBezTo>
                <a:cubicBezTo>
                  <a:pt x="5853" y="23294"/>
                  <a:pt x="6049" y="23219"/>
                  <a:pt x="6198" y="23071"/>
                </a:cubicBezTo>
                <a:lnTo>
                  <a:pt x="6983" y="22264"/>
                </a:lnTo>
                <a:cubicBezTo>
                  <a:pt x="7917" y="22816"/>
                  <a:pt x="8914" y="23241"/>
                  <a:pt x="9975" y="23516"/>
                </a:cubicBezTo>
                <a:lnTo>
                  <a:pt x="9975" y="24641"/>
                </a:lnTo>
                <a:cubicBezTo>
                  <a:pt x="9975" y="25045"/>
                  <a:pt x="10315" y="25384"/>
                  <a:pt x="10718" y="25384"/>
                </a:cubicBezTo>
                <a:lnTo>
                  <a:pt x="14687" y="25384"/>
                </a:lnTo>
                <a:cubicBezTo>
                  <a:pt x="15090" y="25384"/>
                  <a:pt x="15430" y="25045"/>
                  <a:pt x="15430" y="24641"/>
                </a:cubicBezTo>
                <a:lnTo>
                  <a:pt x="15430" y="23516"/>
                </a:lnTo>
                <a:cubicBezTo>
                  <a:pt x="16491" y="23241"/>
                  <a:pt x="17488" y="22816"/>
                  <a:pt x="18422" y="22264"/>
                </a:cubicBezTo>
                <a:lnTo>
                  <a:pt x="19208" y="23071"/>
                </a:lnTo>
                <a:cubicBezTo>
                  <a:pt x="19356" y="23209"/>
                  <a:pt x="19552" y="23278"/>
                  <a:pt x="19746" y="23278"/>
                </a:cubicBezTo>
                <a:cubicBezTo>
                  <a:pt x="19940" y="23278"/>
                  <a:pt x="20131" y="23209"/>
                  <a:pt x="20269" y="23071"/>
                </a:cubicBezTo>
                <a:lnTo>
                  <a:pt x="23070" y="20269"/>
                </a:lnTo>
                <a:cubicBezTo>
                  <a:pt x="23367" y="19972"/>
                  <a:pt x="23367" y="19484"/>
                  <a:pt x="23070" y="19208"/>
                </a:cubicBezTo>
                <a:lnTo>
                  <a:pt x="22285" y="18402"/>
                </a:lnTo>
                <a:cubicBezTo>
                  <a:pt x="22837" y="17468"/>
                  <a:pt x="23261" y="16470"/>
                  <a:pt x="23516" y="15409"/>
                </a:cubicBezTo>
                <a:lnTo>
                  <a:pt x="24641" y="15409"/>
                </a:lnTo>
                <a:cubicBezTo>
                  <a:pt x="25065" y="15409"/>
                  <a:pt x="25384" y="15070"/>
                  <a:pt x="25384" y="14666"/>
                </a:cubicBezTo>
                <a:lnTo>
                  <a:pt x="25384" y="10719"/>
                </a:lnTo>
                <a:cubicBezTo>
                  <a:pt x="25384" y="10294"/>
                  <a:pt x="25065" y="9976"/>
                  <a:pt x="24641" y="9976"/>
                </a:cubicBezTo>
                <a:lnTo>
                  <a:pt x="24641" y="9955"/>
                </a:lnTo>
                <a:lnTo>
                  <a:pt x="23516" y="9955"/>
                </a:lnTo>
                <a:cubicBezTo>
                  <a:pt x="23240" y="8915"/>
                  <a:pt x="22837" y="7896"/>
                  <a:pt x="22285" y="6962"/>
                </a:cubicBezTo>
                <a:lnTo>
                  <a:pt x="23070" y="6177"/>
                </a:lnTo>
                <a:cubicBezTo>
                  <a:pt x="23367" y="5880"/>
                  <a:pt x="23367" y="5392"/>
                  <a:pt x="23070" y="5116"/>
                </a:cubicBezTo>
                <a:lnTo>
                  <a:pt x="20269" y="2314"/>
                </a:lnTo>
                <a:cubicBezTo>
                  <a:pt x="20120" y="2166"/>
                  <a:pt x="19929" y="2092"/>
                  <a:pt x="19738" y="2092"/>
                </a:cubicBezTo>
                <a:cubicBezTo>
                  <a:pt x="19547" y="2092"/>
                  <a:pt x="19356" y="2166"/>
                  <a:pt x="19208" y="2314"/>
                </a:cubicBezTo>
                <a:lnTo>
                  <a:pt x="18422" y="3100"/>
                </a:lnTo>
                <a:cubicBezTo>
                  <a:pt x="17488" y="2548"/>
                  <a:pt x="16470" y="2123"/>
                  <a:pt x="15430" y="1869"/>
                </a:cubicBezTo>
                <a:lnTo>
                  <a:pt x="15430" y="744"/>
                </a:lnTo>
                <a:cubicBezTo>
                  <a:pt x="15430" y="332"/>
                  <a:pt x="15110" y="0"/>
                  <a:pt x="147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38"/>
          <p:cNvSpPr/>
          <p:nvPr/>
        </p:nvSpPr>
        <p:spPr>
          <a:xfrm>
            <a:off x="4777187" y="1926765"/>
            <a:ext cx="110469" cy="94926"/>
          </a:xfrm>
          <a:custGeom>
            <a:avLst/>
            <a:gdLst/>
            <a:ahLst/>
            <a:cxnLst/>
            <a:rect l="l" t="t" r="r" b="b"/>
            <a:pathLst>
              <a:path w="6368" h="5472" extrusionOk="0">
                <a:moveTo>
                  <a:pt x="2717" y="1503"/>
                </a:moveTo>
                <a:cubicBezTo>
                  <a:pt x="3821" y="1503"/>
                  <a:pt x="4372" y="2840"/>
                  <a:pt x="3587" y="3625"/>
                </a:cubicBezTo>
                <a:cubicBezTo>
                  <a:pt x="3343" y="3870"/>
                  <a:pt x="3039" y="3979"/>
                  <a:pt x="2740" y="3979"/>
                </a:cubicBezTo>
                <a:cubicBezTo>
                  <a:pt x="2104" y="3979"/>
                  <a:pt x="1486" y="3484"/>
                  <a:pt x="1486" y="2734"/>
                </a:cubicBezTo>
                <a:cubicBezTo>
                  <a:pt x="1486" y="2054"/>
                  <a:pt x="2038" y="1503"/>
                  <a:pt x="2717" y="1503"/>
                </a:cubicBezTo>
                <a:close/>
                <a:moveTo>
                  <a:pt x="2747" y="0"/>
                </a:moveTo>
                <a:cubicBezTo>
                  <a:pt x="1345" y="0"/>
                  <a:pt x="0" y="1094"/>
                  <a:pt x="0" y="2734"/>
                </a:cubicBezTo>
                <a:cubicBezTo>
                  <a:pt x="0" y="4240"/>
                  <a:pt x="1210" y="5471"/>
                  <a:pt x="2717" y="5471"/>
                </a:cubicBezTo>
                <a:cubicBezTo>
                  <a:pt x="5158" y="5471"/>
                  <a:pt x="6367" y="2521"/>
                  <a:pt x="4648" y="802"/>
                </a:cubicBezTo>
                <a:cubicBezTo>
                  <a:pt x="4094" y="248"/>
                  <a:pt x="3414" y="0"/>
                  <a:pt x="27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38"/>
          <p:cNvSpPr/>
          <p:nvPr/>
        </p:nvSpPr>
        <p:spPr>
          <a:xfrm>
            <a:off x="4708699" y="1858572"/>
            <a:ext cx="232717" cy="231971"/>
          </a:xfrm>
          <a:custGeom>
            <a:avLst/>
            <a:gdLst/>
            <a:ahLst/>
            <a:cxnLst/>
            <a:rect l="l" t="t" r="r" b="b"/>
            <a:pathLst>
              <a:path w="13415" h="13372" extrusionOk="0">
                <a:moveTo>
                  <a:pt x="7408" y="1465"/>
                </a:moveTo>
                <a:lnTo>
                  <a:pt x="7408" y="1953"/>
                </a:lnTo>
                <a:cubicBezTo>
                  <a:pt x="7408" y="2271"/>
                  <a:pt x="7620" y="2569"/>
                  <a:pt x="7938" y="2653"/>
                </a:cubicBezTo>
                <a:cubicBezTo>
                  <a:pt x="8533" y="2844"/>
                  <a:pt x="9084" y="3142"/>
                  <a:pt x="9530" y="3566"/>
                </a:cubicBezTo>
                <a:cubicBezTo>
                  <a:pt x="9667" y="3702"/>
                  <a:pt x="9846" y="3766"/>
                  <a:pt x="10027" y="3766"/>
                </a:cubicBezTo>
                <a:cubicBezTo>
                  <a:pt x="10156" y="3766"/>
                  <a:pt x="10286" y="3734"/>
                  <a:pt x="10400" y="3672"/>
                </a:cubicBezTo>
                <a:lnTo>
                  <a:pt x="10825" y="3417"/>
                </a:lnTo>
                <a:lnTo>
                  <a:pt x="11568" y="4712"/>
                </a:lnTo>
                <a:lnTo>
                  <a:pt x="11143" y="4946"/>
                </a:lnTo>
                <a:cubicBezTo>
                  <a:pt x="10867" y="5115"/>
                  <a:pt x="10740" y="5434"/>
                  <a:pt x="10804" y="5752"/>
                </a:cubicBezTo>
                <a:cubicBezTo>
                  <a:pt x="10931" y="6346"/>
                  <a:pt x="10931" y="6983"/>
                  <a:pt x="10804" y="7577"/>
                </a:cubicBezTo>
                <a:cubicBezTo>
                  <a:pt x="10740" y="7896"/>
                  <a:pt x="10867" y="8214"/>
                  <a:pt x="11143" y="8384"/>
                </a:cubicBezTo>
                <a:lnTo>
                  <a:pt x="11568" y="8617"/>
                </a:lnTo>
                <a:lnTo>
                  <a:pt x="10825" y="9891"/>
                </a:lnTo>
                <a:lnTo>
                  <a:pt x="10400" y="9657"/>
                </a:lnTo>
                <a:cubicBezTo>
                  <a:pt x="10288" y="9588"/>
                  <a:pt x="10161" y="9554"/>
                  <a:pt x="10034" y="9554"/>
                </a:cubicBezTo>
                <a:cubicBezTo>
                  <a:pt x="9851" y="9554"/>
                  <a:pt x="9668" y="9625"/>
                  <a:pt x="9530" y="9763"/>
                </a:cubicBezTo>
                <a:cubicBezTo>
                  <a:pt x="9084" y="10166"/>
                  <a:pt x="8533" y="10485"/>
                  <a:pt x="7938" y="10676"/>
                </a:cubicBezTo>
                <a:cubicBezTo>
                  <a:pt x="7620" y="10761"/>
                  <a:pt x="7408" y="11058"/>
                  <a:pt x="7408" y="11376"/>
                </a:cubicBezTo>
                <a:lnTo>
                  <a:pt x="7408" y="11864"/>
                </a:lnTo>
                <a:lnTo>
                  <a:pt x="5922" y="11864"/>
                </a:lnTo>
                <a:lnTo>
                  <a:pt x="5922" y="11376"/>
                </a:lnTo>
                <a:cubicBezTo>
                  <a:pt x="5922" y="11058"/>
                  <a:pt x="5710" y="10761"/>
                  <a:pt x="5392" y="10676"/>
                </a:cubicBezTo>
                <a:cubicBezTo>
                  <a:pt x="4797" y="10485"/>
                  <a:pt x="4246" y="10166"/>
                  <a:pt x="3800" y="9763"/>
                </a:cubicBezTo>
                <a:cubicBezTo>
                  <a:pt x="3662" y="9625"/>
                  <a:pt x="3479" y="9554"/>
                  <a:pt x="3296" y="9554"/>
                </a:cubicBezTo>
                <a:cubicBezTo>
                  <a:pt x="3169" y="9554"/>
                  <a:pt x="3042" y="9588"/>
                  <a:pt x="2930" y="9657"/>
                </a:cubicBezTo>
                <a:lnTo>
                  <a:pt x="2505" y="9891"/>
                </a:lnTo>
                <a:lnTo>
                  <a:pt x="1762" y="8617"/>
                </a:lnTo>
                <a:lnTo>
                  <a:pt x="2187" y="8384"/>
                </a:lnTo>
                <a:cubicBezTo>
                  <a:pt x="2463" y="8214"/>
                  <a:pt x="2590" y="7896"/>
                  <a:pt x="2526" y="7577"/>
                </a:cubicBezTo>
                <a:cubicBezTo>
                  <a:pt x="2399" y="6983"/>
                  <a:pt x="2399" y="6346"/>
                  <a:pt x="2526" y="5752"/>
                </a:cubicBezTo>
                <a:cubicBezTo>
                  <a:pt x="2590" y="5434"/>
                  <a:pt x="2463" y="5115"/>
                  <a:pt x="2187" y="4946"/>
                </a:cubicBezTo>
                <a:lnTo>
                  <a:pt x="1762" y="4712"/>
                </a:lnTo>
                <a:lnTo>
                  <a:pt x="2505" y="3417"/>
                </a:lnTo>
                <a:lnTo>
                  <a:pt x="2930" y="3672"/>
                </a:lnTo>
                <a:cubicBezTo>
                  <a:pt x="3044" y="3734"/>
                  <a:pt x="3174" y="3766"/>
                  <a:pt x="3303" y="3766"/>
                </a:cubicBezTo>
                <a:cubicBezTo>
                  <a:pt x="3484" y="3766"/>
                  <a:pt x="3664" y="3702"/>
                  <a:pt x="3800" y="3566"/>
                </a:cubicBezTo>
                <a:cubicBezTo>
                  <a:pt x="4246" y="3142"/>
                  <a:pt x="4797" y="2844"/>
                  <a:pt x="5392" y="2653"/>
                </a:cubicBezTo>
                <a:cubicBezTo>
                  <a:pt x="5710" y="2569"/>
                  <a:pt x="5922" y="2271"/>
                  <a:pt x="5922" y="1953"/>
                </a:cubicBezTo>
                <a:lnTo>
                  <a:pt x="5922" y="1465"/>
                </a:lnTo>
                <a:close/>
                <a:moveTo>
                  <a:pt x="5179" y="1"/>
                </a:moveTo>
                <a:cubicBezTo>
                  <a:pt x="4776" y="1"/>
                  <a:pt x="4437" y="319"/>
                  <a:pt x="4437" y="743"/>
                </a:cubicBezTo>
                <a:lnTo>
                  <a:pt x="4437" y="1422"/>
                </a:lnTo>
                <a:cubicBezTo>
                  <a:pt x="4012" y="1613"/>
                  <a:pt x="3609" y="1847"/>
                  <a:pt x="3248" y="2123"/>
                </a:cubicBezTo>
                <a:lnTo>
                  <a:pt x="2633" y="1762"/>
                </a:lnTo>
                <a:cubicBezTo>
                  <a:pt x="2514" y="1692"/>
                  <a:pt x="2386" y="1659"/>
                  <a:pt x="2260" y="1659"/>
                </a:cubicBezTo>
                <a:cubicBezTo>
                  <a:pt x="2003" y="1659"/>
                  <a:pt x="1756" y="1796"/>
                  <a:pt x="1614" y="2038"/>
                </a:cubicBezTo>
                <a:lnTo>
                  <a:pt x="128" y="4606"/>
                </a:lnTo>
                <a:cubicBezTo>
                  <a:pt x="22" y="4776"/>
                  <a:pt x="1" y="4988"/>
                  <a:pt x="65" y="5179"/>
                </a:cubicBezTo>
                <a:cubicBezTo>
                  <a:pt x="107" y="5370"/>
                  <a:pt x="234" y="5519"/>
                  <a:pt x="404" y="5625"/>
                </a:cubicBezTo>
                <a:lnTo>
                  <a:pt x="998" y="5985"/>
                </a:lnTo>
                <a:cubicBezTo>
                  <a:pt x="956" y="6431"/>
                  <a:pt x="956" y="6898"/>
                  <a:pt x="998" y="7365"/>
                </a:cubicBezTo>
                <a:lnTo>
                  <a:pt x="404" y="7705"/>
                </a:lnTo>
                <a:cubicBezTo>
                  <a:pt x="234" y="7811"/>
                  <a:pt x="107" y="7980"/>
                  <a:pt x="65" y="8150"/>
                </a:cubicBezTo>
                <a:cubicBezTo>
                  <a:pt x="1" y="8341"/>
                  <a:pt x="22" y="8553"/>
                  <a:pt x="128" y="8723"/>
                </a:cubicBezTo>
                <a:lnTo>
                  <a:pt x="1614" y="11291"/>
                </a:lnTo>
                <a:cubicBezTo>
                  <a:pt x="1720" y="11461"/>
                  <a:pt x="1869" y="11588"/>
                  <a:pt x="2060" y="11652"/>
                </a:cubicBezTo>
                <a:cubicBezTo>
                  <a:pt x="2120" y="11666"/>
                  <a:pt x="2183" y="11673"/>
                  <a:pt x="2245" y="11673"/>
                </a:cubicBezTo>
                <a:cubicBezTo>
                  <a:pt x="2381" y="11673"/>
                  <a:pt x="2517" y="11640"/>
                  <a:pt x="2633" y="11567"/>
                </a:cubicBezTo>
                <a:lnTo>
                  <a:pt x="3248" y="11228"/>
                </a:lnTo>
                <a:cubicBezTo>
                  <a:pt x="3609" y="11504"/>
                  <a:pt x="4012" y="11737"/>
                  <a:pt x="4437" y="11907"/>
                </a:cubicBezTo>
                <a:lnTo>
                  <a:pt x="4437" y="12628"/>
                </a:lnTo>
                <a:cubicBezTo>
                  <a:pt x="4437" y="13032"/>
                  <a:pt x="4776" y="13371"/>
                  <a:pt x="5179" y="13371"/>
                </a:cubicBezTo>
                <a:lnTo>
                  <a:pt x="8151" y="13371"/>
                </a:lnTo>
                <a:cubicBezTo>
                  <a:pt x="8554" y="13371"/>
                  <a:pt x="8893" y="13032"/>
                  <a:pt x="8893" y="12628"/>
                </a:cubicBezTo>
                <a:lnTo>
                  <a:pt x="8893" y="11928"/>
                </a:lnTo>
                <a:cubicBezTo>
                  <a:pt x="9318" y="11737"/>
                  <a:pt x="9721" y="11504"/>
                  <a:pt x="10082" y="11228"/>
                </a:cubicBezTo>
                <a:lnTo>
                  <a:pt x="10697" y="11588"/>
                </a:lnTo>
                <a:cubicBezTo>
                  <a:pt x="10811" y="11645"/>
                  <a:pt x="10943" y="11683"/>
                  <a:pt x="11075" y="11683"/>
                </a:cubicBezTo>
                <a:cubicBezTo>
                  <a:pt x="11141" y="11683"/>
                  <a:pt x="11207" y="11673"/>
                  <a:pt x="11270" y="11652"/>
                </a:cubicBezTo>
                <a:cubicBezTo>
                  <a:pt x="11461" y="11610"/>
                  <a:pt x="11610" y="11482"/>
                  <a:pt x="11716" y="11313"/>
                </a:cubicBezTo>
                <a:lnTo>
                  <a:pt x="13202" y="8744"/>
                </a:lnTo>
                <a:cubicBezTo>
                  <a:pt x="13308" y="8575"/>
                  <a:pt x="13329" y="8362"/>
                  <a:pt x="13287" y="8171"/>
                </a:cubicBezTo>
                <a:cubicBezTo>
                  <a:pt x="13223" y="7980"/>
                  <a:pt x="13096" y="7832"/>
                  <a:pt x="12926" y="7726"/>
                </a:cubicBezTo>
                <a:lnTo>
                  <a:pt x="12332" y="7365"/>
                </a:lnTo>
                <a:cubicBezTo>
                  <a:pt x="12374" y="6919"/>
                  <a:pt x="12374" y="6452"/>
                  <a:pt x="12332" y="5985"/>
                </a:cubicBezTo>
                <a:lnTo>
                  <a:pt x="12926" y="5646"/>
                </a:lnTo>
                <a:cubicBezTo>
                  <a:pt x="13287" y="5434"/>
                  <a:pt x="13414" y="4967"/>
                  <a:pt x="13202" y="4627"/>
                </a:cubicBezTo>
                <a:lnTo>
                  <a:pt x="11716" y="2038"/>
                </a:lnTo>
                <a:cubicBezTo>
                  <a:pt x="11575" y="1812"/>
                  <a:pt x="11320" y="1680"/>
                  <a:pt x="11065" y="1680"/>
                </a:cubicBezTo>
                <a:cubicBezTo>
                  <a:pt x="10938" y="1680"/>
                  <a:pt x="10811" y="1713"/>
                  <a:pt x="10697" y="1783"/>
                </a:cubicBezTo>
                <a:lnTo>
                  <a:pt x="10082" y="2123"/>
                </a:lnTo>
                <a:cubicBezTo>
                  <a:pt x="9721" y="1847"/>
                  <a:pt x="9318" y="1613"/>
                  <a:pt x="8893" y="1444"/>
                </a:cubicBezTo>
                <a:lnTo>
                  <a:pt x="8893" y="743"/>
                </a:lnTo>
                <a:cubicBezTo>
                  <a:pt x="8893" y="319"/>
                  <a:pt x="8554" y="1"/>
                  <a:pt x="81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38"/>
          <p:cNvSpPr/>
          <p:nvPr/>
        </p:nvSpPr>
        <p:spPr>
          <a:xfrm>
            <a:off x="4589435" y="1701733"/>
            <a:ext cx="459483" cy="440384"/>
          </a:xfrm>
          <a:custGeom>
            <a:avLst/>
            <a:gdLst/>
            <a:ahLst/>
            <a:cxnLst/>
            <a:rect l="l" t="t" r="r" b="b"/>
            <a:pathLst>
              <a:path w="26487" h="25386" extrusionOk="0">
                <a:moveTo>
                  <a:pt x="7831" y="1486"/>
                </a:moveTo>
                <a:lnTo>
                  <a:pt x="7831" y="4054"/>
                </a:lnTo>
                <a:lnTo>
                  <a:pt x="5857" y="5200"/>
                </a:lnTo>
                <a:lnTo>
                  <a:pt x="5857" y="1486"/>
                </a:lnTo>
                <a:close/>
                <a:moveTo>
                  <a:pt x="13543" y="2584"/>
                </a:moveTo>
                <a:cubicBezTo>
                  <a:pt x="13673" y="2584"/>
                  <a:pt x="13805" y="2622"/>
                  <a:pt x="13922" y="2696"/>
                </a:cubicBezTo>
                <a:lnTo>
                  <a:pt x="24321" y="8702"/>
                </a:lnTo>
                <a:cubicBezTo>
                  <a:pt x="24491" y="8808"/>
                  <a:pt x="24619" y="8978"/>
                  <a:pt x="24661" y="9169"/>
                </a:cubicBezTo>
                <a:cubicBezTo>
                  <a:pt x="24725" y="9360"/>
                  <a:pt x="24682" y="9551"/>
                  <a:pt x="24597" y="9721"/>
                </a:cubicBezTo>
                <a:cubicBezTo>
                  <a:pt x="24455" y="9963"/>
                  <a:pt x="24208" y="10090"/>
                  <a:pt x="23951" y="10090"/>
                </a:cubicBezTo>
                <a:cubicBezTo>
                  <a:pt x="23825" y="10090"/>
                  <a:pt x="23697" y="10059"/>
                  <a:pt x="23579" y="9997"/>
                </a:cubicBezTo>
                <a:lnTo>
                  <a:pt x="13922" y="4394"/>
                </a:lnTo>
                <a:cubicBezTo>
                  <a:pt x="13795" y="4330"/>
                  <a:pt x="13667" y="4288"/>
                  <a:pt x="13540" y="4288"/>
                </a:cubicBezTo>
                <a:cubicBezTo>
                  <a:pt x="13413" y="4288"/>
                  <a:pt x="13285" y="4330"/>
                  <a:pt x="13158" y="4394"/>
                </a:cubicBezTo>
                <a:lnTo>
                  <a:pt x="3501" y="9997"/>
                </a:lnTo>
                <a:cubicBezTo>
                  <a:pt x="3369" y="10073"/>
                  <a:pt x="3239" y="10106"/>
                  <a:pt x="3118" y="10106"/>
                </a:cubicBezTo>
                <a:cubicBezTo>
                  <a:pt x="2459" y="10106"/>
                  <a:pt x="2042" y="9132"/>
                  <a:pt x="2759" y="8702"/>
                </a:cubicBezTo>
                <a:lnTo>
                  <a:pt x="13179" y="2696"/>
                </a:lnTo>
                <a:cubicBezTo>
                  <a:pt x="13285" y="2622"/>
                  <a:pt x="13413" y="2584"/>
                  <a:pt x="13543" y="2584"/>
                </a:cubicBezTo>
                <a:close/>
                <a:moveTo>
                  <a:pt x="13540" y="5900"/>
                </a:moveTo>
                <a:lnTo>
                  <a:pt x="22220" y="10930"/>
                </a:lnTo>
                <a:lnTo>
                  <a:pt x="22220" y="23898"/>
                </a:lnTo>
                <a:lnTo>
                  <a:pt x="4860" y="23898"/>
                </a:lnTo>
                <a:lnTo>
                  <a:pt x="4860" y="10930"/>
                </a:lnTo>
                <a:lnTo>
                  <a:pt x="13540" y="5900"/>
                </a:lnTo>
                <a:close/>
                <a:moveTo>
                  <a:pt x="4117" y="0"/>
                </a:moveTo>
                <a:cubicBezTo>
                  <a:pt x="3183" y="64"/>
                  <a:pt x="3183" y="1422"/>
                  <a:pt x="4117" y="1486"/>
                </a:cubicBezTo>
                <a:lnTo>
                  <a:pt x="4372" y="1486"/>
                </a:lnTo>
                <a:lnTo>
                  <a:pt x="4372" y="6049"/>
                </a:lnTo>
                <a:lnTo>
                  <a:pt x="2016" y="7429"/>
                </a:lnTo>
                <a:cubicBezTo>
                  <a:pt x="0" y="8569"/>
                  <a:pt x="895" y="11584"/>
                  <a:pt x="3088" y="11584"/>
                </a:cubicBezTo>
                <a:cubicBezTo>
                  <a:pt x="3181" y="11584"/>
                  <a:pt x="3276" y="11578"/>
                  <a:pt x="3374" y="11567"/>
                </a:cubicBezTo>
                <a:lnTo>
                  <a:pt x="3374" y="23898"/>
                </a:lnTo>
                <a:lnTo>
                  <a:pt x="1591" y="23898"/>
                </a:lnTo>
                <a:cubicBezTo>
                  <a:pt x="1571" y="23897"/>
                  <a:pt x="1551" y="23896"/>
                  <a:pt x="1532" y="23896"/>
                </a:cubicBezTo>
                <a:cubicBezTo>
                  <a:pt x="571" y="23896"/>
                  <a:pt x="571" y="25385"/>
                  <a:pt x="1532" y="25385"/>
                </a:cubicBezTo>
                <a:cubicBezTo>
                  <a:pt x="1551" y="25385"/>
                  <a:pt x="1571" y="25385"/>
                  <a:pt x="1591" y="25383"/>
                </a:cubicBezTo>
                <a:lnTo>
                  <a:pt x="25467" y="25383"/>
                </a:lnTo>
                <a:cubicBezTo>
                  <a:pt x="26401" y="25320"/>
                  <a:pt x="26401" y="23940"/>
                  <a:pt x="25467" y="23898"/>
                </a:cubicBezTo>
                <a:lnTo>
                  <a:pt x="23706" y="23898"/>
                </a:lnTo>
                <a:lnTo>
                  <a:pt x="23706" y="11567"/>
                </a:lnTo>
                <a:cubicBezTo>
                  <a:pt x="23791" y="11567"/>
                  <a:pt x="23855" y="11588"/>
                  <a:pt x="23939" y="11588"/>
                </a:cubicBezTo>
                <a:cubicBezTo>
                  <a:pt x="24746" y="11588"/>
                  <a:pt x="25489" y="11164"/>
                  <a:pt x="25871" y="10463"/>
                </a:cubicBezTo>
                <a:cubicBezTo>
                  <a:pt x="26486" y="9402"/>
                  <a:pt x="26125" y="8044"/>
                  <a:pt x="25064" y="7429"/>
                </a:cubicBezTo>
                <a:lnTo>
                  <a:pt x="14644" y="1401"/>
                </a:lnTo>
                <a:cubicBezTo>
                  <a:pt x="14304" y="1200"/>
                  <a:pt x="13922" y="1099"/>
                  <a:pt x="13537" y="1099"/>
                </a:cubicBezTo>
                <a:cubicBezTo>
                  <a:pt x="13153" y="1099"/>
                  <a:pt x="12765" y="1200"/>
                  <a:pt x="12415" y="1401"/>
                </a:cubicBezTo>
                <a:lnTo>
                  <a:pt x="9338" y="3184"/>
                </a:lnTo>
                <a:lnTo>
                  <a:pt x="9338" y="1486"/>
                </a:lnTo>
                <a:lnTo>
                  <a:pt x="9571" y="1486"/>
                </a:lnTo>
                <a:cubicBezTo>
                  <a:pt x="10505" y="1422"/>
                  <a:pt x="10505" y="64"/>
                  <a:pt x="9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38"/>
          <p:cNvSpPr/>
          <p:nvPr/>
        </p:nvSpPr>
        <p:spPr>
          <a:xfrm>
            <a:off x="4674091" y="1189982"/>
            <a:ext cx="300823" cy="301170"/>
          </a:xfrm>
          <a:custGeom>
            <a:avLst/>
            <a:gdLst/>
            <a:ahLst/>
            <a:cxnLst/>
            <a:rect l="l" t="t" r="r" b="b"/>
            <a:pathLst>
              <a:path w="17341" h="17361" extrusionOk="0">
                <a:moveTo>
                  <a:pt x="9403" y="1486"/>
                </a:moveTo>
                <a:lnTo>
                  <a:pt x="9403" y="2165"/>
                </a:lnTo>
                <a:cubicBezTo>
                  <a:pt x="9403" y="2505"/>
                  <a:pt x="9636" y="2802"/>
                  <a:pt x="9976" y="2887"/>
                </a:cubicBezTo>
                <a:cubicBezTo>
                  <a:pt x="10634" y="3035"/>
                  <a:pt x="11249" y="3290"/>
                  <a:pt x="11822" y="3651"/>
                </a:cubicBezTo>
                <a:cubicBezTo>
                  <a:pt x="11946" y="3730"/>
                  <a:pt x="12085" y="3769"/>
                  <a:pt x="12221" y="3769"/>
                </a:cubicBezTo>
                <a:cubicBezTo>
                  <a:pt x="12412" y="3769"/>
                  <a:pt x="12599" y="3693"/>
                  <a:pt x="12735" y="3544"/>
                </a:cubicBezTo>
                <a:lnTo>
                  <a:pt x="13223" y="3078"/>
                </a:lnTo>
                <a:lnTo>
                  <a:pt x="14284" y="4139"/>
                </a:lnTo>
                <a:lnTo>
                  <a:pt x="13817" y="4606"/>
                </a:lnTo>
                <a:cubicBezTo>
                  <a:pt x="13563" y="4860"/>
                  <a:pt x="13520" y="5242"/>
                  <a:pt x="13711" y="5539"/>
                </a:cubicBezTo>
                <a:cubicBezTo>
                  <a:pt x="14051" y="6091"/>
                  <a:pt x="14327" y="6707"/>
                  <a:pt x="14475" y="7365"/>
                </a:cubicBezTo>
                <a:cubicBezTo>
                  <a:pt x="14539" y="7704"/>
                  <a:pt x="14836" y="7916"/>
                  <a:pt x="15176" y="7938"/>
                </a:cubicBezTo>
                <a:lnTo>
                  <a:pt x="15855" y="7938"/>
                </a:lnTo>
                <a:lnTo>
                  <a:pt x="15855" y="9423"/>
                </a:lnTo>
                <a:lnTo>
                  <a:pt x="15197" y="9423"/>
                </a:lnTo>
                <a:cubicBezTo>
                  <a:pt x="15183" y="9422"/>
                  <a:pt x="15169" y="9422"/>
                  <a:pt x="15155" y="9422"/>
                </a:cubicBezTo>
                <a:cubicBezTo>
                  <a:pt x="14813" y="9422"/>
                  <a:pt x="14536" y="9670"/>
                  <a:pt x="14454" y="9996"/>
                </a:cubicBezTo>
                <a:cubicBezTo>
                  <a:pt x="14305" y="10633"/>
                  <a:pt x="14051" y="11270"/>
                  <a:pt x="13690" y="11822"/>
                </a:cubicBezTo>
                <a:cubicBezTo>
                  <a:pt x="13499" y="12119"/>
                  <a:pt x="13541" y="12501"/>
                  <a:pt x="13796" y="12755"/>
                </a:cubicBezTo>
                <a:lnTo>
                  <a:pt x="14263" y="13243"/>
                </a:lnTo>
                <a:lnTo>
                  <a:pt x="13202" y="14305"/>
                </a:lnTo>
                <a:lnTo>
                  <a:pt x="12735" y="13816"/>
                </a:lnTo>
                <a:cubicBezTo>
                  <a:pt x="12584" y="13678"/>
                  <a:pt x="12389" y="13607"/>
                  <a:pt x="12193" y="13607"/>
                </a:cubicBezTo>
                <a:cubicBezTo>
                  <a:pt x="12058" y="13607"/>
                  <a:pt x="11922" y="13641"/>
                  <a:pt x="11801" y="13710"/>
                </a:cubicBezTo>
                <a:cubicBezTo>
                  <a:pt x="11249" y="14071"/>
                  <a:pt x="10613" y="14326"/>
                  <a:pt x="9976" y="14474"/>
                </a:cubicBezTo>
                <a:cubicBezTo>
                  <a:pt x="9636" y="14559"/>
                  <a:pt x="9382" y="14856"/>
                  <a:pt x="9382" y="15217"/>
                </a:cubicBezTo>
                <a:lnTo>
                  <a:pt x="9382" y="15875"/>
                </a:lnTo>
                <a:lnTo>
                  <a:pt x="7896" y="15875"/>
                </a:lnTo>
                <a:lnTo>
                  <a:pt x="7896" y="15196"/>
                </a:lnTo>
                <a:cubicBezTo>
                  <a:pt x="7896" y="14856"/>
                  <a:pt x="7663" y="14538"/>
                  <a:pt x="7323" y="14474"/>
                </a:cubicBezTo>
                <a:cubicBezTo>
                  <a:pt x="6686" y="14326"/>
                  <a:pt x="6071" y="14071"/>
                  <a:pt x="5519" y="13710"/>
                </a:cubicBezTo>
                <a:cubicBezTo>
                  <a:pt x="5395" y="13631"/>
                  <a:pt x="5256" y="13592"/>
                  <a:pt x="5118" y="13592"/>
                </a:cubicBezTo>
                <a:cubicBezTo>
                  <a:pt x="4925" y="13592"/>
                  <a:pt x="4734" y="13668"/>
                  <a:pt x="4585" y="13816"/>
                </a:cubicBezTo>
                <a:lnTo>
                  <a:pt x="4097" y="14305"/>
                </a:lnTo>
                <a:lnTo>
                  <a:pt x="3036" y="13243"/>
                </a:lnTo>
                <a:lnTo>
                  <a:pt x="3524" y="12755"/>
                </a:lnTo>
                <a:cubicBezTo>
                  <a:pt x="3757" y="12522"/>
                  <a:pt x="3800" y="12140"/>
                  <a:pt x="3630" y="11843"/>
                </a:cubicBezTo>
                <a:cubicBezTo>
                  <a:pt x="3269" y="11270"/>
                  <a:pt x="3015" y="10654"/>
                  <a:pt x="2866" y="9996"/>
                </a:cubicBezTo>
                <a:cubicBezTo>
                  <a:pt x="2781" y="9657"/>
                  <a:pt x="2484" y="9423"/>
                  <a:pt x="2123" y="9423"/>
                </a:cubicBezTo>
                <a:lnTo>
                  <a:pt x="1465" y="9423"/>
                </a:lnTo>
                <a:lnTo>
                  <a:pt x="1465" y="7938"/>
                </a:lnTo>
                <a:lnTo>
                  <a:pt x="2123" y="7938"/>
                </a:lnTo>
                <a:cubicBezTo>
                  <a:pt x="2484" y="7938"/>
                  <a:pt x="2781" y="7683"/>
                  <a:pt x="2866" y="7365"/>
                </a:cubicBezTo>
                <a:cubicBezTo>
                  <a:pt x="3015" y="6707"/>
                  <a:pt x="3269" y="6091"/>
                  <a:pt x="3630" y="5518"/>
                </a:cubicBezTo>
                <a:cubicBezTo>
                  <a:pt x="3800" y="5221"/>
                  <a:pt x="3757" y="4839"/>
                  <a:pt x="3524" y="4606"/>
                </a:cubicBezTo>
                <a:lnTo>
                  <a:pt x="3036" y="4117"/>
                </a:lnTo>
                <a:lnTo>
                  <a:pt x="4097" y="3056"/>
                </a:lnTo>
                <a:lnTo>
                  <a:pt x="4585" y="3523"/>
                </a:lnTo>
                <a:cubicBezTo>
                  <a:pt x="4721" y="3672"/>
                  <a:pt x="4908" y="3748"/>
                  <a:pt x="5099" y="3748"/>
                </a:cubicBezTo>
                <a:cubicBezTo>
                  <a:pt x="5235" y="3748"/>
                  <a:pt x="5374" y="3709"/>
                  <a:pt x="5498" y="3629"/>
                </a:cubicBezTo>
                <a:cubicBezTo>
                  <a:pt x="6071" y="3290"/>
                  <a:pt x="6686" y="3035"/>
                  <a:pt x="7344" y="2887"/>
                </a:cubicBezTo>
                <a:cubicBezTo>
                  <a:pt x="7684" y="2802"/>
                  <a:pt x="7917" y="2505"/>
                  <a:pt x="7917" y="2165"/>
                </a:cubicBezTo>
                <a:lnTo>
                  <a:pt x="7917" y="1486"/>
                </a:lnTo>
                <a:close/>
                <a:moveTo>
                  <a:pt x="7174" y="0"/>
                </a:moveTo>
                <a:cubicBezTo>
                  <a:pt x="6771" y="0"/>
                  <a:pt x="6432" y="340"/>
                  <a:pt x="6432" y="743"/>
                </a:cubicBezTo>
                <a:lnTo>
                  <a:pt x="6432" y="1592"/>
                </a:lnTo>
                <a:cubicBezTo>
                  <a:pt x="6007" y="1719"/>
                  <a:pt x="5604" y="1889"/>
                  <a:pt x="5222" y="2101"/>
                </a:cubicBezTo>
                <a:lnTo>
                  <a:pt x="4628" y="1507"/>
                </a:lnTo>
                <a:cubicBezTo>
                  <a:pt x="4500" y="1358"/>
                  <a:pt x="4288" y="1274"/>
                  <a:pt x="4097" y="1274"/>
                </a:cubicBezTo>
                <a:cubicBezTo>
                  <a:pt x="3906" y="1274"/>
                  <a:pt x="3715" y="1358"/>
                  <a:pt x="3566" y="1507"/>
                </a:cubicBezTo>
                <a:lnTo>
                  <a:pt x="1465" y="3608"/>
                </a:lnTo>
                <a:cubicBezTo>
                  <a:pt x="1168" y="3884"/>
                  <a:pt x="1168" y="4372"/>
                  <a:pt x="1465" y="4669"/>
                </a:cubicBezTo>
                <a:lnTo>
                  <a:pt x="2060" y="5264"/>
                </a:lnTo>
                <a:cubicBezTo>
                  <a:pt x="1869" y="5646"/>
                  <a:pt x="1699" y="6049"/>
                  <a:pt x="1571" y="6452"/>
                </a:cubicBezTo>
                <a:lnTo>
                  <a:pt x="744" y="6452"/>
                </a:lnTo>
                <a:cubicBezTo>
                  <a:pt x="319" y="6452"/>
                  <a:pt x="1" y="6792"/>
                  <a:pt x="1" y="7195"/>
                </a:cubicBezTo>
                <a:lnTo>
                  <a:pt x="1" y="10166"/>
                </a:lnTo>
                <a:cubicBezTo>
                  <a:pt x="1" y="10569"/>
                  <a:pt x="319" y="10909"/>
                  <a:pt x="744" y="10909"/>
                </a:cubicBezTo>
                <a:lnTo>
                  <a:pt x="1571" y="10909"/>
                </a:lnTo>
                <a:cubicBezTo>
                  <a:pt x="1699" y="11312"/>
                  <a:pt x="1869" y="11715"/>
                  <a:pt x="2081" y="12119"/>
                </a:cubicBezTo>
                <a:lnTo>
                  <a:pt x="1465" y="12713"/>
                </a:lnTo>
                <a:cubicBezTo>
                  <a:pt x="1189" y="12989"/>
                  <a:pt x="1189" y="13477"/>
                  <a:pt x="1465" y="13774"/>
                </a:cubicBezTo>
                <a:lnTo>
                  <a:pt x="3588" y="15875"/>
                </a:lnTo>
                <a:cubicBezTo>
                  <a:pt x="3715" y="16002"/>
                  <a:pt x="3906" y="16087"/>
                  <a:pt x="4118" y="16087"/>
                </a:cubicBezTo>
                <a:cubicBezTo>
                  <a:pt x="4309" y="16087"/>
                  <a:pt x="4500" y="16002"/>
                  <a:pt x="4649" y="15875"/>
                </a:cubicBezTo>
                <a:lnTo>
                  <a:pt x="5243" y="15281"/>
                </a:lnTo>
                <a:cubicBezTo>
                  <a:pt x="5625" y="15472"/>
                  <a:pt x="6028" y="15642"/>
                  <a:pt x="6432" y="15769"/>
                </a:cubicBezTo>
                <a:lnTo>
                  <a:pt x="6432" y="16618"/>
                </a:lnTo>
                <a:cubicBezTo>
                  <a:pt x="6432" y="17021"/>
                  <a:pt x="6771" y="17361"/>
                  <a:pt x="7174" y="17361"/>
                </a:cubicBezTo>
                <a:lnTo>
                  <a:pt x="10167" y="17361"/>
                </a:lnTo>
                <a:cubicBezTo>
                  <a:pt x="10570" y="17361"/>
                  <a:pt x="10910" y="17021"/>
                  <a:pt x="10910" y="16618"/>
                </a:cubicBezTo>
                <a:lnTo>
                  <a:pt x="10910" y="15769"/>
                </a:lnTo>
                <a:cubicBezTo>
                  <a:pt x="11313" y="15642"/>
                  <a:pt x="11716" y="15472"/>
                  <a:pt x="12098" y="15260"/>
                </a:cubicBezTo>
                <a:lnTo>
                  <a:pt x="12692" y="15854"/>
                </a:lnTo>
                <a:cubicBezTo>
                  <a:pt x="12841" y="16002"/>
                  <a:pt x="13037" y="16077"/>
                  <a:pt x="13231" y="16077"/>
                </a:cubicBezTo>
                <a:cubicBezTo>
                  <a:pt x="13425" y="16077"/>
                  <a:pt x="13616" y="16002"/>
                  <a:pt x="13754" y="15854"/>
                </a:cubicBezTo>
                <a:lnTo>
                  <a:pt x="15855" y="13774"/>
                </a:lnTo>
                <a:cubicBezTo>
                  <a:pt x="16152" y="13477"/>
                  <a:pt x="16152" y="12989"/>
                  <a:pt x="15855" y="12713"/>
                </a:cubicBezTo>
                <a:lnTo>
                  <a:pt x="15239" y="12119"/>
                </a:lnTo>
                <a:cubicBezTo>
                  <a:pt x="15451" y="11715"/>
                  <a:pt x="15621" y="11312"/>
                  <a:pt x="15749" y="10909"/>
                </a:cubicBezTo>
                <a:lnTo>
                  <a:pt x="16598" y="10909"/>
                </a:lnTo>
                <a:cubicBezTo>
                  <a:pt x="17001" y="10909"/>
                  <a:pt x="17340" y="10569"/>
                  <a:pt x="17340" y="10166"/>
                </a:cubicBezTo>
                <a:lnTo>
                  <a:pt x="17340" y="7195"/>
                </a:lnTo>
                <a:cubicBezTo>
                  <a:pt x="17340" y="6770"/>
                  <a:pt x="17001" y="6452"/>
                  <a:pt x="16598" y="6452"/>
                </a:cubicBezTo>
                <a:lnTo>
                  <a:pt x="15749" y="6452"/>
                </a:lnTo>
                <a:cubicBezTo>
                  <a:pt x="15621" y="6028"/>
                  <a:pt x="15451" y="5624"/>
                  <a:pt x="15239" y="5242"/>
                </a:cubicBezTo>
                <a:lnTo>
                  <a:pt x="15855" y="4648"/>
                </a:lnTo>
                <a:cubicBezTo>
                  <a:pt x="16152" y="4351"/>
                  <a:pt x="16152" y="3884"/>
                  <a:pt x="15855" y="3587"/>
                </a:cubicBezTo>
                <a:lnTo>
                  <a:pt x="13732" y="1486"/>
                </a:lnTo>
                <a:cubicBezTo>
                  <a:pt x="13584" y="1337"/>
                  <a:pt x="13393" y="1263"/>
                  <a:pt x="13202" y="1263"/>
                </a:cubicBezTo>
                <a:cubicBezTo>
                  <a:pt x="13011" y="1263"/>
                  <a:pt x="12820" y="1337"/>
                  <a:pt x="12671" y="1486"/>
                </a:cubicBezTo>
                <a:lnTo>
                  <a:pt x="12098" y="2101"/>
                </a:lnTo>
                <a:cubicBezTo>
                  <a:pt x="11716" y="1889"/>
                  <a:pt x="11313" y="1719"/>
                  <a:pt x="10888" y="1592"/>
                </a:cubicBezTo>
                <a:lnTo>
                  <a:pt x="10888" y="743"/>
                </a:lnTo>
                <a:cubicBezTo>
                  <a:pt x="10888" y="340"/>
                  <a:pt x="10549" y="0"/>
                  <a:pt x="101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38"/>
          <p:cNvSpPr/>
          <p:nvPr/>
        </p:nvSpPr>
        <p:spPr>
          <a:xfrm>
            <a:off x="4714961" y="1258817"/>
            <a:ext cx="191100" cy="163708"/>
          </a:xfrm>
          <a:custGeom>
            <a:avLst/>
            <a:gdLst/>
            <a:ahLst/>
            <a:cxnLst/>
            <a:rect l="l" t="t" r="r" b="b"/>
            <a:pathLst>
              <a:path w="11016" h="9437" extrusionOk="0">
                <a:moveTo>
                  <a:pt x="6273" y="1476"/>
                </a:moveTo>
                <a:cubicBezTo>
                  <a:pt x="7936" y="1476"/>
                  <a:pt x="9530" y="2759"/>
                  <a:pt x="9530" y="4712"/>
                </a:cubicBezTo>
                <a:cubicBezTo>
                  <a:pt x="9530" y="6495"/>
                  <a:pt x="8087" y="7938"/>
                  <a:pt x="6304" y="7938"/>
                </a:cubicBezTo>
                <a:cubicBezTo>
                  <a:pt x="3439" y="7938"/>
                  <a:pt x="1974" y="4458"/>
                  <a:pt x="4012" y="2420"/>
                </a:cubicBezTo>
                <a:cubicBezTo>
                  <a:pt x="4670" y="1769"/>
                  <a:pt x="5480" y="1476"/>
                  <a:pt x="6273" y="1476"/>
                </a:cubicBezTo>
                <a:close/>
                <a:moveTo>
                  <a:pt x="6304" y="1"/>
                </a:moveTo>
                <a:cubicBezTo>
                  <a:pt x="2102" y="1"/>
                  <a:pt x="1" y="5073"/>
                  <a:pt x="2972" y="8045"/>
                </a:cubicBezTo>
                <a:cubicBezTo>
                  <a:pt x="3933" y="9006"/>
                  <a:pt x="5115" y="9436"/>
                  <a:pt x="6273" y="9436"/>
                </a:cubicBezTo>
                <a:cubicBezTo>
                  <a:pt x="8695" y="9436"/>
                  <a:pt x="11016" y="7555"/>
                  <a:pt x="11016" y="4712"/>
                </a:cubicBezTo>
                <a:cubicBezTo>
                  <a:pt x="11016" y="2102"/>
                  <a:pt x="8893" y="1"/>
                  <a:pt x="6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38"/>
          <p:cNvSpPr/>
          <p:nvPr/>
        </p:nvSpPr>
        <p:spPr>
          <a:xfrm>
            <a:off x="4724589" y="1120401"/>
            <a:ext cx="334269" cy="379598"/>
          </a:xfrm>
          <a:custGeom>
            <a:avLst/>
            <a:gdLst/>
            <a:ahLst/>
            <a:cxnLst/>
            <a:rect l="l" t="t" r="r" b="b"/>
            <a:pathLst>
              <a:path w="19269" h="21882" extrusionOk="0">
                <a:moveTo>
                  <a:pt x="5749" y="0"/>
                </a:moveTo>
                <a:cubicBezTo>
                  <a:pt x="4051" y="0"/>
                  <a:pt x="2375" y="340"/>
                  <a:pt x="804" y="997"/>
                </a:cubicBezTo>
                <a:cubicBezTo>
                  <a:pt x="1" y="1334"/>
                  <a:pt x="365" y="2443"/>
                  <a:pt x="1086" y="2443"/>
                </a:cubicBezTo>
                <a:cubicBezTo>
                  <a:pt x="1184" y="2443"/>
                  <a:pt x="1289" y="2423"/>
                  <a:pt x="1398" y="2377"/>
                </a:cubicBezTo>
                <a:cubicBezTo>
                  <a:pt x="2808" y="1777"/>
                  <a:pt x="4287" y="1487"/>
                  <a:pt x="5752" y="1487"/>
                </a:cubicBezTo>
                <a:cubicBezTo>
                  <a:pt x="9051" y="1487"/>
                  <a:pt x="12275" y="2956"/>
                  <a:pt x="14451" y="5645"/>
                </a:cubicBezTo>
                <a:cubicBezTo>
                  <a:pt x="17592" y="9529"/>
                  <a:pt x="17783" y="15005"/>
                  <a:pt x="14939" y="19101"/>
                </a:cubicBezTo>
                <a:cubicBezTo>
                  <a:pt x="14897" y="18645"/>
                  <a:pt x="14547" y="18421"/>
                  <a:pt x="14196" y="18421"/>
                </a:cubicBezTo>
                <a:cubicBezTo>
                  <a:pt x="13830" y="18421"/>
                  <a:pt x="13464" y="18666"/>
                  <a:pt x="13453" y="19143"/>
                </a:cubicBezTo>
                <a:lnTo>
                  <a:pt x="13453" y="21138"/>
                </a:lnTo>
                <a:cubicBezTo>
                  <a:pt x="13453" y="21542"/>
                  <a:pt x="13793" y="21881"/>
                  <a:pt x="14196" y="21881"/>
                </a:cubicBezTo>
                <a:lnTo>
                  <a:pt x="16170" y="21881"/>
                </a:lnTo>
                <a:cubicBezTo>
                  <a:pt x="17103" y="21817"/>
                  <a:pt x="17103" y="20438"/>
                  <a:pt x="16170" y="20396"/>
                </a:cubicBezTo>
                <a:lnTo>
                  <a:pt x="15830" y="20396"/>
                </a:lnTo>
                <a:cubicBezTo>
                  <a:pt x="18759" y="16554"/>
                  <a:pt x="19268" y="11397"/>
                  <a:pt x="17125" y="7067"/>
                </a:cubicBezTo>
                <a:cubicBezTo>
                  <a:pt x="14981" y="2738"/>
                  <a:pt x="10567" y="0"/>
                  <a:pt x="5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38"/>
          <p:cNvSpPr/>
          <p:nvPr/>
        </p:nvSpPr>
        <p:spPr>
          <a:xfrm>
            <a:off x="4589053" y="1181134"/>
            <a:ext cx="333853" cy="379529"/>
          </a:xfrm>
          <a:custGeom>
            <a:avLst/>
            <a:gdLst/>
            <a:ahLst/>
            <a:cxnLst/>
            <a:rect l="l" t="t" r="r" b="b"/>
            <a:pathLst>
              <a:path w="19245" h="21878" extrusionOk="0">
                <a:moveTo>
                  <a:pt x="3141" y="1"/>
                </a:moveTo>
                <a:cubicBezTo>
                  <a:pt x="2144" y="1"/>
                  <a:pt x="2144" y="1486"/>
                  <a:pt x="3141" y="1486"/>
                </a:cubicBezTo>
                <a:lnTo>
                  <a:pt x="3481" y="1486"/>
                </a:lnTo>
                <a:cubicBezTo>
                  <a:pt x="0" y="6071"/>
                  <a:pt x="22" y="12416"/>
                  <a:pt x="3545" y="16958"/>
                </a:cubicBezTo>
                <a:cubicBezTo>
                  <a:pt x="6008" y="20134"/>
                  <a:pt x="9747" y="21878"/>
                  <a:pt x="13588" y="21878"/>
                </a:cubicBezTo>
                <a:cubicBezTo>
                  <a:pt x="15240" y="21878"/>
                  <a:pt x="16911" y="21555"/>
                  <a:pt x="18507" y="20884"/>
                </a:cubicBezTo>
                <a:cubicBezTo>
                  <a:pt x="19244" y="20506"/>
                  <a:pt x="18904" y="19454"/>
                  <a:pt x="18205" y="19454"/>
                </a:cubicBezTo>
                <a:cubicBezTo>
                  <a:pt x="18120" y="19454"/>
                  <a:pt x="18029" y="19470"/>
                  <a:pt x="17934" y="19505"/>
                </a:cubicBezTo>
                <a:cubicBezTo>
                  <a:pt x="16518" y="20105"/>
                  <a:pt x="15034" y="20395"/>
                  <a:pt x="13566" y="20395"/>
                </a:cubicBezTo>
                <a:cubicBezTo>
                  <a:pt x="10260" y="20395"/>
                  <a:pt x="7036" y="18926"/>
                  <a:pt x="4860" y="16237"/>
                </a:cubicBezTo>
                <a:cubicBezTo>
                  <a:pt x="1719" y="12353"/>
                  <a:pt x="1528" y="6877"/>
                  <a:pt x="4372" y="2781"/>
                </a:cubicBezTo>
                <a:lnTo>
                  <a:pt x="4372" y="2781"/>
                </a:lnTo>
                <a:cubicBezTo>
                  <a:pt x="4393" y="3256"/>
                  <a:pt x="4755" y="3490"/>
                  <a:pt x="5117" y="3490"/>
                </a:cubicBezTo>
                <a:cubicBezTo>
                  <a:pt x="5499" y="3490"/>
                  <a:pt x="5880" y="3230"/>
                  <a:pt x="5858" y="2717"/>
                </a:cubicBezTo>
                <a:lnTo>
                  <a:pt x="5858" y="744"/>
                </a:lnTo>
                <a:cubicBezTo>
                  <a:pt x="5858" y="340"/>
                  <a:pt x="5518" y="1"/>
                  <a:pt x="5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38"/>
          <p:cNvSpPr/>
          <p:nvPr/>
        </p:nvSpPr>
        <p:spPr>
          <a:xfrm>
            <a:off x="4038270" y="4072373"/>
            <a:ext cx="321068" cy="267134"/>
          </a:xfrm>
          <a:custGeom>
            <a:avLst/>
            <a:gdLst/>
            <a:ahLst/>
            <a:cxnLst/>
            <a:rect l="l" t="t" r="r" b="b"/>
            <a:pathLst>
              <a:path w="18508" h="15399" extrusionOk="0">
                <a:moveTo>
                  <a:pt x="10301" y="4959"/>
                </a:moveTo>
                <a:cubicBezTo>
                  <a:pt x="10729" y="4959"/>
                  <a:pt x="11167" y="5119"/>
                  <a:pt x="11525" y="5476"/>
                </a:cubicBezTo>
                <a:cubicBezTo>
                  <a:pt x="12607" y="6559"/>
                  <a:pt x="11843" y="8426"/>
                  <a:pt x="10294" y="8426"/>
                </a:cubicBezTo>
                <a:cubicBezTo>
                  <a:pt x="9339" y="8426"/>
                  <a:pt x="8553" y="7662"/>
                  <a:pt x="8553" y="6686"/>
                </a:cubicBezTo>
                <a:cubicBezTo>
                  <a:pt x="8553" y="5653"/>
                  <a:pt x="9407" y="4959"/>
                  <a:pt x="10301" y="4959"/>
                </a:cubicBezTo>
                <a:close/>
                <a:moveTo>
                  <a:pt x="10294" y="1486"/>
                </a:moveTo>
                <a:cubicBezTo>
                  <a:pt x="15706" y="1486"/>
                  <a:pt x="18507" y="7938"/>
                  <a:pt x="14835" y="11907"/>
                </a:cubicBezTo>
                <a:cubicBezTo>
                  <a:pt x="14496" y="10655"/>
                  <a:pt x="13668" y="9615"/>
                  <a:pt x="12543" y="8999"/>
                </a:cubicBezTo>
                <a:cubicBezTo>
                  <a:pt x="14623" y="6983"/>
                  <a:pt x="13180" y="3460"/>
                  <a:pt x="10294" y="3460"/>
                </a:cubicBezTo>
                <a:cubicBezTo>
                  <a:pt x="7407" y="3460"/>
                  <a:pt x="5964" y="6983"/>
                  <a:pt x="8044" y="8999"/>
                </a:cubicBezTo>
                <a:cubicBezTo>
                  <a:pt x="6919" y="9615"/>
                  <a:pt x="6091" y="10655"/>
                  <a:pt x="5752" y="11907"/>
                </a:cubicBezTo>
                <a:cubicBezTo>
                  <a:pt x="2080" y="7938"/>
                  <a:pt x="4882" y="1486"/>
                  <a:pt x="10294" y="1486"/>
                </a:cubicBezTo>
                <a:close/>
                <a:moveTo>
                  <a:pt x="10294" y="9933"/>
                </a:moveTo>
                <a:cubicBezTo>
                  <a:pt x="11991" y="9933"/>
                  <a:pt x="13413" y="11270"/>
                  <a:pt x="13520" y="12989"/>
                </a:cubicBezTo>
                <a:cubicBezTo>
                  <a:pt x="12543" y="13562"/>
                  <a:pt x="11418" y="13881"/>
                  <a:pt x="10294" y="13881"/>
                </a:cubicBezTo>
                <a:cubicBezTo>
                  <a:pt x="9148" y="13881"/>
                  <a:pt x="8044" y="13562"/>
                  <a:pt x="7068" y="12989"/>
                </a:cubicBezTo>
                <a:cubicBezTo>
                  <a:pt x="7174" y="11270"/>
                  <a:pt x="8575" y="9933"/>
                  <a:pt x="10294" y="9933"/>
                </a:cubicBezTo>
                <a:close/>
                <a:moveTo>
                  <a:pt x="10294" y="1"/>
                </a:moveTo>
                <a:cubicBezTo>
                  <a:pt x="3439" y="1"/>
                  <a:pt x="0" y="8299"/>
                  <a:pt x="4860" y="13138"/>
                </a:cubicBezTo>
                <a:cubicBezTo>
                  <a:pt x="6324" y="14615"/>
                  <a:pt x="8291" y="15399"/>
                  <a:pt x="10297" y="15399"/>
                </a:cubicBezTo>
                <a:cubicBezTo>
                  <a:pt x="11289" y="15399"/>
                  <a:pt x="12289" y="15207"/>
                  <a:pt x="13244" y="14814"/>
                </a:cubicBezTo>
                <a:cubicBezTo>
                  <a:pt x="16109" y="13605"/>
                  <a:pt x="17976" y="10803"/>
                  <a:pt x="17976" y="7705"/>
                </a:cubicBezTo>
                <a:cubicBezTo>
                  <a:pt x="17976" y="3439"/>
                  <a:pt x="14538" y="1"/>
                  <a:pt x="10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38"/>
          <p:cNvSpPr/>
          <p:nvPr/>
        </p:nvSpPr>
        <p:spPr>
          <a:xfrm>
            <a:off x="3996671" y="3985497"/>
            <a:ext cx="440349" cy="440713"/>
          </a:xfrm>
          <a:custGeom>
            <a:avLst/>
            <a:gdLst/>
            <a:ahLst/>
            <a:cxnLst/>
            <a:rect l="l" t="t" r="r" b="b"/>
            <a:pathLst>
              <a:path w="25384" h="25405" extrusionOk="0">
                <a:moveTo>
                  <a:pt x="13923" y="1486"/>
                </a:moveTo>
                <a:lnTo>
                  <a:pt x="13923" y="2462"/>
                </a:lnTo>
                <a:cubicBezTo>
                  <a:pt x="13923" y="2823"/>
                  <a:pt x="14177" y="3120"/>
                  <a:pt x="14538" y="3205"/>
                </a:cubicBezTo>
                <a:cubicBezTo>
                  <a:pt x="15811" y="3438"/>
                  <a:pt x="17021" y="3948"/>
                  <a:pt x="18104" y="4669"/>
                </a:cubicBezTo>
                <a:cubicBezTo>
                  <a:pt x="18232" y="4761"/>
                  <a:pt x="18376" y="4805"/>
                  <a:pt x="18519" y="4805"/>
                </a:cubicBezTo>
                <a:cubicBezTo>
                  <a:pt x="18707" y="4805"/>
                  <a:pt x="18893" y="4729"/>
                  <a:pt x="19037" y="4584"/>
                </a:cubicBezTo>
                <a:lnTo>
                  <a:pt x="19738" y="3884"/>
                </a:lnTo>
                <a:lnTo>
                  <a:pt x="21478" y="5645"/>
                </a:lnTo>
                <a:lnTo>
                  <a:pt x="20799" y="6346"/>
                </a:lnTo>
                <a:cubicBezTo>
                  <a:pt x="20544" y="6579"/>
                  <a:pt x="20502" y="6982"/>
                  <a:pt x="20693" y="7280"/>
                </a:cubicBezTo>
                <a:cubicBezTo>
                  <a:pt x="21436" y="8362"/>
                  <a:pt x="21924" y="9572"/>
                  <a:pt x="22178" y="10845"/>
                </a:cubicBezTo>
                <a:cubicBezTo>
                  <a:pt x="22242" y="11206"/>
                  <a:pt x="22560" y="11439"/>
                  <a:pt x="22900" y="11439"/>
                </a:cubicBezTo>
                <a:lnTo>
                  <a:pt x="23898" y="11439"/>
                </a:lnTo>
                <a:lnTo>
                  <a:pt x="23898" y="13944"/>
                </a:lnTo>
                <a:lnTo>
                  <a:pt x="22900" y="13944"/>
                </a:lnTo>
                <a:cubicBezTo>
                  <a:pt x="22887" y="13943"/>
                  <a:pt x="22874" y="13942"/>
                  <a:pt x="22860" y="13942"/>
                </a:cubicBezTo>
                <a:cubicBezTo>
                  <a:pt x="22536" y="13942"/>
                  <a:pt x="22240" y="14191"/>
                  <a:pt x="22178" y="14538"/>
                </a:cubicBezTo>
                <a:cubicBezTo>
                  <a:pt x="21924" y="15811"/>
                  <a:pt x="21436" y="17021"/>
                  <a:pt x="20693" y="18103"/>
                </a:cubicBezTo>
                <a:cubicBezTo>
                  <a:pt x="20502" y="18401"/>
                  <a:pt x="20544" y="18783"/>
                  <a:pt x="20799" y="19037"/>
                </a:cubicBezTo>
                <a:lnTo>
                  <a:pt x="21478" y="19759"/>
                </a:lnTo>
                <a:lnTo>
                  <a:pt x="19717" y="21499"/>
                </a:lnTo>
                <a:lnTo>
                  <a:pt x="19037" y="20820"/>
                </a:lnTo>
                <a:cubicBezTo>
                  <a:pt x="18889" y="20671"/>
                  <a:pt x="18697" y="20595"/>
                  <a:pt x="18504" y="20595"/>
                </a:cubicBezTo>
                <a:cubicBezTo>
                  <a:pt x="18366" y="20595"/>
                  <a:pt x="18227" y="20634"/>
                  <a:pt x="18104" y="20714"/>
                </a:cubicBezTo>
                <a:cubicBezTo>
                  <a:pt x="17021" y="21457"/>
                  <a:pt x="15811" y="21945"/>
                  <a:pt x="14538" y="22199"/>
                </a:cubicBezTo>
                <a:cubicBezTo>
                  <a:pt x="14177" y="22263"/>
                  <a:pt x="13923" y="22560"/>
                  <a:pt x="13923" y="22921"/>
                </a:cubicBezTo>
                <a:lnTo>
                  <a:pt x="13923" y="23919"/>
                </a:lnTo>
                <a:lnTo>
                  <a:pt x="11461" y="23919"/>
                </a:lnTo>
                <a:lnTo>
                  <a:pt x="11461" y="22921"/>
                </a:lnTo>
                <a:cubicBezTo>
                  <a:pt x="11461" y="22560"/>
                  <a:pt x="11206" y="22263"/>
                  <a:pt x="10845" y="22199"/>
                </a:cubicBezTo>
                <a:cubicBezTo>
                  <a:pt x="9572" y="21945"/>
                  <a:pt x="8362" y="21457"/>
                  <a:pt x="7280" y="20714"/>
                </a:cubicBezTo>
                <a:cubicBezTo>
                  <a:pt x="7156" y="20634"/>
                  <a:pt x="7017" y="20595"/>
                  <a:pt x="6879" y="20595"/>
                </a:cubicBezTo>
                <a:cubicBezTo>
                  <a:pt x="6686" y="20595"/>
                  <a:pt x="6494" y="20671"/>
                  <a:pt x="6346" y="20820"/>
                </a:cubicBezTo>
                <a:lnTo>
                  <a:pt x="5646" y="21499"/>
                </a:lnTo>
                <a:lnTo>
                  <a:pt x="3884" y="19759"/>
                </a:lnTo>
                <a:lnTo>
                  <a:pt x="4584" y="19058"/>
                </a:lnTo>
                <a:cubicBezTo>
                  <a:pt x="4839" y="18804"/>
                  <a:pt x="4881" y="18401"/>
                  <a:pt x="4669" y="18125"/>
                </a:cubicBezTo>
                <a:cubicBezTo>
                  <a:pt x="3948" y="17042"/>
                  <a:pt x="3438" y="15833"/>
                  <a:pt x="3205" y="14559"/>
                </a:cubicBezTo>
                <a:cubicBezTo>
                  <a:pt x="3141" y="14198"/>
                  <a:pt x="2823" y="13944"/>
                  <a:pt x="2462" y="13944"/>
                </a:cubicBezTo>
                <a:lnTo>
                  <a:pt x="1486" y="13944"/>
                </a:lnTo>
                <a:lnTo>
                  <a:pt x="1486" y="11461"/>
                </a:lnTo>
                <a:lnTo>
                  <a:pt x="2462" y="11461"/>
                </a:lnTo>
                <a:cubicBezTo>
                  <a:pt x="2823" y="11461"/>
                  <a:pt x="3141" y="11206"/>
                  <a:pt x="3205" y="10866"/>
                </a:cubicBezTo>
                <a:cubicBezTo>
                  <a:pt x="3438" y="9572"/>
                  <a:pt x="3948" y="8362"/>
                  <a:pt x="4669" y="7280"/>
                </a:cubicBezTo>
                <a:cubicBezTo>
                  <a:pt x="4881" y="6982"/>
                  <a:pt x="4839" y="6579"/>
                  <a:pt x="4584" y="6346"/>
                </a:cubicBezTo>
                <a:lnTo>
                  <a:pt x="3884" y="5645"/>
                </a:lnTo>
                <a:lnTo>
                  <a:pt x="5646" y="3884"/>
                </a:lnTo>
                <a:lnTo>
                  <a:pt x="6346" y="4584"/>
                </a:lnTo>
                <a:cubicBezTo>
                  <a:pt x="6490" y="4729"/>
                  <a:pt x="6676" y="4805"/>
                  <a:pt x="6864" y="4805"/>
                </a:cubicBezTo>
                <a:cubicBezTo>
                  <a:pt x="7007" y="4805"/>
                  <a:pt x="7151" y="4761"/>
                  <a:pt x="7280" y="4669"/>
                </a:cubicBezTo>
                <a:cubicBezTo>
                  <a:pt x="8362" y="3948"/>
                  <a:pt x="9572" y="3438"/>
                  <a:pt x="10845" y="3205"/>
                </a:cubicBezTo>
                <a:cubicBezTo>
                  <a:pt x="11206" y="3120"/>
                  <a:pt x="11461" y="2823"/>
                  <a:pt x="11461" y="2462"/>
                </a:cubicBezTo>
                <a:lnTo>
                  <a:pt x="11461" y="1486"/>
                </a:lnTo>
                <a:close/>
                <a:moveTo>
                  <a:pt x="10718" y="0"/>
                </a:moveTo>
                <a:cubicBezTo>
                  <a:pt x="10293" y="0"/>
                  <a:pt x="9954" y="340"/>
                  <a:pt x="9954" y="743"/>
                </a:cubicBezTo>
                <a:lnTo>
                  <a:pt x="9954" y="1868"/>
                </a:lnTo>
                <a:cubicBezTo>
                  <a:pt x="8914" y="2144"/>
                  <a:pt x="7895" y="2568"/>
                  <a:pt x="6961" y="3120"/>
                </a:cubicBezTo>
                <a:lnTo>
                  <a:pt x="6176" y="2313"/>
                </a:lnTo>
                <a:cubicBezTo>
                  <a:pt x="6028" y="2165"/>
                  <a:pt x="5837" y="2090"/>
                  <a:pt x="5646" y="2090"/>
                </a:cubicBezTo>
                <a:cubicBezTo>
                  <a:pt x="5455" y="2090"/>
                  <a:pt x="5263" y="2165"/>
                  <a:pt x="5115" y="2313"/>
                </a:cubicBezTo>
                <a:lnTo>
                  <a:pt x="2313" y="5136"/>
                </a:lnTo>
                <a:cubicBezTo>
                  <a:pt x="2016" y="5412"/>
                  <a:pt x="2016" y="5900"/>
                  <a:pt x="2313" y="6197"/>
                </a:cubicBezTo>
                <a:lnTo>
                  <a:pt x="3099" y="6982"/>
                </a:lnTo>
                <a:cubicBezTo>
                  <a:pt x="2547" y="7916"/>
                  <a:pt x="2122" y="8914"/>
                  <a:pt x="1868" y="9975"/>
                </a:cubicBezTo>
                <a:lnTo>
                  <a:pt x="743" y="9975"/>
                </a:lnTo>
                <a:cubicBezTo>
                  <a:pt x="318" y="9975"/>
                  <a:pt x="0" y="10314"/>
                  <a:pt x="0" y="10718"/>
                </a:cubicBezTo>
                <a:lnTo>
                  <a:pt x="0" y="14686"/>
                </a:lnTo>
                <a:cubicBezTo>
                  <a:pt x="0" y="15090"/>
                  <a:pt x="318" y="15429"/>
                  <a:pt x="743" y="15429"/>
                </a:cubicBezTo>
                <a:lnTo>
                  <a:pt x="1868" y="15429"/>
                </a:lnTo>
                <a:cubicBezTo>
                  <a:pt x="2122" y="16490"/>
                  <a:pt x="2547" y="17488"/>
                  <a:pt x="3120" y="18422"/>
                </a:cubicBezTo>
                <a:lnTo>
                  <a:pt x="2313" y="19228"/>
                </a:lnTo>
                <a:cubicBezTo>
                  <a:pt x="2016" y="19504"/>
                  <a:pt x="2016" y="19992"/>
                  <a:pt x="2313" y="20289"/>
                </a:cubicBezTo>
                <a:lnTo>
                  <a:pt x="5115" y="23091"/>
                </a:lnTo>
                <a:cubicBezTo>
                  <a:pt x="5263" y="23239"/>
                  <a:pt x="5460" y="23314"/>
                  <a:pt x="5653" y="23314"/>
                </a:cubicBezTo>
                <a:cubicBezTo>
                  <a:pt x="5847" y="23314"/>
                  <a:pt x="6038" y="23239"/>
                  <a:pt x="6176" y="23091"/>
                </a:cubicBezTo>
                <a:lnTo>
                  <a:pt x="6983" y="22284"/>
                </a:lnTo>
                <a:cubicBezTo>
                  <a:pt x="7916" y="22836"/>
                  <a:pt x="8914" y="23261"/>
                  <a:pt x="9975" y="23515"/>
                </a:cubicBezTo>
                <a:lnTo>
                  <a:pt x="9975" y="24661"/>
                </a:lnTo>
                <a:cubicBezTo>
                  <a:pt x="9975" y="25065"/>
                  <a:pt x="10315" y="25404"/>
                  <a:pt x="10718" y="25404"/>
                </a:cubicBezTo>
                <a:lnTo>
                  <a:pt x="14687" y="25404"/>
                </a:lnTo>
                <a:cubicBezTo>
                  <a:pt x="15090" y="25404"/>
                  <a:pt x="15429" y="25065"/>
                  <a:pt x="15429" y="24661"/>
                </a:cubicBezTo>
                <a:lnTo>
                  <a:pt x="15429" y="23515"/>
                </a:lnTo>
                <a:cubicBezTo>
                  <a:pt x="16469" y="23261"/>
                  <a:pt x="17488" y="22836"/>
                  <a:pt x="18422" y="22284"/>
                </a:cubicBezTo>
                <a:lnTo>
                  <a:pt x="19207" y="23091"/>
                </a:lnTo>
                <a:cubicBezTo>
                  <a:pt x="19356" y="23239"/>
                  <a:pt x="19552" y="23314"/>
                  <a:pt x="19746" y="23314"/>
                </a:cubicBezTo>
                <a:cubicBezTo>
                  <a:pt x="19939" y="23314"/>
                  <a:pt x="20130" y="23239"/>
                  <a:pt x="20268" y="23091"/>
                </a:cubicBezTo>
                <a:lnTo>
                  <a:pt x="23070" y="20289"/>
                </a:lnTo>
                <a:cubicBezTo>
                  <a:pt x="23367" y="19992"/>
                  <a:pt x="23367" y="19504"/>
                  <a:pt x="23070" y="19228"/>
                </a:cubicBezTo>
                <a:lnTo>
                  <a:pt x="22285" y="18422"/>
                </a:lnTo>
                <a:cubicBezTo>
                  <a:pt x="22836" y="17488"/>
                  <a:pt x="23261" y="16490"/>
                  <a:pt x="23516" y="15429"/>
                </a:cubicBezTo>
                <a:lnTo>
                  <a:pt x="24640" y="15429"/>
                </a:lnTo>
                <a:cubicBezTo>
                  <a:pt x="25065" y="15429"/>
                  <a:pt x="25383" y="15090"/>
                  <a:pt x="25383" y="14686"/>
                </a:cubicBezTo>
                <a:lnTo>
                  <a:pt x="25383" y="10718"/>
                </a:lnTo>
                <a:cubicBezTo>
                  <a:pt x="25383" y="10293"/>
                  <a:pt x="25065" y="9975"/>
                  <a:pt x="24640" y="9975"/>
                </a:cubicBezTo>
                <a:lnTo>
                  <a:pt x="23516" y="9975"/>
                </a:lnTo>
                <a:cubicBezTo>
                  <a:pt x="23240" y="8914"/>
                  <a:pt x="22836" y="7916"/>
                  <a:pt x="22285" y="6982"/>
                </a:cubicBezTo>
                <a:lnTo>
                  <a:pt x="23070" y="6176"/>
                </a:lnTo>
                <a:cubicBezTo>
                  <a:pt x="23367" y="5879"/>
                  <a:pt x="23367" y="5412"/>
                  <a:pt x="23070" y="5115"/>
                </a:cubicBezTo>
                <a:lnTo>
                  <a:pt x="20268" y="2313"/>
                </a:lnTo>
                <a:cubicBezTo>
                  <a:pt x="20120" y="2186"/>
                  <a:pt x="19929" y="2101"/>
                  <a:pt x="19738" y="2101"/>
                </a:cubicBezTo>
                <a:cubicBezTo>
                  <a:pt x="19526" y="2101"/>
                  <a:pt x="19335" y="2186"/>
                  <a:pt x="19207" y="2313"/>
                </a:cubicBezTo>
                <a:lnTo>
                  <a:pt x="18401" y="3120"/>
                </a:lnTo>
                <a:cubicBezTo>
                  <a:pt x="17467" y="2568"/>
                  <a:pt x="16469" y="2144"/>
                  <a:pt x="15408" y="1868"/>
                </a:cubicBezTo>
                <a:lnTo>
                  <a:pt x="15408" y="743"/>
                </a:lnTo>
                <a:cubicBezTo>
                  <a:pt x="15408" y="340"/>
                  <a:pt x="15069" y="0"/>
                  <a:pt x="146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38"/>
          <p:cNvSpPr/>
          <p:nvPr/>
        </p:nvSpPr>
        <p:spPr>
          <a:xfrm>
            <a:off x="3992247" y="3410132"/>
            <a:ext cx="449179" cy="440262"/>
          </a:xfrm>
          <a:custGeom>
            <a:avLst/>
            <a:gdLst/>
            <a:ahLst/>
            <a:cxnLst/>
            <a:rect l="l" t="t" r="r" b="b"/>
            <a:pathLst>
              <a:path w="25893" h="25379" extrusionOk="0">
                <a:moveTo>
                  <a:pt x="2974" y="0"/>
                </a:moveTo>
                <a:cubicBezTo>
                  <a:pt x="2584" y="0"/>
                  <a:pt x="2197" y="260"/>
                  <a:pt x="2229" y="780"/>
                </a:cubicBezTo>
                <a:lnTo>
                  <a:pt x="2229" y="1141"/>
                </a:lnTo>
                <a:lnTo>
                  <a:pt x="998" y="1141"/>
                </a:lnTo>
                <a:cubicBezTo>
                  <a:pt x="64" y="1184"/>
                  <a:pt x="64" y="2563"/>
                  <a:pt x="998" y="2627"/>
                </a:cubicBezTo>
                <a:lnTo>
                  <a:pt x="2229" y="2627"/>
                </a:lnTo>
                <a:lnTo>
                  <a:pt x="2229" y="4112"/>
                </a:lnTo>
                <a:lnTo>
                  <a:pt x="998" y="4112"/>
                </a:lnTo>
                <a:cubicBezTo>
                  <a:pt x="64" y="4155"/>
                  <a:pt x="64" y="5534"/>
                  <a:pt x="998" y="5598"/>
                </a:cubicBezTo>
                <a:lnTo>
                  <a:pt x="2229" y="5598"/>
                </a:lnTo>
                <a:lnTo>
                  <a:pt x="2229" y="7084"/>
                </a:lnTo>
                <a:lnTo>
                  <a:pt x="998" y="7084"/>
                </a:lnTo>
                <a:cubicBezTo>
                  <a:pt x="64" y="7126"/>
                  <a:pt x="64" y="8506"/>
                  <a:pt x="998" y="8569"/>
                </a:cubicBezTo>
                <a:lnTo>
                  <a:pt x="2229" y="8569"/>
                </a:lnTo>
                <a:lnTo>
                  <a:pt x="2229" y="10055"/>
                </a:lnTo>
                <a:lnTo>
                  <a:pt x="998" y="10055"/>
                </a:lnTo>
                <a:cubicBezTo>
                  <a:pt x="64" y="10097"/>
                  <a:pt x="64" y="11477"/>
                  <a:pt x="998" y="11541"/>
                </a:cubicBezTo>
                <a:lnTo>
                  <a:pt x="2229" y="11541"/>
                </a:lnTo>
                <a:lnTo>
                  <a:pt x="2229" y="13026"/>
                </a:lnTo>
                <a:lnTo>
                  <a:pt x="998" y="13026"/>
                </a:lnTo>
                <a:cubicBezTo>
                  <a:pt x="64" y="13090"/>
                  <a:pt x="64" y="14448"/>
                  <a:pt x="998" y="14512"/>
                </a:cubicBezTo>
                <a:lnTo>
                  <a:pt x="2229" y="14512"/>
                </a:lnTo>
                <a:lnTo>
                  <a:pt x="2229" y="15997"/>
                </a:lnTo>
                <a:lnTo>
                  <a:pt x="998" y="15997"/>
                </a:lnTo>
                <a:cubicBezTo>
                  <a:pt x="64" y="16061"/>
                  <a:pt x="64" y="17419"/>
                  <a:pt x="998" y="17483"/>
                </a:cubicBezTo>
                <a:lnTo>
                  <a:pt x="2229" y="17483"/>
                </a:lnTo>
                <a:lnTo>
                  <a:pt x="2229" y="18969"/>
                </a:lnTo>
                <a:lnTo>
                  <a:pt x="998" y="18969"/>
                </a:lnTo>
                <a:cubicBezTo>
                  <a:pt x="0" y="18969"/>
                  <a:pt x="0" y="20454"/>
                  <a:pt x="998" y="20454"/>
                </a:cubicBezTo>
                <a:lnTo>
                  <a:pt x="2229" y="20454"/>
                </a:lnTo>
                <a:lnTo>
                  <a:pt x="2229" y="21940"/>
                </a:lnTo>
                <a:lnTo>
                  <a:pt x="998" y="21940"/>
                </a:lnTo>
                <a:cubicBezTo>
                  <a:pt x="0" y="21940"/>
                  <a:pt x="0" y="23426"/>
                  <a:pt x="998" y="23426"/>
                </a:cubicBezTo>
                <a:lnTo>
                  <a:pt x="2229" y="23426"/>
                </a:lnTo>
                <a:lnTo>
                  <a:pt x="2229" y="24678"/>
                </a:lnTo>
                <a:cubicBezTo>
                  <a:pt x="2261" y="25145"/>
                  <a:pt x="2622" y="25378"/>
                  <a:pt x="2982" y="25378"/>
                </a:cubicBezTo>
                <a:cubicBezTo>
                  <a:pt x="3343" y="25378"/>
                  <a:pt x="3704" y="25145"/>
                  <a:pt x="3736" y="24678"/>
                </a:cubicBezTo>
                <a:lnTo>
                  <a:pt x="3736" y="23426"/>
                </a:lnTo>
                <a:lnTo>
                  <a:pt x="5221" y="23426"/>
                </a:lnTo>
                <a:lnTo>
                  <a:pt x="5221" y="24678"/>
                </a:lnTo>
                <a:cubicBezTo>
                  <a:pt x="5243" y="25145"/>
                  <a:pt x="5598" y="25378"/>
                  <a:pt x="5956" y="25378"/>
                </a:cubicBezTo>
                <a:cubicBezTo>
                  <a:pt x="6314" y="25378"/>
                  <a:pt x="6675" y="25145"/>
                  <a:pt x="6707" y="24678"/>
                </a:cubicBezTo>
                <a:lnTo>
                  <a:pt x="6707" y="23426"/>
                </a:lnTo>
                <a:lnTo>
                  <a:pt x="8193" y="23426"/>
                </a:lnTo>
                <a:lnTo>
                  <a:pt x="8193" y="24678"/>
                </a:lnTo>
                <a:cubicBezTo>
                  <a:pt x="8214" y="25145"/>
                  <a:pt x="8569" y="25378"/>
                  <a:pt x="8927" y="25378"/>
                </a:cubicBezTo>
                <a:cubicBezTo>
                  <a:pt x="9286" y="25378"/>
                  <a:pt x="9646" y="25145"/>
                  <a:pt x="9678" y="24678"/>
                </a:cubicBezTo>
                <a:lnTo>
                  <a:pt x="9678" y="23426"/>
                </a:lnTo>
                <a:lnTo>
                  <a:pt x="11164" y="23426"/>
                </a:lnTo>
                <a:lnTo>
                  <a:pt x="11164" y="24678"/>
                </a:lnTo>
                <a:cubicBezTo>
                  <a:pt x="11185" y="25145"/>
                  <a:pt x="11541" y="25378"/>
                  <a:pt x="11899" y="25378"/>
                </a:cubicBezTo>
                <a:cubicBezTo>
                  <a:pt x="12257" y="25378"/>
                  <a:pt x="12618" y="25145"/>
                  <a:pt x="12650" y="24678"/>
                </a:cubicBezTo>
                <a:lnTo>
                  <a:pt x="12650" y="23426"/>
                </a:lnTo>
                <a:lnTo>
                  <a:pt x="14135" y="23426"/>
                </a:lnTo>
                <a:lnTo>
                  <a:pt x="14135" y="24678"/>
                </a:lnTo>
                <a:cubicBezTo>
                  <a:pt x="14167" y="25145"/>
                  <a:pt x="14522" y="25378"/>
                  <a:pt x="14878" y="25378"/>
                </a:cubicBezTo>
                <a:cubicBezTo>
                  <a:pt x="15233" y="25378"/>
                  <a:pt x="15589" y="25145"/>
                  <a:pt x="15621" y="24678"/>
                </a:cubicBezTo>
                <a:lnTo>
                  <a:pt x="15621" y="23426"/>
                </a:lnTo>
                <a:lnTo>
                  <a:pt x="17106" y="23426"/>
                </a:lnTo>
                <a:lnTo>
                  <a:pt x="17106" y="24678"/>
                </a:lnTo>
                <a:cubicBezTo>
                  <a:pt x="17138" y="25145"/>
                  <a:pt x="17494" y="25378"/>
                  <a:pt x="17849" y="25378"/>
                </a:cubicBezTo>
                <a:cubicBezTo>
                  <a:pt x="18205" y="25378"/>
                  <a:pt x="18560" y="25145"/>
                  <a:pt x="18592" y="24678"/>
                </a:cubicBezTo>
                <a:lnTo>
                  <a:pt x="18592" y="23426"/>
                </a:lnTo>
                <a:lnTo>
                  <a:pt x="20078" y="23426"/>
                </a:lnTo>
                <a:lnTo>
                  <a:pt x="20078" y="24678"/>
                </a:lnTo>
                <a:cubicBezTo>
                  <a:pt x="20109" y="25145"/>
                  <a:pt x="20470" y="25378"/>
                  <a:pt x="20828" y="25378"/>
                </a:cubicBezTo>
                <a:cubicBezTo>
                  <a:pt x="21187" y="25378"/>
                  <a:pt x="21542" y="25145"/>
                  <a:pt x="21563" y="24678"/>
                </a:cubicBezTo>
                <a:lnTo>
                  <a:pt x="21563" y="23426"/>
                </a:lnTo>
                <a:lnTo>
                  <a:pt x="23070" y="23426"/>
                </a:lnTo>
                <a:lnTo>
                  <a:pt x="23070" y="24678"/>
                </a:lnTo>
                <a:cubicBezTo>
                  <a:pt x="23091" y="25145"/>
                  <a:pt x="23447" y="25378"/>
                  <a:pt x="23805" y="25378"/>
                </a:cubicBezTo>
                <a:cubicBezTo>
                  <a:pt x="24163" y="25378"/>
                  <a:pt x="24524" y="25145"/>
                  <a:pt x="24556" y="24678"/>
                </a:cubicBezTo>
                <a:lnTo>
                  <a:pt x="24556" y="23426"/>
                </a:lnTo>
                <a:lnTo>
                  <a:pt x="24895" y="23426"/>
                </a:lnTo>
                <a:cubicBezTo>
                  <a:pt x="25893" y="23426"/>
                  <a:pt x="25893" y="21940"/>
                  <a:pt x="24895" y="21940"/>
                </a:cubicBezTo>
                <a:lnTo>
                  <a:pt x="3736" y="21940"/>
                </a:lnTo>
                <a:lnTo>
                  <a:pt x="3736" y="780"/>
                </a:lnTo>
                <a:cubicBezTo>
                  <a:pt x="3757" y="260"/>
                  <a:pt x="3364" y="0"/>
                  <a:pt x="29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38"/>
          <p:cNvSpPr/>
          <p:nvPr/>
        </p:nvSpPr>
        <p:spPr>
          <a:xfrm>
            <a:off x="4082454" y="3498396"/>
            <a:ext cx="77699" cy="266579"/>
          </a:xfrm>
          <a:custGeom>
            <a:avLst/>
            <a:gdLst/>
            <a:ahLst/>
            <a:cxnLst/>
            <a:rect l="l" t="t" r="r" b="b"/>
            <a:pathLst>
              <a:path w="4479" h="15367" extrusionOk="0">
                <a:moveTo>
                  <a:pt x="2993" y="1486"/>
                </a:moveTo>
                <a:lnTo>
                  <a:pt x="2993" y="13881"/>
                </a:lnTo>
                <a:lnTo>
                  <a:pt x="1507" y="13881"/>
                </a:lnTo>
                <a:lnTo>
                  <a:pt x="1507" y="1486"/>
                </a:lnTo>
                <a:close/>
                <a:moveTo>
                  <a:pt x="764" y="1"/>
                </a:moveTo>
                <a:cubicBezTo>
                  <a:pt x="340" y="1"/>
                  <a:pt x="0" y="340"/>
                  <a:pt x="21" y="744"/>
                </a:cubicBezTo>
                <a:lnTo>
                  <a:pt x="21" y="14623"/>
                </a:lnTo>
                <a:cubicBezTo>
                  <a:pt x="0" y="15048"/>
                  <a:pt x="340" y="15366"/>
                  <a:pt x="764" y="15366"/>
                </a:cubicBezTo>
                <a:lnTo>
                  <a:pt x="3735" y="15366"/>
                </a:lnTo>
                <a:cubicBezTo>
                  <a:pt x="4139" y="15366"/>
                  <a:pt x="4478" y="15048"/>
                  <a:pt x="4478" y="14623"/>
                </a:cubicBezTo>
                <a:lnTo>
                  <a:pt x="4478" y="744"/>
                </a:lnTo>
                <a:cubicBezTo>
                  <a:pt x="4478" y="340"/>
                  <a:pt x="4139" y="1"/>
                  <a:pt x="37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38"/>
          <p:cNvSpPr/>
          <p:nvPr/>
        </p:nvSpPr>
        <p:spPr>
          <a:xfrm>
            <a:off x="4185897" y="3567248"/>
            <a:ext cx="77699" cy="197727"/>
          </a:xfrm>
          <a:custGeom>
            <a:avLst/>
            <a:gdLst/>
            <a:ahLst/>
            <a:cxnLst/>
            <a:rect l="l" t="t" r="r" b="b"/>
            <a:pathLst>
              <a:path w="4479" h="11398" extrusionOk="0">
                <a:moveTo>
                  <a:pt x="2993" y="1486"/>
                </a:moveTo>
                <a:lnTo>
                  <a:pt x="2993" y="9912"/>
                </a:lnTo>
                <a:lnTo>
                  <a:pt x="1508" y="9912"/>
                </a:lnTo>
                <a:lnTo>
                  <a:pt x="1508" y="1486"/>
                </a:lnTo>
                <a:close/>
                <a:moveTo>
                  <a:pt x="765" y="0"/>
                </a:moveTo>
                <a:cubicBezTo>
                  <a:pt x="340" y="0"/>
                  <a:pt x="1" y="340"/>
                  <a:pt x="1" y="743"/>
                </a:cubicBezTo>
                <a:lnTo>
                  <a:pt x="1" y="10654"/>
                </a:lnTo>
                <a:cubicBezTo>
                  <a:pt x="1" y="11079"/>
                  <a:pt x="340" y="11397"/>
                  <a:pt x="765" y="11397"/>
                </a:cubicBezTo>
                <a:lnTo>
                  <a:pt x="3736" y="11397"/>
                </a:lnTo>
                <a:cubicBezTo>
                  <a:pt x="4139" y="11397"/>
                  <a:pt x="4479" y="11079"/>
                  <a:pt x="4479" y="10654"/>
                </a:cubicBezTo>
                <a:lnTo>
                  <a:pt x="4479" y="743"/>
                </a:lnTo>
                <a:cubicBezTo>
                  <a:pt x="4479" y="340"/>
                  <a:pt x="4139" y="0"/>
                  <a:pt x="37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38"/>
          <p:cNvSpPr/>
          <p:nvPr/>
        </p:nvSpPr>
        <p:spPr>
          <a:xfrm>
            <a:off x="4288993" y="3636101"/>
            <a:ext cx="77335" cy="128875"/>
          </a:xfrm>
          <a:custGeom>
            <a:avLst/>
            <a:gdLst/>
            <a:ahLst/>
            <a:cxnLst/>
            <a:rect l="l" t="t" r="r" b="b"/>
            <a:pathLst>
              <a:path w="4458" h="7429" extrusionOk="0">
                <a:moveTo>
                  <a:pt x="2972" y="1486"/>
                </a:moveTo>
                <a:lnTo>
                  <a:pt x="2972" y="5943"/>
                </a:lnTo>
                <a:lnTo>
                  <a:pt x="1486" y="5943"/>
                </a:lnTo>
                <a:lnTo>
                  <a:pt x="1486" y="1486"/>
                </a:lnTo>
                <a:close/>
                <a:moveTo>
                  <a:pt x="743" y="0"/>
                </a:moveTo>
                <a:cubicBezTo>
                  <a:pt x="340" y="0"/>
                  <a:pt x="0" y="340"/>
                  <a:pt x="0" y="743"/>
                </a:cubicBezTo>
                <a:lnTo>
                  <a:pt x="0" y="6685"/>
                </a:lnTo>
                <a:cubicBezTo>
                  <a:pt x="0" y="7110"/>
                  <a:pt x="340" y="7428"/>
                  <a:pt x="743" y="7428"/>
                </a:cubicBezTo>
                <a:lnTo>
                  <a:pt x="3714" y="7428"/>
                </a:lnTo>
                <a:cubicBezTo>
                  <a:pt x="4139" y="7428"/>
                  <a:pt x="4457" y="7110"/>
                  <a:pt x="4457" y="6685"/>
                </a:cubicBezTo>
                <a:lnTo>
                  <a:pt x="4457" y="743"/>
                </a:lnTo>
                <a:cubicBezTo>
                  <a:pt x="4457" y="340"/>
                  <a:pt x="4118" y="0"/>
                  <a:pt x="37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38"/>
          <p:cNvSpPr/>
          <p:nvPr/>
        </p:nvSpPr>
        <p:spPr>
          <a:xfrm>
            <a:off x="4329482" y="3488092"/>
            <a:ext cx="30219" cy="25935"/>
          </a:xfrm>
          <a:custGeom>
            <a:avLst/>
            <a:gdLst/>
            <a:ahLst/>
            <a:cxnLst/>
            <a:rect l="l" t="t" r="r" b="b"/>
            <a:pathLst>
              <a:path w="1742" h="1495" extrusionOk="0">
                <a:moveTo>
                  <a:pt x="998" y="0"/>
                </a:moveTo>
                <a:cubicBezTo>
                  <a:pt x="319" y="0"/>
                  <a:pt x="1" y="807"/>
                  <a:pt x="468" y="1274"/>
                </a:cubicBezTo>
                <a:cubicBezTo>
                  <a:pt x="620" y="1426"/>
                  <a:pt x="808" y="1495"/>
                  <a:pt x="993" y="1495"/>
                </a:cubicBezTo>
                <a:cubicBezTo>
                  <a:pt x="1375" y="1495"/>
                  <a:pt x="1741" y="1201"/>
                  <a:pt x="1741" y="743"/>
                </a:cubicBezTo>
                <a:cubicBezTo>
                  <a:pt x="1741" y="340"/>
                  <a:pt x="1402"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38"/>
          <p:cNvSpPr/>
          <p:nvPr/>
        </p:nvSpPr>
        <p:spPr>
          <a:xfrm>
            <a:off x="4252182" y="3410965"/>
            <a:ext cx="188880" cy="180327"/>
          </a:xfrm>
          <a:custGeom>
            <a:avLst/>
            <a:gdLst/>
            <a:ahLst/>
            <a:cxnLst/>
            <a:rect l="l" t="t" r="r" b="b"/>
            <a:pathLst>
              <a:path w="10888" h="10395" extrusionOk="0">
                <a:moveTo>
                  <a:pt x="5454" y="2961"/>
                </a:moveTo>
                <a:cubicBezTo>
                  <a:pt x="7428" y="2961"/>
                  <a:pt x="8426" y="5359"/>
                  <a:pt x="7025" y="6781"/>
                </a:cubicBezTo>
                <a:cubicBezTo>
                  <a:pt x="6573" y="7233"/>
                  <a:pt x="6016" y="7435"/>
                  <a:pt x="5468" y="7435"/>
                </a:cubicBezTo>
                <a:cubicBezTo>
                  <a:pt x="4316" y="7435"/>
                  <a:pt x="3205" y="6541"/>
                  <a:pt x="3205" y="5189"/>
                </a:cubicBezTo>
                <a:cubicBezTo>
                  <a:pt x="3205" y="3958"/>
                  <a:pt x="4202" y="2961"/>
                  <a:pt x="5454" y="2961"/>
                </a:cubicBezTo>
                <a:close/>
                <a:moveTo>
                  <a:pt x="5454" y="0"/>
                </a:moveTo>
                <a:cubicBezTo>
                  <a:pt x="5083" y="0"/>
                  <a:pt x="4712" y="244"/>
                  <a:pt x="4712" y="732"/>
                </a:cubicBezTo>
                <a:lnTo>
                  <a:pt x="4712" y="1560"/>
                </a:lnTo>
                <a:cubicBezTo>
                  <a:pt x="4245" y="1645"/>
                  <a:pt x="3799" y="1836"/>
                  <a:pt x="3396" y="2091"/>
                </a:cubicBezTo>
                <a:lnTo>
                  <a:pt x="2823" y="1518"/>
                </a:lnTo>
                <a:cubicBezTo>
                  <a:pt x="2653" y="1348"/>
                  <a:pt x="2464" y="1277"/>
                  <a:pt x="2285" y="1277"/>
                </a:cubicBezTo>
                <a:cubicBezTo>
                  <a:pt x="1700" y="1277"/>
                  <a:pt x="1210" y="2027"/>
                  <a:pt x="1762" y="2579"/>
                </a:cubicBezTo>
                <a:lnTo>
                  <a:pt x="2335" y="3152"/>
                </a:lnTo>
                <a:cubicBezTo>
                  <a:pt x="2080" y="3555"/>
                  <a:pt x="1889" y="3980"/>
                  <a:pt x="1804" y="4446"/>
                </a:cubicBezTo>
                <a:lnTo>
                  <a:pt x="976" y="4446"/>
                </a:lnTo>
                <a:cubicBezTo>
                  <a:pt x="0" y="4446"/>
                  <a:pt x="0" y="5932"/>
                  <a:pt x="976" y="5932"/>
                </a:cubicBezTo>
                <a:lnTo>
                  <a:pt x="1804" y="5932"/>
                </a:lnTo>
                <a:cubicBezTo>
                  <a:pt x="1889" y="6399"/>
                  <a:pt x="2080" y="6845"/>
                  <a:pt x="2335" y="7248"/>
                </a:cubicBezTo>
                <a:lnTo>
                  <a:pt x="1762" y="7821"/>
                </a:lnTo>
                <a:cubicBezTo>
                  <a:pt x="1210" y="8373"/>
                  <a:pt x="1700" y="9123"/>
                  <a:pt x="2285" y="9123"/>
                </a:cubicBezTo>
                <a:cubicBezTo>
                  <a:pt x="2464" y="9123"/>
                  <a:pt x="2653" y="9052"/>
                  <a:pt x="2823" y="8882"/>
                </a:cubicBezTo>
                <a:lnTo>
                  <a:pt x="3396" y="8309"/>
                </a:lnTo>
                <a:cubicBezTo>
                  <a:pt x="3799" y="8564"/>
                  <a:pt x="4245" y="8755"/>
                  <a:pt x="4712" y="8840"/>
                </a:cubicBezTo>
                <a:lnTo>
                  <a:pt x="4712" y="9646"/>
                </a:lnTo>
                <a:cubicBezTo>
                  <a:pt x="4701" y="10145"/>
                  <a:pt x="5067" y="10394"/>
                  <a:pt x="5439" y="10394"/>
                </a:cubicBezTo>
                <a:cubicBezTo>
                  <a:pt x="5810" y="10394"/>
                  <a:pt x="6187" y="10145"/>
                  <a:pt x="6197" y="9646"/>
                </a:cubicBezTo>
                <a:lnTo>
                  <a:pt x="6197" y="8840"/>
                </a:lnTo>
                <a:cubicBezTo>
                  <a:pt x="6643" y="8734"/>
                  <a:pt x="7089" y="8564"/>
                  <a:pt x="7492" y="8309"/>
                </a:cubicBezTo>
                <a:lnTo>
                  <a:pt x="8065" y="8882"/>
                </a:lnTo>
                <a:cubicBezTo>
                  <a:pt x="8213" y="9031"/>
                  <a:pt x="8410" y="9105"/>
                  <a:pt x="8603" y="9105"/>
                </a:cubicBezTo>
                <a:cubicBezTo>
                  <a:pt x="8797" y="9105"/>
                  <a:pt x="8988" y="9031"/>
                  <a:pt x="9126" y="8882"/>
                </a:cubicBezTo>
                <a:cubicBezTo>
                  <a:pt x="9423" y="8585"/>
                  <a:pt x="9423" y="8118"/>
                  <a:pt x="9126" y="7821"/>
                </a:cubicBezTo>
                <a:lnTo>
                  <a:pt x="8553" y="7248"/>
                </a:lnTo>
                <a:cubicBezTo>
                  <a:pt x="8808" y="6845"/>
                  <a:pt x="8999" y="6399"/>
                  <a:pt x="9084" y="5932"/>
                </a:cubicBezTo>
                <a:lnTo>
                  <a:pt x="9911" y="5932"/>
                </a:lnTo>
                <a:cubicBezTo>
                  <a:pt x="10888" y="5932"/>
                  <a:pt x="10888" y="4446"/>
                  <a:pt x="9911" y="4446"/>
                </a:cubicBezTo>
                <a:lnTo>
                  <a:pt x="9084" y="4446"/>
                </a:lnTo>
                <a:cubicBezTo>
                  <a:pt x="8999" y="3980"/>
                  <a:pt x="8808" y="3534"/>
                  <a:pt x="8553" y="3152"/>
                </a:cubicBezTo>
                <a:lnTo>
                  <a:pt x="9147" y="2579"/>
                </a:lnTo>
                <a:cubicBezTo>
                  <a:pt x="9683" y="2027"/>
                  <a:pt x="9188" y="1277"/>
                  <a:pt x="8613" y="1277"/>
                </a:cubicBezTo>
                <a:cubicBezTo>
                  <a:pt x="8436" y="1277"/>
                  <a:pt x="8251" y="1348"/>
                  <a:pt x="8086" y="1518"/>
                </a:cubicBezTo>
                <a:lnTo>
                  <a:pt x="7492" y="2091"/>
                </a:lnTo>
                <a:cubicBezTo>
                  <a:pt x="7089" y="1836"/>
                  <a:pt x="6664" y="1645"/>
                  <a:pt x="6197" y="1560"/>
                </a:cubicBezTo>
                <a:lnTo>
                  <a:pt x="6197" y="732"/>
                </a:lnTo>
                <a:cubicBezTo>
                  <a:pt x="6197" y="244"/>
                  <a:pt x="5826" y="0"/>
                  <a:pt x="54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38"/>
          <p:cNvSpPr/>
          <p:nvPr/>
        </p:nvSpPr>
        <p:spPr>
          <a:xfrm>
            <a:off x="4053362" y="2968690"/>
            <a:ext cx="94631" cy="232248"/>
          </a:xfrm>
          <a:custGeom>
            <a:avLst/>
            <a:gdLst/>
            <a:ahLst/>
            <a:cxnLst/>
            <a:rect l="l" t="t" r="r" b="b"/>
            <a:pathLst>
              <a:path w="5455" h="13388" extrusionOk="0">
                <a:moveTo>
                  <a:pt x="2724" y="8459"/>
                </a:moveTo>
                <a:cubicBezTo>
                  <a:pt x="3109" y="8459"/>
                  <a:pt x="3481" y="8759"/>
                  <a:pt x="3481" y="9206"/>
                </a:cubicBezTo>
                <a:cubicBezTo>
                  <a:pt x="3481" y="9631"/>
                  <a:pt x="3142" y="9949"/>
                  <a:pt x="2738" y="9949"/>
                </a:cubicBezTo>
                <a:cubicBezTo>
                  <a:pt x="2059" y="9949"/>
                  <a:pt x="1720" y="9143"/>
                  <a:pt x="2208" y="8676"/>
                </a:cubicBezTo>
                <a:cubicBezTo>
                  <a:pt x="2357" y="8526"/>
                  <a:pt x="2542" y="8459"/>
                  <a:pt x="2724" y="8459"/>
                </a:cubicBezTo>
                <a:close/>
                <a:moveTo>
                  <a:pt x="2738" y="1"/>
                </a:moveTo>
                <a:cubicBezTo>
                  <a:pt x="2351" y="1"/>
                  <a:pt x="1964" y="261"/>
                  <a:pt x="1995" y="781"/>
                </a:cubicBezTo>
                <a:lnTo>
                  <a:pt x="1995" y="7105"/>
                </a:lnTo>
                <a:cubicBezTo>
                  <a:pt x="1" y="7806"/>
                  <a:pt x="1" y="10607"/>
                  <a:pt x="1995" y="11307"/>
                </a:cubicBezTo>
                <a:lnTo>
                  <a:pt x="1995" y="12687"/>
                </a:lnTo>
                <a:cubicBezTo>
                  <a:pt x="2017" y="13154"/>
                  <a:pt x="2372" y="13387"/>
                  <a:pt x="2730" y="13387"/>
                </a:cubicBezTo>
                <a:cubicBezTo>
                  <a:pt x="3088" y="13387"/>
                  <a:pt x="3449" y="13154"/>
                  <a:pt x="3481" y="12687"/>
                </a:cubicBezTo>
                <a:lnTo>
                  <a:pt x="3481" y="11307"/>
                </a:lnTo>
                <a:cubicBezTo>
                  <a:pt x="5455" y="10607"/>
                  <a:pt x="5455" y="7806"/>
                  <a:pt x="3481" y="7105"/>
                </a:cubicBezTo>
                <a:lnTo>
                  <a:pt x="3481" y="781"/>
                </a:lnTo>
                <a:cubicBezTo>
                  <a:pt x="3513" y="261"/>
                  <a:pt x="3126"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38"/>
          <p:cNvSpPr/>
          <p:nvPr/>
        </p:nvSpPr>
        <p:spPr>
          <a:xfrm>
            <a:off x="4130680" y="2969523"/>
            <a:ext cx="94631" cy="231971"/>
          </a:xfrm>
          <a:custGeom>
            <a:avLst/>
            <a:gdLst/>
            <a:ahLst/>
            <a:cxnLst/>
            <a:rect l="l" t="t" r="r" b="b"/>
            <a:pathLst>
              <a:path w="5455" h="13372" extrusionOk="0">
                <a:moveTo>
                  <a:pt x="2736" y="4459"/>
                </a:moveTo>
                <a:cubicBezTo>
                  <a:pt x="3117" y="4459"/>
                  <a:pt x="3481" y="4747"/>
                  <a:pt x="3481" y="5190"/>
                </a:cubicBezTo>
                <a:cubicBezTo>
                  <a:pt x="3481" y="5614"/>
                  <a:pt x="3141" y="5932"/>
                  <a:pt x="2738" y="5932"/>
                </a:cubicBezTo>
                <a:cubicBezTo>
                  <a:pt x="2080" y="5932"/>
                  <a:pt x="1741" y="5147"/>
                  <a:pt x="2208" y="4680"/>
                </a:cubicBezTo>
                <a:cubicBezTo>
                  <a:pt x="2361" y="4527"/>
                  <a:pt x="2550" y="4459"/>
                  <a:pt x="2736" y="4459"/>
                </a:cubicBezTo>
                <a:close/>
                <a:moveTo>
                  <a:pt x="2738" y="1"/>
                </a:moveTo>
                <a:cubicBezTo>
                  <a:pt x="2367" y="1"/>
                  <a:pt x="1995" y="245"/>
                  <a:pt x="1995" y="733"/>
                </a:cubicBezTo>
                <a:lnTo>
                  <a:pt x="1995" y="3089"/>
                </a:lnTo>
                <a:cubicBezTo>
                  <a:pt x="0" y="3789"/>
                  <a:pt x="0" y="6612"/>
                  <a:pt x="1995" y="7312"/>
                </a:cubicBezTo>
                <a:lnTo>
                  <a:pt x="1995" y="12639"/>
                </a:lnTo>
                <a:cubicBezTo>
                  <a:pt x="1995" y="13127"/>
                  <a:pt x="2367" y="13371"/>
                  <a:pt x="2738" y="13371"/>
                </a:cubicBezTo>
                <a:cubicBezTo>
                  <a:pt x="3110" y="13371"/>
                  <a:pt x="3481" y="13127"/>
                  <a:pt x="3481" y="12639"/>
                </a:cubicBezTo>
                <a:lnTo>
                  <a:pt x="3481" y="7312"/>
                </a:lnTo>
                <a:cubicBezTo>
                  <a:pt x="5455" y="6612"/>
                  <a:pt x="5455" y="3789"/>
                  <a:pt x="3481" y="3089"/>
                </a:cubicBezTo>
                <a:lnTo>
                  <a:pt x="3481" y="733"/>
                </a:lnTo>
                <a:cubicBezTo>
                  <a:pt x="3481" y="245"/>
                  <a:pt x="3110" y="1"/>
                  <a:pt x="27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38"/>
          <p:cNvSpPr/>
          <p:nvPr/>
        </p:nvSpPr>
        <p:spPr>
          <a:xfrm>
            <a:off x="4208362" y="2968690"/>
            <a:ext cx="94266" cy="232248"/>
          </a:xfrm>
          <a:custGeom>
            <a:avLst/>
            <a:gdLst/>
            <a:ahLst/>
            <a:cxnLst/>
            <a:rect l="l" t="t" r="r" b="b"/>
            <a:pathLst>
              <a:path w="5434" h="13388" extrusionOk="0">
                <a:moveTo>
                  <a:pt x="2702" y="8459"/>
                </a:moveTo>
                <a:cubicBezTo>
                  <a:pt x="3088" y="8459"/>
                  <a:pt x="3460" y="8759"/>
                  <a:pt x="3460" y="9206"/>
                </a:cubicBezTo>
                <a:cubicBezTo>
                  <a:pt x="3460" y="9631"/>
                  <a:pt x="3120" y="9949"/>
                  <a:pt x="2717" y="9949"/>
                </a:cubicBezTo>
                <a:cubicBezTo>
                  <a:pt x="2059" y="9949"/>
                  <a:pt x="1720" y="9143"/>
                  <a:pt x="2186" y="8676"/>
                </a:cubicBezTo>
                <a:cubicBezTo>
                  <a:pt x="2336" y="8526"/>
                  <a:pt x="2521" y="8459"/>
                  <a:pt x="2702" y="8459"/>
                </a:cubicBezTo>
                <a:close/>
                <a:moveTo>
                  <a:pt x="2717" y="1"/>
                </a:moveTo>
                <a:cubicBezTo>
                  <a:pt x="2330" y="1"/>
                  <a:pt x="1942" y="261"/>
                  <a:pt x="1974" y="781"/>
                </a:cubicBezTo>
                <a:lnTo>
                  <a:pt x="1974" y="7105"/>
                </a:lnTo>
                <a:cubicBezTo>
                  <a:pt x="0" y="7806"/>
                  <a:pt x="0" y="10607"/>
                  <a:pt x="1974" y="11307"/>
                </a:cubicBezTo>
                <a:lnTo>
                  <a:pt x="1974" y="12687"/>
                </a:lnTo>
                <a:cubicBezTo>
                  <a:pt x="2006" y="13154"/>
                  <a:pt x="2362" y="13387"/>
                  <a:pt x="2717" y="13387"/>
                </a:cubicBezTo>
                <a:cubicBezTo>
                  <a:pt x="3073" y="13387"/>
                  <a:pt x="3428" y="13154"/>
                  <a:pt x="3460" y="12687"/>
                </a:cubicBezTo>
                <a:lnTo>
                  <a:pt x="3460" y="11307"/>
                </a:lnTo>
                <a:cubicBezTo>
                  <a:pt x="5434" y="10607"/>
                  <a:pt x="5434" y="7806"/>
                  <a:pt x="3460" y="7105"/>
                </a:cubicBezTo>
                <a:lnTo>
                  <a:pt x="3460" y="781"/>
                </a:lnTo>
                <a:cubicBezTo>
                  <a:pt x="3492" y="261"/>
                  <a:pt x="3104"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38"/>
          <p:cNvSpPr/>
          <p:nvPr/>
        </p:nvSpPr>
        <p:spPr>
          <a:xfrm>
            <a:off x="4285680" y="2969523"/>
            <a:ext cx="94631" cy="231971"/>
          </a:xfrm>
          <a:custGeom>
            <a:avLst/>
            <a:gdLst/>
            <a:ahLst/>
            <a:cxnLst/>
            <a:rect l="l" t="t" r="r" b="b"/>
            <a:pathLst>
              <a:path w="5455" h="13372" extrusionOk="0">
                <a:moveTo>
                  <a:pt x="2702" y="2957"/>
                </a:moveTo>
                <a:cubicBezTo>
                  <a:pt x="3087" y="2957"/>
                  <a:pt x="3460" y="3257"/>
                  <a:pt x="3460" y="3704"/>
                </a:cubicBezTo>
                <a:cubicBezTo>
                  <a:pt x="3460" y="4128"/>
                  <a:pt x="3120" y="4447"/>
                  <a:pt x="2717" y="4447"/>
                </a:cubicBezTo>
                <a:cubicBezTo>
                  <a:pt x="2059" y="4447"/>
                  <a:pt x="1719" y="3662"/>
                  <a:pt x="2186" y="3173"/>
                </a:cubicBezTo>
                <a:cubicBezTo>
                  <a:pt x="2336" y="3024"/>
                  <a:pt x="2521" y="2957"/>
                  <a:pt x="2702" y="2957"/>
                </a:cubicBezTo>
                <a:close/>
                <a:moveTo>
                  <a:pt x="2717" y="1"/>
                </a:moveTo>
                <a:cubicBezTo>
                  <a:pt x="2346" y="1"/>
                  <a:pt x="1974" y="245"/>
                  <a:pt x="1974" y="733"/>
                </a:cubicBezTo>
                <a:lnTo>
                  <a:pt x="1974" y="1603"/>
                </a:lnTo>
                <a:cubicBezTo>
                  <a:pt x="0" y="2303"/>
                  <a:pt x="0" y="5105"/>
                  <a:pt x="1974" y="5805"/>
                </a:cubicBezTo>
                <a:lnTo>
                  <a:pt x="1974" y="12639"/>
                </a:lnTo>
                <a:cubicBezTo>
                  <a:pt x="1974" y="13127"/>
                  <a:pt x="2346" y="13371"/>
                  <a:pt x="2717" y="13371"/>
                </a:cubicBezTo>
                <a:cubicBezTo>
                  <a:pt x="3088" y="13371"/>
                  <a:pt x="3460" y="13127"/>
                  <a:pt x="3460" y="12639"/>
                </a:cubicBezTo>
                <a:lnTo>
                  <a:pt x="3460" y="5805"/>
                </a:lnTo>
                <a:cubicBezTo>
                  <a:pt x="5455" y="5105"/>
                  <a:pt x="5455" y="2303"/>
                  <a:pt x="3460" y="1603"/>
                </a:cubicBezTo>
                <a:lnTo>
                  <a:pt x="3460" y="733"/>
                </a:lnTo>
                <a:cubicBezTo>
                  <a:pt x="3460" y="245"/>
                  <a:pt x="3088"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38"/>
          <p:cNvSpPr/>
          <p:nvPr/>
        </p:nvSpPr>
        <p:spPr>
          <a:xfrm>
            <a:off x="3996671" y="2813968"/>
            <a:ext cx="440349" cy="440349"/>
          </a:xfrm>
          <a:custGeom>
            <a:avLst/>
            <a:gdLst/>
            <a:ahLst/>
            <a:cxnLst/>
            <a:rect l="l" t="t" r="r" b="b"/>
            <a:pathLst>
              <a:path w="25384" h="25384" extrusionOk="0">
                <a:moveTo>
                  <a:pt x="13010" y="1486"/>
                </a:moveTo>
                <a:lnTo>
                  <a:pt x="11164" y="5943"/>
                </a:lnTo>
                <a:lnTo>
                  <a:pt x="1486" y="5943"/>
                </a:lnTo>
                <a:lnTo>
                  <a:pt x="1486" y="2229"/>
                </a:lnTo>
                <a:cubicBezTo>
                  <a:pt x="1486" y="1826"/>
                  <a:pt x="1825" y="1486"/>
                  <a:pt x="2229" y="1486"/>
                </a:cubicBezTo>
                <a:close/>
                <a:moveTo>
                  <a:pt x="23155" y="1486"/>
                </a:moveTo>
                <a:cubicBezTo>
                  <a:pt x="23579" y="1486"/>
                  <a:pt x="23898" y="1826"/>
                  <a:pt x="23898" y="2229"/>
                </a:cubicBezTo>
                <a:lnTo>
                  <a:pt x="23898" y="23155"/>
                </a:lnTo>
                <a:cubicBezTo>
                  <a:pt x="23898" y="23559"/>
                  <a:pt x="23558" y="23898"/>
                  <a:pt x="23155" y="23898"/>
                </a:cubicBezTo>
                <a:lnTo>
                  <a:pt x="2229" y="23898"/>
                </a:lnTo>
                <a:cubicBezTo>
                  <a:pt x="1825" y="23898"/>
                  <a:pt x="1486" y="23559"/>
                  <a:pt x="1486" y="23155"/>
                </a:cubicBezTo>
                <a:lnTo>
                  <a:pt x="1486" y="7429"/>
                </a:lnTo>
                <a:lnTo>
                  <a:pt x="11673" y="7429"/>
                </a:lnTo>
                <a:cubicBezTo>
                  <a:pt x="11970" y="7429"/>
                  <a:pt x="12225" y="7259"/>
                  <a:pt x="12352" y="6983"/>
                </a:cubicBezTo>
                <a:lnTo>
                  <a:pt x="14644" y="1486"/>
                </a:lnTo>
                <a:close/>
                <a:moveTo>
                  <a:pt x="2229" y="1"/>
                </a:moveTo>
                <a:cubicBezTo>
                  <a:pt x="998" y="1"/>
                  <a:pt x="0" y="998"/>
                  <a:pt x="0" y="2229"/>
                </a:cubicBezTo>
                <a:lnTo>
                  <a:pt x="0" y="23155"/>
                </a:lnTo>
                <a:cubicBezTo>
                  <a:pt x="0" y="24386"/>
                  <a:pt x="998" y="25384"/>
                  <a:pt x="2229" y="25384"/>
                </a:cubicBezTo>
                <a:lnTo>
                  <a:pt x="23155" y="25384"/>
                </a:lnTo>
                <a:cubicBezTo>
                  <a:pt x="24386" y="25384"/>
                  <a:pt x="25383" y="24386"/>
                  <a:pt x="25383" y="23155"/>
                </a:cubicBezTo>
                <a:lnTo>
                  <a:pt x="25383" y="2229"/>
                </a:lnTo>
                <a:cubicBezTo>
                  <a:pt x="25383" y="998"/>
                  <a:pt x="24386" y="1"/>
                  <a:pt x="231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38"/>
          <p:cNvSpPr/>
          <p:nvPr/>
        </p:nvSpPr>
        <p:spPr>
          <a:xfrm>
            <a:off x="4043786" y="2865525"/>
            <a:ext cx="30219" cy="25848"/>
          </a:xfrm>
          <a:custGeom>
            <a:avLst/>
            <a:gdLst/>
            <a:ahLst/>
            <a:cxnLst/>
            <a:rect l="l" t="t" r="r" b="b"/>
            <a:pathLst>
              <a:path w="1742" h="1490" extrusionOk="0">
                <a:moveTo>
                  <a:pt x="998" y="0"/>
                </a:moveTo>
                <a:cubicBezTo>
                  <a:pt x="340" y="0"/>
                  <a:pt x="1" y="806"/>
                  <a:pt x="468" y="1273"/>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38"/>
          <p:cNvSpPr/>
          <p:nvPr/>
        </p:nvSpPr>
        <p:spPr>
          <a:xfrm>
            <a:off x="4095326" y="2865525"/>
            <a:ext cx="30219" cy="25848"/>
          </a:xfrm>
          <a:custGeom>
            <a:avLst/>
            <a:gdLst/>
            <a:ahLst/>
            <a:cxnLst/>
            <a:rect l="l" t="t" r="r" b="b"/>
            <a:pathLst>
              <a:path w="1742" h="1490" extrusionOk="0">
                <a:moveTo>
                  <a:pt x="998" y="0"/>
                </a:moveTo>
                <a:cubicBezTo>
                  <a:pt x="341" y="0"/>
                  <a:pt x="1" y="806"/>
                  <a:pt x="468" y="1273"/>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38"/>
          <p:cNvSpPr/>
          <p:nvPr/>
        </p:nvSpPr>
        <p:spPr>
          <a:xfrm>
            <a:off x="4147247" y="2865525"/>
            <a:ext cx="29838" cy="25848"/>
          </a:xfrm>
          <a:custGeom>
            <a:avLst/>
            <a:gdLst/>
            <a:ahLst/>
            <a:cxnLst/>
            <a:rect l="l" t="t" r="r" b="b"/>
            <a:pathLst>
              <a:path w="1720" h="1490" extrusionOk="0">
                <a:moveTo>
                  <a:pt x="977" y="0"/>
                </a:moveTo>
                <a:cubicBezTo>
                  <a:pt x="319" y="0"/>
                  <a:pt x="0" y="806"/>
                  <a:pt x="467" y="1273"/>
                </a:cubicBezTo>
                <a:cubicBezTo>
                  <a:pt x="617" y="1423"/>
                  <a:pt x="799" y="1490"/>
                  <a:pt x="978" y="1490"/>
                </a:cubicBezTo>
                <a:cubicBezTo>
                  <a:pt x="1357" y="1490"/>
                  <a:pt x="1720" y="1190"/>
                  <a:pt x="1720" y="743"/>
                </a:cubicBezTo>
                <a:cubicBezTo>
                  <a:pt x="1720" y="340"/>
                  <a:pt x="1401" y="0"/>
                  <a:pt x="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38"/>
          <p:cNvSpPr/>
          <p:nvPr/>
        </p:nvSpPr>
        <p:spPr>
          <a:xfrm>
            <a:off x="3996671" y="2255465"/>
            <a:ext cx="439967" cy="439967"/>
          </a:xfrm>
          <a:custGeom>
            <a:avLst/>
            <a:gdLst/>
            <a:ahLst/>
            <a:cxnLst/>
            <a:rect l="l" t="t" r="r" b="b"/>
            <a:pathLst>
              <a:path w="25362" h="25362" extrusionOk="0">
                <a:moveTo>
                  <a:pt x="13010" y="1486"/>
                </a:moveTo>
                <a:lnTo>
                  <a:pt x="11164" y="5943"/>
                </a:lnTo>
                <a:lnTo>
                  <a:pt x="1486" y="5943"/>
                </a:lnTo>
                <a:lnTo>
                  <a:pt x="1486" y="2229"/>
                </a:lnTo>
                <a:cubicBezTo>
                  <a:pt x="1486" y="1804"/>
                  <a:pt x="1825" y="1486"/>
                  <a:pt x="2229" y="1486"/>
                </a:cubicBezTo>
                <a:close/>
                <a:moveTo>
                  <a:pt x="23155" y="1486"/>
                </a:moveTo>
                <a:cubicBezTo>
                  <a:pt x="23579" y="1486"/>
                  <a:pt x="23898" y="1825"/>
                  <a:pt x="23898" y="2229"/>
                </a:cubicBezTo>
                <a:lnTo>
                  <a:pt x="23898" y="23133"/>
                </a:lnTo>
                <a:cubicBezTo>
                  <a:pt x="23898" y="23537"/>
                  <a:pt x="23558" y="23876"/>
                  <a:pt x="23155" y="23876"/>
                </a:cubicBezTo>
                <a:lnTo>
                  <a:pt x="2229" y="23876"/>
                </a:lnTo>
                <a:cubicBezTo>
                  <a:pt x="1825" y="23876"/>
                  <a:pt x="1486" y="23537"/>
                  <a:pt x="1486" y="23133"/>
                </a:cubicBezTo>
                <a:lnTo>
                  <a:pt x="1486" y="7428"/>
                </a:lnTo>
                <a:lnTo>
                  <a:pt x="11673" y="7428"/>
                </a:lnTo>
                <a:cubicBezTo>
                  <a:pt x="11970" y="7428"/>
                  <a:pt x="12225" y="7258"/>
                  <a:pt x="12352" y="6983"/>
                </a:cubicBezTo>
                <a:lnTo>
                  <a:pt x="14644" y="1486"/>
                </a:lnTo>
                <a:close/>
                <a:moveTo>
                  <a:pt x="2229" y="0"/>
                </a:moveTo>
                <a:cubicBezTo>
                  <a:pt x="998" y="0"/>
                  <a:pt x="0" y="976"/>
                  <a:pt x="0" y="2229"/>
                </a:cubicBezTo>
                <a:lnTo>
                  <a:pt x="0" y="23133"/>
                </a:lnTo>
                <a:cubicBezTo>
                  <a:pt x="0" y="24364"/>
                  <a:pt x="998" y="25362"/>
                  <a:pt x="2229" y="25362"/>
                </a:cubicBezTo>
                <a:lnTo>
                  <a:pt x="23133" y="25362"/>
                </a:lnTo>
                <a:cubicBezTo>
                  <a:pt x="24364" y="25362"/>
                  <a:pt x="25362" y="24364"/>
                  <a:pt x="25362" y="23133"/>
                </a:cubicBezTo>
                <a:lnTo>
                  <a:pt x="25362" y="2229"/>
                </a:lnTo>
                <a:cubicBezTo>
                  <a:pt x="25362" y="998"/>
                  <a:pt x="24364" y="0"/>
                  <a:pt x="231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38"/>
          <p:cNvSpPr/>
          <p:nvPr/>
        </p:nvSpPr>
        <p:spPr>
          <a:xfrm>
            <a:off x="4043786" y="2307005"/>
            <a:ext cx="30219" cy="25865"/>
          </a:xfrm>
          <a:custGeom>
            <a:avLst/>
            <a:gdLst/>
            <a:ahLst/>
            <a:cxnLst/>
            <a:rect l="l" t="t" r="r" b="b"/>
            <a:pathLst>
              <a:path w="1742" h="1491" extrusionOk="0">
                <a:moveTo>
                  <a:pt x="998" y="0"/>
                </a:moveTo>
                <a:cubicBezTo>
                  <a:pt x="340" y="0"/>
                  <a:pt x="1" y="807"/>
                  <a:pt x="468" y="1274"/>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38"/>
          <p:cNvSpPr/>
          <p:nvPr/>
        </p:nvSpPr>
        <p:spPr>
          <a:xfrm>
            <a:off x="4095326" y="2307005"/>
            <a:ext cx="30219" cy="25865"/>
          </a:xfrm>
          <a:custGeom>
            <a:avLst/>
            <a:gdLst/>
            <a:ahLst/>
            <a:cxnLst/>
            <a:rect l="l" t="t" r="r" b="b"/>
            <a:pathLst>
              <a:path w="1742" h="1491" extrusionOk="0">
                <a:moveTo>
                  <a:pt x="998" y="0"/>
                </a:moveTo>
                <a:cubicBezTo>
                  <a:pt x="341" y="0"/>
                  <a:pt x="1" y="807"/>
                  <a:pt x="468" y="1274"/>
                </a:cubicBezTo>
                <a:cubicBezTo>
                  <a:pt x="624" y="1423"/>
                  <a:pt x="811" y="1490"/>
                  <a:pt x="993"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38"/>
          <p:cNvSpPr/>
          <p:nvPr/>
        </p:nvSpPr>
        <p:spPr>
          <a:xfrm>
            <a:off x="4147247" y="2307005"/>
            <a:ext cx="29838" cy="25865"/>
          </a:xfrm>
          <a:custGeom>
            <a:avLst/>
            <a:gdLst/>
            <a:ahLst/>
            <a:cxnLst/>
            <a:rect l="l" t="t" r="r" b="b"/>
            <a:pathLst>
              <a:path w="1720" h="1491" extrusionOk="0">
                <a:moveTo>
                  <a:pt x="977" y="0"/>
                </a:moveTo>
                <a:cubicBezTo>
                  <a:pt x="319" y="0"/>
                  <a:pt x="0" y="807"/>
                  <a:pt x="467" y="1274"/>
                </a:cubicBezTo>
                <a:cubicBezTo>
                  <a:pt x="617" y="1423"/>
                  <a:pt x="799" y="1490"/>
                  <a:pt x="978" y="1490"/>
                </a:cubicBezTo>
                <a:cubicBezTo>
                  <a:pt x="1357" y="1490"/>
                  <a:pt x="1720" y="1190"/>
                  <a:pt x="1720" y="743"/>
                </a:cubicBezTo>
                <a:cubicBezTo>
                  <a:pt x="1720" y="340"/>
                  <a:pt x="1401" y="0"/>
                  <a:pt x="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38"/>
          <p:cNvSpPr/>
          <p:nvPr/>
        </p:nvSpPr>
        <p:spPr>
          <a:xfrm>
            <a:off x="4099750" y="2411194"/>
            <a:ext cx="234174" cy="231971"/>
          </a:xfrm>
          <a:custGeom>
            <a:avLst/>
            <a:gdLst/>
            <a:ahLst/>
            <a:cxnLst/>
            <a:rect l="l" t="t" r="r" b="b"/>
            <a:pathLst>
              <a:path w="13499" h="13372" extrusionOk="0">
                <a:moveTo>
                  <a:pt x="7471" y="1507"/>
                </a:moveTo>
                <a:lnTo>
                  <a:pt x="7471" y="1974"/>
                </a:lnTo>
                <a:cubicBezTo>
                  <a:pt x="7471" y="2293"/>
                  <a:pt x="7683" y="2590"/>
                  <a:pt x="8002" y="2675"/>
                </a:cubicBezTo>
                <a:cubicBezTo>
                  <a:pt x="8596" y="2866"/>
                  <a:pt x="9127" y="3184"/>
                  <a:pt x="9594" y="3609"/>
                </a:cubicBezTo>
                <a:cubicBezTo>
                  <a:pt x="9730" y="3732"/>
                  <a:pt x="9909" y="3798"/>
                  <a:pt x="10089" y="3798"/>
                </a:cubicBezTo>
                <a:cubicBezTo>
                  <a:pt x="10219" y="3798"/>
                  <a:pt x="10349" y="3764"/>
                  <a:pt x="10464" y="3693"/>
                </a:cubicBezTo>
                <a:lnTo>
                  <a:pt x="10888" y="3460"/>
                </a:lnTo>
                <a:lnTo>
                  <a:pt x="11631" y="4755"/>
                </a:lnTo>
                <a:lnTo>
                  <a:pt x="11207" y="4988"/>
                </a:lnTo>
                <a:cubicBezTo>
                  <a:pt x="10931" y="5137"/>
                  <a:pt x="10782" y="5455"/>
                  <a:pt x="10867" y="5773"/>
                </a:cubicBezTo>
                <a:cubicBezTo>
                  <a:pt x="10994" y="6368"/>
                  <a:pt x="10994" y="7004"/>
                  <a:pt x="10867" y="7598"/>
                </a:cubicBezTo>
                <a:cubicBezTo>
                  <a:pt x="10782" y="7917"/>
                  <a:pt x="10931" y="8235"/>
                  <a:pt x="11207" y="8405"/>
                </a:cubicBezTo>
                <a:lnTo>
                  <a:pt x="11631" y="8638"/>
                </a:lnTo>
                <a:lnTo>
                  <a:pt x="10888" y="9933"/>
                </a:lnTo>
                <a:lnTo>
                  <a:pt x="10464" y="9678"/>
                </a:lnTo>
                <a:cubicBezTo>
                  <a:pt x="10351" y="9609"/>
                  <a:pt x="10224" y="9575"/>
                  <a:pt x="10098" y="9575"/>
                </a:cubicBezTo>
                <a:cubicBezTo>
                  <a:pt x="9914" y="9575"/>
                  <a:pt x="9732" y="9646"/>
                  <a:pt x="9594" y="9784"/>
                </a:cubicBezTo>
                <a:cubicBezTo>
                  <a:pt x="9127" y="10188"/>
                  <a:pt x="8596" y="10506"/>
                  <a:pt x="8002" y="10697"/>
                </a:cubicBezTo>
                <a:cubicBezTo>
                  <a:pt x="7683" y="10782"/>
                  <a:pt x="7471" y="11079"/>
                  <a:pt x="7471" y="11397"/>
                </a:cubicBezTo>
                <a:lnTo>
                  <a:pt x="7471" y="11886"/>
                </a:lnTo>
                <a:lnTo>
                  <a:pt x="5986" y="11886"/>
                </a:lnTo>
                <a:lnTo>
                  <a:pt x="5986" y="11419"/>
                </a:lnTo>
                <a:cubicBezTo>
                  <a:pt x="5986" y="11079"/>
                  <a:pt x="5773" y="10803"/>
                  <a:pt x="5455" y="10697"/>
                </a:cubicBezTo>
                <a:cubicBezTo>
                  <a:pt x="4861" y="10527"/>
                  <a:pt x="4309" y="10209"/>
                  <a:pt x="3863" y="9784"/>
                </a:cubicBezTo>
                <a:cubicBezTo>
                  <a:pt x="3727" y="9661"/>
                  <a:pt x="3548" y="9595"/>
                  <a:pt x="3368" y="9595"/>
                </a:cubicBezTo>
                <a:cubicBezTo>
                  <a:pt x="3238" y="9595"/>
                  <a:pt x="3108" y="9629"/>
                  <a:pt x="2993" y="9700"/>
                </a:cubicBezTo>
                <a:lnTo>
                  <a:pt x="2569" y="9933"/>
                </a:lnTo>
                <a:lnTo>
                  <a:pt x="1826" y="8638"/>
                </a:lnTo>
                <a:lnTo>
                  <a:pt x="2229" y="8405"/>
                </a:lnTo>
                <a:cubicBezTo>
                  <a:pt x="2526" y="8235"/>
                  <a:pt x="2654" y="7917"/>
                  <a:pt x="2590" y="7598"/>
                </a:cubicBezTo>
                <a:cubicBezTo>
                  <a:pt x="2463" y="7004"/>
                  <a:pt x="2463" y="6389"/>
                  <a:pt x="2590" y="5773"/>
                </a:cubicBezTo>
                <a:cubicBezTo>
                  <a:pt x="2654" y="5455"/>
                  <a:pt x="2526" y="5137"/>
                  <a:pt x="2229" y="4988"/>
                </a:cubicBezTo>
                <a:lnTo>
                  <a:pt x="1826" y="4755"/>
                </a:lnTo>
                <a:lnTo>
                  <a:pt x="2569" y="3460"/>
                </a:lnTo>
                <a:lnTo>
                  <a:pt x="2993" y="3693"/>
                </a:lnTo>
                <a:cubicBezTo>
                  <a:pt x="3108" y="3764"/>
                  <a:pt x="3238" y="3798"/>
                  <a:pt x="3368" y="3798"/>
                </a:cubicBezTo>
                <a:cubicBezTo>
                  <a:pt x="3548" y="3798"/>
                  <a:pt x="3727" y="3732"/>
                  <a:pt x="3863" y="3609"/>
                </a:cubicBezTo>
                <a:cubicBezTo>
                  <a:pt x="4309" y="3184"/>
                  <a:pt x="4861" y="2866"/>
                  <a:pt x="5455" y="2675"/>
                </a:cubicBezTo>
                <a:cubicBezTo>
                  <a:pt x="5773" y="2590"/>
                  <a:pt x="5986" y="2293"/>
                  <a:pt x="5986" y="1974"/>
                </a:cubicBezTo>
                <a:lnTo>
                  <a:pt x="5986" y="1507"/>
                </a:lnTo>
                <a:close/>
                <a:moveTo>
                  <a:pt x="5264" y="1"/>
                </a:moveTo>
                <a:cubicBezTo>
                  <a:pt x="4840" y="1"/>
                  <a:pt x="4521" y="340"/>
                  <a:pt x="4521" y="743"/>
                </a:cubicBezTo>
                <a:lnTo>
                  <a:pt x="4521" y="1444"/>
                </a:lnTo>
                <a:cubicBezTo>
                  <a:pt x="4097" y="1635"/>
                  <a:pt x="3693" y="1868"/>
                  <a:pt x="3333" y="2144"/>
                </a:cubicBezTo>
                <a:lnTo>
                  <a:pt x="2717" y="1783"/>
                </a:lnTo>
                <a:cubicBezTo>
                  <a:pt x="2598" y="1713"/>
                  <a:pt x="2470" y="1680"/>
                  <a:pt x="2344" y="1680"/>
                </a:cubicBezTo>
                <a:cubicBezTo>
                  <a:pt x="2088" y="1680"/>
                  <a:pt x="1841" y="1817"/>
                  <a:pt x="1698" y="2059"/>
                </a:cubicBezTo>
                <a:lnTo>
                  <a:pt x="213" y="4627"/>
                </a:lnTo>
                <a:cubicBezTo>
                  <a:pt x="1" y="4988"/>
                  <a:pt x="128" y="5434"/>
                  <a:pt x="468" y="5646"/>
                </a:cubicBezTo>
                <a:lnTo>
                  <a:pt x="1083" y="5986"/>
                </a:lnTo>
                <a:cubicBezTo>
                  <a:pt x="1019" y="6452"/>
                  <a:pt x="1019" y="6919"/>
                  <a:pt x="1083" y="7365"/>
                </a:cubicBezTo>
                <a:lnTo>
                  <a:pt x="468" y="7726"/>
                </a:lnTo>
                <a:cubicBezTo>
                  <a:pt x="128" y="7938"/>
                  <a:pt x="1" y="8384"/>
                  <a:pt x="213" y="8745"/>
                </a:cubicBezTo>
                <a:lnTo>
                  <a:pt x="1698" y="11313"/>
                </a:lnTo>
                <a:cubicBezTo>
                  <a:pt x="1841" y="11554"/>
                  <a:pt x="2088" y="11691"/>
                  <a:pt x="2344" y="11691"/>
                </a:cubicBezTo>
                <a:cubicBezTo>
                  <a:pt x="2470" y="11691"/>
                  <a:pt x="2598" y="11658"/>
                  <a:pt x="2717" y="11588"/>
                </a:cubicBezTo>
                <a:lnTo>
                  <a:pt x="3333" y="11228"/>
                </a:lnTo>
                <a:cubicBezTo>
                  <a:pt x="3693" y="11504"/>
                  <a:pt x="4097" y="11737"/>
                  <a:pt x="4521" y="11928"/>
                </a:cubicBezTo>
                <a:lnTo>
                  <a:pt x="4521" y="12628"/>
                </a:lnTo>
                <a:cubicBezTo>
                  <a:pt x="4521" y="13032"/>
                  <a:pt x="4840" y="13371"/>
                  <a:pt x="5264" y="13371"/>
                </a:cubicBezTo>
                <a:lnTo>
                  <a:pt x="8235" y="13371"/>
                </a:lnTo>
                <a:cubicBezTo>
                  <a:pt x="8639" y="13371"/>
                  <a:pt x="8978" y="13032"/>
                  <a:pt x="8978" y="12628"/>
                </a:cubicBezTo>
                <a:lnTo>
                  <a:pt x="8978" y="11928"/>
                </a:lnTo>
                <a:cubicBezTo>
                  <a:pt x="9403" y="11737"/>
                  <a:pt x="9806" y="11504"/>
                  <a:pt x="10167" y="11228"/>
                </a:cubicBezTo>
                <a:lnTo>
                  <a:pt x="10782" y="11588"/>
                </a:lnTo>
                <a:cubicBezTo>
                  <a:pt x="10901" y="11658"/>
                  <a:pt x="11029" y="11691"/>
                  <a:pt x="11155" y="11691"/>
                </a:cubicBezTo>
                <a:cubicBezTo>
                  <a:pt x="11411" y="11691"/>
                  <a:pt x="11658" y="11554"/>
                  <a:pt x="11801" y="11313"/>
                </a:cubicBezTo>
                <a:lnTo>
                  <a:pt x="13286" y="8745"/>
                </a:lnTo>
                <a:cubicBezTo>
                  <a:pt x="13499" y="8384"/>
                  <a:pt x="13371" y="7938"/>
                  <a:pt x="13011" y="7726"/>
                </a:cubicBezTo>
                <a:lnTo>
                  <a:pt x="12416" y="7365"/>
                </a:lnTo>
                <a:cubicBezTo>
                  <a:pt x="12459" y="6919"/>
                  <a:pt x="12459" y="6452"/>
                  <a:pt x="12416" y="5986"/>
                </a:cubicBezTo>
                <a:lnTo>
                  <a:pt x="13011" y="5646"/>
                </a:lnTo>
                <a:cubicBezTo>
                  <a:pt x="13371" y="5434"/>
                  <a:pt x="13499" y="4988"/>
                  <a:pt x="13286" y="4627"/>
                </a:cubicBezTo>
                <a:lnTo>
                  <a:pt x="11801" y="2059"/>
                </a:lnTo>
                <a:cubicBezTo>
                  <a:pt x="11658" y="1817"/>
                  <a:pt x="11411" y="1680"/>
                  <a:pt x="11155" y="1680"/>
                </a:cubicBezTo>
                <a:cubicBezTo>
                  <a:pt x="11029" y="1680"/>
                  <a:pt x="10901" y="1713"/>
                  <a:pt x="10782" y="1783"/>
                </a:cubicBezTo>
                <a:lnTo>
                  <a:pt x="10167" y="2144"/>
                </a:lnTo>
                <a:cubicBezTo>
                  <a:pt x="9806" y="1868"/>
                  <a:pt x="9403" y="1635"/>
                  <a:pt x="8978" y="1444"/>
                </a:cubicBezTo>
                <a:lnTo>
                  <a:pt x="8978" y="743"/>
                </a:lnTo>
                <a:cubicBezTo>
                  <a:pt x="8978" y="340"/>
                  <a:pt x="8639" y="1"/>
                  <a:pt x="82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38"/>
          <p:cNvSpPr/>
          <p:nvPr/>
        </p:nvSpPr>
        <p:spPr>
          <a:xfrm>
            <a:off x="4153509" y="2479682"/>
            <a:ext cx="110469" cy="94926"/>
          </a:xfrm>
          <a:custGeom>
            <a:avLst/>
            <a:gdLst/>
            <a:ahLst/>
            <a:cxnLst/>
            <a:rect l="l" t="t" r="r" b="b"/>
            <a:pathLst>
              <a:path w="6368" h="5472" extrusionOk="0">
                <a:moveTo>
                  <a:pt x="3640" y="1499"/>
                </a:moveTo>
                <a:cubicBezTo>
                  <a:pt x="4272" y="1499"/>
                  <a:pt x="4882" y="1992"/>
                  <a:pt x="4882" y="2738"/>
                </a:cubicBezTo>
                <a:cubicBezTo>
                  <a:pt x="4882" y="3417"/>
                  <a:pt x="4330" y="3969"/>
                  <a:pt x="3651" y="3969"/>
                </a:cubicBezTo>
                <a:cubicBezTo>
                  <a:pt x="2547" y="3969"/>
                  <a:pt x="1995" y="2632"/>
                  <a:pt x="2780" y="1868"/>
                </a:cubicBezTo>
                <a:cubicBezTo>
                  <a:pt x="3028" y="1613"/>
                  <a:pt x="3337" y="1499"/>
                  <a:pt x="3640" y="1499"/>
                </a:cubicBezTo>
                <a:close/>
                <a:moveTo>
                  <a:pt x="3651" y="0"/>
                </a:moveTo>
                <a:cubicBezTo>
                  <a:pt x="1210" y="0"/>
                  <a:pt x="0" y="2950"/>
                  <a:pt x="1719" y="4669"/>
                </a:cubicBezTo>
                <a:cubicBezTo>
                  <a:pt x="2274" y="5223"/>
                  <a:pt x="2954" y="5471"/>
                  <a:pt x="3621" y="5471"/>
                </a:cubicBezTo>
                <a:cubicBezTo>
                  <a:pt x="5022" y="5471"/>
                  <a:pt x="6367" y="4377"/>
                  <a:pt x="6367" y="2738"/>
                </a:cubicBezTo>
                <a:cubicBezTo>
                  <a:pt x="6367" y="1231"/>
                  <a:pt x="5157" y="21"/>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38"/>
          <p:cNvSpPr/>
          <p:nvPr/>
        </p:nvSpPr>
        <p:spPr>
          <a:xfrm>
            <a:off x="4044897" y="2410083"/>
            <a:ext cx="63700" cy="25796"/>
          </a:xfrm>
          <a:custGeom>
            <a:avLst/>
            <a:gdLst/>
            <a:ahLst/>
            <a:cxnLst/>
            <a:rect l="l" t="t" r="r" b="b"/>
            <a:pathLst>
              <a:path w="3672" h="1487" extrusionOk="0">
                <a:moveTo>
                  <a:pt x="934" y="1"/>
                </a:moveTo>
                <a:cubicBezTo>
                  <a:pt x="0" y="65"/>
                  <a:pt x="0" y="1444"/>
                  <a:pt x="934" y="1487"/>
                </a:cubicBezTo>
                <a:lnTo>
                  <a:pt x="2929" y="1487"/>
                </a:lnTo>
                <a:cubicBezTo>
                  <a:pt x="3332" y="1487"/>
                  <a:pt x="3672" y="1168"/>
                  <a:pt x="3672" y="744"/>
                </a:cubicBezTo>
                <a:cubicBezTo>
                  <a:pt x="3672" y="340"/>
                  <a:pt x="3332" y="1"/>
                  <a:pt x="2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38"/>
          <p:cNvSpPr/>
          <p:nvPr/>
        </p:nvSpPr>
        <p:spPr>
          <a:xfrm>
            <a:off x="4199532" y="1846775"/>
            <a:ext cx="30202" cy="25605"/>
          </a:xfrm>
          <a:custGeom>
            <a:avLst/>
            <a:gdLst/>
            <a:ahLst/>
            <a:cxnLst/>
            <a:rect l="l" t="t" r="r" b="b"/>
            <a:pathLst>
              <a:path w="1741" h="1476" extrusionOk="0">
                <a:moveTo>
                  <a:pt x="1033" y="0"/>
                </a:moveTo>
                <a:cubicBezTo>
                  <a:pt x="1022" y="0"/>
                  <a:pt x="1010" y="1"/>
                  <a:pt x="998" y="1"/>
                </a:cubicBezTo>
                <a:cubicBezTo>
                  <a:pt x="340" y="1"/>
                  <a:pt x="0" y="787"/>
                  <a:pt x="467" y="1254"/>
                </a:cubicBezTo>
                <a:cubicBezTo>
                  <a:pt x="620" y="1407"/>
                  <a:pt x="810" y="1475"/>
                  <a:pt x="995" y="1475"/>
                </a:cubicBezTo>
                <a:cubicBezTo>
                  <a:pt x="1376" y="1475"/>
                  <a:pt x="1740" y="1186"/>
                  <a:pt x="1740" y="744"/>
                </a:cubicBezTo>
                <a:cubicBezTo>
                  <a:pt x="1740" y="332"/>
                  <a:pt x="1421" y="0"/>
                  <a:pt x="10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38"/>
          <p:cNvSpPr/>
          <p:nvPr/>
        </p:nvSpPr>
        <p:spPr>
          <a:xfrm>
            <a:off x="4203939" y="1898315"/>
            <a:ext cx="25796" cy="94388"/>
          </a:xfrm>
          <a:custGeom>
            <a:avLst/>
            <a:gdLst/>
            <a:ahLst/>
            <a:cxnLst/>
            <a:rect l="l" t="t" r="r" b="b"/>
            <a:pathLst>
              <a:path w="1487" h="5441" extrusionOk="0">
                <a:moveTo>
                  <a:pt x="706" y="1"/>
                </a:moveTo>
                <a:cubicBezTo>
                  <a:pt x="301" y="1"/>
                  <a:pt x="1" y="333"/>
                  <a:pt x="1" y="744"/>
                </a:cubicBezTo>
                <a:lnTo>
                  <a:pt x="1" y="4692"/>
                </a:lnTo>
                <a:cubicBezTo>
                  <a:pt x="1" y="5191"/>
                  <a:pt x="372" y="5440"/>
                  <a:pt x="744" y="5440"/>
                </a:cubicBezTo>
                <a:cubicBezTo>
                  <a:pt x="1115" y="5440"/>
                  <a:pt x="1486" y="5191"/>
                  <a:pt x="1486" y="4692"/>
                </a:cubicBezTo>
                <a:lnTo>
                  <a:pt x="1486" y="744"/>
                </a:lnTo>
                <a:cubicBezTo>
                  <a:pt x="1486" y="320"/>
                  <a:pt x="1147" y="2"/>
                  <a:pt x="744" y="2"/>
                </a:cubicBezTo>
                <a:cubicBezTo>
                  <a:pt x="731" y="1"/>
                  <a:pt x="718" y="1"/>
                  <a:pt x="7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38"/>
          <p:cNvSpPr/>
          <p:nvPr/>
        </p:nvSpPr>
        <p:spPr>
          <a:xfrm>
            <a:off x="4038270" y="1788627"/>
            <a:ext cx="311856" cy="266770"/>
          </a:xfrm>
          <a:custGeom>
            <a:avLst/>
            <a:gdLst/>
            <a:ahLst/>
            <a:cxnLst/>
            <a:rect l="l" t="t" r="r" b="b"/>
            <a:pathLst>
              <a:path w="17977" h="15378" extrusionOk="0">
                <a:moveTo>
                  <a:pt x="10233" y="1475"/>
                </a:moveTo>
                <a:cubicBezTo>
                  <a:pt x="13425" y="1475"/>
                  <a:pt x="16491" y="3946"/>
                  <a:pt x="16491" y="7683"/>
                </a:cubicBezTo>
                <a:cubicBezTo>
                  <a:pt x="16491" y="11100"/>
                  <a:pt x="13711" y="13880"/>
                  <a:pt x="10294" y="13880"/>
                </a:cubicBezTo>
                <a:cubicBezTo>
                  <a:pt x="4776" y="13880"/>
                  <a:pt x="2017" y="7195"/>
                  <a:pt x="5900" y="3290"/>
                </a:cubicBezTo>
                <a:cubicBezTo>
                  <a:pt x="7161" y="2036"/>
                  <a:pt x="8711" y="1475"/>
                  <a:pt x="10233" y="1475"/>
                </a:cubicBezTo>
                <a:close/>
                <a:moveTo>
                  <a:pt x="10294" y="0"/>
                </a:moveTo>
                <a:cubicBezTo>
                  <a:pt x="3439" y="0"/>
                  <a:pt x="0" y="8277"/>
                  <a:pt x="4860" y="13137"/>
                </a:cubicBezTo>
                <a:cubicBezTo>
                  <a:pt x="6322" y="14599"/>
                  <a:pt x="8287" y="15378"/>
                  <a:pt x="10291" y="15378"/>
                </a:cubicBezTo>
                <a:cubicBezTo>
                  <a:pt x="11285" y="15378"/>
                  <a:pt x="12287" y="15186"/>
                  <a:pt x="13244" y="14793"/>
                </a:cubicBezTo>
                <a:cubicBezTo>
                  <a:pt x="16109" y="13604"/>
                  <a:pt x="17976" y="10803"/>
                  <a:pt x="17976" y="7683"/>
                </a:cubicBezTo>
                <a:cubicBezTo>
                  <a:pt x="17976" y="3438"/>
                  <a:pt x="14538"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38"/>
          <p:cNvSpPr/>
          <p:nvPr/>
        </p:nvSpPr>
        <p:spPr>
          <a:xfrm>
            <a:off x="3996671" y="1701733"/>
            <a:ext cx="440349" cy="440713"/>
          </a:xfrm>
          <a:custGeom>
            <a:avLst/>
            <a:gdLst/>
            <a:ahLst/>
            <a:cxnLst/>
            <a:rect l="l" t="t" r="r" b="b"/>
            <a:pathLst>
              <a:path w="25384" h="25405" extrusionOk="0">
                <a:moveTo>
                  <a:pt x="13923" y="1486"/>
                </a:moveTo>
                <a:lnTo>
                  <a:pt x="13923" y="2462"/>
                </a:lnTo>
                <a:cubicBezTo>
                  <a:pt x="13923" y="2823"/>
                  <a:pt x="14177" y="3141"/>
                  <a:pt x="14538" y="3205"/>
                </a:cubicBezTo>
                <a:cubicBezTo>
                  <a:pt x="15811" y="3460"/>
                  <a:pt x="17021" y="3948"/>
                  <a:pt x="18104" y="4691"/>
                </a:cubicBezTo>
                <a:cubicBezTo>
                  <a:pt x="18234" y="4775"/>
                  <a:pt x="18382" y="4818"/>
                  <a:pt x="18527" y="4818"/>
                </a:cubicBezTo>
                <a:cubicBezTo>
                  <a:pt x="18712" y="4818"/>
                  <a:pt x="18895" y="4748"/>
                  <a:pt x="19037" y="4606"/>
                </a:cubicBezTo>
                <a:lnTo>
                  <a:pt x="19738" y="3906"/>
                </a:lnTo>
                <a:lnTo>
                  <a:pt x="21478" y="5646"/>
                </a:lnTo>
                <a:lnTo>
                  <a:pt x="20778" y="6346"/>
                </a:lnTo>
                <a:cubicBezTo>
                  <a:pt x="20523" y="6601"/>
                  <a:pt x="20502" y="6983"/>
                  <a:pt x="20693" y="7280"/>
                </a:cubicBezTo>
                <a:cubicBezTo>
                  <a:pt x="21414" y="8362"/>
                  <a:pt x="21924" y="9572"/>
                  <a:pt x="22178" y="10846"/>
                </a:cubicBezTo>
                <a:cubicBezTo>
                  <a:pt x="22242" y="11206"/>
                  <a:pt x="22539" y="11461"/>
                  <a:pt x="22900" y="11461"/>
                </a:cubicBezTo>
                <a:lnTo>
                  <a:pt x="23876" y="11461"/>
                </a:lnTo>
                <a:lnTo>
                  <a:pt x="23898" y="13923"/>
                </a:lnTo>
                <a:lnTo>
                  <a:pt x="22900" y="13923"/>
                </a:lnTo>
                <a:cubicBezTo>
                  <a:pt x="22560" y="13923"/>
                  <a:pt x="22242" y="14178"/>
                  <a:pt x="22178" y="14538"/>
                </a:cubicBezTo>
                <a:cubicBezTo>
                  <a:pt x="21924" y="15812"/>
                  <a:pt x="21436" y="17021"/>
                  <a:pt x="20693" y="18104"/>
                </a:cubicBezTo>
                <a:cubicBezTo>
                  <a:pt x="20502" y="18401"/>
                  <a:pt x="20544" y="18783"/>
                  <a:pt x="20799" y="19038"/>
                </a:cubicBezTo>
                <a:lnTo>
                  <a:pt x="21478" y="19738"/>
                </a:lnTo>
                <a:lnTo>
                  <a:pt x="19738" y="21478"/>
                </a:lnTo>
                <a:lnTo>
                  <a:pt x="19037" y="20799"/>
                </a:lnTo>
                <a:cubicBezTo>
                  <a:pt x="18889" y="20651"/>
                  <a:pt x="18697" y="20574"/>
                  <a:pt x="18504" y="20574"/>
                </a:cubicBezTo>
                <a:cubicBezTo>
                  <a:pt x="18366" y="20574"/>
                  <a:pt x="18227" y="20613"/>
                  <a:pt x="18104" y="20693"/>
                </a:cubicBezTo>
                <a:cubicBezTo>
                  <a:pt x="17021" y="21436"/>
                  <a:pt x="15811" y="21924"/>
                  <a:pt x="14538" y="22179"/>
                </a:cubicBezTo>
                <a:cubicBezTo>
                  <a:pt x="14177" y="22242"/>
                  <a:pt x="13923" y="22561"/>
                  <a:pt x="13923" y="22900"/>
                </a:cubicBezTo>
                <a:lnTo>
                  <a:pt x="13923" y="23898"/>
                </a:lnTo>
                <a:lnTo>
                  <a:pt x="11461" y="23898"/>
                </a:lnTo>
                <a:lnTo>
                  <a:pt x="11461" y="22900"/>
                </a:lnTo>
                <a:cubicBezTo>
                  <a:pt x="11461" y="22561"/>
                  <a:pt x="11206" y="22242"/>
                  <a:pt x="10845" y="22179"/>
                </a:cubicBezTo>
                <a:cubicBezTo>
                  <a:pt x="9572" y="21924"/>
                  <a:pt x="8362" y="21436"/>
                  <a:pt x="7280" y="20693"/>
                </a:cubicBezTo>
                <a:cubicBezTo>
                  <a:pt x="7156" y="20613"/>
                  <a:pt x="7017" y="20574"/>
                  <a:pt x="6879" y="20574"/>
                </a:cubicBezTo>
                <a:cubicBezTo>
                  <a:pt x="6686" y="20574"/>
                  <a:pt x="6494" y="20651"/>
                  <a:pt x="6346" y="20799"/>
                </a:cubicBezTo>
                <a:lnTo>
                  <a:pt x="5646" y="21478"/>
                </a:lnTo>
                <a:lnTo>
                  <a:pt x="3884" y="19738"/>
                </a:lnTo>
                <a:lnTo>
                  <a:pt x="4584" y="19038"/>
                </a:lnTo>
                <a:cubicBezTo>
                  <a:pt x="4839" y="18783"/>
                  <a:pt x="4881" y="18401"/>
                  <a:pt x="4669" y="18104"/>
                </a:cubicBezTo>
                <a:cubicBezTo>
                  <a:pt x="3948" y="17021"/>
                  <a:pt x="3438" y="15812"/>
                  <a:pt x="3205" y="14538"/>
                </a:cubicBezTo>
                <a:cubicBezTo>
                  <a:pt x="3141" y="14178"/>
                  <a:pt x="2823" y="13923"/>
                  <a:pt x="2462" y="13923"/>
                </a:cubicBezTo>
                <a:lnTo>
                  <a:pt x="1486" y="13923"/>
                </a:lnTo>
                <a:lnTo>
                  <a:pt x="1486" y="11461"/>
                </a:lnTo>
                <a:lnTo>
                  <a:pt x="2462" y="11461"/>
                </a:lnTo>
                <a:cubicBezTo>
                  <a:pt x="2823" y="11461"/>
                  <a:pt x="3141" y="11206"/>
                  <a:pt x="3205" y="10846"/>
                </a:cubicBezTo>
                <a:cubicBezTo>
                  <a:pt x="3438" y="9572"/>
                  <a:pt x="3948" y="8362"/>
                  <a:pt x="4669" y="7280"/>
                </a:cubicBezTo>
                <a:cubicBezTo>
                  <a:pt x="4881" y="6983"/>
                  <a:pt x="4839" y="6601"/>
                  <a:pt x="4584" y="6346"/>
                </a:cubicBezTo>
                <a:lnTo>
                  <a:pt x="3884" y="5646"/>
                </a:lnTo>
                <a:lnTo>
                  <a:pt x="5646" y="3884"/>
                </a:lnTo>
                <a:lnTo>
                  <a:pt x="6346" y="4585"/>
                </a:lnTo>
                <a:cubicBezTo>
                  <a:pt x="6490" y="4729"/>
                  <a:pt x="6676" y="4805"/>
                  <a:pt x="6864" y="4805"/>
                </a:cubicBezTo>
                <a:cubicBezTo>
                  <a:pt x="7007" y="4805"/>
                  <a:pt x="7151" y="4761"/>
                  <a:pt x="7280" y="4670"/>
                </a:cubicBezTo>
                <a:cubicBezTo>
                  <a:pt x="8362" y="3948"/>
                  <a:pt x="9572" y="3439"/>
                  <a:pt x="10845" y="3205"/>
                </a:cubicBezTo>
                <a:cubicBezTo>
                  <a:pt x="11206" y="3141"/>
                  <a:pt x="11461" y="2823"/>
                  <a:pt x="11461" y="2462"/>
                </a:cubicBezTo>
                <a:lnTo>
                  <a:pt x="11461" y="1486"/>
                </a:lnTo>
                <a:close/>
                <a:moveTo>
                  <a:pt x="10718" y="0"/>
                </a:moveTo>
                <a:cubicBezTo>
                  <a:pt x="10293" y="0"/>
                  <a:pt x="9954" y="340"/>
                  <a:pt x="9954" y="743"/>
                </a:cubicBezTo>
                <a:lnTo>
                  <a:pt x="9954" y="1868"/>
                </a:lnTo>
                <a:cubicBezTo>
                  <a:pt x="8914" y="2144"/>
                  <a:pt x="7895" y="2547"/>
                  <a:pt x="6961" y="3120"/>
                </a:cubicBezTo>
                <a:lnTo>
                  <a:pt x="6176" y="2314"/>
                </a:lnTo>
                <a:cubicBezTo>
                  <a:pt x="6028" y="2165"/>
                  <a:pt x="5837" y="2091"/>
                  <a:pt x="5646" y="2091"/>
                </a:cubicBezTo>
                <a:cubicBezTo>
                  <a:pt x="5455" y="2091"/>
                  <a:pt x="5263" y="2165"/>
                  <a:pt x="5115" y="2314"/>
                </a:cubicBezTo>
                <a:lnTo>
                  <a:pt x="2313" y="5115"/>
                </a:lnTo>
                <a:cubicBezTo>
                  <a:pt x="2016" y="5412"/>
                  <a:pt x="2016" y="5900"/>
                  <a:pt x="2313" y="6176"/>
                </a:cubicBezTo>
                <a:lnTo>
                  <a:pt x="3099" y="6983"/>
                </a:lnTo>
                <a:cubicBezTo>
                  <a:pt x="2547" y="7917"/>
                  <a:pt x="2122" y="8914"/>
                  <a:pt x="1868" y="9975"/>
                </a:cubicBezTo>
                <a:lnTo>
                  <a:pt x="743" y="9975"/>
                </a:lnTo>
                <a:cubicBezTo>
                  <a:pt x="318" y="9975"/>
                  <a:pt x="0" y="10315"/>
                  <a:pt x="0" y="10718"/>
                </a:cubicBezTo>
                <a:lnTo>
                  <a:pt x="0" y="14687"/>
                </a:lnTo>
                <a:cubicBezTo>
                  <a:pt x="0" y="15090"/>
                  <a:pt x="318" y="15430"/>
                  <a:pt x="743" y="15430"/>
                </a:cubicBezTo>
                <a:lnTo>
                  <a:pt x="1868" y="15430"/>
                </a:lnTo>
                <a:cubicBezTo>
                  <a:pt x="2122" y="16470"/>
                  <a:pt x="2547" y="17488"/>
                  <a:pt x="3099" y="18422"/>
                </a:cubicBezTo>
                <a:lnTo>
                  <a:pt x="2313" y="19207"/>
                </a:lnTo>
                <a:cubicBezTo>
                  <a:pt x="2016" y="19505"/>
                  <a:pt x="2016" y="19993"/>
                  <a:pt x="2313" y="20269"/>
                </a:cubicBezTo>
                <a:lnTo>
                  <a:pt x="5115" y="23070"/>
                </a:lnTo>
                <a:cubicBezTo>
                  <a:pt x="5263" y="23219"/>
                  <a:pt x="5455" y="23293"/>
                  <a:pt x="5646" y="23293"/>
                </a:cubicBezTo>
                <a:cubicBezTo>
                  <a:pt x="5837" y="23293"/>
                  <a:pt x="6028" y="23219"/>
                  <a:pt x="6176" y="23070"/>
                </a:cubicBezTo>
                <a:lnTo>
                  <a:pt x="6961" y="22285"/>
                </a:lnTo>
                <a:cubicBezTo>
                  <a:pt x="7895" y="22837"/>
                  <a:pt x="8914" y="23261"/>
                  <a:pt x="9954" y="23516"/>
                </a:cubicBezTo>
                <a:lnTo>
                  <a:pt x="9954" y="24662"/>
                </a:lnTo>
                <a:cubicBezTo>
                  <a:pt x="9954" y="25065"/>
                  <a:pt x="10293" y="25405"/>
                  <a:pt x="10718" y="25405"/>
                </a:cubicBezTo>
                <a:lnTo>
                  <a:pt x="14665" y="25405"/>
                </a:lnTo>
                <a:cubicBezTo>
                  <a:pt x="15090" y="25405"/>
                  <a:pt x="15408" y="25065"/>
                  <a:pt x="15408" y="24662"/>
                </a:cubicBezTo>
                <a:lnTo>
                  <a:pt x="15408" y="23516"/>
                </a:lnTo>
                <a:cubicBezTo>
                  <a:pt x="16469" y="23261"/>
                  <a:pt x="17488" y="22837"/>
                  <a:pt x="18401" y="22285"/>
                </a:cubicBezTo>
                <a:lnTo>
                  <a:pt x="19207" y="23070"/>
                </a:lnTo>
                <a:cubicBezTo>
                  <a:pt x="19356" y="23219"/>
                  <a:pt x="19547" y="23293"/>
                  <a:pt x="19738" y="23293"/>
                </a:cubicBezTo>
                <a:cubicBezTo>
                  <a:pt x="19929" y="23293"/>
                  <a:pt x="20120" y="23219"/>
                  <a:pt x="20268" y="23070"/>
                </a:cubicBezTo>
                <a:lnTo>
                  <a:pt x="23070" y="20269"/>
                </a:lnTo>
                <a:cubicBezTo>
                  <a:pt x="23367" y="19971"/>
                  <a:pt x="23367" y="19483"/>
                  <a:pt x="23070" y="19207"/>
                </a:cubicBezTo>
                <a:lnTo>
                  <a:pt x="22285" y="18401"/>
                </a:lnTo>
                <a:cubicBezTo>
                  <a:pt x="22836" y="17467"/>
                  <a:pt x="23261" y="16470"/>
                  <a:pt x="23516" y="15408"/>
                </a:cubicBezTo>
                <a:lnTo>
                  <a:pt x="24640" y="15408"/>
                </a:lnTo>
                <a:cubicBezTo>
                  <a:pt x="25065" y="15408"/>
                  <a:pt x="25383" y="15069"/>
                  <a:pt x="25383" y="14666"/>
                </a:cubicBezTo>
                <a:lnTo>
                  <a:pt x="25383" y="10718"/>
                </a:lnTo>
                <a:cubicBezTo>
                  <a:pt x="25383" y="10306"/>
                  <a:pt x="25083" y="9974"/>
                  <a:pt x="24678" y="9974"/>
                </a:cubicBezTo>
                <a:cubicBezTo>
                  <a:pt x="24665" y="9974"/>
                  <a:pt x="24653" y="9975"/>
                  <a:pt x="24640" y="9975"/>
                </a:cubicBezTo>
                <a:lnTo>
                  <a:pt x="23516" y="9975"/>
                </a:lnTo>
                <a:cubicBezTo>
                  <a:pt x="23240" y="8914"/>
                  <a:pt x="22836" y="7895"/>
                  <a:pt x="22285" y="6962"/>
                </a:cubicBezTo>
                <a:lnTo>
                  <a:pt x="23070" y="6176"/>
                </a:lnTo>
                <a:cubicBezTo>
                  <a:pt x="23367" y="5879"/>
                  <a:pt x="23367" y="5412"/>
                  <a:pt x="23070" y="5115"/>
                </a:cubicBezTo>
                <a:lnTo>
                  <a:pt x="20268" y="2314"/>
                </a:lnTo>
                <a:cubicBezTo>
                  <a:pt x="20120" y="2165"/>
                  <a:pt x="19929" y="2102"/>
                  <a:pt x="19738" y="2102"/>
                </a:cubicBezTo>
                <a:cubicBezTo>
                  <a:pt x="19526" y="2102"/>
                  <a:pt x="19335" y="2165"/>
                  <a:pt x="19207" y="2314"/>
                </a:cubicBezTo>
                <a:lnTo>
                  <a:pt x="18401" y="3120"/>
                </a:lnTo>
                <a:cubicBezTo>
                  <a:pt x="17467" y="2547"/>
                  <a:pt x="16469" y="2144"/>
                  <a:pt x="15408" y="1868"/>
                </a:cubicBezTo>
                <a:lnTo>
                  <a:pt x="15408" y="743"/>
                </a:lnTo>
                <a:cubicBezTo>
                  <a:pt x="15408" y="340"/>
                  <a:pt x="15069" y="0"/>
                  <a:pt x="146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38"/>
          <p:cNvSpPr/>
          <p:nvPr/>
        </p:nvSpPr>
        <p:spPr>
          <a:xfrm>
            <a:off x="3989662" y="1120401"/>
            <a:ext cx="447722" cy="440418"/>
          </a:xfrm>
          <a:custGeom>
            <a:avLst/>
            <a:gdLst/>
            <a:ahLst/>
            <a:cxnLst/>
            <a:rect l="l" t="t" r="r" b="b"/>
            <a:pathLst>
              <a:path w="25809" h="25388" extrusionOk="0">
                <a:moveTo>
                  <a:pt x="17850" y="1486"/>
                </a:moveTo>
                <a:lnTo>
                  <a:pt x="17850" y="2144"/>
                </a:lnTo>
                <a:cubicBezTo>
                  <a:pt x="17850" y="2504"/>
                  <a:pt x="18083" y="2801"/>
                  <a:pt x="18444" y="2886"/>
                </a:cubicBezTo>
                <a:cubicBezTo>
                  <a:pt x="19081" y="3035"/>
                  <a:pt x="19696" y="3290"/>
                  <a:pt x="20269" y="3650"/>
                </a:cubicBezTo>
                <a:cubicBezTo>
                  <a:pt x="20390" y="3720"/>
                  <a:pt x="20526" y="3754"/>
                  <a:pt x="20661" y="3754"/>
                </a:cubicBezTo>
                <a:cubicBezTo>
                  <a:pt x="20857" y="3754"/>
                  <a:pt x="21052" y="3682"/>
                  <a:pt x="21203" y="3544"/>
                </a:cubicBezTo>
                <a:lnTo>
                  <a:pt x="21670" y="3077"/>
                </a:lnTo>
                <a:lnTo>
                  <a:pt x="22731" y="4139"/>
                </a:lnTo>
                <a:lnTo>
                  <a:pt x="22243" y="4605"/>
                </a:lnTo>
                <a:cubicBezTo>
                  <a:pt x="22009" y="4839"/>
                  <a:pt x="21967" y="5221"/>
                  <a:pt x="22158" y="5518"/>
                </a:cubicBezTo>
                <a:cubicBezTo>
                  <a:pt x="22498" y="6091"/>
                  <a:pt x="22773" y="6707"/>
                  <a:pt x="22922" y="7364"/>
                </a:cubicBezTo>
                <a:cubicBezTo>
                  <a:pt x="22986" y="7704"/>
                  <a:pt x="23283" y="7937"/>
                  <a:pt x="23644" y="7937"/>
                </a:cubicBezTo>
                <a:lnTo>
                  <a:pt x="24302" y="7937"/>
                </a:lnTo>
                <a:lnTo>
                  <a:pt x="24302" y="9423"/>
                </a:lnTo>
                <a:lnTo>
                  <a:pt x="23622" y="9423"/>
                </a:lnTo>
                <a:cubicBezTo>
                  <a:pt x="23283" y="9423"/>
                  <a:pt x="22986" y="9657"/>
                  <a:pt x="22901" y="9996"/>
                </a:cubicBezTo>
                <a:cubicBezTo>
                  <a:pt x="22752" y="10654"/>
                  <a:pt x="22498" y="11270"/>
                  <a:pt x="22158" y="11843"/>
                </a:cubicBezTo>
                <a:cubicBezTo>
                  <a:pt x="21967" y="12118"/>
                  <a:pt x="22009" y="12522"/>
                  <a:pt x="22243" y="12755"/>
                </a:cubicBezTo>
                <a:lnTo>
                  <a:pt x="22731" y="13222"/>
                </a:lnTo>
                <a:lnTo>
                  <a:pt x="21670" y="14283"/>
                </a:lnTo>
                <a:lnTo>
                  <a:pt x="21182" y="13816"/>
                </a:lnTo>
                <a:cubicBezTo>
                  <a:pt x="21044" y="13678"/>
                  <a:pt x="20853" y="13607"/>
                  <a:pt x="20660" y="13607"/>
                </a:cubicBezTo>
                <a:cubicBezTo>
                  <a:pt x="20526" y="13607"/>
                  <a:pt x="20390" y="13641"/>
                  <a:pt x="20269" y="13710"/>
                </a:cubicBezTo>
                <a:cubicBezTo>
                  <a:pt x="19696" y="14071"/>
                  <a:pt x="19081" y="14326"/>
                  <a:pt x="18444" y="14474"/>
                </a:cubicBezTo>
                <a:cubicBezTo>
                  <a:pt x="18104" y="14538"/>
                  <a:pt x="17850" y="14835"/>
                  <a:pt x="17850" y="15196"/>
                </a:cubicBezTo>
                <a:lnTo>
                  <a:pt x="17850" y="15854"/>
                </a:lnTo>
                <a:lnTo>
                  <a:pt x="16364" y="15854"/>
                </a:lnTo>
                <a:lnTo>
                  <a:pt x="16364" y="15196"/>
                </a:lnTo>
                <a:cubicBezTo>
                  <a:pt x="16364" y="14835"/>
                  <a:pt x="16131" y="14538"/>
                  <a:pt x="15791" y="14474"/>
                </a:cubicBezTo>
                <a:cubicBezTo>
                  <a:pt x="15133" y="14326"/>
                  <a:pt x="14518" y="14071"/>
                  <a:pt x="13945" y="13710"/>
                </a:cubicBezTo>
                <a:cubicBezTo>
                  <a:pt x="13821" y="13631"/>
                  <a:pt x="13682" y="13591"/>
                  <a:pt x="13544" y="13591"/>
                </a:cubicBezTo>
                <a:cubicBezTo>
                  <a:pt x="13351" y="13591"/>
                  <a:pt x="13159" y="13668"/>
                  <a:pt x="13011" y="13816"/>
                </a:cubicBezTo>
                <a:lnTo>
                  <a:pt x="12544" y="14283"/>
                </a:lnTo>
                <a:lnTo>
                  <a:pt x="11483" y="13222"/>
                </a:lnTo>
                <a:lnTo>
                  <a:pt x="11971" y="12755"/>
                </a:lnTo>
                <a:cubicBezTo>
                  <a:pt x="12204" y="12500"/>
                  <a:pt x="12247" y="12118"/>
                  <a:pt x="12056" y="11821"/>
                </a:cubicBezTo>
                <a:cubicBezTo>
                  <a:pt x="11716" y="11248"/>
                  <a:pt x="11440" y="10633"/>
                  <a:pt x="11292" y="9996"/>
                </a:cubicBezTo>
                <a:cubicBezTo>
                  <a:pt x="11228" y="9657"/>
                  <a:pt x="10931" y="9402"/>
                  <a:pt x="10570" y="9402"/>
                </a:cubicBezTo>
                <a:lnTo>
                  <a:pt x="9912" y="9402"/>
                </a:lnTo>
                <a:lnTo>
                  <a:pt x="9912" y="7937"/>
                </a:lnTo>
                <a:lnTo>
                  <a:pt x="10570" y="7937"/>
                </a:lnTo>
                <a:cubicBezTo>
                  <a:pt x="10931" y="7937"/>
                  <a:pt x="11228" y="7683"/>
                  <a:pt x="11292" y="7343"/>
                </a:cubicBezTo>
                <a:cubicBezTo>
                  <a:pt x="11440" y="6707"/>
                  <a:pt x="11716" y="6070"/>
                  <a:pt x="12077" y="5518"/>
                </a:cubicBezTo>
                <a:cubicBezTo>
                  <a:pt x="12247" y="5221"/>
                  <a:pt x="12204" y="4839"/>
                  <a:pt x="11971" y="4584"/>
                </a:cubicBezTo>
                <a:lnTo>
                  <a:pt x="11483" y="4117"/>
                </a:lnTo>
                <a:lnTo>
                  <a:pt x="12544" y="3056"/>
                </a:lnTo>
                <a:lnTo>
                  <a:pt x="13032" y="3523"/>
                </a:lnTo>
                <a:cubicBezTo>
                  <a:pt x="13168" y="3672"/>
                  <a:pt x="13355" y="3748"/>
                  <a:pt x="13546" y="3748"/>
                </a:cubicBezTo>
                <a:cubicBezTo>
                  <a:pt x="13682" y="3748"/>
                  <a:pt x="13821" y="3709"/>
                  <a:pt x="13945" y="3629"/>
                </a:cubicBezTo>
                <a:cubicBezTo>
                  <a:pt x="14518" y="3290"/>
                  <a:pt x="15133" y="3014"/>
                  <a:pt x="15791" y="2886"/>
                </a:cubicBezTo>
                <a:cubicBezTo>
                  <a:pt x="16109" y="2801"/>
                  <a:pt x="16364" y="2504"/>
                  <a:pt x="16364" y="2144"/>
                </a:cubicBezTo>
                <a:lnTo>
                  <a:pt x="16364" y="1486"/>
                </a:lnTo>
                <a:close/>
                <a:moveTo>
                  <a:pt x="10422" y="14283"/>
                </a:moveTo>
                <a:lnTo>
                  <a:pt x="11483" y="15344"/>
                </a:lnTo>
                <a:lnTo>
                  <a:pt x="9848" y="16979"/>
                </a:lnTo>
                <a:lnTo>
                  <a:pt x="8787" y="15917"/>
                </a:lnTo>
                <a:lnTo>
                  <a:pt x="10422" y="14283"/>
                </a:lnTo>
                <a:close/>
                <a:moveTo>
                  <a:pt x="7705" y="16915"/>
                </a:moveTo>
                <a:lnTo>
                  <a:pt x="8872" y="18061"/>
                </a:lnTo>
                <a:lnTo>
                  <a:pt x="4543" y="23346"/>
                </a:lnTo>
                <a:cubicBezTo>
                  <a:pt x="4244" y="23677"/>
                  <a:pt x="3830" y="23848"/>
                  <a:pt x="3415" y="23848"/>
                </a:cubicBezTo>
                <a:cubicBezTo>
                  <a:pt x="3034" y="23848"/>
                  <a:pt x="2651" y="23704"/>
                  <a:pt x="2357" y="23409"/>
                </a:cubicBezTo>
                <a:cubicBezTo>
                  <a:pt x="1762" y="22794"/>
                  <a:pt x="1784" y="21796"/>
                  <a:pt x="2442" y="21223"/>
                </a:cubicBezTo>
                <a:lnTo>
                  <a:pt x="7705" y="16915"/>
                </a:lnTo>
                <a:close/>
                <a:moveTo>
                  <a:pt x="15621" y="0"/>
                </a:moveTo>
                <a:cubicBezTo>
                  <a:pt x="15430" y="0"/>
                  <a:pt x="15239" y="85"/>
                  <a:pt x="15091" y="212"/>
                </a:cubicBezTo>
                <a:cubicBezTo>
                  <a:pt x="14942" y="361"/>
                  <a:pt x="14878" y="552"/>
                  <a:pt x="14878" y="743"/>
                </a:cubicBezTo>
                <a:lnTo>
                  <a:pt x="14878" y="1592"/>
                </a:lnTo>
                <a:cubicBezTo>
                  <a:pt x="14454" y="1719"/>
                  <a:pt x="14051" y="1889"/>
                  <a:pt x="13669" y="2101"/>
                </a:cubicBezTo>
                <a:lnTo>
                  <a:pt x="13074" y="1486"/>
                </a:lnTo>
                <a:cubicBezTo>
                  <a:pt x="12926" y="1337"/>
                  <a:pt x="12735" y="1263"/>
                  <a:pt x="12544" y="1263"/>
                </a:cubicBezTo>
                <a:cubicBezTo>
                  <a:pt x="12353" y="1263"/>
                  <a:pt x="12162" y="1337"/>
                  <a:pt x="12013" y="1486"/>
                </a:cubicBezTo>
                <a:lnTo>
                  <a:pt x="9912" y="3587"/>
                </a:lnTo>
                <a:cubicBezTo>
                  <a:pt x="9615" y="3884"/>
                  <a:pt x="9615" y="4372"/>
                  <a:pt x="9912" y="4648"/>
                </a:cubicBezTo>
                <a:lnTo>
                  <a:pt x="10506" y="5263"/>
                </a:lnTo>
                <a:cubicBezTo>
                  <a:pt x="10315" y="5645"/>
                  <a:pt x="10146" y="6049"/>
                  <a:pt x="9997" y="6452"/>
                </a:cubicBezTo>
                <a:lnTo>
                  <a:pt x="9169" y="6452"/>
                </a:lnTo>
                <a:cubicBezTo>
                  <a:pt x="8745" y="6452"/>
                  <a:pt x="8427" y="6791"/>
                  <a:pt x="8427" y="7195"/>
                </a:cubicBezTo>
                <a:lnTo>
                  <a:pt x="8427" y="10166"/>
                </a:lnTo>
                <a:cubicBezTo>
                  <a:pt x="8427" y="10569"/>
                  <a:pt x="8745" y="10909"/>
                  <a:pt x="9169" y="10909"/>
                </a:cubicBezTo>
                <a:lnTo>
                  <a:pt x="9997" y="10909"/>
                </a:lnTo>
                <a:cubicBezTo>
                  <a:pt x="10146" y="11312"/>
                  <a:pt x="10315" y="11715"/>
                  <a:pt x="10506" y="12097"/>
                </a:cubicBezTo>
                <a:lnTo>
                  <a:pt x="7259" y="15366"/>
                </a:lnTo>
                <a:lnTo>
                  <a:pt x="1508" y="20077"/>
                </a:lnTo>
                <a:cubicBezTo>
                  <a:pt x="128" y="21202"/>
                  <a:pt x="1" y="23261"/>
                  <a:pt x="1253" y="24513"/>
                </a:cubicBezTo>
                <a:cubicBezTo>
                  <a:pt x="1849" y="25099"/>
                  <a:pt x="2616" y="25387"/>
                  <a:pt x="3380" y="25387"/>
                </a:cubicBezTo>
                <a:cubicBezTo>
                  <a:pt x="4248" y="25387"/>
                  <a:pt x="5111" y="25014"/>
                  <a:pt x="5710" y="24279"/>
                </a:cubicBezTo>
                <a:lnTo>
                  <a:pt x="10422" y="18528"/>
                </a:lnTo>
                <a:lnTo>
                  <a:pt x="13669" y="15259"/>
                </a:lnTo>
                <a:cubicBezTo>
                  <a:pt x="14051" y="15472"/>
                  <a:pt x="14454" y="15620"/>
                  <a:pt x="14878" y="15769"/>
                </a:cubicBezTo>
                <a:lnTo>
                  <a:pt x="14878" y="16597"/>
                </a:lnTo>
                <a:cubicBezTo>
                  <a:pt x="14878" y="17021"/>
                  <a:pt x="15218" y="17339"/>
                  <a:pt x="15621" y="17339"/>
                </a:cubicBezTo>
                <a:lnTo>
                  <a:pt x="18592" y="17339"/>
                </a:lnTo>
                <a:cubicBezTo>
                  <a:pt x="18996" y="17339"/>
                  <a:pt x="19335" y="17021"/>
                  <a:pt x="19335" y="16597"/>
                </a:cubicBezTo>
                <a:lnTo>
                  <a:pt x="19335" y="15769"/>
                </a:lnTo>
                <a:cubicBezTo>
                  <a:pt x="19760" y="15642"/>
                  <a:pt x="20163" y="15472"/>
                  <a:pt x="20566" y="15259"/>
                </a:cubicBezTo>
                <a:lnTo>
                  <a:pt x="21160" y="15854"/>
                </a:lnTo>
                <a:cubicBezTo>
                  <a:pt x="21298" y="16002"/>
                  <a:pt x="21489" y="16077"/>
                  <a:pt x="21683" y="16077"/>
                </a:cubicBezTo>
                <a:cubicBezTo>
                  <a:pt x="21877" y="16077"/>
                  <a:pt x="22073" y="16002"/>
                  <a:pt x="22222" y="15854"/>
                </a:cubicBezTo>
                <a:lnTo>
                  <a:pt x="24323" y="13753"/>
                </a:lnTo>
                <a:cubicBezTo>
                  <a:pt x="24620" y="13456"/>
                  <a:pt x="24620" y="12989"/>
                  <a:pt x="24323" y="12691"/>
                </a:cubicBezTo>
                <a:lnTo>
                  <a:pt x="23707" y="12097"/>
                </a:lnTo>
                <a:cubicBezTo>
                  <a:pt x="23920" y="11715"/>
                  <a:pt x="24089" y="11312"/>
                  <a:pt x="24217" y="10888"/>
                </a:cubicBezTo>
                <a:lnTo>
                  <a:pt x="25066" y="10888"/>
                </a:lnTo>
                <a:cubicBezTo>
                  <a:pt x="25469" y="10888"/>
                  <a:pt x="25808" y="10569"/>
                  <a:pt x="25808" y="10145"/>
                </a:cubicBezTo>
                <a:lnTo>
                  <a:pt x="25787" y="7195"/>
                </a:lnTo>
                <a:cubicBezTo>
                  <a:pt x="25787" y="6770"/>
                  <a:pt x="25448" y="6452"/>
                  <a:pt x="25044" y="6452"/>
                </a:cubicBezTo>
                <a:lnTo>
                  <a:pt x="24195" y="6452"/>
                </a:lnTo>
                <a:cubicBezTo>
                  <a:pt x="24068" y="6027"/>
                  <a:pt x="23898" y="5624"/>
                  <a:pt x="23686" y="5242"/>
                </a:cubicBezTo>
                <a:lnTo>
                  <a:pt x="24302" y="4648"/>
                </a:lnTo>
                <a:cubicBezTo>
                  <a:pt x="24599" y="4351"/>
                  <a:pt x="24599" y="3863"/>
                  <a:pt x="24302" y="3587"/>
                </a:cubicBezTo>
                <a:lnTo>
                  <a:pt x="22200" y="1486"/>
                </a:lnTo>
                <a:cubicBezTo>
                  <a:pt x="22052" y="1337"/>
                  <a:pt x="21856" y="1263"/>
                  <a:pt x="21662" y="1263"/>
                </a:cubicBezTo>
                <a:cubicBezTo>
                  <a:pt x="21468" y="1263"/>
                  <a:pt x="21277" y="1337"/>
                  <a:pt x="21139" y="1486"/>
                </a:cubicBezTo>
                <a:lnTo>
                  <a:pt x="20566" y="2080"/>
                </a:lnTo>
                <a:cubicBezTo>
                  <a:pt x="20163" y="1889"/>
                  <a:pt x="19760" y="1719"/>
                  <a:pt x="19335" y="1592"/>
                </a:cubicBezTo>
                <a:lnTo>
                  <a:pt x="19335" y="743"/>
                </a:lnTo>
                <a:cubicBezTo>
                  <a:pt x="19335" y="340"/>
                  <a:pt x="18996" y="0"/>
                  <a:pt x="18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38"/>
          <p:cNvSpPr/>
          <p:nvPr/>
        </p:nvSpPr>
        <p:spPr>
          <a:xfrm>
            <a:off x="4177067" y="1189600"/>
            <a:ext cx="191100" cy="163344"/>
          </a:xfrm>
          <a:custGeom>
            <a:avLst/>
            <a:gdLst/>
            <a:ahLst/>
            <a:cxnLst/>
            <a:rect l="l" t="t" r="r" b="b"/>
            <a:pathLst>
              <a:path w="11016" h="9416" extrusionOk="0">
                <a:moveTo>
                  <a:pt x="6283" y="1466"/>
                </a:moveTo>
                <a:cubicBezTo>
                  <a:pt x="7938" y="1466"/>
                  <a:pt x="9530" y="2753"/>
                  <a:pt x="9530" y="4691"/>
                </a:cubicBezTo>
                <a:cubicBezTo>
                  <a:pt x="9509" y="6474"/>
                  <a:pt x="8087" y="7896"/>
                  <a:pt x="6304" y="7917"/>
                </a:cubicBezTo>
                <a:cubicBezTo>
                  <a:pt x="3439" y="7917"/>
                  <a:pt x="1996" y="4458"/>
                  <a:pt x="4033" y="2420"/>
                </a:cubicBezTo>
                <a:cubicBezTo>
                  <a:pt x="4686" y="1761"/>
                  <a:pt x="5491" y="1466"/>
                  <a:pt x="6283" y="1466"/>
                </a:cubicBezTo>
                <a:close/>
                <a:moveTo>
                  <a:pt x="6304" y="1"/>
                </a:moveTo>
                <a:cubicBezTo>
                  <a:pt x="2102" y="1"/>
                  <a:pt x="1" y="5073"/>
                  <a:pt x="2972" y="8023"/>
                </a:cubicBezTo>
                <a:cubicBezTo>
                  <a:pt x="3933" y="8985"/>
                  <a:pt x="5114" y="9415"/>
                  <a:pt x="6273" y="9415"/>
                </a:cubicBezTo>
                <a:cubicBezTo>
                  <a:pt x="8694" y="9415"/>
                  <a:pt x="11015" y="7534"/>
                  <a:pt x="11015" y="4691"/>
                </a:cubicBezTo>
                <a:cubicBezTo>
                  <a:pt x="11015" y="2102"/>
                  <a:pt x="8893" y="1"/>
                  <a:pt x="63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38"/>
          <p:cNvSpPr/>
          <p:nvPr/>
        </p:nvSpPr>
        <p:spPr>
          <a:xfrm>
            <a:off x="3389179" y="3985497"/>
            <a:ext cx="440349" cy="440332"/>
          </a:xfrm>
          <a:custGeom>
            <a:avLst/>
            <a:gdLst/>
            <a:ahLst/>
            <a:cxnLst/>
            <a:rect l="l" t="t" r="r" b="b"/>
            <a:pathLst>
              <a:path w="25384" h="25383" extrusionOk="0">
                <a:moveTo>
                  <a:pt x="22646" y="1486"/>
                </a:moveTo>
                <a:cubicBezTo>
                  <a:pt x="23325" y="1486"/>
                  <a:pt x="23877" y="2059"/>
                  <a:pt x="23898" y="2738"/>
                </a:cubicBezTo>
                <a:lnTo>
                  <a:pt x="23898" y="14877"/>
                </a:lnTo>
                <a:lnTo>
                  <a:pt x="1486" y="14877"/>
                </a:lnTo>
                <a:lnTo>
                  <a:pt x="1486" y="2738"/>
                </a:lnTo>
                <a:cubicBezTo>
                  <a:pt x="1486" y="2059"/>
                  <a:pt x="2038" y="1486"/>
                  <a:pt x="2717" y="1486"/>
                </a:cubicBezTo>
                <a:close/>
                <a:moveTo>
                  <a:pt x="23898" y="16363"/>
                </a:moveTo>
                <a:lnTo>
                  <a:pt x="23898" y="16618"/>
                </a:lnTo>
                <a:cubicBezTo>
                  <a:pt x="23877" y="17297"/>
                  <a:pt x="23325" y="17849"/>
                  <a:pt x="22646" y="17849"/>
                </a:cubicBezTo>
                <a:lnTo>
                  <a:pt x="2717" y="17849"/>
                </a:lnTo>
                <a:cubicBezTo>
                  <a:pt x="2038" y="17849"/>
                  <a:pt x="1486" y="17297"/>
                  <a:pt x="1486" y="16618"/>
                </a:cubicBezTo>
                <a:lnTo>
                  <a:pt x="1486" y="16363"/>
                </a:lnTo>
                <a:close/>
                <a:moveTo>
                  <a:pt x="15090" y="19334"/>
                </a:moveTo>
                <a:lnTo>
                  <a:pt x="15664" y="21414"/>
                </a:lnTo>
                <a:lnTo>
                  <a:pt x="9700" y="21414"/>
                </a:lnTo>
                <a:lnTo>
                  <a:pt x="10273" y="19334"/>
                </a:lnTo>
                <a:close/>
                <a:moveTo>
                  <a:pt x="16661" y="22900"/>
                </a:moveTo>
                <a:cubicBezTo>
                  <a:pt x="17064" y="22900"/>
                  <a:pt x="17404" y="23239"/>
                  <a:pt x="17404" y="23643"/>
                </a:cubicBezTo>
                <a:lnTo>
                  <a:pt x="17404" y="23897"/>
                </a:lnTo>
                <a:lnTo>
                  <a:pt x="7981" y="23897"/>
                </a:lnTo>
                <a:lnTo>
                  <a:pt x="7981" y="23643"/>
                </a:lnTo>
                <a:cubicBezTo>
                  <a:pt x="7981" y="23239"/>
                  <a:pt x="8320" y="22900"/>
                  <a:pt x="8724" y="22900"/>
                </a:cubicBezTo>
                <a:close/>
                <a:moveTo>
                  <a:pt x="2717" y="0"/>
                </a:moveTo>
                <a:cubicBezTo>
                  <a:pt x="1210" y="0"/>
                  <a:pt x="1" y="1231"/>
                  <a:pt x="1" y="2738"/>
                </a:cubicBezTo>
                <a:lnTo>
                  <a:pt x="1" y="16618"/>
                </a:lnTo>
                <a:cubicBezTo>
                  <a:pt x="1" y="18125"/>
                  <a:pt x="1210" y="19334"/>
                  <a:pt x="2717" y="19334"/>
                </a:cubicBezTo>
                <a:lnTo>
                  <a:pt x="8745" y="19334"/>
                </a:lnTo>
                <a:lnTo>
                  <a:pt x="8150" y="21499"/>
                </a:lnTo>
                <a:cubicBezTo>
                  <a:pt x="7174" y="21754"/>
                  <a:pt x="6495" y="22645"/>
                  <a:pt x="6495" y="23643"/>
                </a:cubicBezTo>
                <a:lnTo>
                  <a:pt x="6495" y="24640"/>
                </a:lnTo>
                <a:cubicBezTo>
                  <a:pt x="6495" y="25043"/>
                  <a:pt x="6835" y="25383"/>
                  <a:pt x="7238" y="25383"/>
                </a:cubicBezTo>
                <a:lnTo>
                  <a:pt x="18147" y="25383"/>
                </a:lnTo>
                <a:cubicBezTo>
                  <a:pt x="18550" y="25383"/>
                  <a:pt x="18889" y="25043"/>
                  <a:pt x="18889" y="24640"/>
                </a:cubicBezTo>
                <a:lnTo>
                  <a:pt x="18889" y="23643"/>
                </a:lnTo>
                <a:cubicBezTo>
                  <a:pt x="18889" y="22645"/>
                  <a:pt x="18210" y="21754"/>
                  <a:pt x="17255" y="21499"/>
                </a:cubicBezTo>
                <a:lnTo>
                  <a:pt x="16640" y="19334"/>
                </a:lnTo>
                <a:lnTo>
                  <a:pt x="22667" y="19334"/>
                </a:lnTo>
                <a:cubicBezTo>
                  <a:pt x="24174" y="19334"/>
                  <a:pt x="25384" y="18125"/>
                  <a:pt x="25384" y="16618"/>
                </a:cubicBezTo>
                <a:lnTo>
                  <a:pt x="25384" y="2738"/>
                </a:lnTo>
                <a:cubicBezTo>
                  <a:pt x="25384" y="1231"/>
                  <a:pt x="24174" y="0"/>
                  <a:pt x="22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38"/>
          <p:cNvSpPr/>
          <p:nvPr/>
        </p:nvSpPr>
        <p:spPr>
          <a:xfrm>
            <a:off x="3669358" y="4114718"/>
            <a:ext cx="30202" cy="25588"/>
          </a:xfrm>
          <a:custGeom>
            <a:avLst/>
            <a:gdLst/>
            <a:ahLst/>
            <a:cxnLst/>
            <a:rect l="l" t="t" r="r" b="b"/>
            <a:pathLst>
              <a:path w="1741" h="1475" extrusionOk="0">
                <a:moveTo>
                  <a:pt x="998" y="0"/>
                </a:moveTo>
                <a:cubicBezTo>
                  <a:pt x="340" y="0"/>
                  <a:pt x="1" y="786"/>
                  <a:pt x="468" y="1253"/>
                </a:cubicBezTo>
                <a:cubicBezTo>
                  <a:pt x="621" y="1406"/>
                  <a:pt x="810" y="1474"/>
                  <a:pt x="996" y="1474"/>
                </a:cubicBezTo>
                <a:cubicBezTo>
                  <a:pt x="1377" y="1474"/>
                  <a:pt x="1741" y="1185"/>
                  <a:pt x="1741" y="743"/>
                </a:cubicBezTo>
                <a:cubicBezTo>
                  <a:pt x="1741" y="319"/>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38"/>
          <p:cNvSpPr/>
          <p:nvPr/>
        </p:nvSpPr>
        <p:spPr>
          <a:xfrm>
            <a:off x="3592040" y="4037314"/>
            <a:ext cx="189261" cy="180605"/>
          </a:xfrm>
          <a:custGeom>
            <a:avLst/>
            <a:gdLst/>
            <a:ahLst/>
            <a:cxnLst/>
            <a:rect l="l" t="t" r="r" b="b"/>
            <a:pathLst>
              <a:path w="10910" h="10411" extrusionOk="0">
                <a:moveTo>
                  <a:pt x="5437" y="2960"/>
                </a:moveTo>
                <a:cubicBezTo>
                  <a:pt x="6582" y="2960"/>
                  <a:pt x="7684" y="3853"/>
                  <a:pt x="7684" y="5205"/>
                </a:cubicBezTo>
                <a:cubicBezTo>
                  <a:pt x="7684" y="6436"/>
                  <a:pt x="6686" y="7434"/>
                  <a:pt x="5455" y="7434"/>
                </a:cubicBezTo>
                <a:cubicBezTo>
                  <a:pt x="3460" y="7434"/>
                  <a:pt x="2463" y="5035"/>
                  <a:pt x="3885" y="3613"/>
                </a:cubicBezTo>
                <a:cubicBezTo>
                  <a:pt x="4336" y="3162"/>
                  <a:pt x="4891" y="2960"/>
                  <a:pt x="5437" y="2960"/>
                </a:cubicBezTo>
                <a:close/>
                <a:moveTo>
                  <a:pt x="5455" y="0"/>
                </a:moveTo>
                <a:cubicBezTo>
                  <a:pt x="5084" y="0"/>
                  <a:pt x="4712" y="250"/>
                  <a:pt x="4712" y="748"/>
                </a:cubicBezTo>
                <a:lnTo>
                  <a:pt x="4712" y="1555"/>
                </a:lnTo>
                <a:cubicBezTo>
                  <a:pt x="4245" y="1640"/>
                  <a:pt x="3800" y="1831"/>
                  <a:pt x="3396" y="2107"/>
                </a:cubicBezTo>
                <a:lnTo>
                  <a:pt x="2823" y="1512"/>
                </a:lnTo>
                <a:cubicBezTo>
                  <a:pt x="2662" y="1351"/>
                  <a:pt x="2481" y="1283"/>
                  <a:pt x="2307" y="1283"/>
                </a:cubicBezTo>
                <a:cubicBezTo>
                  <a:pt x="1727" y="1283"/>
                  <a:pt x="1224" y="2035"/>
                  <a:pt x="1762" y="2573"/>
                </a:cubicBezTo>
                <a:lnTo>
                  <a:pt x="2335" y="3168"/>
                </a:lnTo>
                <a:cubicBezTo>
                  <a:pt x="2081" y="3550"/>
                  <a:pt x="1890" y="3995"/>
                  <a:pt x="1805" y="4462"/>
                </a:cubicBezTo>
                <a:lnTo>
                  <a:pt x="977" y="4462"/>
                </a:lnTo>
                <a:cubicBezTo>
                  <a:pt x="1" y="4462"/>
                  <a:pt x="1" y="5948"/>
                  <a:pt x="977" y="5948"/>
                </a:cubicBezTo>
                <a:lnTo>
                  <a:pt x="1805" y="5948"/>
                </a:lnTo>
                <a:cubicBezTo>
                  <a:pt x="1890" y="6415"/>
                  <a:pt x="2081" y="6861"/>
                  <a:pt x="2335" y="7264"/>
                </a:cubicBezTo>
                <a:lnTo>
                  <a:pt x="1762" y="7837"/>
                </a:lnTo>
                <a:cubicBezTo>
                  <a:pt x="1224" y="8375"/>
                  <a:pt x="1727" y="9128"/>
                  <a:pt x="2307" y="9128"/>
                </a:cubicBezTo>
                <a:cubicBezTo>
                  <a:pt x="2481" y="9128"/>
                  <a:pt x="2662" y="9060"/>
                  <a:pt x="2823" y="8898"/>
                </a:cubicBezTo>
                <a:lnTo>
                  <a:pt x="3396" y="8325"/>
                </a:lnTo>
                <a:cubicBezTo>
                  <a:pt x="3800" y="8580"/>
                  <a:pt x="4245" y="8749"/>
                  <a:pt x="4712" y="8856"/>
                </a:cubicBezTo>
                <a:lnTo>
                  <a:pt x="4712" y="9662"/>
                </a:lnTo>
                <a:cubicBezTo>
                  <a:pt x="4712" y="10161"/>
                  <a:pt x="5084" y="10410"/>
                  <a:pt x="5455" y="10410"/>
                </a:cubicBezTo>
                <a:cubicBezTo>
                  <a:pt x="5827" y="10410"/>
                  <a:pt x="6198" y="10161"/>
                  <a:pt x="6198" y="9662"/>
                </a:cubicBezTo>
                <a:lnTo>
                  <a:pt x="6198" y="8856"/>
                </a:lnTo>
                <a:cubicBezTo>
                  <a:pt x="6665" y="8749"/>
                  <a:pt x="7111" y="8580"/>
                  <a:pt x="7514" y="8325"/>
                </a:cubicBezTo>
                <a:lnTo>
                  <a:pt x="8087" y="8898"/>
                </a:lnTo>
                <a:cubicBezTo>
                  <a:pt x="8249" y="9060"/>
                  <a:pt x="8430" y="9128"/>
                  <a:pt x="8604" y="9128"/>
                </a:cubicBezTo>
                <a:cubicBezTo>
                  <a:pt x="9183" y="9128"/>
                  <a:pt x="9687" y="8375"/>
                  <a:pt x="9148" y="7837"/>
                </a:cubicBezTo>
                <a:lnTo>
                  <a:pt x="8575" y="7264"/>
                </a:lnTo>
                <a:cubicBezTo>
                  <a:pt x="8830" y="6861"/>
                  <a:pt x="8999" y="6415"/>
                  <a:pt x="9106" y="5948"/>
                </a:cubicBezTo>
                <a:lnTo>
                  <a:pt x="9912" y="5948"/>
                </a:lnTo>
                <a:cubicBezTo>
                  <a:pt x="10910" y="5948"/>
                  <a:pt x="10910" y="4462"/>
                  <a:pt x="9912" y="4462"/>
                </a:cubicBezTo>
                <a:lnTo>
                  <a:pt x="9106" y="4462"/>
                </a:lnTo>
                <a:cubicBezTo>
                  <a:pt x="8999" y="3995"/>
                  <a:pt x="8830" y="3550"/>
                  <a:pt x="8575" y="3147"/>
                </a:cubicBezTo>
                <a:lnTo>
                  <a:pt x="9148" y="2573"/>
                </a:lnTo>
                <a:cubicBezTo>
                  <a:pt x="9684" y="2022"/>
                  <a:pt x="9189" y="1271"/>
                  <a:pt x="8614" y="1271"/>
                </a:cubicBezTo>
                <a:cubicBezTo>
                  <a:pt x="8436" y="1271"/>
                  <a:pt x="8252" y="1343"/>
                  <a:pt x="8087" y="1512"/>
                </a:cubicBezTo>
                <a:lnTo>
                  <a:pt x="7514" y="2085"/>
                </a:lnTo>
                <a:cubicBezTo>
                  <a:pt x="7111" y="1831"/>
                  <a:pt x="6665" y="1640"/>
                  <a:pt x="6198" y="1555"/>
                </a:cubicBezTo>
                <a:lnTo>
                  <a:pt x="6198" y="748"/>
                </a:lnTo>
                <a:cubicBezTo>
                  <a:pt x="6198" y="250"/>
                  <a:pt x="5827" y="0"/>
                  <a:pt x="5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38"/>
          <p:cNvSpPr/>
          <p:nvPr/>
        </p:nvSpPr>
        <p:spPr>
          <a:xfrm>
            <a:off x="3437405" y="4166171"/>
            <a:ext cx="137358" cy="51470"/>
          </a:xfrm>
          <a:custGeom>
            <a:avLst/>
            <a:gdLst/>
            <a:ahLst/>
            <a:cxnLst/>
            <a:rect l="l" t="t" r="r" b="b"/>
            <a:pathLst>
              <a:path w="7918" h="2967" extrusionOk="0">
                <a:moveTo>
                  <a:pt x="2484" y="0"/>
                </a:moveTo>
                <a:cubicBezTo>
                  <a:pt x="2113" y="0"/>
                  <a:pt x="1741" y="250"/>
                  <a:pt x="1741" y="748"/>
                </a:cubicBezTo>
                <a:lnTo>
                  <a:pt x="998" y="748"/>
                </a:lnTo>
                <a:cubicBezTo>
                  <a:pt x="1" y="748"/>
                  <a:pt x="1" y="2234"/>
                  <a:pt x="998" y="2234"/>
                </a:cubicBezTo>
                <a:lnTo>
                  <a:pt x="1720" y="2234"/>
                </a:lnTo>
                <a:cubicBezTo>
                  <a:pt x="1720" y="2722"/>
                  <a:pt x="2091" y="2966"/>
                  <a:pt x="2463" y="2966"/>
                </a:cubicBezTo>
                <a:cubicBezTo>
                  <a:pt x="2834" y="2966"/>
                  <a:pt x="3206" y="2722"/>
                  <a:pt x="3206" y="2234"/>
                </a:cubicBezTo>
                <a:lnTo>
                  <a:pt x="6920" y="2234"/>
                </a:lnTo>
                <a:cubicBezTo>
                  <a:pt x="7917" y="2234"/>
                  <a:pt x="7917" y="748"/>
                  <a:pt x="6920" y="748"/>
                </a:cubicBezTo>
                <a:lnTo>
                  <a:pt x="3227" y="748"/>
                </a:lnTo>
                <a:cubicBezTo>
                  <a:pt x="3227" y="250"/>
                  <a:pt x="2856" y="0"/>
                  <a:pt x="24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38"/>
          <p:cNvSpPr/>
          <p:nvPr/>
        </p:nvSpPr>
        <p:spPr>
          <a:xfrm>
            <a:off x="3437405" y="4101742"/>
            <a:ext cx="137358" cy="51470"/>
          </a:xfrm>
          <a:custGeom>
            <a:avLst/>
            <a:gdLst/>
            <a:ahLst/>
            <a:cxnLst/>
            <a:rect l="l" t="t" r="r" b="b"/>
            <a:pathLst>
              <a:path w="7918" h="2967" extrusionOk="0">
                <a:moveTo>
                  <a:pt x="5450" y="0"/>
                </a:moveTo>
                <a:cubicBezTo>
                  <a:pt x="5079" y="0"/>
                  <a:pt x="4702" y="250"/>
                  <a:pt x="4691" y="748"/>
                </a:cubicBezTo>
                <a:lnTo>
                  <a:pt x="977" y="748"/>
                </a:lnTo>
                <a:cubicBezTo>
                  <a:pt x="1" y="748"/>
                  <a:pt x="1" y="2234"/>
                  <a:pt x="977" y="2234"/>
                </a:cubicBezTo>
                <a:lnTo>
                  <a:pt x="4691" y="2234"/>
                </a:lnTo>
                <a:cubicBezTo>
                  <a:pt x="4691" y="2722"/>
                  <a:pt x="5063" y="2966"/>
                  <a:pt x="5434" y="2966"/>
                </a:cubicBezTo>
                <a:cubicBezTo>
                  <a:pt x="5806" y="2966"/>
                  <a:pt x="6177" y="2722"/>
                  <a:pt x="6177" y="2234"/>
                </a:cubicBezTo>
                <a:lnTo>
                  <a:pt x="6941" y="2234"/>
                </a:lnTo>
                <a:cubicBezTo>
                  <a:pt x="7917" y="2234"/>
                  <a:pt x="7917" y="748"/>
                  <a:pt x="6941" y="748"/>
                </a:cubicBezTo>
                <a:lnTo>
                  <a:pt x="6177" y="748"/>
                </a:lnTo>
                <a:cubicBezTo>
                  <a:pt x="6188" y="250"/>
                  <a:pt x="5821" y="0"/>
                  <a:pt x="54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38"/>
          <p:cNvSpPr/>
          <p:nvPr/>
        </p:nvSpPr>
        <p:spPr>
          <a:xfrm>
            <a:off x="3437405" y="4037314"/>
            <a:ext cx="137358" cy="51470"/>
          </a:xfrm>
          <a:custGeom>
            <a:avLst/>
            <a:gdLst/>
            <a:ahLst/>
            <a:cxnLst/>
            <a:rect l="l" t="t" r="r" b="b"/>
            <a:pathLst>
              <a:path w="7918" h="2967" extrusionOk="0">
                <a:moveTo>
                  <a:pt x="2484" y="0"/>
                </a:moveTo>
                <a:cubicBezTo>
                  <a:pt x="2113" y="0"/>
                  <a:pt x="1741" y="250"/>
                  <a:pt x="1741" y="748"/>
                </a:cubicBezTo>
                <a:lnTo>
                  <a:pt x="998" y="748"/>
                </a:lnTo>
                <a:cubicBezTo>
                  <a:pt x="1" y="748"/>
                  <a:pt x="1" y="2234"/>
                  <a:pt x="998" y="2234"/>
                </a:cubicBezTo>
                <a:lnTo>
                  <a:pt x="1720" y="2234"/>
                </a:lnTo>
                <a:cubicBezTo>
                  <a:pt x="1720" y="2722"/>
                  <a:pt x="2091" y="2966"/>
                  <a:pt x="2463" y="2966"/>
                </a:cubicBezTo>
                <a:cubicBezTo>
                  <a:pt x="2834" y="2966"/>
                  <a:pt x="3206" y="2722"/>
                  <a:pt x="3206" y="2234"/>
                </a:cubicBezTo>
                <a:lnTo>
                  <a:pt x="6920" y="2234"/>
                </a:lnTo>
                <a:cubicBezTo>
                  <a:pt x="7910" y="2213"/>
                  <a:pt x="7917" y="748"/>
                  <a:pt x="6941" y="748"/>
                </a:cubicBezTo>
                <a:cubicBezTo>
                  <a:pt x="6934" y="748"/>
                  <a:pt x="6927" y="748"/>
                  <a:pt x="6920" y="748"/>
                </a:cubicBezTo>
                <a:lnTo>
                  <a:pt x="3227" y="748"/>
                </a:lnTo>
                <a:cubicBezTo>
                  <a:pt x="3227" y="250"/>
                  <a:pt x="2856" y="0"/>
                  <a:pt x="24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38"/>
          <p:cNvSpPr/>
          <p:nvPr/>
        </p:nvSpPr>
        <p:spPr>
          <a:xfrm>
            <a:off x="3592040" y="3618059"/>
            <a:ext cx="30219" cy="25865"/>
          </a:xfrm>
          <a:custGeom>
            <a:avLst/>
            <a:gdLst/>
            <a:ahLst/>
            <a:cxnLst/>
            <a:rect l="l" t="t" r="r" b="b"/>
            <a:pathLst>
              <a:path w="1742" h="1491" extrusionOk="0">
                <a:moveTo>
                  <a:pt x="998" y="0"/>
                </a:moveTo>
                <a:cubicBezTo>
                  <a:pt x="319" y="0"/>
                  <a:pt x="1" y="807"/>
                  <a:pt x="468" y="1274"/>
                </a:cubicBezTo>
                <a:cubicBezTo>
                  <a:pt x="617" y="1423"/>
                  <a:pt x="802" y="1490"/>
                  <a:pt x="984"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38"/>
          <p:cNvSpPr/>
          <p:nvPr/>
        </p:nvSpPr>
        <p:spPr>
          <a:xfrm>
            <a:off x="3389179" y="3410774"/>
            <a:ext cx="440349" cy="440349"/>
          </a:xfrm>
          <a:custGeom>
            <a:avLst/>
            <a:gdLst/>
            <a:ahLst/>
            <a:cxnLst/>
            <a:rect l="l" t="t" r="r" b="b"/>
            <a:pathLst>
              <a:path w="25384" h="25384" extrusionOk="0">
                <a:moveTo>
                  <a:pt x="13923" y="1507"/>
                </a:moveTo>
                <a:lnTo>
                  <a:pt x="13923" y="2484"/>
                </a:lnTo>
                <a:cubicBezTo>
                  <a:pt x="13923" y="2823"/>
                  <a:pt x="14178" y="3142"/>
                  <a:pt x="14539" y="3205"/>
                </a:cubicBezTo>
                <a:cubicBezTo>
                  <a:pt x="15812" y="3439"/>
                  <a:pt x="17022" y="3948"/>
                  <a:pt x="18104" y="4691"/>
                </a:cubicBezTo>
                <a:cubicBezTo>
                  <a:pt x="18219" y="4771"/>
                  <a:pt x="18356" y="4810"/>
                  <a:pt x="18496" y="4810"/>
                </a:cubicBezTo>
                <a:cubicBezTo>
                  <a:pt x="18691" y="4810"/>
                  <a:pt x="18890" y="4733"/>
                  <a:pt x="19038" y="4585"/>
                </a:cubicBezTo>
                <a:lnTo>
                  <a:pt x="19738" y="3906"/>
                </a:lnTo>
                <a:lnTo>
                  <a:pt x="21479" y="5667"/>
                </a:lnTo>
                <a:lnTo>
                  <a:pt x="20778" y="6346"/>
                </a:lnTo>
                <a:cubicBezTo>
                  <a:pt x="20524" y="6601"/>
                  <a:pt x="20502" y="7004"/>
                  <a:pt x="20693" y="7301"/>
                </a:cubicBezTo>
                <a:cubicBezTo>
                  <a:pt x="21415" y="8363"/>
                  <a:pt x="21924" y="9572"/>
                  <a:pt x="22179" y="10867"/>
                </a:cubicBezTo>
                <a:cubicBezTo>
                  <a:pt x="22243" y="11206"/>
                  <a:pt x="22540" y="11461"/>
                  <a:pt x="22901" y="11461"/>
                </a:cubicBezTo>
                <a:lnTo>
                  <a:pt x="23877" y="11461"/>
                </a:lnTo>
                <a:lnTo>
                  <a:pt x="23898" y="13944"/>
                </a:lnTo>
                <a:lnTo>
                  <a:pt x="22901" y="13944"/>
                </a:lnTo>
                <a:cubicBezTo>
                  <a:pt x="22540" y="13944"/>
                  <a:pt x="22243" y="14199"/>
                  <a:pt x="22179" y="14538"/>
                </a:cubicBezTo>
                <a:cubicBezTo>
                  <a:pt x="21924" y="15833"/>
                  <a:pt x="21436" y="17043"/>
                  <a:pt x="20693" y="18104"/>
                </a:cubicBezTo>
                <a:cubicBezTo>
                  <a:pt x="20502" y="18401"/>
                  <a:pt x="20545" y="18804"/>
                  <a:pt x="20778" y="19059"/>
                </a:cubicBezTo>
                <a:lnTo>
                  <a:pt x="21479" y="19759"/>
                </a:lnTo>
                <a:lnTo>
                  <a:pt x="19738" y="21500"/>
                </a:lnTo>
                <a:lnTo>
                  <a:pt x="19038" y="20799"/>
                </a:lnTo>
                <a:cubicBezTo>
                  <a:pt x="18892" y="20665"/>
                  <a:pt x="18696" y="20594"/>
                  <a:pt x="18500" y="20594"/>
                </a:cubicBezTo>
                <a:cubicBezTo>
                  <a:pt x="18355" y="20594"/>
                  <a:pt x="18209" y="20633"/>
                  <a:pt x="18083" y="20714"/>
                </a:cubicBezTo>
                <a:cubicBezTo>
                  <a:pt x="17022" y="21436"/>
                  <a:pt x="15812" y="21945"/>
                  <a:pt x="14517" y="22200"/>
                </a:cubicBezTo>
                <a:cubicBezTo>
                  <a:pt x="14178" y="22264"/>
                  <a:pt x="13923" y="22561"/>
                  <a:pt x="13923" y="22922"/>
                </a:cubicBezTo>
                <a:lnTo>
                  <a:pt x="13923" y="23898"/>
                </a:lnTo>
                <a:lnTo>
                  <a:pt x="11440" y="23898"/>
                </a:lnTo>
                <a:lnTo>
                  <a:pt x="11440" y="22900"/>
                </a:lnTo>
                <a:cubicBezTo>
                  <a:pt x="11440" y="22540"/>
                  <a:pt x="11185" y="22243"/>
                  <a:pt x="10846" y="22179"/>
                </a:cubicBezTo>
                <a:cubicBezTo>
                  <a:pt x="9572" y="21924"/>
                  <a:pt x="8363" y="21415"/>
                  <a:pt x="7280" y="20693"/>
                </a:cubicBezTo>
                <a:cubicBezTo>
                  <a:pt x="7149" y="20609"/>
                  <a:pt x="6998" y="20566"/>
                  <a:pt x="6848" y="20566"/>
                </a:cubicBezTo>
                <a:cubicBezTo>
                  <a:pt x="6657" y="20566"/>
                  <a:pt x="6468" y="20636"/>
                  <a:pt x="6325" y="20778"/>
                </a:cubicBezTo>
                <a:lnTo>
                  <a:pt x="5646" y="21478"/>
                </a:lnTo>
                <a:lnTo>
                  <a:pt x="3885" y="19717"/>
                </a:lnTo>
                <a:lnTo>
                  <a:pt x="4585" y="19038"/>
                </a:lnTo>
                <a:cubicBezTo>
                  <a:pt x="4840" y="18783"/>
                  <a:pt x="4882" y="18380"/>
                  <a:pt x="4670" y="18083"/>
                </a:cubicBezTo>
                <a:cubicBezTo>
                  <a:pt x="3948" y="17022"/>
                  <a:pt x="3439" y="15791"/>
                  <a:pt x="3205" y="14517"/>
                </a:cubicBezTo>
                <a:cubicBezTo>
                  <a:pt x="3121" y="14178"/>
                  <a:pt x="2823" y="13923"/>
                  <a:pt x="2463" y="13923"/>
                </a:cubicBezTo>
                <a:lnTo>
                  <a:pt x="1486" y="13923"/>
                </a:lnTo>
                <a:lnTo>
                  <a:pt x="1486" y="11440"/>
                </a:lnTo>
                <a:lnTo>
                  <a:pt x="2463" y="11440"/>
                </a:lnTo>
                <a:cubicBezTo>
                  <a:pt x="2823" y="11440"/>
                  <a:pt x="3121" y="11185"/>
                  <a:pt x="3205" y="10846"/>
                </a:cubicBezTo>
                <a:cubicBezTo>
                  <a:pt x="3439" y="9572"/>
                  <a:pt x="3948" y="8341"/>
                  <a:pt x="4670" y="7280"/>
                </a:cubicBezTo>
                <a:cubicBezTo>
                  <a:pt x="4882" y="6983"/>
                  <a:pt x="4840" y="6580"/>
                  <a:pt x="4585" y="6325"/>
                </a:cubicBezTo>
                <a:lnTo>
                  <a:pt x="3885" y="5667"/>
                </a:lnTo>
                <a:lnTo>
                  <a:pt x="5646" y="3906"/>
                </a:lnTo>
                <a:lnTo>
                  <a:pt x="6346" y="4606"/>
                </a:lnTo>
                <a:cubicBezTo>
                  <a:pt x="6481" y="4740"/>
                  <a:pt x="6671" y="4811"/>
                  <a:pt x="6865" y="4811"/>
                </a:cubicBezTo>
                <a:cubicBezTo>
                  <a:pt x="7008" y="4811"/>
                  <a:pt x="7154" y="4772"/>
                  <a:pt x="7280" y="4691"/>
                </a:cubicBezTo>
                <a:cubicBezTo>
                  <a:pt x="8363" y="3969"/>
                  <a:pt x="9572" y="3460"/>
                  <a:pt x="10846" y="3205"/>
                </a:cubicBezTo>
                <a:cubicBezTo>
                  <a:pt x="11185" y="3142"/>
                  <a:pt x="11440" y="2844"/>
                  <a:pt x="11440" y="2484"/>
                </a:cubicBezTo>
                <a:lnTo>
                  <a:pt x="11440" y="1507"/>
                </a:lnTo>
                <a:close/>
                <a:moveTo>
                  <a:pt x="10697" y="1"/>
                </a:moveTo>
                <a:cubicBezTo>
                  <a:pt x="10294" y="1"/>
                  <a:pt x="9954" y="340"/>
                  <a:pt x="9954" y="743"/>
                </a:cubicBezTo>
                <a:lnTo>
                  <a:pt x="9954" y="1868"/>
                </a:lnTo>
                <a:cubicBezTo>
                  <a:pt x="8915" y="2144"/>
                  <a:pt x="7896" y="2569"/>
                  <a:pt x="6962" y="3120"/>
                </a:cubicBezTo>
                <a:lnTo>
                  <a:pt x="6177" y="2314"/>
                </a:lnTo>
                <a:cubicBezTo>
                  <a:pt x="6028" y="2187"/>
                  <a:pt x="5837" y="2102"/>
                  <a:pt x="5646" y="2102"/>
                </a:cubicBezTo>
                <a:cubicBezTo>
                  <a:pt x="5434" y="2102"/>
                  <a:pt x="5243" y="2187"/>
                  <a:pt x="5116" y="2314"/>
                </a:cubicBezTo>
                <a:lnTo>
                  <a:pt x="2314" y="5137"/>
                </a:lnTo>
                <a:cubicBezTo>
                  <a:pt x="2017" y="5412"/>
                  <a:pt x="2017" y="5901"/>
                  <a:pt x="2314" y="6198"/>
                </a:cubicBezTo>
                <a:lnTo>
                  <a:pt x="3099" y="6983"/>
                </a:lnTo>
                <a:cubicBezTo>
                  <a:pt x="2548" y="7917"/>
                  <a:pt x="2123" y="8914"/>
                  <a:pt x="1868" y="9975"/>
                </a:cubicBezTo>
                <a:lnTo>
                  <a:pt x="744" y="9975"/>
                </a:lnTo>
                <a:cubicBezTo>
                  <a:pt x="319" y="9975"/>
                  <a:pt x="1" y="10315"/>
                  <a:pt x="1" y="10718"/>
                </a:cubicBezTo>
                <a:lnTo>
                  <a:pt x="1" y="14687"/>
                </a:lnTo>
                <a:cubicBezTo>
                  <a:pt x="1" y="15090"/>
                  <a:pt x="319" y="15430"/>
                  <a:pt x="744" y="15430"/>
                </a:cubicBezTo>
                <a:lnTo>
                  <a:pt x="1868" y="15430"/>
                </a:lnTo>
                <a:cubicBezTo>
                  <a:pt x="2123" y="16470"/>
                  <a:pt x="2548" y="17489"/>
                  <a:pt x="3099" y="18422"/>
                </a:cubicBezTo>
                <a:lnTo>
                  <a:pt x="2314" y="19208"/>
                </a:lnTo>
                <a:cubicBezTo>
                  <a:pt x="2017" y="19505"/>
                  <a:pt x="2017" y="19972"/>
                  <a:pt x="2314" y="20269"/>
                </a:cubicBezTo>
                <a:lnTo>
                  <a:pt x="5116" y="23070"/>
                </a:lnTo>
                <a:cubicBezTo>
                  <a:pt x="5264" y="23219"/>
                  <a:pt x="5455" y="23293"/>
                  <a:pt x="5646" y="23293"/>
                </a:cubicBezTo>
                <a:cubicBezTo>
                  <a:pt x="5837" y="23293"/>
                  <a:pt x="6028" y="23219"/>
                  <a:pt x="6177" y="23070"/>
                </a:cubicBezTo>
                <a:lnTo>
                  <a:pt x="6983" y="22285"/>
                </a:lnTo>
                <a:cubicBezTo>
                  <a:pt x="7896" y="22837"/>
                  <a:pt x="8915" y="23261"/>
                  <a:pt x="9976" y="23516"/>
                </a:cubicBezTo>
                <a:lnTo>
                  <a:pt x="9976" y="24641"/>
                </a:lnTo>
                <a:cubicBezTo>
                  <a:pt x="9976" y="25065"/>
                  <a:pt x="10294" y="25384"/>
                  <a:pt x="10718" y="25384"/>
                </a:cubicBezTo>
                <a:lnTo>
                  <a:pt x="14687" y="25384"/>
                </a:lnTo>
                <a:cubicBezTo>
                  <a:pt x="15090" y="25384"/>
                  <a:pt x="15430" y="25065"/>
                  <a:pt x="15430" y="24641"/>
                </a:cubicBezTo>
                <a:lnTo>
                  <a:pt x="15430" y="23516"/>
                </a:lnTo>
                <a:cubicBezTo>
                  <a:pt x="16470" y="23261"/>
                  <a:pt x="17489" y="22837"/>
                  <a:pt x="18423" y="22285"/>
                </a:cubicBezTo>
                <a:lnTo>
                  <a:pt x="19208" y="23070"/>
                </a:lnTo>
                <a:cubicBezTo>
                  <a:pt x="19356" y="23219"/>
                  <a:pt x="19547" y="23293"/>
                  <a:pt x="19738" y="23293"/>
                </a:cubicBezTo>
                <a:cubicBezTo>
                  <a:pt x="19929" y="23293"/>
                  <a:pt x="20120" y="23219"/>
                  <a:pt x="20269" y="23070"/>
                </a:cubicBezTo>
                <a:lnTo>
                  <a:pt x="23070" y="20269"/>
                </a:lnTo>
                <a:cubicBezTo>
                  <a:pt x="23219" y="20120"/>
                  <a:pt x="23283" y="19929"/>
                  <a:pt x="23283" y="19738"/>
                </a:cubicBezTo>
                <a:cubicBezTo>
                  <a:pt x="23283" y="19526"/>
                  <a:pt x="23219" y="19335"/>
                  <a:pt x="23070" y="19208"/>
                </a:cubicBezTo>
                <a:lnTo>
                  <a:pt x="22285" y="18401"/>
                </a:lnTo>
                <a:cubicBezTo>
                  <a:pt x="22837" y="17467"/>
                  <a:pt x="23261" y="16470"/>
                  <a:pt x="23516" y="15409"/>
                </a:cubicBezTo>
                <a:lnTo>
                  <a:pt x="24641" y="15409"/>
                </a:lnTo>
                <a:cubicBezTo>
                  <a:pt x="25065" y="15409"/>
                  <a:pt x="25384" y="15069"/>
                  <a:pt x="25384" y="14666"/>
                </a:cubicBezTo>
                <a:lnTo>
                  <a:pt x="25384" y="10718"/>
                </a:lnTo>
                <a:cubicBezTo>
                  <a:pt x="25384" y="10306"/>
                  <a:pt x="25084" y="9975"/>
                  <a:pt x="24679" y="9975"/>
                </a:cubicBezTo>
                <a:cubicBezTo>
                  <a:pt x="24666" y="9975"/>
                  <a:pt x="24654" y="9975"/>
                  <a:pt x="24641" y="9975"/>
                </a:cubicBezTo>
                <a:lnTo>
                  <a:pt x="23495" y="9975"/>
                </a:lnTo>
                <a:cubicBezTo>
                  <a:pt x="23240" y="8914"/>
                  <a:pt x="22837" y="7917"/>
                  <a:pt x="22285" y="6983"/>
                </a:cubicBezTo>
                <a:lnTo>
                  <a:pt x="23070" y="6198"/>
                </a:lnTo>
                <a:cubicBezTo>
                  <a:pt x="23219" y="6049"/>
                  <a:pt x="23283" y="5858"/>
                  <a:pt x="23283" y="5667"/>
                </a:cubicBezTo>
                <a:cubicBezTo>
                  <a:pt x="23283" y="5455"/>
                  <a:pt x="23219" y="5264"/>
                  <a:pt x="23070" y="5137"/>
                </a:cubicBezTo>
                <a:lnTo>
                  <a:pt x="20269" y="2314"/>
                </a:lnTo>
                <a:cubicBezTo>
                  <a:pt x="20120" y="2165"/>
                  <a:pt x="19929" y="2091"/>
                  <a:pt x="19738" y="2091"/>
                </a:cubicBezTo>
                <a:cubicBezTo>
                  <a:pt x="19547" y="2091"/>
                  <a:pt x="19356" y="2165"/>
                  <a:pt x="19208" y="2314"/>
                </a:cubicBezTo>
                <a:lnTo>
                  <a:pt x="18401" y="3120"/>
                </a:lnTo>
                <a:cubicBezTo>
                  <a:pt x="17467" y="2569"/>
                  <a:pt x="16470" y="2144"/>
                  <a:pt x="15409" y="1868"/>
                </a:cubicBezTo>
                <a:lnTo>
                  <a:pt x="15409" y="743"/>
                </a:lnTo>
                <a:cubicBezTo>
                  <a:pt x="15409" y="340"/>
                  <a:pt x="15090" y="1"/>
                  <a:pt x="146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38"/>
          <p:cNvSpPr/>
          <p:nvPr/>
        </p:nvSpPr>
        <p:spPr>
          <a:xfrm>
            <a:off x="3505164" y="3662781"/>
            <a:ext cx="208031" cy="101361"/>
          </a:xfrm>
          <a:custGeom>
            <a:avLst/>
            <a:gdLst/>
            <a:ahLst/>
            <a:cxnLst/>
            <a:rect l="l" t="t" r="r" b="b"/>
            <a:pathLst>
              <a:path w="11992" h="5843" extrusionOk="0">
                <a:moveTo>
                  <a:pt x="7449" y="1582"/>
                </a:moveTo>
                <a:lnTo>
                  <a:pt x="9890" y="2983"/>
                </a:lnTo>
                <a:cubicBezTo>
                  <a:pt x="8786" y="3874"/>
                  <a:pt x="7407" y="4362"/>
                  <a:pt x="6006" y="4362"/>
                </a:cubicBezTo>
                <a:cubicBezTo>
                  <a:pt x="4584" y="4362"/>
                  <a:pt x="3205" y="3874"/>
                  <a:pt x="2101" y="2983"/>
                </a:cubicBezTo>
                <a:lnTo>
                  <a:pt x="4542" y="1582"/>
                </a:lnTo>
                <a:cubicBezTo>
                  <a:pt x="5009" y="1784"/>
                  <a:pt x="5502" y="1884"/>
                  <a:pt x="5996" y="1884"/>
                </a:cubicBezTo>
                <a:cubicBezTo>
                  <a:pt x="6489" y="1884"/>
                  <a:pt x="6983" y="1784"/>
                  <a:pt x="7449" y="1582"/>
                </a:cubicBezTo>
                <a:close/>
                <a:moveTo>
                  <a:pt x="4510" y="1"/>
                </a:moveTo>
                <a:cubicBezTo>
                  <a:pt x="4383" y="1"/>
                  <a:pt x="4255" y="33"/>
                  <a:pt x="4139" y="96"/>
                </a:cubicBezTo>
                <a:lnTo>
                  <a:pt x="509" y="2197"/>
                </a:lnTo>
                <a:cubicBezTo>
                  <a:pt x="85" y="2431"/>
                  <a:pt x="0" y="2983"/>
                  <a:pt x="318" y="3344"/>
                </a:cubicBezTo>
                <a:cubicBezTo>
                  <a:pt x="1846" y="5010"/>
                  <a:pt x="3921" y="5843"/>
                  <a:pt x="5996" y="5843"/>
                </a:cubicBezTo>
                <a:cubicBezTo>
                  <a:pt x="8070" y="5843"/>
                  <a:pt x="10145" y="5010"/>
                  <a:pt x="11673" y="3344"/>
                </a:cubicBezTo>
                <a:cubicBezTo>
                  <a:pt x="11991" y="2983"/>
                  <a:pt x="11906" y="2431"/>
                  <a:pt x="11503" y="2197"/>
                </a:cubicBezTo>
                <a:lnTo>
                  <a:pt x="7853" y="96"/>
                </a:lnTo>
                <a:cubicBezTo>
                  <a:pt x="7736" y="33"/>
                  <a:pt x="7609" y="1"/>
                  <a:pt x="7481" y="1"/>
                </a:cubicBezTo>
                <a:cubicBezTo>
                  <a:pt x="7354" y="1"/>
                  <a:pt x="7227" y="33"/>
                  <a:pt x="7110" y="96"/>
                </a:cubicBezTo>
                <a:cubicBezTo>
                  <a:pt x="6770" y="298"/>
                  <a:pt x="6388" y="399"/>
                  <a:pt x="6004" y="399"/>
                </a:cubicBezTo>
                <a:cubicBezTo>
                  <a:pt x="5619" y="399"/>
                  <a:pt x="5232" y="298"/>
                  <a:pt x="4881" y="96"/>
                </a:cubicBezTo>
                <a:cubicBezTo>
                  <a:pt x="4765" y="33"/>
                  <a:pt x="4637" y="1"/>
                  <a:pt x="45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38"/>
          <p:cNvSpPr/>
          <p:nvPr/>
        </p:nvSpPr>
        <p:spPr>
          <a:xfrm>
            <a:off x="3458395" y="3500651"/>
            <a:ext cx="138086" cy="180015"/>
          </a:xfrm>
          <a:custGeom>
            <a:avLst/>
            <a:gdLst/>
            <a:ahLst/>
            <a:cxnLst/>
            <a:rect l="l" t="t" r="r" b="b"/>
            <a:pathLst>
              <a:path w="7960" h="10377" extrusionOk="0">
                <a:moveTo>
                  <a:pt x="6474" y="1738"/>
                </a:moveTo>
                <a:lnTo>
                  <a:pt x="6474" y="4540"/>
                </a:lnTo>
                <a:cubicBezTo>
                  <a:pt x="5646" y="5155"/>
                  <a:pt x="5137" y="6068"/>
                  <a:pt x="5009" y="7065"/>
                </a:cubicBezTo>
                <a:lnTo>
                  <a:pt x="2569" y="8466"/>
                </a:lnTo>
                <a:cubicBezTo>
                  <a:pt x="2526" y="8148"/>
                  <a:pt x="2505" y="7829"/>
                  <a:pt x="2505" y="7511"/>
                </a:cubicBezTo>
                <a:cubicBezTo>
                  <a:pt x="2505" y="4943"/>
                  <a:pt x="4076" y="2672"/>
                  <a:pt x="6474" y="1738"/>
                </a:cubicBezTo>
                <a:close/>
                <a:moveTo>
                  <a:pt x="7212" y="1"/>
                </a:moveTo>
                <a:cubicBezTo>
                  <a:pt x="7158" y="1"/>
                  <a:pt x="7102" y="7"/>
                  <a:pt x="7047" y="19"/>
                </a:cubicBezTo>
                <a:cubicBezTo>
                  <a:pt x="2632" y="996"/>
                  <a:pt x="1" y="5537"/>
                  <a:pt x="1380" y="9846"/>
                </a:cubicBezTo>
                <a:cubicBezTo>
                  <a:pt x="1444" y="10058"/>
                  <a:pt x="1592" y="10228"/>
                  <a:pt x="1805" y="10313"/>
                </a:cubicBezTo>
                <a:cubicBezTo>
                  <a:pt x="1890" y="10355"/>
                  <a:pt x="1996" y="10355"/>
                  <a:pt x="2081" y="10376"/>
                </a:cubicBezTo>
                <a:cubicBezTo>
                  <a:pt x="2208" y="10355"/>
                  <a:pt x="2335" y="10334"/>
                  <a:pt x="2441" y="10270"/>
                </a:cubicBezTo>
                <a:lnTo>
                  <a:pt x="6092" y="8169"/>
                </a:lnTo>
                <a:cubicBezTo>
                  <a:pt x="6325" y="8042"/>
                  <a:pt x="6474" y="7787"/>
                  <a:pt x="6474" y="7532"/>
                </a:cubicBezTo>
                <a:lnTo>
                  <a:pt x="6474" y="7511"/>
                </a:lnTo>
                <a:cubicBezTo>
                  <a:pt x="6474" y="6705"/>
                  <a:pt x="6898" y="5983"/>
                  <a:pt x="7577" y="5580"/>
                </a:cubicBezTo>
                <a:cubicBezTo>
                  <a:pt x="7811" y="5452"/>
                  <a:pt x="7959" y="5198"/>
                  <a:pt x="7959" y="4943"/>
                </a:cubicBezTo>
                <a:lnTo>
                  <a:pt x="7959" y="741"/>
                </a:lnTo>
                <a:cubicBezTo>
                  <a:pt x="7959" y="330"/>
                  <a:pt x="7614" y="1"/>
                  <a:pt x="72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38"/>
          <p:cNvSpPr/>
          <p:nvPr/>
        </p:nvSpPr>
        <p:spPr>
          <a:xfrm>
            <a:off x="3622242" y="3500391"/>
            <a:ext cx="137704" cy="179894"/>
          </a:xfrm>
          <a:custGeom>
            <a:avLst/>
            <a:gdLst/>
            <a:ahLst/>
            <a:cxnLst/>
            <a:rect l="l" t="t" r="r" b="b"/>
            <a:pathLst>
              <a:path w="7938" h="10370" extrusionOk="0">
                <a:moveTo>
                  <a:pt x="1486" y="1753"/>
                </a:moveTo>
                <a:cubicBezTo>
                  <a:pt x="3863" y="2687"/>
                  <a:pt x="5433" y="4958"/>
                  <a:pt x="5454" y="7526"/>
                </a:cubicBezTo>
                <a:cubicBezTo>
                  <a:pt x="5454" y="7844"/>
                  <a:pt x="5412" y="8163"/>
                  <a:pt x="5370" y="8481"/>
                </a:cubicBezTo>
                <a:lnTo>
                  <a:pt x="2950" y="7080"/>
                </a:lnTo>
                <a:cubicBezTo>
                  <a:pt x="2823" y="6083"/>
                  <a:pt x="2292" y="5170"/>
                  <a:pt x="1486" y="4555"/>
                </a:cubicBezTo>
                <a:lnTo>
                  <a:pt x="1486" y="1753"/>
                </a:lnTo>
                <a:close/>
                <a:moveTo>
                  <a:pt x="748" y="0"/>
                </a:moveTo>
                <a:cubicBezTo>
                  <a:pt x="341" y="0"/>
                  <a:pt x="0" y="318"/>
                  <a:pt x="0" y="756"/>
                </a:cubicBezTo>
                <a:lnTo>
                  <a:pt x="0" y="4958"/>
                </a:lnTo>
                <a:cubicBezTo>
                  <a:pt x="0" y="5213"/>
                  <a:pt x="127" y="5467"/>
                  <a:pt x="361" y="5595"/>
                </a:cubicBezTo>
                <a:cubicBezTo>
                  <a:pt x="1061" y="5998"/>
                  <a:pt x="1486" y="6720"/>
                  <a:pt x="1486" y="7526"/>
                </a:cubicBezTo>
                <a:cubicBezTo>
                  <a:pt x="1486" y="7802"/>
                  <a:pt x="1613" y="8035"/>
                  <a:pt x="1846" y="8163"/>
                </a:cubicBezTo>
                <a:lnTo>
                  <a:pt x="5497" y="10264"/>
                </a:lnTo>
                <a:cubicBezTo>
                  <a:pt x="5603" y="10328"/>
                  <a:pt x="5730" y="10370"/>
                  <a:pt x="5858" y="10370"/>
                </a:cubicBezTo>
                <a:cubicBezTo>
                  <a:pt x="5964" y="10370"/>
                  <a:pt x="6049" y="10349"/>
                  <a:pt x="6134" y="10328"/>
                </a:cubicBezTo>
                <a:cubicBezTo>
                  <a:pt x="6346" y="10243"/>
                  <a:pt x="6494" y="10073"/>
                  <a:pt x="6579" y="9861"/>
                </a:cubicBezTo>
                <a:cubicBezTo>
                  <a:pt x="7938" y="5552"/>
                  <a:pt x="5306" y="989"/>
                  <a:pt x="891" y="13"/>
                </a:cubicBezTo>
                <a:cubicBezTo>
                  <a:pt x="843" y="4"/>
                  <a:pt x="795" y="0"/>
                  <a:pt x="7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38"/>
          <p:cNvSpPr/>
          <p:nvPr/>
        </p:nvSpPr>
        <p:spPr>
          <a:xfrm>
            <a:off x="3546139" y="3090834"/>
            <a:ext cx="110347" cy="94561"/>
          </a:xfrm>
          <a:custGeom>
            <a:avLst/>
            <a:gdLst/>
            <a:ahLst/>
            <a:cxnLst/>
            <a:rect l="l" t="t" r="r" b="b"/>
            <a:pathLst>
              <a:path w="6361" h="5451" extrusionOk="0">
                <a:moveTo>
                  <a:pt x="3627" y="1478"/>
                </a:moveTo>
                <a:cubicBezTo>
                  <a:pt x="4265" y="1478"/>
                  <a:pt x="4875" y="1972"/>
                  <a:pt x="4875" y="2717"/>
                </a:cubicBezTo>
                <a:cubicBezTo>
                  <a:pt x="4875" y="3396"/>
                  <a:pt x="4323" y="3948"/>
                  <a:pt x="3644" y="3948"/>
                </a:cubicBezTo>
                <a:cubicBezTo>
                  <a:pt x="2541" y="3948"/>
                  <a:pt x="1989" y="2611"/>
                  <a:pt x="2753" y="1847"/>
                </a:cubicBezTo>
                <a:cubicBezTo>
                  <a:pt x="3008" y="1592"/>
                  <a:pt x="3321" y="1478"/>
                  <a:pt x="3627" y="1478"/>
                </a:cubicBezTo>
                <a:close/>
                <a:moveTo>
                  <a:pt x="3618" y="0"/>
                </a:moveTo>
                <a:cubicBezTo>
                  <a:pt x="1195" y="0"/>
                  <a:pt x="0" y="2936"/>
                  <a:pt x="1713" y="4648"/>
                </a:cubicBezTo>
                <a:cubicBezTo>
                  <a:pt x="2267" y="5203"/>
                  <a:pt x="2947" y="5450"/>
                  <a:pt x="3614" y="5450"/>
                </a:cubicBezTo>
                <a:cubicBezTo>
                  <a:pt x="5016" y="5450"/>
                  <a:pt x="6361" y="4357"/>
                  <a:pt x="6361" y="2717"/>
                </a:cubicBezTo>
                <a:cubicBezTo>
                  <a:pt x="6361" y="1210"/>
                  <a:pt x="5151" y="1"/>
                  <a:pt x="3644" y="1"/>
                </a:cubicBezTo>
                <a:cubicBezTo>
                  <a:pt x="3636" y="1"/>
                  <a:pt x="3627" y="0"/>
                  <a:pt x="36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38"/>
          <p:cNvSpPr/>
          <p:nvPr/>
        </p:nvSpPr>
        <p:spPr>
          <a:xfrm>
            <a:off x="3467971" y="2950562"/>
            <a:ext cx="17" cy="17"/>
          </a:xfrm>
          <a:custGeom>
            <a:avLst/>
            <a:gdLst/>
            <a:ahLst/>
            <a:cxnLst/>
            <a:rect l="l" t="t" r="r" b="b"/>
            <a:pathLst>
              <a:path w="1" h="1" extrusionOk="0">
                <a:moveTo>
                  <a:pt x="1" y="1"/>
                </a:moveTo>
                <a:close/>
                <a:moveTo>
                  <a:pt x="1"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38"/>
          <p:cNvSpPr/>
          <p:nvPr/>
        </p:nvSpPr>
        <p:spPr>
          <a:xfrm>
            <a:off x="3385137" y="2813846"/>
            <a:ext cx="445137" cy="440470"/>
          </a:xfrm>
          <a:custGeom>
            <a:avLst/>
            <a:gdLst/>
            <a:ahLst/>
            <a:cxnLst/>
            <a:rect l="l" t="t" r="r" b="b"/>
            <a:pathLst>
              <a:path w="25660" h="25391" extrusionOk="0">
                <a:moveTo>
                  <a:pt x="15618" y="1478"/>
                </a:moveTo>
                <a:cubicBezTo>
                  <a:pt x="16179" y="1478"/>
                  <a:pt x="16747" y="1579"/>
                  <a:pt x="17297" y="1791"/>
                </a:cubicBezTo>
                <a:cubicBezTo>
                  <a:pt x="19526" y="2661"/>
                  <a:pt x="20757" y="5038"/>
                  <a:pt x="20184" y="7351"/>
                </a:cubicBezTo>
                <a:cubicBezTo>
                  <a:pt x="19504" y="7542"/>
                  <a:pt x="18889" y="7903"/>
                  <a:pt x="18380" y="8412"/>
                </a:cubicBezTo>
                <a:cubicBezTo>
                  <a:pt x="17841" y="8951"/>
                  <a:pt x="18344" y="9703"/>
                  <a:pt x="18924" y="9703"/>
                </a:cubicBezTo>
                <a:cubicBezTo>
                  <a:pt x="19098" y="9703"/>
                  <a:pt x="19279" y="9635"/>
                  <a:pt x="19441" y="9473"/>
                </a:cubicBezTo>
                <a:cubicBezTo>
                  <a:pt x="19844" y="9070"/>
                  <a:pt x="20353" y="8794"/>
                  <a:pt x="20905" y="8709"/>
                </a:cubicBezTo>
                <a:cubicBezTo>
                  <a:pt x="21054" y="8688"/>
                  <a:pt x="21224" y="8667"/>
                  <a:pt x="21372" y="8667"/>
                </a:cubicBezTo>
                <a:cubicBezTo>
                  <a:pt x="22837" y="8709"/>
                  <a:pt x="24004" y="9919"/>
                  <a:pt x="24004" y="11383"/>
                </a:cubicBezTo>
                <a:cubicBezTo>
                  <a:pt x="24004" y="12869"/>
                  <a:pt x="22837" y="14079"/>
                  <a:pt x="21372" y="14121"/>
                </a:cubicBezTo>
                <a:lnTo>
                  <a:pt x="21351" y="14142"/>
                </a:lnTo>
                <a:lnTo>
                  <a:pt x="18019" y="14142"/>
                </a:lnTo>
                <a:lnTo>
                  <a:pt x="17976" y="14058"/>
                </a:lnTo>
                <a:cubicBezTo>
                  <a:pt x="17835" y="13831"/>
                  <a:pt x="17590" y="13699"/>
                  <a:pt x="17335" y="13699"/>
                </a:cubicBezTo>
                <a:cubicBezTo>
                  <a:pt x="17208" y="13699"/>
                  <a:pt x="17078" y="13732"/>
                  <a:pt x="16958" y="13803"/>
                </a:cubicBezTo>
                <a:lnTo>
                  <a:pt x="16342" y="14142"/>
                </a:lnTo>
                <a:cubicBezTo>
                  <a:pt x="15981" y="13867"/>
                  <a:pt x="15578" y="13633"/>
                  <a:pt x="15154" y="13463"/>
                </a:cubicBezTo>
                <a:lnTo>
                  <a:pt x="15154" y="12742"/>
                </a:lnTo>
                <a:cubicBezTo>
                  <a:pt x="15154" y="12338"/>
                  <a:pt x="14814" y="11999"/>
                  <a:pt x="14411" y="11999"/>
                </a:cubicBezTo>
                <a:lnTo>
                  <a:pt x="11440" y="11999"/>
                </a:lnTo>
                <a:cubicBezTo>
                  <a:pt x="11015" y="11999"/>
                  <a:pt x="10697" y="12338"/>
                  <a:pt x="10697" y="12742"/>
                </a:cubicBezTo>
                <a:lnTo>
                  <a:pt x="10697" y="13442"/>
                </a:lnTo>
                <a:cubicBezTo>
                  <a:pt x="10272" y="13633"/>
                  <a:pt x="9869" y="13867"/>
                  <a:pt x="9487" y="14142"/>
                </a:cubicBezTo>
                <a:lnTo>
                  <a:pt x="8893" y="13782"/>
                </a:lnTo>
                <a:cubicBezTo>
                  <a:pt x="8765" y="13725"/>
                  <a:pt x="8638" y="13687"/>
                  <a:pt x="8511" y="13687"/>
                </a:cubicBezTo>
                <a:cubicBezTo>
                  <a:pt x="8447" y="13687"/>
                  <a:pt x="8383" y="13697"/>
                  <a:pt x="8320" y="13718"/>
                </a:cubicBezTo>
                <a:cubicBezTo>
                  <a:pt x="8129" y="13760"/>
                  <a:pt x="7959" y="13888"/>
                  <a:pt x="7874" y="14058"/>
                </a:cubicBezTo>
                <a:lnTo>
                  <a:pt x="7832" y="14121"/>
                </a:lnTo>
                <a:lnTo>
                  <a:pt x="4500" y="14121"/>
                </a:lnTo>
                <a:cubicBezTo>
                  <a:pt x="4492" y="14121"/>
                  <a:pt x="4484" y="14121"/>
                  <a:pt x="4477" y="14121"/>
                </a:cubicBezTo>
                <a:cubicBezTo>
                  <a:pt x="1503" y="14121"/>
                  <a:pt x="708" y="10022"/>
                  <a:pt x="3460" y="8879"/>
                </a:cubicBezTo>
                <a:lnTo>
                  <a:pt x="3460" y="8879"/>
                </a:lnTo>
                <a:cubicBezTo>
                  <a:pt x="3714" y="9728"/>
                  <a:pt x="4160" y="10492"/>
                  <a:pt x="4797" y="11129"/>
                </a:cubicBezTo>
                <a:cubicBezTo>
                  <a:pt x="4958" y="11290"/>
                  <a:pt x="5139" y="11358"/>
                  <a:pt x="5314" y="11358"/>
                </a:cubicBezTo>
                <a:cubicBezTo>
                  <a:pt x="5893" y="11358"/>
                  <a:pt x="6397" y="10606"/>
                  <a:pt x="5858" y="10068"/>
                </a:cubicBezTo>
                <a:cubicBezTo>
                  <a:pt x="5264" y="9473"/>
                  <a:pt x="4882" y="8688"/>
                  <a:pt x="4797" y="7882"/>
                </a:cubicBezTo>
                <a:cubicBezTo>
                  <a:pt x="4776" y="7754"/>
                  <a:pt x="4754" y="7521"/>
                  <a:pt x="4754" y="7436"/>
                </a:cubicBezTo>
                <a:cubicBezTo>
                  <a:pt x="4754" y="5256"/>
                  <a:pt x="6544" y="3696"/>
                  <a:pt x="8477" y="3696"/>
                </a:cubicBezTo>
                <a:cubicBezTo>
                  <a:pt x="9122" y="3696"/>
                  <a:pt x="9784" y="3870"/>
                  <a:pt x="10400" y="4252"/>
                </a:cubicBezTo>
                <a:cubicBezTo>
                  <a:pt x="10524" y="4322"/>
                  <a:pt x="10658" y="4355"/>
                  <a:pt x="10788" y="4355"/>
                </a:cubicBezTo>
                <a:cubicBezTo>
                  <a:pt x="11059" y="4355"/>
                  <a:pt x="11318" y="4213"/>
                  <a:pt x="11461" y="3955"/>
                </a:cubicBezTo>
                <a:cubicBezTo>
                  <a:pt x="12305" y="2394"/>
                  <a:pt x="13928" y="1478"/>
                  <a:pt x="15618" y="1478"/>
                </a:cubicBezTo>
                <a:close/>
                <a:moveTo>
                  <a:pt x="13647" y="13506"/>
                </a:moveTo>
                <a:lnTo>
                  <a:pt x="13647" y="13973"/>
                </a:lnTo>
                <a:cubicBezTo>
                  <a:pt x="13647" y="14291"/>
                  <a:pt x="13859" y="14588"/>
                  <a:pt x="14177" y="14673"/>
                </a:cubicBezTo>
                <a:cubicBezTo>
                  <a:pt x="14772" y="14864"/>
                  <a:pt x="15302" y="15182"/>
                  <a:pt x="15769" y="15607"/>
                </a:cubicBezTo>
                <a:cubicBezTo>
                  <a:pt x="15905" y="15730"/>
                  <a:pt x="16084" y="15796"/>
                  <a:pt x="16265" y="15796"/>
                </a:cubicBezTo>
                <a:cubicBezTo>
                  <a:pt x="16394" y="15796"/>
                  <a:pt x="16524" y="15763"/>
                  <a:pt x="16639" y="15692"/>
                </a:cubicBezTo>
                <a:lnTo>
                  <a:pt x="17064" y="15458"/>
                </a:lnTo>
                <a:lnTo>
                  <a:pt x="17807" y="16732"/>
                </a:lnTo>
                <a:lnTo>
                  <a:pt x="17382" y="16986"/>
                </a:lnTo>
                <a:cubicBezTo>
                  <a:pt x="17106" y="17135"/>
                  <a:pt x="16958" y="17453"/>
                  <a:pt x="17021" y="17772"/>
                </a:cubicBezTo>
                <a:lnTo>
                  <a:pt x="17021" y="17793"/>
                </a:lnTo>
                <a:cubicBezTo>
                  <a:pt x="17170" y="18387"/>
                  <a:pt x="17170" y="19003"/>
                  <a:pt x="17021" y="19618"/>
                </a:cubicBezTo>
                <a:cubicBezTo>
                  <a:pt x="16958" y="19915"/>
                  <a:pt x="17106" y="20255"/>
                  <a:pt x="17382" y="20403"/>
                </a:cubicBezTo>
                <a:lnTo>
                  <a:pt x="17807" y="20637"/>
                </a:lnTo>
                <a:lnTo>
                  <a:pt x="17064" y="21931"/>
                </a:lnTo>
                <a:lnTo>
                  <a:pt x="16639" y="21698"/>
                </a:lnTo>
                <a:cubicBezTo>
                  <a:pt x="16524" y="21627"/>
                  <a:pt x="16394" y="21593"/>
                  <a:pt x="16265" y="21593"/>
                </a:cubicBezTo>
                <a:cubicBezTo>
                  <a:pt x="16084" y="21593"/>
                  <a:pt x="15905" y="21659"/>
                  <a:pt x="15769" y="21783"/>
                </a:cubicBezTo>
                <a:cubicBezTo>
                  <a:pt x="15302" y="22207"/>
                  <a:pt x="14772" y="22526"/>
                  <a:pt x="14177" y="22695"/>
                </a:cubicBezTo>
                <a:cubicBezTo>
                  <a:pt x="13859" y="22801"/>
                  <a:pt x="13647" y="23099"/>
                  <a:pt x="13647" y="23417"/>
                </a:cubicBezTo>
                <a:lnTo>
                  <a:pt x="13647" y="23884"/>
                </a:lnTo>
                <a:lnTo>
                  <a:pt x="12161" y="23884"/>
                </a:lnTo>
                <a:lnTo>
                  <a:pt x="12161" y="23417"/>
                </a:lnTo>
                <a:cubicBezTo>
                  <a:pt x="12161" y="23077"/>
                  <a:pt x="11949" y="22801"/>
                  <a:pt x="11631" y="22695"/>
                </a:cubicBezTo>
                <a:cubicBezTo>
                  <a:pt x="11036" y="22504"/>
                  <a:pt x="10506" y="22207"/>
                  <a:pt x="10060" y="21783"/>
                </a:cubicBezTo>
                <a:cubicBezTo>
                  <a:pt x="9907" y="21655"/>
                  <a:pt x="9723" y="21589"/>
                  <a:pt x="9540" y="21589"/>
                </a:cubicBezTo>
                <a:cubicBezTo>
                  <a:pt x="9419" y="21589"/>
                  <a:pt x="9300" y="21618"/>
                  <a:pt x="9190" y="21677"/>
                </a:cubicBezTo>
                <a:lnTo>
                  <a:pt x="8765" y="21931"/>
                </a:lnTo>
                <a:lnTo>
                  <a:pt x="8023" y="20637"/>
                </a:lnTo>
                <a:lnTo>
                  <a:pt x="8426" y="20403"/>
                </a:lnTo>
                <a:cubicBezTo>
                  <a:pt x="8702" y="20233"/>
                  <a:pt x="8850" y="19915"/>
                  <a:pt x="8787" y="19597"/>
                </a:cubicBezTo>
                <a:cubicBezTo>
                  <a:pt x="8659" y="19003"/>
                  <a:pt x="8659" y="18366"/>
                  <a:pt x="8787" y="17772"/>
                </a:cubicBezTo>
                <a:cubicBezTo>
                  <a:pt x="8850" y="17453"/>
                  <a:pt x="8702" y="17135"/>
                  <a:pt x="8426" y="16986"/>
                </a:cubicBezTo>
                <a:lnTo>
                  <a:pt x="8023" y="16732"/>
                </a:lnTo>
                <a:lnTo>
                  <a:pt x="8765" y="15458"/>
                </a:lnTo>
                <a:lnTo>
                  <a:pt x="9190" y="15692"/>
                </a:lnTo>
                <a:cubicBezTo>
                  <a:pt x="9305" y="15763"/>
                  <a:pt x="9431" y="15796"/>
                  <a:pt x="9558" y="15796"/>
                </a:cubicBezTo>
                <a:cubicBezTo>
                  <a:pt x="9735" y="15796"/>
                  <a:pt x="9912" y="15730"/>
                  <a:pt x="10060" y="15607"/>
                </a:cubicBezTo>
                <a:cubicBezTo>
                  <a:pt x="10506" y="15182"/>
                  <a:pt x="11036" y="14864"/>
                  <a:pt x="11631" y="14673"/>
                </a:cubicBezTo>
                <a:cubicBezTo>
                  <a:pt x="11949" y="14588"/>
                  <a:pt x="12161" y="14291"/>
                  <a:pt x="12161" y="13973"/>
                </a:cubicBezTo>
                <a:lnTo>
                  <a:pt x="12161" y="13506"/>
                </a:lnTo>
                <a:close/>
                <a:moveTo>
                  <a:pt x="15591" y="1"/>
                </a:moveTo>
                <a:cubicBezTo>
                  <a:pt x="13601" y="1"/>
                  <a:pt x="11688" y="960"/>
                  <a:pt x="10506" y="2661"/>
                </a:cubicBezTo>
                <a:cubicBezTo>
                  <a:pt x="9830" y="2369"/>
                  <a:pt x="9137" y="2234"/>
                  <a:pt x="8460" y="2234"/>
                </a:cubicBezTo>
                <a:cubicBezTo>
                  <a:pt x="5738" y="2234"/>
                  <a:pt x="3281" y="4419"/>
                  <a:pt x="3247" y="7393"/>
                </a:cubicBezTo>
                <a:cubicBezTo>
                  <a:pt x="1252" y="7988"/>
                  <a:pt x="0" y="9961"/>
                  <a:pt x="319" y="12041"/>
                </a:cubicBezTo>
                <a:cubicBezTo>
                  <a:pt x="637" y="14100"/>
                  <a:pt x="2399" y="15628"/>
                  <a:pt x="4500" y="15628"/>
                </a:cubicBezTo>
                <a:lnTo>
                  <a:pt x="6962" y="15628"/>
                </a:lnTo>
                <a:lnTo>
                  <a:pt x="6388" y="16647"/>
                </a:lnTo>
                <a:cubicBezTo>
                  <a:pt x="6282" y="16817"/>
                  <a:pt x="6261" y="17008"/>
                  <a:pt x="6304" y="17199"/>
                </a:cubicBezTo>
                <a:cubicBezTo>
                  <a:pt x="6346" y="17390"/>
                  <a:pt x="6473" y="17559"/>
                  <a:pt x="6664" y="17644"/>
                </a:cubicBezTo>
                <a:lnTo>
                  <a:pt x="7259" y="18005"/>
                </a:lnTo>
                <a:cubicBezTo>
                  <a:pt x="7195" y="18451"/>
                  <a:pt x="7195" y="18918"/>
                  <a:pt x="7259" y="19385"/>
                </a:cubicBezTo>
                <a:lnTo>
                  <a:pt x="6664" y="19724"/>
                </a:lnTo>
                <a:cubicBezTo>
                  <a:pt x="6473" y="19830"/>
                  <a:pt x="6346" y="20000"/>
                  <a:pt x="6304" y="20191"/>
                </a:cubicBezTo>
                <a:cubicBezTo>
                  <a:pt x="6261" y="20382"/>
                  <a:pt x="6282" y="20573"/>
                  <a:pt x="6388" y="20743"/>
                </a:cubicBezTo>
                <a:lnTo>
                  <a:pt x="7874" y="23332"/>
                </a:lnTo>
                <a:cubicBezTo>
                  <a:pt x="7959" y="23502"/>
                  <a:pt x="8129" y="23629"/>
                  <a:pt x="8320" y="23672"/>
                </a:cubicBezTo>
                <a:cubicBezTo>
                  <a:pt x="8381" y="23692"/>
                  <a:pt x="8444" y="23702"/>
                  <a:pt x="8508" y="23702"/>
                </a:cubicBezTo>
                <a:cubicBezTo>
                  <a:pt x="8643" y="23702"/>
                  <a:pt x="8777" y="23659"/>
                  <a:pt x="8893" y="23587"/>
                </a:cubicBezTo>
                <a:lnTo>
                  <a:pt x="9487" y="23247"/>
                </a:lnTo>
                <a:cubicBezTo>
                  <a:pt x="9869" y="23523"/>
                  <a:pt x="10272" y="23757"/>
                  <a:pt x="10697" y="23948"/>
                </a:cubicBezTo>
                <a:lnTo>
                  <a:pt x="10697" y="24648"/>
                </a:lnTo>
                <a:cubicBezTo>
                  <a:pt x="10697" y="25051"/>
                  <a:pt x="11015" y="25391"/>
                  <a:pt x="11440" y="25391"/>
                </a:cubicBezTo>
                <a:lnTo>
                  <a:pt x="14411" y="25391"/>
                </a:lnTo>
                <a:cubicBezTo>
                  <a:pt x="14814" y="25391"/>
                  <a:pt x="15154" y="25051"/>
                  <a:pt x="15154" y="24648"/>
                </a:cubicBezTo>
                <a:lnTo>
                  <a:pt x="15154" y="23948"/>
                </a:lnTo>
                <a:cubicBezTo>
                  <a:pt x="15578" y="23757"/>
                  <a:pt x="15981" y="23523"/>
                  <a:pt x="16342" y="23247"/>
                </a:cubicBezTo>
                <a:lnTo>
                  <a:pt x="16958" y="23587"/>
                </a:lnTo>
                <a:cubicBezTo>
                  <a:pt x="17074" y="23659"/>
                  <a:pt x="17200" y="23692"/>
                  <a:pt x="17329" y="23692"/>
                </a:cubicBezTo>
                <a:cubicBezTo>
                  <a:pt x="17389" y="23692"/>
                  <a:pt x="17449" y="23685"/>
                  <a:pt x="17509" y="23672"/>
                </a:cubicBezTo>
                <a:cubicBezTo>
                  <a:pt x="17700" y="23629"/>
                  <a:pt x="17870" y="23502"/>
                  <a:pt x="17976" y="23332"/>
                </a:cubicBezTo>
                <a:lnTo>
                  <a:pt x="19462" y="20743"/>
                </a:lnTo>
                <a:cubicBezTo>
                  <a:pt x="19547" y="20573"/>
                  <a:pt x="19589" y="20382"/>
                  <a:pt x="19526" y="20191"/>
                </a:cubicBezTo>
                <a:cubicBezTo>
                  <a:pt x="19483" y="20000"/>
                  <a:pt x="19356" y="19830"/>
                  <a:pt x="19186" y="19724"/>
                </a:cubicBezTo>
                <a:lnTo>
                  <a:pt x="18571" y="19385"/>
                </a:lnTo>
                <a:cubicBezTo>
                  <a:pt x="18634" y="18918"/>
                  <a:pt x="18634" y="18451"/>
                  <a:pt x="18571" y="18005"/>
                </a:cubicBezTo>
                <a:lnTo>
                  <a:pt x="19186" y="17644"/>
                </a:lnTo>
                <a:cubicBezTo>
                  <a:pt x="19356" y="17538"/>
                  <a:pt x="19483" y="17390"/>
                  <a:pt x="19526" y="17199"/>
                </a:cubicBezTo>
                <a:cubicBezTo>
                  <a:pt x="19589" y="17008"/>
                  <a:pt x="19547" y="16795"/>
                  <a:pt x="19462" y="16626"/>
                </a:cubicBezTo>
                <a:lnTo>
                  <a:pt x="18868" y="15607"/>
                </a:lnTo>
                <a:lnTo>
                  <a:pt x="21351" y="15607"/>
                </a:lnTo>
                <a:cubicBezTo>
                  <a:pt x="23601" y="15607"/>
                  <a:pt x="25447" y="13824"/>
                  <a:pt x="25553" y="11574"/>
                </a:cubicBezTo>
                <a:cubicBezTo>
                  <a:pt x="25659" y="9325"/>
                  <a:pt x="23961" y="7393"/>
                  <a:pt x="21712" y="7202"/>
                </a:cubicBezTo>
                <a:cubicBezTo>
                  <a:pt x="21775" y="6863"/>
                  <a:pt x="21797" y="6523"/>
                  <a:pt x="21797" y="6184"/>
                </a:cubicBezTo>
                <a:cubicBezTo>
                  <a:pt x="21797" y="3488"/>
                  <a:pt x="20035" y="1090"/>
                  <a:pt x="17446" y="284"/>
                </a:cubicBezTo>
                <a:cubicBezTo>
                  <a:pt x="16833" y="93"/>
                  <a:pt x="16208" y="1"/>
                  <a:pt x="155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38"/>
          <p:cNvSpPr/>
          <p:nvPr/>
        </p:nvSpPr>
        <p:spPr>
          <a:xfrm>
            <a:off x="3389179" y="2255465"/>
            <a:ext cx="439985" cy="439967"/>
          </a:xfrm>
          <a:custGeom>
            <a:avLst/>
            <a:gdLst/>
            <a:ahLst/>
            <a:cxnLst/>
            <a:rect l="l" t="t" r="r" b="b"/>
            <a:pathLst>
              <a:path w="25363" h="25362" extrusionOk="0">
                <a:moveTo>
                  <a:pt x="2193" y="1485"/>
                </a:moveTo>
                <a:cubicBezTo>
                  <a:pt x="2205" y="1485"/>
                  <a:pt x="2217" y="1485"/>
                  <a:pt x="2229" y="1486"/>
                </a:cubicBezTo>
                <a:lnTo>
                  <a:pt x="13011" y="1486"/>
                </a:lnTo>
                <a:lnTo>
                  <a:pt x="11143" y="5943"/>
                </a:lnTo>
                <a:lnTo>
                  <a:pt x="1486" y="5943"/>
                </a:lnTo>
                <a:lnTo>
                  <a:pt x="1486" y="2229"/>
                </a:lnTo>
                <a:cubicBezTo>
                  <a:pt x="1486" y="1817"/>
                  <a:pt x="1806" y="1485"/>
                  <a:pt x="2193" y="1485"/>
                </a:cubicBezTo>
                <a:close/>
                <a:moveTo>
                  <a:pt x="10464" y="10951"/>
                </a:moveTo>
                <a:lnTo>
                  <a:pt x="10464" y="13689"/>
                </a:lnTo>
                <a:cubicBezTo>
                  <a:pt x="10464" y="14092"/>
                  <a:pt x="10782" y="14432"/>
                  <a:pt x="11207" y="14432"/>
                </a:cubicBezTo>
                <a:lnTo>
                  <a:pt x="14178" y="14432"/>
                </a:lnTo>
                <a:cubicBezTo>
                  <a:pt x="14581" y="14432"/>
                  <a:pt x="14921" y="14092"/>
                  <a:pt x="14921" y="13689"/>
                </a:cubicBezTo>
                <a:lnTo>
                  <a:pt x="14921" y="10951"/>
                </a:lnTo>
                <a:lnTo>
                  <a:pt x="14921" y="10951"/>
                </a:lnTo>
                <a:cubicBezTo>
                  <a:pt x="17128" y="12607"/>
                  <a:pt x="16810" y="16002"/>
                  <a:pt x="14326" y="17233"/>
                </a:cubicBezTo>
                <a:lnTo>
                  <a:pt x="14348" y="17233"/>
                </a:lnTo>
                <a:cubicBezTo>
                  <a:pt x="14093" y="17361"/>
                  <a:pt x="13923" y="17615"/>
                  <a:pt x="13923" y="17891"/>
                </a:cubicBezTo>
                <a:lnTo>
                  <a:pt x="13923" y="23876"/>
                </a:lnTo>
                <a:lnTo>
                  <a:pt x="11440" y="23876"/>
                </a:lnTo>
                <a:lnTo>
                  <a:pt x="11440" y="17913"/>
                </a:lnTo>
                <a:cubicBezTo>
                  <a:pt x="11440" y="17615"/>
                  <a:pt x="11292" y="17361"/>
                  <a:pt x="11037" y="17233"/>
                </a:cubicBezTo>
                <a:cubicBezTo>
                  <a:pt x="8575" y="16002"/>
                  <a:pt x="8257" y="12607"/>
                  <a:pt x="10464" y="10951"/>
                </a:cubicBezTo>
                <a:close/>
                <a:moveTo>
                  <a:pt x="23155" y="1486"/>
                </a:moveTo>
                <a:cubicBezTo>
                  <a:pt x="23559" y="1486"/>
                  <a:pt x="23877" y="1825"/>
                  <a:pt x="23898" y="2229"/>
                </a:cubicBezTo>
                <a:lnTo>
                  <a:pt x="23898" y="23133"/>
                </a:lnTo>
                <a:cubicBezTo>
                  <a:pt x="23898" y="23537"/>
                  <a:pt x="23559" y="23876"/>
                  <a:pt x="23155" y="23876"/>
                </a:cubicBezTo>
                <a:lnTo>
                  <a:pt x="15409" y="23876"/>
                </a:lnTo>
                <a:lnTo>
                  <a:pt x="15409" y="18337"/>
                </a:lnTo>
                <a:cubicBezTo>
                  <a:pt x="19144" y="16045"/>
                  <a:pt x="18550" y="10463"/>
                  <a:pt x="14433" y="9020"/>
                </a:cubicBezTo>
                <a:cubicBezTo>
                  <a:pt x="14350" y="8990"/>
                  <a:pt x="14264" y="8976"/>
                  <a:pt x="14180" y="8976"/>
                </a:cubicBezTo>
                <a:cubicBezTo>
                  <a:pt x="14027" y="8976"/>
                  <a:pt x="13877" y="9023"/>
                  <a:pt x="13753" y="9105"/>
                </a:cubicBezTo>
                <a:cubicBezTo>
                  <a:pt x="13541" y="9253"/>
                  <a:pt x="13435" y="9466"/>
                  <a:pt x="13435" y="9720"/>
                </a:cubicBezTo>
                <a:lnTo>
                  <a:pt x="13435" y="12925"/>
                </a:lnTo>
                <a:lnTo>
                  <a:pt x="11949" y="12925"/>
                </a:lnTo>
                <a:lnTo>
                  <a:pt x="11949" y="9720"/>
                </a:lnTo>
                <a:cubicBezTo>
                  <a:pt x="11949" y="9283"/>
                  <a:pt x="11604" y="8976"/>
                  <a:pt x="11209" y="8976"/>
                </a:cubicBezTo>
                <a:cubicBezTo>
                  <a:pt x="11125" y="8976"/>
                  <a:pt x="11038" y="8990"/>
                  <a:pt x="10952" y="9020"/>
                </a:cubicBezTo>
                <a:cubicBezTo>
                  <a:pt x="6835" y="10463"/>
                  <a:pt x="6240" y="16045"/>
                  <a:pt x="9954" y="18337"/>
                </a:cubicBezTo>
                <a:lnTo>
                  <a:pt x="9954" y="23897"/>
                </a:lnTo>
                <a:lnTo>
                  <a:pt x="2229" y="23897"/>
                </a:lnTo>
                <a:cubicBezTo>
                  <a:pt x="1826" y="23897"/>
                  <a:pt x="1486" y="23558"/>
                  <a:pt x="1486" y="23155"/>
                </a:cubicBezTo>
                <a:lnTo>
                  <a:pt x="1486" y="7428"/>
                </a:lnTo>
                <a:lnTo>
                  <a:pt x="11652" y="7428"/>
                </a:lnTo>
                <a:cubicBezTo>
                  <a:pt x="11949" y="7428"/>
                  <a:pt x="12204" y="7258"/>
                  <a:pt x="12331" y="6983"/>
                </a:cubicBezTo>
                <a:lnTo>
                  <a:pt x="14624" y="1486"/>
                </a:lnTo>
                <a:close/>
                <a:moveTo>
                  <a:pt x="2229" y="0"/>
                </a:moveTo>
                <a:cubicBezTo>
                  <a:pt x="998" y="0"/>
                  <a:pt x="1" y="998"/>
                  <a:pt x="1" y="2229"/>
                </a:cubicBezTo>
                <a:lnTo>
                  <a:pt x="1" y="23133"/>
                </a:lnTo>
                <a:cubicBezTo>
                  <a:pt x="1" y="24364"/>
                  <a:pt x="998" y="25362"/>
                  <a:pt x="2229" y="25362"/>
                </a:cubicBezTo>
                <a:lnTo>
                  <a:pt x="23134" y="25362"/>
                </a:lnTo>
                <a:cubicBezTo>
                  <a:pt x="24365" y="25362"/>
                  <a:pt x="25363" y="24364"/>
                  <a:pt x="25363" y="23133"/>
                </a:cubicBezTo>
                <a:lnTo>
                  <a:pt x="25363" y="2229"/>
                </a:lnTo>
                <a:cubicBezTo>
                  <a:pt x="25363" y="998"/>
                  <a:pt x="24365" y="0"/>
                  <a:pt x="231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38"/>
          <p:cNvSpPr/>
          <p:nvPr/>
        </p:nvSpPr>
        <p:spPr>
          <a:xfrm>
            <a:off x="3436312" y="2307005"/>
            <a:ext cx="30202" cy="25865"/>
          </a:xfrm>
          <a:custGeom>
            <a:avLst/>
            <a:gdLst/>
            <a:ahLst/>
            <a:cxnLst/>
            <a:rect l="l" t="t" r="r" b="b"/>
            <a:pathLst>
              <a:path w="1741" h="1491" extrusionOk="0">
                <a:moveTo>
                  <a:pt x="998" y="0"/>
                </a:moveTo>
                <a:cubicBezTo>
                  <a:pt x="340" y="0"/>
                  <a:pt x="0" y="807"/>
                  <a:pt x="467" y="1274"/>
                </a:cubicBezTo>
                <a:cubicBezTo>
                  <a:pt x="617" y="1423"/>
                  <a:pt x="801"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38"/>
          <p:cNvSpPr/>
          <p:nvPr/>
        </p:nvSpPr>
        <p:spPr>
          <a:xfrm>
            <a:off x="3487851" y="2307005"/>
            <a:ext cx="30202" cy="25865"/>
          </a:xfrm>
          <a:custGeom>
            <a:avLst/>
            <a:gdLst/>
            <a:ahLst/>
            <a:cxnLst/>
            <a:rect l="l" t="t" r="r" b="b"/>
            <a:pathLst>
              <a:path w="1741" h="1491" extrusionOk="0">
                <a:moveTo>
                  <a:pt x="998" y="0"/>
                </a:moveTo>
                <a:cubicBezTo>
                  <a:pt x="340" y="0"/>
                  <a:pt x="1" y="807"/>
                  <a:pt x="467" y="1274"/>
                </a:cubicBezTo>
                <a:cubicBezTo>
                  <a:pt x="617" y="1423"/>
                  <a:pt x="802" y="1490"/>
                  <a:pt x="983" y="1490"/>
                </a:cubicBezTo>
                <a:cubicBezTo>
                  <a:pt x="1369"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38"/>
          <p:cNvSpPr/>
          <p:nvPr/>
        </p:nvSpPr>
        <p:spPr>
          <a:xfrm>
            <a:off x="3539391" y="2307005"/>
            <a:ext cx="30219" cy="25865"/>
          </a:xfrm>
          <a:custGeom>
            <a:avLst/>
            <a:gdLst/>
            <a:ahLst/>
            <a:cxnLst/>
            <a:rect l="l" t="t" r="r" b="b"/>
            <a:pathLst>
              <a:path w="1742" h="1491" extrusionOk="0">
                <a:moveTo>
                  <a:pt x="998" y="0"/>
                </a:moveTo>
                <a:cubicBezTo>
                  <a:pt x="340" y="0"/>
                  <a:pt x="1" y="807"/>
                  <a:pt x="489" y="1274"/>
                </a:cubicBezTo>
                <a:cubicBezTo>
                  <a:pt x="639" y="1423"/>
                  <a:pt x="821" y="1490"/>
                  <a:pt x="1000" y="1490"/>
                </a:cubicBezTo>
                <a:cubicBezTo>
                  <a:pt x="137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38"/>
          <p:cNvSpPr/>
          <p:nvPr/>
        </p:nvSpPr>
        <p:spPr>
          <a:xfrm>
            <a:off x="3437040" y="2410066"/>
            <a:ext cx="68887" cy="25848"/>
          </a:xfrm>
          <a:custGeom>
            <a:avLst/>
            <a:gdLst/>
            <a:ahLst/>
            <a:cxnLst/>
            <a:rect l="l" t="t" r="r" b="b"/>
            <a:pathLst>
              <a:path w="3971" h="1490" extrusionOk="0">
                <a:moveTo>
                  <a:pt x="2990" y="0"/>
                </a:moveTo>
                <a:cubicBezTo>
                  <a:pt x="2970" y="0"/>
                  <a:pt x="2950" y="1"/>
                  <a:pt x="2930" y="2"/>
                </a:cubicBezTo>
                <a:lnTo>
                  <a:pt x="956" y="2"/>
                </a:lnTo>
                <a:cubicBezTo>
                  <a:pt x="1" y="66"/>
                  <a:pt x="1" y="1445"/>
                  <a:pt x="956" y="1488"/>
                </a:cubicBezTo>
                <a:lnTo>
                  <a:pt x="2930" y="1488"/>
                </a:lnTo>
                <a:cubicBezTo>
                  <a:pt x="2950" y="1489"/>
                  <a:pt x="2970" y="1489"/>
                  <a:pt x="2990" y="1489"/>
                </a:cubicBezTo>
                <a:cubicBezTo>
                  <a:pt x="3971" y="1489"/>
                  <a:pt x="3971" y="0"/>
                  <a:pt x="29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38"/>
          <p:cNvSpPr/>
          <p:nvPr/>
        </p:nvSpPr>
        <p:spPr>
          <a:xfrm>
            <a:off x="3565082" y="1857461"/>
            <a:ext cx="57177" cy="103617"/>
          </a:xfrm>
          <a:custGeom>
            <a:avLst/>
            <a:gdLst/>
            <a:ahLst/>
            <a:cxnLst/>
            <a:rect l="l" t="t" r="r" b="b"/>
            <a:pathLst>
              <a:path w="3296" h="5973" extrusionOk="0">
                <a:moveTo>
                  <a:pt x="2552" y="1"/>
                </a:moveTo>
                <a:cubicBezTo>
                  <a:pt x="2128" y="1"/>
                  <a:pt x="1809" y="319"/>
                  <a:pt x="1809" y="744"/>
                </a:cubicBezTo>
                <a:lnTo>
                  <a:pt x="1809" y="3418"/>
                </a:lnTo>
                <a:lnTo>
                  <a:pt x="536" y="4670"/>
                </a:lnTo>
                <a:cubicBezTo>
                  <a:pt x="1" y="5222"/>
                  <a:pt x="495" y="5972"/>
                  <a:pt x="1070" y="5972"/>
                </a:cubicBezTo>
                <a:cubicBezTo>
                  <a:pt x="1248" y="5972"/>
                  <a:pt x="1432" y="5901"/>
                  <a:pt x="1597" y="5731"/>
                </a:cubicBezTo>
                <a:lnTo>
                  <a:pt x="3083" y="4246"/>
                </a:lnTo>
                <a:cubicBezTo>
                  <a:pt x="3231" y="4097"/>
                  <a:pt x="3295" y="3906"/>
                  <a:pt x="3295" y="3715"/>
                </a:cubicBezTo>
                <a:lnTo>
                  <a:pt x="3295" y="744"/>
                </a:lnTo>
                <a:cubicBezTo>
                  <a:pt x="3295" y="319"/>
                  <a:pt x="2977" y="1"/>
                  <a:pt x="25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38"/>
          <p:cNvSpPr/>
          <p:nvPr/>
        </p:nvSpPr>
        <p:spPr>
          <a:xfrm>
            <a:off x="3388814" y="1701716"/>
            <a:ext cx="440713" cy="440366"/>
          </a:xfrm>
          <a:custGeom>
            <a:avLst/>
            <a:gdLst/>
            <a:ahLst/>
            <a:cxnLst/>
            <a:rect l="l" t="t" r="r" b="b"/>
            <a:pathLst>
              <a:path w="25405" h="25385" extrusionOk="0">
                <a:moveTo>
                  <a:pt x="13944" y="1487"/>
                </a:moveTo>
                <a:lnTo>
                  <a:pt x="13944" y="2463"/>
                </a:lnTo>
                <a:cubicBezTo>
                  <a:pt x="13944" y="2824"/>
                  <a:pt x="14199" y="3142"/>
                  <a:pt x="14538" y="3206"/>
                </a:cubicBezTo>
                <a:cubicBezTo>
                  <a:pt x="15833" y="3461"/>
                  <a:pt x="17043" y="3949"/>
                  <a:pt x="18125" y="4692"/>
                </a:cubicBezTo>
                <a:cubicBezTo>
                  <a:pt x="18247" y="4776"/>
                  <a:pt x="18393" y="4819"/>
                  <a:pt x="18540" y="4819"/>
                </a:cubicBezTo>
                <a:cubicBezTo>
                  <a:pt x="18727" y="4819"/>
                  <a:pt x="18916" y="4749"/>
                  <a:pt x="19059" y="4607"/>
                </a:cubicBezTo>
                <a:lnTo>
                  <a:pt x="19759" y="3907"/>
                </a:lnTo>
                <a:lnTo>
                  <a:pt x="21500" y="5668"/>
                </a:lnTo>
                <a:lnTo>
                  <a:pt x="20799" y="6347"/>
                </a:lnTo>
                <a:cubicBezTo>
                  <a:pt x="20566" y="6602"/>
                  <a:pt x="20523" y="7005"/>
                  <a:pt x="20714" y="7302"/>
                </a:cubicBezTo>
                <a:cubicBezTo>
                  <a:pt x="21457" y="8363"/>
                  <a:pt x="21945" y="9594"/>
                  <a:pt x="22200" y="10868"/>
                </a:cubicBezTo>
                <a:cubicBezTo>
                  <a:pt x="22264" y="11207"/>
                  <a:pt x="22561" y="11462"/>
                  <a:pt x="22922" y="11462"/>
                </a:cubicBezTo>
                <a:lnTo>
                  <a:pt x="23919" y="11462"/>
                </a:lnTo>
                <a:lnTo>
                  <a:pt x="23919" y="13924"/>
                </a:lnTo>
                <a:lnTo>
                  <a:pt x="22922" y="13924"/>
                </a:lnTo>
                <a:cubicBezTo>
                  <a:pt x="22561" y="13924"/>
                  <a:pt x="22264" y="14179"/>
                  <a:pt x="22200" y="14539"/>
                </a:cubicBezTo>
                <a:cubicBezTo>
                  <a:pt x="21945" y="15813"/>
                  <a:pt x="21457" y="17022"/>
                  <a:pt x="20714" y="18105"/>
                </a:cubicBezTo>
                <a:cubicBezTo>
                  <a:pt x="20523" y="18402"/>
                  <a:pt x="20566" y="18784"/>
                  <a:pt x="20799" y="19039"/>
                </a:cubicBezTo>
                <a:lnTo>
                  <a:pt x="21500" y="19739"/>
                </a:lnTo>
                <a:lnTo>
                  <a:pt x="19759" y="21479"/>
                </a:lnTo>
                <a:lnTo>
                  <a:pt x="19059" y="20800"/>
                </a:lnTo>
                <a:cubicBezTo>
                  <a:pt x="18911" y="20652"/>
                  <a:pt x="18712" y="20575"/>
                  <a:pt x="18513" y="20575"/>
                </a:cubicBezTo>
                <a:cubicBezTo>
                  <a:pt x="18370" y="20575"/>
                  <a:pt x="18228" y="20614"/>
                  <a:pt x="18104" y="20694"/>
                </a:cubicBezTo>
                <a:cubicBezTo>
                  <a:pt x="17043" y="21437"/>
                  <a:pt x="15833" y="21925"/>
                  <a:pt x="14538" y="22180"/>
                </a:cubicBezTo>
                <a:cubicBezTo>
                  <a:pt x="14199" y="22243"/>
                  <a:pt x="13944" y="22562"/>
                  <a:pt x="13944" y="22901"/>
                </a:cubicBezTo>
                <a:lnTo>
                  <a:pt x="13944" y="23899"/>
                </a:lnTo>
                <a:lnTo>
                  <a:pt x="11461" y="23899"/>
                </a:lnTo>
                <a:lnTo>
                  <a:pt x="11461" y="22901"/>
                </a:lnTo>
                <a:cubicBezTo>
                  <a:pt x="11461" y="22562"/>
                  <a:pt x="11206" y="22243"/>
                  <a:pt x="10867" y="22180"/>
                </a:cubicBezTo>
                <a:cubicBezTo>
                  <a:pt x="9593" y="21925"/>
                  <a:pt x="8384" y="21437"/>
                  <a:pt x="7301" y="20694"/>
                </a:cubicBezTo>
                <a:cubicBezTo>
                  <a:pt x="7177" y="20614"/>
                  <a:pt x="7035" y="20575"/>
                  <a:pt x="6893" y="20575"/>
                </a:cubicBezTo>
                <a:cubicBezTo>
                  <a:pt x="6694" y="20575"/>
                  <a:pt x="6495" y="20652"/>
                  <a:pt x="6346" y="20800"/>
                </a:cubicBezTo>
                <a:lnTo>
                  <a:pt x="5667" y="21479"/>
                </a:lnTo>
                <a:lnTo>
                  <a:pt x="3906" y="19739"/>
                </a:lnTo>
                <a:lnTo>
                  <a:pt x="4606" y="19039"/>
                </a:lnTo>
                <a:cubicBezTo>
                  <a:pt x="4861" y="18784"/>
                  <a:pt x="4903" y="18402"/>
                  <a:pt x="4691" y="18105"/>
                </a:cubicBezTo>
                <a:cubicBezTo>
                  <a:pt x="3969" y="17022"/>
                  <a:pt x="3460" y="15813"/>
                  <a:pt x="3226" y="14539"/>
                </a:cubicBezTo>
                <a:cubicBezTo>
                  <a:pt x="3142" y="14179"/>
                  <a:pt x="2844" y="13924"/>
                  <a:pt x="2484" y="13924"/>
                </a:cubicBezTo>
                <a:lnTo>
                  <a:pt x="1507" y="13924"/>
                </a:lnTo>
                <a:lnTo>
                  <a:pt x="1507" y="11462"/>
                </a:lnTo>
                <a:lnTo>
                  <a:pt x="2484" y="11462"/>
                </a:lnTo>
                <a:cubicBezTo>
                  <a:pt x="2844" y="11462"/>
                  <a:pt x="3142" y="11207"/>
                  <a:pt x="3226" y="10847"/>
                </a:cubicBezTo>
                <a:cubicBezTo>
                  <a:pt x="3460" y="9573"/>
                  <a:pt x="3969" y="8363"/>
                  <a:pt x="4691" y="7281"/>
                </a:cubicBezTo>
                <a:cubicBezTo>
                  <a:pt x="4903" y="6984"/>
                  <a:pt x="4861" y="6602"/>
                  <a:pt x="4606" y="6347"/>
                </a:cubicBezTo>
                <a:lnTo>
                  <a:pt x="3906" y="5647"/>
                </a:lnTo>
                <a:lnTo>
                  <a:pt x="5667" y="3885"/>
                </a:lnTo>
                <a:lnTo>
                  <a:pt x="6346" y="4586"/>
                </a:lnTo>
                <a:cubicBezTo>
                  <a:pt x="6491" y="4730"/>
                  <a:pt x="6683" y="4806"/>
                  <a:pt x="6877" y="4806"/>
                </a:cubicBezTo>
                <a:cubicBezTo>
                  <a:pt x="7025" y="4806"/>
                  <a:pt x="7173" y="4762"/>
                  <a:pt x="7301" y="4671"/>
                </a:cubicBezTo>
                <a:cubicBezTo>
                  <a:pt x="8384" y="3949"/>
                  <a:pt x="9593" y="3440"/>
                  <a:pt x="10867" y="3206"/>
                </a:cubicBezTo>
                <a:cubicBezTo>
                  <a:pt x="11206" y="3142"/>
                  <a:pt x="11461" y="2824"/>
                  <a:pt x="11461" y="2463"/>
                </a:cubicBezTo>
                <a:lnTo>
                  <a:pt x="11461" y="1487"/>
                </a:lnTo>
                <a:close/>
                <a:moveTo>
                  <a:pt x="10682" y="1"/>
                </a:moveTo>
                <a:cubicBezTo>
                  <a:pt x="10295" y="1"/>
                  <a:pt x="9975" y="332"/>
                  <a:pt x="9975" y="744"/>
                </a:cubicBezTo>
                <a:lnTo>
                  <a:pt x="9975" y="1869"/>
                </a:lnTo>
                <a:cubicBezTo>
                  <a:pt x="8936" y="2124"/>
                  <a:pt x="7917" y="2548"/>
                  <a:pt x="6983" y="3100"/>
                </a:cubicBezTo>
                <a:lnTo>
                  <a:pt x="6198" y="2315"/>
                </a:lnTo>
                <a:cubicBezTo>
                  <a:pt x="6064" y="2181"/>
                  <a:pt x="5897" y="2099"/>
                  <a:pt x="5726" y="2099"/>
                </a:cubicBezTo>
                <a:cubicBezTo>
                  <a:pt x="5706" y="2099"/>
                  <a:pt x="5687" y="2100"/>
                  <a:pt x="5667" y="2103"/>
                </a:cubicBezTo>
                <a:cubicBezTo>
                  <a:pt x="5645" y="2100"/>
                  <a:pt x="5624" y="2099"/>
                  <a:pt x="5603" y="2099"/>
                </a:cubicBezTo>
                <a:cubicBezTo>
                  <a:pt x="5417" y="2099"/>
                  <a:pt x="5251" y="2181"/>
                  <a:pt x="5137" y="2315"/>
                </a:cubicBezTo>
                <a:lnTo>
                  <a:pt x="2314" y="5116"/>
                </a:lnTo>
                <a:cubicBezTo>
                  <a:pt x="2038" y="5413"/>
                  <a:pt x="2038" y="5880"/>
                  <a:pt x="2314" y="6177"/>
                </a:cubicBezTo>
                <a:lnTo>
                  <a:pt x="3120" y="6963"/>
                </a:lnTo>
                <a:cubicBezTo>
                  <a:pt x="2569" y="7896"/>
                  <a:pt x="2144" y="8915"/>
                  <a:pt x="1889" y="9976"/>
                </a:cubicBezTo>
                <a:lnTo>
                  <a:pt x="743" y="9976"/>
                </a:lnTo>
                <a:cubicBezTo>
                  <a:pt x="340" y="9976"/>
                  <a:pt x="1" y="10295"/>
                  <a:pt x="1" y="10719"/>
                </a:cubicBezTo>
                <a:lnTo>
                  <a:pt x="1" y="14667"/>
                </a:lnTo>
                <a:cubicBezTo>
                  <a:pt x="1" y="15091"/>
                  <a:pt x="340" y="15409"/>
                  <a:pt x="743" y="15409"/>
                </a:cubicBezTo>
                <a:lnTo>
                  <a:pt x="1889" y="15409"/>
                </a:lnTo>
                <a:cubicBezTo>
                  <a:pt x="2144" y="16471"/>
                  <a:pt x="2569" y="17489"/>
                  <a:pt x="3120" y="18402"/>
                </a:cubicBezTo>
                <a:lnTo>
                  <a:pt x="2314" y="19208"/>
                </a:lnTo>
                <a:cubicBezTo>
                  <a:pt x="2038" y="19506"/>
                  <a:pt x="2038" y="19972"/>
                  <a:pt x="2314" y="20270"/>
                </a:cubicBezTo>
                <a:lnTo>
                  <a:pt x="5137" y="23071"/>
                </a:lnTo>
                <a:cubicBezTo>
                  <a:pt x="5274" y="23220"/>
                  <a:pt x="5466" y="23294"/>
                  <a:pt x="5659" y="23294"/>
                </a:cubicBezTo>
                <a:cubicBezTo>
                  <a:pt x="5853" y="23294"/>
                  <a:pt x="6049" y="23220"/>
                  <a:pt x="6198" y="23071"/>
                </a:cubicBezTo>
                <a:lnTo>
                  <a:pt x="6983" y="22265"/>
                </a:lnTo>
                <a:cubicBezTo>
                  <a:pt x="7917" y="22838"/>
                  <a:pt x="8936" y="23241"/>
                  <a:pt x="9975" y="23517"/>
                </a:cubicBezTo>
                <a:lnTo>
                  <a:pt x="9975" y="24642"/>
                </a:lnTo>
                <a:cubicBezTo>
                  <a:pt x="9975" y="25045"/>
                  <a:pt x="10315" y="25384"/>
                  <a:pt x="10718" y="25384"/>
                </a:cubicBezTo>
                <a:lnTo>
                  <a:pt x="14687" y="25384"/>
                </a:lnTo>
                <a:cubicBezTo>
                  <a:pt x="15090" y="25384"/>
                  <a:pt x="15430" y="25045"/>
                  <a:pt x="15430" y="24642"/>
                </a:cubicBezTo>
                <a:lnTo>
                  <a:pt x="15430" y="23517"/>
                </a:lnTo>
                <a:cubicBezTo>
                  <a:pt x="16491" y="23241"/>
                  <a:pt x="17488" y="22838"/>
                  <a:pt x="18422" y="22265"/>
                </a:cubicBezTo>
                <a:lnTo>
                  <a:pt x="19229" y="23071"/>
                </a:lnTo>
                <a:cubicBezTo>
                  <a:pt x="19367" y="23220"/>
                  <a:pt x="19558" y="23294"/>
                  <a:pt x="19751" y="23294"/>
                </a:cubicBezTo>
                <a:cubicBezTo>
                  <a:pt x="19945" y="23294"/>
                  <a:pt x="20141" y="23220"/>
                  <a:pt x="20290" y="23071"/>
                </a:cubicBezTo>
                <a:lnTo>
                  <a:pt x="23091" y="20270"/>
                </a:lnTo>
                <a:cubicBezTo>
                  <a:pt x="23389" y="19972"/>
                  <a:pt x="23389" y="19484"/>
                  <a:pt x="23091" y="19208"/>
                </a:cubicBezTo>
                <a:lnTo>
                  <a:pt x="22306" y="18402"/>
                </a:lnTo>
                <a:cubicBezTo>
                  <a:pt x="22858" y="17468"/>
                  <a:pt x="23282" y="16471"/>
                  <a:pt x="23537" y="15409"/>
                </a:cubicBezTo>
                <a:lnTo>
                  <a:pt x="24662" y="15409"/>
                </a:lnTo>
                <a:cubicBezTo>
                  <a:pt x="25086" y="15409"/>
                  <a:pt x="25405" y="15070"/>
                  <a:pt x="25405" y="14667"/>
                </a:cubicBezTo>
                <a:lnTo>
                  <a:pt x="25405" y="10719"/>
                </a:lnTo>
                <a:cubicBezTo>
                  <a:pt x="25405" y="10295"/>
                  <a:pt x="25065" y="9976"/>
                  <a:pt x="24662" y="9976"/>
                </a:cubicBezTo>
                <a:lnTo>
                  <a:pt x="23516" y="9976"/>
                </a:lnTo>
                <a:cubicBezTo>
                  <a:pt x="23261" y="8915"/>
                  <a:pt x="22858" y="7896"/>
                  <a:pt x="22306" y="6963"/>
                </a:cubicBezTo>
                <a:lnTo>
                  <a:pt x="23091" y="6177"/>
                </a:lnTo>
                <a:cubicBezTo>
                  <a:pt x="23389" y="5880"/>
                  <a:pt x="23389" y="5413"/>
                  <a:pt x="23091" y="5116"/>
                </a:cubicBezTo>
                <a:lnTo>
                  <a:pt x="20290" y="2315"/>
                </a:lnTo>
                <a:cubicBezTo>
                  <a:pt x="20141" y="2166"/>
                  <a:pt x="19950" y="2092"/>
                  <a:pt x="19759" y="2092"/>
                </a:cubicBezTo>
                <a:cubicBezTo>
                  <a:pt x="19568" y="2092"/>
                  <a:pt x="19377" y="2166"/>
                  <a:pt x="19229" y="2315"/>
                </a:cubicBezTo>
                <a:lnTo>
                  <a:pt x="18422" y="3100"/>
                </a:lnTo>
                <a:cubicBezTo>
                  <a:pt x="17488" y="2548"/>
                  <a:pt x="16491" y="2124"/>
                  <a:pt x="15430" y="1869"/>
                </a:cubicBezTo>
                <a:lnTo>
                  <a:pt x="15430" y="744"/>
                </a:lnTo>
                <a:cubicBezTo>
                  <a:pt x="15430" y="332"/>
                  <a:pt x="15130" y="1"/>
                  <a:pt x="14725" y="1"/>
                </a:cubicBezTo>
                <a:cubicBezTo>
                  <a:pt x="14712" y="1"/>
                  <a:pt x="14700" y="1"/>
                  <a:pt x="14687" y="1"/>
                </a:cubicBezTo>
                <a:lnTo>
                  <a:pt x="10718" y="1"/>
                </a:lnTo>
                <a:cubicBezTo>
                  <a:pt x="10706" y="1"/>
                  <a:pt x="10694" y="1"/>
                  <a:pt x="106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38"/>
          <p:cNvSpPr/>
          <p:nvPr/>
        </p:nvSpPr>
        <p:spPr>
          <a:xfrm>
            <a:off x="3430518" y="1788627"/>
            <a:ext cx="312134" cy="266753"/>
          </a:xfrm>
          <a:custGeom>
            <a:avLst/>
            <a:gdLst/>
            <a:ahLst/>
            <a:cxnLst/>
            <a:rect l="l" t="t" r="r" b="b"/>
            <a:pathLst>
              <a:path w="17993" h="15377" extrusionOk="0">
                <a:moveTo>
                  <a:pt x="11052" y="1549"/>
                </a:moveTo>
                <a:cubicBezTo>
                  <a:pt x="13875" y="1889"/>
                  <a:pt x="16103" y="4117"/>
                  <a:pt x="16443" y="6940"/>
                </a:cubicBezTo>
                <a:lnTo>
                  <a:pt x="15742" y="6940"/>
                </a:lnTo>
                <a:cubicBezTo>
                  <a:pt x="14745" y="6940"/>
                  <a:pt x="14745" y="8426"/>
                  <a:pt x="15742" y="8426"/>
                </a:cubicBezTo>
                <a:lnTo>
                  <a:pt x="15764" y="8447"/>
                </a:lnTo>
                <a:lnTo>
                  <a:pt x="16443" y="8447"/>
                </a:lnTo>
                <a:cubicBezTo>
                  <a:pt x="16103" y="11270"/>
                  <a:pt x="13875" y="13498"/>
                  <a:pt x="11031" y="13838"/>
                </a:cubicBezTo>
                <a:lnTo>
                  <a:pt x="11031" y="13137"/>
                </a:lnTo>
                <a:cubicBezTo>
                  <a:pt x="11010" y="12670"/>
                  <a:pt x="10654" y="12437"/>
                  <a:pt x="10296" y="12437"/>
                </a:cubicBezTo>
                <a:cubicBezTo>
                  <a:pt x="9938" y="12437"/>
                  <a:pt x="9577" y="12670"/>
                  <a:pt x="9545" y="13137"/>
                </a:cubicBezTo>
                <a:lnTo>
                  <a:pt x="9545" y="13838"/>
                </a:lnTo>
                <a:cubicBezTo>
                  <a:pt x="6723" y="13477"/>
                  <a:pt x="4494" y="11248"/>
                  <a:pt x="4155" y="8447"/>
                </a:cubicBezTo>
                <a:lnTo>
                  <a:pt x="4855" y="8447"/>
                </a:lnTo>
                <a:cubicBezTo>
                  <a:pt x="5831" y="8447"/>
                  <a:pt x="5831" y="6961"/>
                  <a:pt x="4855" y="6961"/>
                </a:cubicBezTo>
                <a:lnTo>
                  <a:pt x="4155" y="6961"/>
                </a:lnTo>
                <a:cubicBezTo>
                  <a:pt x="4494" y="4117"/>
                  <a:pt x="6723" y="1889"/>
                  <a:pt x="9566" y="1549"/>
                </a:cubicBezTo>
                <a:lnTo>
                  <a:pt x="9566" y="2229"/>
                </a:lnTo>
                <a:cubicBezTo>
                  <a:pt x="9588" y="2695"/>
                  <a:pt x="9943" y="2929"/>
                  <a:pt x="10301" y="2929"/>
                </a:cubicBezTo>
                <a:cubicBezTo>
                  <a:pt x="10659" y="2929"/>
                  <a:pt x="11020" y="2695"/>
                  <a:pt x="11052" y="2229"/>
                </a:cubicBezTo>
                <a:lnTo>
                  <a:pt x="11052" y="1549"/>
                </a:lnTo>
                <a:close/>
                <a:moveTo>
                  <a:pt x="10283" y="0"/>
                </a:moveTo>
                <a:cubicBezTo>
                  <a:pt x="3445" y="0"/>
                  <a:pt x="1" y="8283"/>
                  <a:pt x="4855" y="13116"/>
                </a:cubicBezTo>
                <a:cubicBezTo>
                  <a:pt x="6318" y="14593"/>
                  <a:pt x="8285" y="15377"/>
                  <a:pt x="10292" y="15377"/>
                </a:cubicBezTo>
                <a:cubicBezTo>
                  <a:pt x="11283" y="15377"/>
                  <a:pt x="12284" y="15186"/>
                  <a:pt x="13238" y="14793"/>
                </a:cubicBezTo>
                <a:cubicBezTo>
                  <a:pt x="16103" y="13604"/>
                  <a:pt x="17992" y="10803"/>
                  <a:pt x="17992" y="7683"/>
                </a:cubicBezTo>
                <a:cubicBezTo>
                  <a:pt x="17992" y="3438"/>
                  <a:pt x="14554" y="0"/>
                  <a:pt x="10309" y="0"/>
                </a:cubicBezTo>
                <a:cubicBezTo>
                  <a:pt x="10301" y="0"/>
                  <a:pt x="10292" y="0"/>
                  <a:pt x="10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38"/>
          <p:cNvSpPr/>
          <p:nvPr/>
        </p:nvSpPr>
        <p:spPr>
          <a:xfrm>
            <a:off x="3592040" y="1327669"/>
            <a:ext cx="30219" cy="25865"/>
          </a:xfrm>
          <a:custGeom>
            <a:avLst/>
            <a:gdLst/>
            <a:ahLst/>
            <a:cxnLst/>
            <a:rect l="l" t="t" r="r" b="b"/>
            <a:pathLst>
              <a:path w="1742" h="1491" extrusionOk="0">
                <a:moveTo>
                  <a:pt x="998" y="1"/>
                </a:moveTo>
                <a:cubicBezTo>
                  <a:pt x="319" y="1"/>
                  <a:pt x="1" y="807"/>
                  <a:pt x="468" y="1274"/>
                </a:cubicBezTo>
                <a:cubicBezTo>
                  <a:pt x="617" y="1424"/>
                  <a:pt x="802" y="1491"/>
                  <a:pt x="984" y="1491"/>
                </a:cubicBezTo>
                <a:cubicBezTo>
                  <a:pt x="1369" y="1491"/>
                  <a:pt x="1741"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38"/>
          <p:cNvSpPr/>
          <p:nvPr/>
        </p:nvSpPr>
        <p:spPr>
          <a:xfrm>
            <a:off x="3389179" y="1120401"/>
            <a:ext cx="440349" cy="440332"/>
          </a:xfrm>
          <a:custGeom>
            <a:avLst/>
            <a:gdLst/>
            <a:ahLst/>
            <a:cxnLst/>
            <a:rect l="l" t="t" r="r" b="b"/>
            <a:pathLst>
              <a:path w="25384" h="25383" extrusionOk="0">
                <a:moveTo>
                  <a:pt x="13923" y="1486"/>
                </a:moveTo>
                <a:lnTo>
                  <a:pt x="13923" y="2462"/>
                </a:lnTo>
                <a:cubicBezTo>
                  <a:pt x="13923" y="2823"/>
                  <a:pt x="14178" y="3141"/>
                  <a:pt x="14539" y="3205"/>
                </a:cubicBezTo>
                <a:cubicBezTo>
                  <a:pt x="15812" y="3438"/>
                  <a:pt x="17022" y="3948"/>
                  <a:pt x="18104" y="4669"/>
                </a:cubicBezTo>
                <a:cubicBezTo>
                  <a:pt x="18223" y="4761"/>
                  <a:pt x="18366" y="4805"/>
                  <a:pt x="18511" y="4805"/>
                </a:cubicBezTo>
                <a:cubicBezTo>
                  <a:pt x="18701" y="4805"/>
                  <a:pt x="18893" y="4729"/>
                  <a:pt x="19038" y="4584"/>
                </a:cubicBezTo>
                <a:lnTo>
                  <a:pt x="19738" y="3884"/>
                </a:lnTo>
                <a:lnTo>
                  <a:pt x="21479" y="5645"/>
                </a:lnTo>
                <a:lnTo>
                  <a:pt x="20778" y="6346"/>
                </a:lnTo>
                <a:cubicBezTo>
                  <a:pt x="20545" y="6600"/>
                  <a:pt x="20502" y="6982"/>
                  <a:pt x="20693" y="7280"/>
                </a:cubicBezTo>
                <a:cubicBezTo>
                  <a:pt x="21436" y="8362"/>
                  <a:pt x="21924" y="9572"/>
                  <a:pt x="22179" y="10845"/>
                </a:cubicBezTo>
                <a:cubicBezTo>
                  <a:pt x="22243" y="11206"/>
                  <a:pt x="22540" y="11439"/>
                  <a:pt x="22901" y="11461"/>
                </a:cubicBezTo>
                <a:lnTo>
                  <a:pt x="23898" y="11461"/>
                </a:lnTo>
                <a:lnTo>
                  <a:pt x="23898" y="13944"/>
                </a:lnTo>
                <a:lnTo>
                  <a:pt x="22901" y="13944"/>
                </a:lnTo>
                <a:cubicBezTo>
                  <a:pt x="22540" y="13944"/>
                  <a:pt x="22243" y="14198"/>
                  <a:pt x="22179" y="14538"/>
                </a:cubicBezTo>
                <a:cubicBezTo>
                  <a:pt x="21924" y="15811"/>
                  <a:pt x="21436" y="17042"/>
                  <a:pt x="20693" y="18103"/>
                </a:cubicBezTo>
                <a:cubicBezTo>
                  <a:pt x="20502" y="18401"/>
                  <a:pt x="20545" y="18804"/>
                  <a:pt x="20778" y="19058"/>
                </a:cubicBezTo>
                <a:lnTo>
                  <a:pt x="21479" y="19738"/>
                </a:lnTo>
                <a:lnTo>
                  <a:pt x="19738" y="21499"/>
                </a:lnTo>
                <a:lnTo>
                  <a:pt x="19038" y="20799"/>
                </a:lnTo>
                <a:cubicBezTo>
                  <a:pt x="18890" y="20650"/>
                  <a:pt x="18691" y="20574"/>
                  <a:pt x="18496" y="20574"/>
                </a:cubicBezTo>
                <a:cubicBezTo>
                  <a:pt x="18356" y="20574"/>
                  <a:pt x="18219" y="20613"/>
                  <a:pt x="18104" y="20693"/>
                </a:cubicBezTo>
                <a:cubicBezTo>
                  <a:pt x="17022" y="21435"/>
                  <a:pt x="15812" y="21924"/>
                  <a:pt x="14539" y="22178"/>
                </a:cubicBezTo>
                <a:cubicBezTo>
                  <a:pt x="14178" y="22242"/>
                  <a:pt x="13923" y="22560"/>
                  <a:pt x="13923" y="22921"/>
                </a:cubicBezTo>
                <a:lnTo>
                  <a:pt x="13923" y="23897"/>
                </a:lnTo>
                <a:lnTo>
                  <a:pt x="11440" y="23897"/>
                </a:lnTo>
                <a:lnTo>
                  <a:pt x="11440" y="22921"/>
                </a:lnTo>
                <a:cubicBezTo>
                  <a:pt x="11440" y="22560"/>
                  <a:pt x="11185" y="22242"/>
                  <a:pt x="10846" y="22178"/>
                </a:cubicBezTo>
                <a:cubicBezTo>
                  <a:pt x="9572" y="21924"/>
                  <a:pt x="8363" y="21435"/>
                  <a:pt x="7280" y="20693"/>
                </a:cubicBezTo>
                <a:cubicBezTo>
                  <a:pt x="7149" y="20609"/>
                  <a:pt x="6998" y="20566"/>
                  <a:pt x="6850" y="20566"/>
                </a:cubicBezTo>
                <a:cubicBezTo>
                  <a:pt x="6661" y="20566"/>
                  <a:pt x="6477" y="20635"/>
                  <a:pt x="6346" y="20778"/>
                </a:cubicBezTo>
                <a:lnTo>
                  <a:pt x="5646" y="21499"/>
                </a:lnTo>
                <a:lnTo>
                  <a:pt x="3885" y="19738"/>
                </a:lnTo>
                <a:lnTo>
                  <a:pt x="4585" y="19037"/>
                </a:lnTo>
                <a:cubicBezTo>
                  <a:pt x="4840" y="18783"/>
                  <a:pt x="4882" y="18401"/>
                  <a:pt x="4670" y="18103"/>
                </a:cubicBezTo>
                <a:cubicBezTo>
                  <a:pt x="3948" y="17021"/>
                  <a:pt x="3439" y="15811"/>
                  <a:pt x="3205" y="14538"/>
                </a:cubicBezTo>
                <a:cubicBezTo>
                  <a:pt x="3121" y="14177"/>
                  <a:pt x="2823" y="13922"/>
                  <a:pt x="2463" y="13922"/>
                </a:cubicBezTo>
                <a:lnTo>
                  <a:pt x="1486" y="13922"/>
                </a:lnTo>
                <a:lnTo>
                  <a:pt x="1486" y="11461"/>
                </a:lnTo>
                <a:lnTo>
                  <a:pt x="2463" y="11461"/>
                </a:lnTo>
                <a:cubicBezTo>
                  <a:pt x="2823" y="11439"/>
                  <a:pt x="3121" y="11185"/>
                  <a:pt x="3205" y="10845"/>
                </a:cubicBezTo>
                <a:cubicBezTo>
                  <a:pt x="3439" y="9572"/>
                  <a:pt x="3948" y="8362"/>
                  <a:pt x="4670" y="7280"/>
                </a:cubicBezTo>
                <a:cubicBezTo>
                  <a:pt x="4882" y="6982"/>
                  <a:pt x="4840" y="6600"/>
                  <a:pt x="4585" y="6346"/>
                </a:cubicBezTo>
                <a:lnTo>
                  <a:pt x="3885" y="5645"/>
                </a:lnTo>
                <a:lnTo>
                  <a:pt x="5646" y="3884"/>
                </a:lnTo>
                <a:lnTo>
                  <a:pt x="6346" y="4584"/>
                </a:lnTo>
                <a:cubicBezTo>
                  <a:pt x="6479" y="4729"/>
                  <a:pt x="6666" y="4805"/>
                  <a:pt x="6858" y="4805"/>
                </a:cubicBezTo>
                <a:cubicBezTo>
                  <a:pt x="7004" y="4805"/>
                  <a:pt x="7152" y="4761"/>
                  <a:pt x="7280" y="4669"/>
                </a:cubicBezTo>
                <a:cubicBezTo>
                  <a:pt x="8363" y="3948"/>
                  <a:pt x="9572" y="3438"/>
                  <a:pt x="10846" y="3205"/>
                </a:cubicBezTo>
                <a:cubicBezTo>
                  <a:pt x="11185" y="3141"/>
                  <a:pt x="11440" y="2823"/>
                  <a:pt x="11440" y="2462"/>
                </a:cubicBezTo>
                <a:lnTo>
                  <a:pt x="11440" y="1486"/>
                </a:lnTo>
                <a:close/>
                <a:moveTo>
                  <a:pt x="10697" y="0"/>
                </a:moveTo>
                <a:cubicBezTo>
                  <a:pt x="10294" y="0"/>
                  <a:pt x="9954" y="340"/>
                  <a:pt x="9954" y="743"/>
                </a:cubicBezTo>
                <a:lnTo>
                  <a:pt x="9954" y="1868"/>
                </a:lnTo>
                <a:cubicBezTo>
                  <a:pt x="8915" y="2144"/>
                  <a:pt x="7896" y="2547"/>
                  <a:pt x="6962" y="3120"/>
                </a:cubicBezTo>
                <a:lnTo>
                  <a:pt x="6177" y="2313"/>
                </a:lnTo>
                <a:cubicBezTo>
                  <a:pt x="6028" y="2165"/>
                  <a:pt x="5837" y="2101"/>
                  <a:pt x="5646" y="2101"/>
                </a:cubicBezTo>
                <a:cubicBezTo>
                  <a:pt x="5434" y="2101"/>
                  <a:pt x="5243" y="2186"/>
                  <a:pt x="5116" y="2313"/>
                </a:cubicBezTo>
                <a:lnTo>
                  <a:pt x="2314" y="5115"/>
                </a:lnTo>
                <a:cubicBezTo>
                  <a:pt x="2017" y="5412"/>
                  <a:pt x="2017" y="5879"/>
                  <a:pt x="2314" y="6176"/>
                </a:cubicBezTo>
                <a:lnTo>
                  <a:pt x="3099" y="6982"/>
                </a:lnTo>
                <a:cubicBezTo>
                  <a:pt x="2548" y="7895"/>
                  <a:pt x="2123" y="8914"/>
                  <a:pt x="1868" y="9975"/>
                </a:cubicBezTo>
                <a:lnTo>
                  <a:pt x="744" y="9975"/>
                </a:lnTo>
                <a:cubicBezTo>
                  <a:pt x="319" y="9975"/>
                  <a:pt x="1" y="10293"/>
                  <a:pt x="1" y="10718"/>
                </a:cubicBezTo>
                <a:lnTo>
                  <a:pt x="1" y="14665"/>
                </a:lnTo>
                <a:cubicBezTo>
                  <a:pt x="1" y="15090"/>
                  <a:pt x="319" y="15408"/>
                  <a:pt x="744" y="15408"/>
                </a:cubicBezTo>
                <a:lnTo>
                  <a:pt x="1868" y="15408"/>
                </a:lnTo>
                <a:cubicBezTo>
                  <a:pt x="2123" y="16469"/>
                  <a:pt x="2548" y="17467"/>
                  <a:pt x="3099" y="18401"/>
                </a:cubicBezTo>
                <a:lnTo>
                  <a:pt x="2314" y="19207"/>
                </a:lnTo>
                <a:cubicBezTo>
                  <a:pt x="2017" y="19504"/>
                  <a:pt x="2017" y="19971"/>
                  <a:pt x="2314" y="20268"/>
                </a:cubicBezTo>
                <a:lnTo>
                  <a:pt x="5116" y="23070"/>
                </a:lnTo>
                <a:cubicBezTo>
                  <a:pt x="5264" y="23218"/>
                  <a:pt x="5455" y="23282"/>
                  <a:pt x="5646" y="23282"/>
                </a:cubicBezTo>
                <a:cubicBezTo>
                  <a:pt x="5837" y="23282"/>
                  <a:pt x="6028" y="23218"/>
                  <a:pt x="6177" y="23070"/>
                </a:cubicBezTo>
                <a:lnTo>
                  <a:pt x="6983" y="22263"/>
                </a:lnTo>
                <a:cubicBezTo>
                  <a:pt x="7896" y="22836"/>
                  <a:pt x="8915" y="23261"/>
                  <a:pt x="9976" y="23515"/>
                </a:cubicBezTo>
                <a:lnTo>
                  <a:pt x="9976" y="24640"/>
                </a:lnTo>
                <a:cubicBezTo>
                  <a:pt x="9976" y="25043"/>
                  <a:pt x="10294" y="25383"/>
                  <a:pt x="10718" y="25383"/>
                </a:cubicBezTo>
                <a:lnTo>
                  <a:pt x="14687" y="25383"/>
                </a:lnTo>
                <a:cubicBezTo>
                  <a:pt x="15090" y="25383"/>
                  <a:pt x="15430" y="25043"/>
                  <a:pt x="15430" y="24640"/>
                </a:cubicBezTo>
                <a:lnTo>
                  <a:pt x="15430" y="23515"/>
                </a:lnTo>
                <a:cubicBezTo>
                  <a:pt x="16470" y="23239"/>
                  <a:pt x="17489" y="22815"/>
                  <a:pt x="18423" y="22263"/>
                </a:cubicBezTo>
                <a:lnTo>
                  <a:pt x="19208" y="23048"/>
                </a:lnTo>
                <a:cubicBezTo>
                  <a:pt x="19356" y="23197"/>
                  <a:pt x="19547" y="23282"/>
                  <a:pt x="19738" y="23282"/>
                </a:cubicBezTo>
                <a:cubicBezTo>
                  <a:pt x="19929" y="23282"/>
                  <a:pt x="20142" y="23197"/>
                  <a:pt x="20269" y="23048"/>
                </a:cubicBezTo>
                <a:lnTo>
                  <a:pt x="23070" y="20268"/>
                </a:lnTo>
                <a:cubicBezTo>
                  <a:pt x="23368" y="19971"/>
                  <a:pt x="23368" y="19483"/>
                  <a:pt x="23070" y="19207"/>
                </a:cubicBezTo>
                <a:lnTo>
                  <a:pt x="22285" y="18401"/>
                </a:lnTo>
                <a:cubicBezTo>
                  <a:pt x="22837" y="17467"/>
                  <a:pt x="23240" y="16469"/>
                  <a:pt x="23516" y="15408"/>
                </a:cubicBezTo>
                <a:lnTo>
                  <a:pt x="24641" y="15408"/>
                </a:lnTo>
                <a:cubicBezTo>
                  <a:pt x="25044" y="15408"/>
                  <a:pt x="25384" y="15068"/>
                  <a:pt x="25384" y="14665"/>
                </a:cubicBezTo>
                <a:lnTo>
                  <a:pt x="25384" y="10696"/>
                </a:lnTo>
                <a:cubicBezTo>
                  <a:pt x="25384" y="10293"/>
                  <a:pt x="25044" y="9954"/>
                  <a:pt x="24641" y="9954"/>
                </a:cubicBezTo>
                <a:lnTo>
                  <a:pt x="23495" y="9954"/>
                </a:lnTo>
                <a:cubicBezTo>
                  <a:pt x="23240" y="8914"/>
                  <a:pt x="22837" y="7895"/>
                  <a:pt x="22285" y="6961"/>
                </a:cubicBezTo>
                <a:lnTo>
                  <a:pt x="23070" y="6176"/>
                </a:lnTo>
                <a:cubicBezTo>
                  <a:pt x="23368" y="5879"/>
                  <a:pt x="23368" y="5412"/>
                  <a:pt x="23070" y="5115"/>
                </a:cubicBezTo>
                <a:lnTo>
                  <a:pt x="20248" y="2313"/>
                </a:lnTo>
                <a:cubicBezTo>
                  <a:pt x="20110" y="2165"/>
                  <a:pt x="19919" y="2090"/>
                  <a:pt x="19725" y="2090"/>
                </a:cubicBezTo>
                <a:cubicBezTo>
                  <a:pt x="19531" y="2090"/>
                  <a:pt x="19335" y="2165"/>
                  <a:pt x="19187" y="2313"/>
                </a:cubicBezTo>
                <a:lnTo>
                  <a:pt x="18401" y="3120"/>
                </a:lnTo>
                <a:cubicBezTo>
                  <a:pt x="17467" y="2547"/>
                  <a:pt x="16449" y="2144"/>
                  <a:pt x="15409" y="1868"/>
                </a:cubicBezTo>
                <a:lnTo>
                  <a:pt x="15409" y="743"/>
                </a:lnTo>
                <a:cubicBezTo>
                  <a:pt x="15409" y="340"/>
                  <a:pt x="15069" y="0"/>
                  <a:pt x="146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38"/>
          <p:cNvSpPr/>
          <p:nvPr/>
        </p:nvSpPr>
        <p:spPr>
          <a:xfrm>
            <a:off x="3430518" y="1207277"/>
            <a:ext cx="312134" cy="266770"/>
          </a:xfrm>
          <a:custGeom>
            <a:avLst/>
            <a:gdLst/>
            <a:ahLst/>
            <a:cxnLst/>
            <a:rect l="l" t="t" r="r" b="b"/>
            <a:pathLst>
              <a:path w="17993" h="15378" extrusionOk="0">
                <a:moveTo>
                  <a:pt x="10288" y="1486"/>
                </a:moveTo>
                <a:cubicBezTo>
                  <a:pt x="13047" y="1486"/>
                  <a:pt x="15488" y="3311"/>
                  <a:pt x="16252" y="5986"/>
                </a:cubicBezTo>
                <a:cubicBezTo>
                  <a:pt x="14893" y="5073"/>
                  <a:pt x="12750" y="3969"/>
                  <a:pt x="10288" y="3969"/>
                </a:cubicBezTo>
                <a:cubicBezTo>
                  <a:pt x="7847" y="3969"/>
                  <a:pt x="5683" y="5073"/>
                  <a:pt x="4346" y="5986"/>
                </a:cubicBezTo>
                <a:cubicBezTo>
                  <a:pt x="5088" y="3311"/>
                  <a:pt x="7529" y="1486"/>
                  <a:pt x="10288" y="1486"/>
                </a:cubicBezTo>
                <a:close/>
                <a:moveTo>
                  <a:pt x="6850" y="6262"/>
                </a:moveTo>
                <a:lnTo>
                  <a:pt x="6850" y="6262"/>
                </a:lnTo>
                <a:cubicBezTo>
                  <a:pt x="6489" y="7174"/>
                  <a:pt x="6489" y="8193"/>
                  <a:pt x="6850" y="9105"/>
                </a:cubicBezTo>
                <a:cubicBezTo>
                  <a:pt x="6022" y="8723"/>
                  <a:pt x="5237" y="8235"/>
                  <a:pt x="4515" y="7683"/>
                </a:cubicBezTo>
                <a:cubicBezTo>
                  <a:pt x="5237" y="7132"/>
                  <a:pt x="6022" y="6644"/>
                  <a:pt x="6850" y="6262"/>
                </a:cubicBezTo>
                <a:close/>
                <a:moveTo>
                  <a:pt x="13726" y="6262"/>
                </a:moveTo>
                <a:lnTo>
                  <a:pt x="13726" y="6262"/>
                </a:lnTo>
                <a:cubicBezTo>
                  <a:pt x="14554" y="6644"/>
                  <a:pt x="15339" y="7132"/>
                  <a:pt x="16061" y="7683"/>
                </a:cubicBezTo>
                <a:cubicBezTo>
                  <a:pt x="15339" y="8235"/>
                  <a:pt x="14554" y="8723"/>
                  <a:pt x="13726" y="9105"/>
                </a:cubicBezTo>
                <a:cubicBezTo>
                  <a:pt x="14108" y="8193"/>
                  <a:pt x="14108" y="7174"/>
                  <a:pt x="13726" y="6262"/>
                </a:cubicBezTo>
                <a:close/>
                <a:moveTo>
                  <a:pt x="10313" y="5438"/>
                </a:moveTo>
                <a:cubicBezTo>
                  <a:pt x="10861" y="5438"/>
                  <a:pt x="11421" y="5640"/>
                  <a:pt x="11880" y="6092"/>
                </a:cubicBezTo>
                <a:cubicBezTo>
                  <a:pt x="13281" y="7514"/>
                  <a:pt x="12283" y="9912"/>
                  <a:pt x="10288" y="9912"/>
                </a:cubicBezTo>
                <a:cubicBezTo>
                  <a:pt x="9057" y="9912"/>
                  <a:pt x="8060" y="8914"/>
                  <a:pt x="8060" y="7683"/>
                </a:cubicBezTo>
                <a:cubicBezTo>
                  <a:pt x="8060" y="6332"/>
                  <a:pt x="9161" y="5438"/>
                  <a:pt x="10313" y="5438"/>
                </a:cubicBezTo>
                <a:close/>
                <a:moveTo>
                  <a:pt x="4346" y="9381"/>
                </a:moveTo>
                <a:cubicBezTo>
                  <a:pt x="5704" y="10294"/>
                  <a:pt x="7847" y="11398"/>
                  <a:pt x="10309" y="11398"/>
                </a:cubicBezTo>
                <a:cubicBezTo>
                  <a:pt x="12750" y="11398"/>
                  <a:pt x="14915" y="10294"/>
                  <a:pt x="16252" y="9381"/>
                </a:cubicBezTo>
                <a:lnTo>
                  <a:pt x="16252" y="9381"/>
                </a:lnTo>
                <a:cubicBezTo>
                  <a:pt x="15488" y="12034"/>
                  <a:pt x="13068" y="13881"/>
                  <a:pt x="10309" y="13881"/>
                </a:cubicBezTo>
                <a:cubicBezTo>
                  <a:pt x="7550" y="13881"/>
                  <a:pt x="5110" y="12034"/>
                  <a:pt x="4346" y="9381"/>
                </a:cubicBezTo>
                <a:close/>
                <a:moveTo>
                  <a:pt x="10283" y="1"/>
                </a:moveTo>
                <a:cubicBezTo>
                  <a:pt x="3445" y="1"/>
                  <a:pt x="1" y="8284"/>
                  <a:pt x="4855" y="13117"/>
                </a:cubicBezTo>
                <a:cubicBezTo>
                  <a:pt x="6318" y="14594"/>
                  <a:pt x="8285" y="15377"/>
                  <a:pt x="10292" y="15377"/>
                </a:cubicBezTo>
                <a:cubicBezTo>
                  <a:pt x="11283" y="15377"/>
                  <a:pt x="12284" y="15186"/>
                  <a:pt x="13238" y="14793"/>
                </a:cubicBezTo>
                <a:cubicBezTo>
                  <a:pt x="16103" y="13605"/>
                  <a:pt x="17992" y="10803"/>
                  <a:pt x="17992" y="7683"/>
                </a:cubicBezTo>
                <a:cubicBezTo>
                  <a:pt x="17992" y="3439"/>
                  <a:pt x="14554" y="1"/>
                  <a:pt x="10309" y="1"/>
                </a:cubicBezTo>
                <a:cubicBezTo>
                  <a:pt x="10301" y="1"/>
                  <a:pt x="10292" y="1"/>
                  <a:pt x="102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38"/>
          <p:cNvSpPr/>
          <p:nvPr/>
        </p:nvSpPr>
        <p:spPr>
          <a:xfrm>
            <a:off x="2733061" y="3985288"/>
            <a:ext cx="491819" cy="440835"/>
          </a:xfrm>
          <a:custGeom>
            <a:avLst/>
            <a:gdLst/>
            <a:ahLst/>
            <a:cxnLst/>
            <a:rect l="l" t="t" r="r" b="b"/>
            <a:pathLst>
              <a:path w="28351" h="25412" extrusionOk="0">
                <a:moveTo>
                  <a:pt x="21375" y="1503"/>
                </a:moveTo>
                <a:cubicBezTo>
                  <a:pt x="21549" y="1503"/>
                  <a:pt x="21726" y="1515"/>
                  <a:pt x="21905" y="1540"/>
                </a:cubicBezTo>
                <a:lnTo>
                  <a:pt x="20144" y="3302"/>
                </a:lnTo>
                <a:cubicBezTo>
                  <a:pt x="19847" y="3578"/>
                  <a:pt x="19847" y="4066"/>
                  <a:pt x="20144" y="4363"/>
                </a:cubicBezTo>
                <a:lnTo>
                  <a:pt x="22245" y="6464"/>
                </a:lnTo>
                <a:cubicBezTo>
                  <a:pt x="22393" y="6612"/>
                  <a:pt x="22584" y="6687"/>
                  <a:pt x="22775" y="6687"/>
                </a:cubicBezTo>
                <a:cubicBezTo>
                  <a:pt x="22966" y="6687"/>
                  <a:pt x="23157" y="6612"/>
                  <a:pt x="23306" y="6464"/>
                </a:cubicBezTo>
                <a:lnTo>
                  <a:pt x="25068" y="4702"/>
                </a:lnTo>
                <a:lnTo>
                  <a:pt x="25068" y="4702"/>
                </a:lnTo>
                <a:cubicBezTo>
                  <a:pt x="25391" y="7017"/>
                  <a:pt x="23560" y="8937"/>
                  <a:pt x="21409" y="8937"/>
                </a:cubicBezTo>
                <a:cubicBezTo>
                  <a:pt x="21015" y="8937"/>
                  <a:pt x="20611" y="8873"/>
                  <a:pt x="20207" y="8735"/>
                </a:cubicBezTo>
                <a:cubicBezTo>
                  <a:pt x="20129" y="8710"/>
                  <a:pt x="20048" y="8698"/>
                  <a:pt x="19969" y="8698"/>
                </a:cubicBezTo>
                <a:cubicBezTo>
                  <a:pt x="19770" y="8698"/>
                  <a:pt x="19580" y="8774"/>
                  <a:pt x="19443" y="8926"/>
                </a:cubicBezTo>
                <a:lnTo>
                  <a:pt x="16706" y="11664"/>
                </a:lnTo>
                <a:lnTo>
                  <a:pt x="14944" y="9923"/>
                </a:lnTo>
                <a:lnTo>
                  <a:pt x="17682" y="7164"/>
                </a:lnTo>
                <a:cubicBezTo>
                  <a:pt x="17894" y="6952"/>
                  <a:pt x="17958" y="6655"/>
                  <a:pt x="17873" y="6400"/>
                </a:cubicBezTo>
                <a:cubicBezTo>
                  <a:pt x="17040" y="3961"/>
                  <a:pt x="18894" y="1503"/>
                  <a:pt x="21375" y="1503"/>
                </a:cubicBezTo>
                <a:close/>
                <a:moveTo>
                  <a:pt x="11081" y="13765"/>
                </a:moveTo>
                <a:lnTo>
                  <a:pt x="12843" y="15505"/>
                </a:lnTo>
                <a:lnTo>
                  <a:pt x="10105" y="18264"/>
                </a:lnTo>
                <a:cubicBezTo>
                  <a:pt x="9893" y="18455"/>
                  <a:pt x="9829" y="18752"/>
                  <a:pt x="9914" y="19007"/>
                </a:cubicBezTo>
                <a:cubicBezTo>
                  <a:pt x="10744" y="21457"/>
                  <a:pt x="8906" y="23908"/>
                  <a:pt x="6438" y="23908"/>
                </a:cubicBezTo>
                <a:cubicBezTo>
                  <a:pt x="6256" y="23908"/>
                  <a:pt x="6070" y="23895"/>
                  <a:pt x="5882" y="23867"/>
                </a:cubicBezTo>
                <a:lnTo>
                  <a:pt x="7643" y="22127"/>
                </a:lnTo>
                <a:cubicBezTo>
                  <a:pt x="7771" y="21978"/>
                  <a:pt x="7855" y="21787"/>
                  <a:pt x="7855" y="21596"/>
                </a:cubicBezTo>
                <a:cubicBezTo>
                  <a:pt x="7855" y="21384"/>
                  <a:pt x="7771" y="21193"/>
                  <a:pt x="7643" y="21065"/>
                </a:cubicBezTo>
                <a:lnTo>
                  <a:pt x="5521" y="18964"/>
                </a:lnTo>
                <a:cubicBezTo>
                  <a:pt x="5383" y="18816"/>
                  <a:pt x="5192" y="18741"/>
                  <a:pt x="4998" y="18741"/>
                </a:cubicBezTo>
                <a:cubicBezTo>
                  <a:pt x="4805" y="18741"/>
                  <a:pt x="4608" y="18816"/>
                  <a:pt x="4460" y="18964"/>
                </a:cubicBezTo>
                <a:lnTo>
                  <a:pt x="2719" y="20726"/>
                </a:lnTo>
                <a:cubicBezTo>
                  <a:pt x="2378" y="18409"/>
                  <a:pt x="4211" y="16471"/>
                  <a:pt x="6378" y="16471"/>
                </a:cubicBezTo>
                <a:cubicBezTo>
                  <a:pt x="6771" y="16471"/>
                  <a:pt x="7175" y="16535"/>
                  <a:pt x="7580" y="16672"/>
                </a:cubicBezTo>
                <a:cubicBezTo>
                  <a:pt x="7655" y="16704"/>
                  <a:pt x="7735" y="16718"/>
                  <a:pt x="7815" y="16718"/>
                </a:cubicBezTo>
                <a:cubicBezTo>
                  <a:pt x="8004" y="16718"/>
                  <a:pt x="8195" y="16637"/>
                  <a:pt x="8344" y="16502"/>
                </a:cubicBezTo>
                <a:lnTo>
                  <a:pt x="11081" y="13765"/>
                </a:lnTo>
                <a:close/>
                <a:moveTo>
                  <a:pt x="6438" y="1499"/>
                </a:moveTo>
                <a:cubicBezTo>
                  <a:pt x="8906" y="1499"/>
                  <a:pt x="10744" y="3948"/>
                  <a:pt x="9914" y="6379"/>
                </a:cubicBezTo>
                <a:cubicBezTo>
                  <a:pt x="9829" y="6655"/>
                  <a:pt x="9893" y="6952"/>
                  <a:pt x="10105" y="7143"/>
                </a:cubicBezTo>
                <a:lnTo>
                  <a:pt x="19443" y="16481"/>
                </a:lnTo>
                <a:cubicBezTo>
                  <a:pt x="19578" y="16615"/>
                  <a:pt x="19764" y="16697"/>
                  <a:pt x="19959" y="16697"/>
                </a:cubicBezTo>
                <a:cubicBezTo>
                  <a:pt x="20041" y="16697"/>
                  <a:pt x="20125" y="16683"/>
                  <a:pt x="20207" y="16651"/>
                </a:cubicBezTo>
                <a:cubicBezTo>
                  <a:pt x="20589" y="16524"/>
                  <a:pt x="20971" y="16460"/>
                  <a:pt x="21375" y="16460"/>
                </a:cubicBezTo>
                <a:cubicBezTo>
                  <a:pt x="23433" y="16460"/>
                  <a:pt x="25089" y="18115"/>
                  <a:pt x="25089" y="20174"/>
                </a:cubicBezTo>
                <a:cubicBezTo>
                  <a:pt x="25089" y="22233"/>
                  <a:pt x="23433" y="23888"/>
                  <a:pt x="21375" y="23888"/>
                </a:cubicBezTo>
                <a:lnTo>
                  <a:pt x="21375" y="23909"/>
                </a:lnTo>
                <a:cubicBezTo>
                  <a:pt x="19316" y="23909"/>
                  <a:pt x="17661" y="22233"/>
                  <a:pt x="17661" y="20195"/>
                </a:cubicBezTo>
                <a:cubicBezTo>
                  <a:pt x="17661" y="19792"/>
                  <a:pt x="17724" y="19389"/>
                  <a:pt x="17873" y="19007"/>
                </a:cubicBezTo>
                <a:cubicBezTo>
                  <a:pt x="17958" y="18752"/>
                  <a:pt x="17873" y="18455"/>
                  <a:pt x="17682" y="18243"/>
                </a:cubicBezTo>
                <a:lnTo>
                  <a:pt x="8344" y="8905"/>
                </a:lnTo>
                <a:cubicBezTo>
                  <a:pt x="8195" y="8777"/>
                  <a:pt x="8004" y="8692"/>
                  <a:pt x="7813" y="8692"/>
                </a:cubicBezTo>
                <a:cubicBezTo>
                  <a:pt x="7728" y="8692"/>
                  <a:pt x="7664" y="8714"/>
                  <a:pt x="7580" y="8735"/>
                </a:cubicBezTo>
                <a:cubicBezTo>
                  <a:pt x="7176" y="8873"/>
                  <a:pt x="6772" y="8937"/>
                  <a:pt x="6378" y="8937"/>
                </a:cubicBezTo>
                <a:cubicBezTo>
                  <a:pt x="4227" y="8937"/>
                  <a:pt x="2397" y="7017"/>
                  <a:pt x="2719" y="4702"/>
                </a:cubicBezTo>
                <a:lnTo>
                  <a:pt x="2719" y="4702"/>
                </a:lnTo>
                <a:lnTo>
                  <a:pt x="4481" y="6443"/>
                </a:lnTo>
                <a:cubicBezTo>
                  <a:pt x="4619" y="6591"/>
                  <a:pt x="4810" y="6665"/>
                  <a:pt x="5004" y="6665"/>
                </a:cubicBezTo>
                <a:cubicBezTo>
                  <a:pt x="5197" y="6665"/>
                  <a:pt x="5394" y="6591"/>
                  <a:pt x="5542" y="6443"/>
                </a:cubicBezTo>
                <a:lnTo>
                  <a:pt x="7643" y="4342"/>
                </a:lnTo>
                <a:cubicBezTo>
                  <a:pt x="7940" y="4044"/>
                  <a:pt x="7940" y="3578"/>
                  <a:pt x="7643" y="3280"/>
                </a:cubicBezTo>
                <a:lnTo>
                  <a:pt x="5882" y="1540"/>
                </a:lnTo>
                <a:cubicBezTo>
                  <a:pt x="6070" y="1512"/>
                  <a:pt x="6256" y="1499"/>
                  <a:pt x="6438" y="1499"/>
                </a:cubicBezTo>
                <a:close/>
                <a:moveTo>
                  <a:pt x="6411" y="1"/>
                </a:moveTo>
                <a:cubicBezTo>
                  <a:pt x="5673" y="1"/>
                  <a:pt x="4911" y="163"/>
                  <a:pt x="4163" y="521"/>
                </a:cubicBezTo>
                <a:cubicBezTo>
                  <a:pt x="3950" y="627"/>
                  <a:pt x="3781" y="818"/>
                  <a:pt x="3738" y="1052"/>
                </a:cubicBezTo>
                <a:cubicBezTo>
                  <a:pt x="3696" y="1285"/>
                  <a:pt x="3781" y="1540"/>
                  <a:pt x="3950" y="1710"/>
                </a:cubicBezTo>
                <a:lnTo>
                  <a:pt x="6052" y="3811"/>
                </a:lnTo>
                <a:lnTo>
                  <a:pt x="4990" y="4872"/>
                </a:lnTo>
                <a:lnTo>
                  <a:pt x="2889" y="2771"/>
                </a:lnTo>
                <a:cubicBezTo>
                  <a:pt x="2749" y="2630"/>
                  <a:pt x="2564" y="2548"/>
                  <a:pt x="2372" y="2548"/>
                </a:cubicBezTo>
                <a:cubicBezTo>
                  <a:pt x="2333" y="2548"/>
                  <a:pt x="2293" y="2552"/>
                  <a:pt x="2253" y="2559"/>
                </a:cubicBezTo>
                <a:cubicBezTo>
                  <a:pt x="2019" y="2601"/>
                  <a:pt x="1807" y="2750"/>
                  <a:pt x="1722" y="2983"/>
                </a:cubicBezTo>
                <a:cubicBezTo>
                  <a:pt x="3" y="6517"/>
                  <a:pt x="2703" y="10413"/>
                  <a:pt x="6355" y="10413"/>
                </a:cubicBezTo>
                <a:cubicBezTo>
                  <a:pt x="6760" y="10413"/>
                  <a:pt x="7177" y="10365"/>
                  <a:pt x="7601" y="10263"/>
                </a:cubicBezTo>
                <a:lnTo>
                  <a:pt x="10041" y="12703"/>
                </a:lnTo>
                <a:lnTo>
                  <a:pt x="7601" y="15144"/>
                </a:lnTo>
                <a:cubicBezTo>
                  <a:pt x="7177" y="15042"/>
                  <a:pt x="6760" y="14994"/>
                  <a:pt x="6355" y="14994"/>
                </a:cubicBezTo>
                <a:cubicBezTo>
                  <a:pt x="2702" y="14994"/>
                  <a:pt x="1" y="18890"/>
                  <a:pt x="1701" y="22424"/>
                </a:cubicBezTo>
                <a:cubicBezTo>
                  <a:pt x="1807" y="22657"/>
                  <a:pt x="2019" y="22806"/>
                  <a:pt x="2253" y="22848"/>
                </a:cubicBezTo>
                <a:cubicBezTo>
                  <a:pt x="2293" y="22855"/>
                  <a:pt x="2333" y="22859"/>
                  <a:pt x="2374" y="22859"/>
                </a:cubicBezTo>
                <a:cubicBezTo>
                  <a:pt x="2571" y="22859"/>
                  <a:pt x="2770" y="22777"/>
                  <a:pt x="2910" y="22636"/>
                </a:cubicBezTo>
                <a:lnTo>
                  <a:pt x="5012" y="20535"/>
                </a:lnTo>
                <a:lnTo>
                  <a:pt x="6073" y="21596"/>
                </a:lnTo>
                <a:lnTo>
                  <a:pt x="3972" y="23697"/>
                </a:lnTo>
                <a:cubicBezTo>
                  <a:pt x="3802" y="23867"/>
                  <a:pt x="3717" y="24100"/>
                  <a:pt x="3759" y="24355"/>
                </a:cubicBezTo>
                <a:cubicBezTo>
                  <a:pt x="3802" y="24588"/>
                  <a:pt x="3950" y="24779"/>
                  <a:pt x="4184" y="24886"/>
                </a:cubicBezTo>
                <a:cubicBezTo>
                  <a:pt x="4898" y="25231"/>
                  <a:pt x="5665" y="25399"/>
                  <a:pt x="6427" y="25399"/>
                </a:cubicBezTo>
                <a:cubicBezTo>
                  <a:pt x="7772" y="25399"/>
                  <a:pt x="9103" y="24877"/>
                  <a:pt x="10105" y="23888"/>
                </a:cubicBezTo>
                <a:cubicBezTo>
                  <a:pt x="11379" y="22615"/>
                  <a:pt x="11888" y="20747"/>
                  <a:pt x="11463" y="19007"/>
                </a:cubicBezTo>
                <a:lnTo>
                  <a:pt x="13904" y="16566"/>
                </a:lnTo>
                <a:lnTo>
                  <a:pt x="16324" y="18986"/>
                </a:lnTo>
                <a:cubicBezTo>
                  <a:pt x="16239" y="19389"/>
                  <a:pt x="16175" y="19792"/>
                  <a:pt x="16175" y="20195"/>
                </a:cubicBezTo>
                <a:cubicBezTo>
                  <a:pt x="16189" y="23336"/>
                  <a:pt x="18753" y="25411"/>
                  <a:pt x="21422" y="25411"/>
                </a:cubicBezTo>
                <a:cubicBezTo>
                  <a:pt x="22703" y="25411"/>
                  <a:pt x="24008" y="24933"/>
                  <a:pt x="25068" y="23867"/>
                </a:cubicBezTo>
                <a:cubicBezTo>
                  <a:pt x="28351" y="20584"/>
                  <a:pt x="26031" y="14996"/>
                  <a:pt x="21401" y="14996"/>
                </a:cubicBezTo>
                <a:cubicBezTo>
                  <a:pt x="21392" y="14996"/>
                  <a:pt x="21383" y="14996"/>
                  <a:pt x="21375" y="14996"/>
                </a:cubicBezTo>
                <a:cubicBezTo>
                  <a:pt x="20971" y="14996"/>
                  <a:pt x="20568" y="15038"/>
                  <a:pt x="20165" y="15123"/>
                </a:cubicBezTo>
                <a:lnTo>
                  <a:pt x="17746" y="12703"/>
                </a:lnTo>
                <a:lnTo>
                  <a:pt x="20186" y="10263"/>
                </a:lnTo>
                <a:cubicBezTo>
                  <a:pt x="20595" y="10361"/>
                  <a:pt x="21009" y="10410"/>
                  <a:pt x="21419" y="10410"/>
                </a:cubicBezTo>
                <a:cubicBezTo>
                  <a:pt x="22774" y="10410"/>
                  <a:pt x="24090" y="9882"/>
                  <a:pt x="25068" y="8905"/>
                </a:cubicBezTo>
                <a:cubicBezTo>
                  <a:pt x="26617" y="7334"/>
                  <a:pt x="27020" y="4957"/>
                  <a:pt x="26086" y="2983"/>
                </a:cubicBezTo>
                <a:cubicBezTo>
                  <a:pt x="25980" y="2750"/>
                  <a:pt x="25768" y="2601"/>
                  <a:pt x="25534" y="2559"/>
                </a:cubicBezTo>
                <a:cubicBezTo>
                  <a:pt x="25494" y="2552"/>
                  <a:pt x="25454" y="2548"/>
                  <a:pt x="25413" y="2548"/>
                </a:cubicBezTo>
                <a:cubicBezTo>
                  <a:pt x="25216" y="2548"/>
                  <a:pt x="25017" y="2630"/>
                  <a:pt x="24877" y="2771"/>
                </a:cubicBezTo>
                <a:lnTo>
                  <a:pt x="22775" y="4872"/>
                </a:lnTo>
                <a:lnTo>
                  <a:pt x="21714" y="3811"/>
                </a:lnTo>
                <a:lnTo>
                  <a:pt x="23815" y="1710"/>
                </a:lnTo>
                <a:cubicBezTo>
                  <a:pt x="23985" y="1540"/>
                  <a:pt x="24070" y="1285"/>
                  <a:pt x="24028" y="1052"/>
                </a:cubicBezTo>
                <a:cubicBezTo>
                  <a:pt x="23985" y="818"/>
                  <a:pt x="23837" y="606"/>
                  <a:pt x="23603" y="521"/>
                </a:cubicBezTo>
                <a:cubicBezTo>
                  <a:pt x="22889" y="176"/>
                  <a:pt x="22122" y="8"/>
                  <a:pt x="21361" y="8"/>
                </a:cubicBezTo>
                <a:cubicBezTo>
                  <a:pt x="20018" y="8"/>
                  <a:pt x="18692" y="530"/>
                  <a:pt x="17703" y="1519"/>
                </a:cubicBezTo>
                <a:cubicBezTo>
                  <a:pt x="16408" y="2792"/>
                  <a:pt x="15899" y="4660"/>
                  <a:pt x="16324" y="6421"/>
                </a:cubicBezTo>
                <a:lnTo>
                  <a:pt x="13883" y="8862"/>
                </a:lnTo>
                <a:lnTo>
                  <a:pt x="11442" y="6421"/>
                </a:lnTo>
                <a:cubicBezTo>
                  <a:pt x="12268" y="2981"/>
                  <a:pt x="9566" y="1"/>
                  <a:pt x="64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38"/>
          <p:cNvSpPr/>
          <p:nvPr/>
        </p:nvSpPr>
        <p:spPr>
          <a:xfrm>
            <a:off x="3065197" y="4296589"/>
            <a:ext cx="77335" cy="77699"/>
          </a:xfrm>
          <a:custGeom>
            <a:avLst/>
            <a:gdLst/>
            <a:ahLst/>
            <a:cxnLst/>
            <a:rect l="l" t="t" r="r" b="b"/>
            <a:pathLst>
              <a:path w="4458" h="4479" extrusionOk="0">
                <a:moveTo>
                  <a:pt x="2547" y="1486"/>
                </a:moveTo>
                <a:lnTo>
                  <a:pt x="2972" y="1932"/>
                </a:lnTo>
                <a:lnTo>
                  <a:pt x="2972" y="2547"/>
                </a:lnTo>
                <a:lnTo>
                  <a:pt x="2547" y="2972"/>
                </a:lnTo>
                <a:lnTo>
                  <a:pt x="1932" y="2972"/>
                </a:lnTo>
                <a:lnTo>
                  <a:pt x="1486" y="2547"/>
                </a:lnTo>
                <a:lnTo>
                  <a:pt x="1486" y="1932"/>
                </a:lnTo>
                <a:lnTo>
                  <a:pt x="1932" y="1486"/>
                </a:lnTo>
                <a:close/>
                <a:moveTo>
                  <a:pt x="1613" y="1"/>
                </a:moveTo>
                <a:cubicBezTo>
                  <a:pt x="1422" y="1"/>
                  <a:pt x="1231" y="86"/>
                  <a:pt x="1083" y="234"/>
                </a:cubicBezTo>
                <a:lnTo>
                  <a:pt x="213" y="1104"/>
                </a:lnTo>
                <a:cubicBezTo>
                  <a:pt x="64" y="1232"/>
                  <a:pt x="0" y="1423"/>
                  <a:pt x="0" y="1635"/>
                </a:cubicBezTo>
                <a:lnTo>
                  <a:pt x="0" y="2866"/>
                </a:lnTo>
                <a:cubicBezTo>
                  <a:pt x="0" y="3057"/>
                  <a:pt x="64" y="3248"/>
                  <a:pt x="213" y="3396"/>
                </a:cubicBezTo>
                <a:lnTo>
                  <a:pt x="1083" y="4266"/>
                </a:lnTo>
                <a:cubicBezTo>
                  <a:pt x="1231" y="4394"/>
                  <a:pt x="1422" y="4479"/>
                  <a:pt x="1613" y="4479"/>
                </a:cubicBezTo>
                <a:lnTo>
                  <a:pt x="2844" y="4479"/>
                </a:lnTo>
                <a:cubicBezTo>
                  <a:pt x="3035" y="4479"/>
                  <a:pt x="3226" y="4394"/>
                  <a:pt x="3375" y="4266"/>
                </a:cubicBezTo>
                <a:lnTo>
                  <a:pt x="4245" y="3396"/>
                </a:lnTo>
                <a:cubicBezTo>
                  <a:pt x="4393" y="3248"/>
                  <a:pt x="4457" y="3057"/>
                  <a:pt x="4457" y="2866"/>
                </a:cubicBezTo>
                <a:lnTo>
                  <a:pt x="4457" y="1635"/>
                </a:lnTo>
                <a:cubicBezTo>
                  <a:pt x="4457" y="1423"/>
                  <a:pt x="4393" y="1232"/>
                  <a:pt x="4245" y="1104"/>
                </a:cubicBezTo>
                <a:lnTo>
                  <a:pt x="3375" y="234"/>
                </a:lnTo>
                <a:cubicBezTo>
                  <a:pt x="3226" y="86"/>
                  <a:pt x="3035" y="1"/>
                  <a:pt x="28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38"/>
          <p:cNvSpPr/>
          <p:nvPr/>
        </p:nvSpPr>
        <p:spPr>
          <a:xfrm>
            <a:off x="2806736" y="3410774"/>
            <a:ext cx="335414" cy="440349"/>
          </a:xfrm>
          <a:custGeom>
            <a:avLst/>
            <a:gdLst/>
            <a:ahLst/>
            <a:cxnLst/>
            <a:rect l="l" t="t" r="r" b="b"/>
            <a:pathLst>
              <a:path w="19335" h="25384" extrusionOk="0">
                <a:moveTo>
                  <a:pt x="10400" y="1486"/>
                </a:moveTo>
                <a:lnTo>
                  <a:pt x="10400" y="2165"/>
                </a:lnTo>
                <a:cubicBezTo>
                  <a:pt x="10400" y="2505"/>
                  <a:pt x="10633" y="2802"/>
                  <a:pt x="10973" y="2887"/>
                </a:cubicBezTo>
                <a:cubicBezTo>
                  <a:pt x="11631" y="3035"/>
                  <a:pt x="12246" y="3290"/>
                  <a:pt x="12819" y="3651"/>
                </a:cubicBezTo>
                <a:cubicBezTo>
                  <a:pt x="12941" y="3720"/>
                  <a:pt x="13076" y="3754"/>
                  <a:pt x="13210" y="3754"/>
                </a:cubicBezTo>
                <a:cubicBezTo>
                  <a:pt x="13404" y="3754"/>
                  <a:pt x="13594" y="3683"/>
                  <a:pt x="13732" y="3545"/>
                </a:cubicBezTo>
                <a:lnTo>
                  <a:pt x="14220" y="3078"/>
                </a:lnTo>
                <a:lnTo>
                  <a:pt x="15281" y="4139"/>
                </a:lnTo>
                <a:lnTo>
                  <a:pt x="14793" y="4606"/>
                </a:lnTo>
                <a:cubicBezTo>
                  <a:pt x="14538" y="4839"/>
                  <a:pt x="14496" y="5221"/>
                  <a:pt x="14687" y="5519"/>
                </a:cubicBezTo>
                <a:cubicBezTo>
                  <a:pt x="15027" y="6070"/>
                  <a:pt x="15303" y="6707"/>
                  <a:pt x="15451" y="7365"/>
                </a:cubicBezTo>
                <a:cubicBezTo>
                  <a:pt x="15515" y="7683"/>
                  <a:pt x="15812" y="7938"/>
                  <a:pt x="16173" y="7938"/>
                </a:cubicBezTo>
                <a:lnTo>
                  <a:pt x="16831" y="7938"/>
                </a:lnTo>
                <a:lnTo>
                  <a:pt x="16831" y="9424"/>
                </a:lnTo>
                <a:lnTo>
                  <a:pt x="16173" y="9424"/>
                </a:lnTo>
                <a:cubicBezTo>
                  <a:pt x="15812" y="9424"/>
                  <a:pt x="15515" y="9657"/>
                  <a:pt x="15451" y="9997"/>
                </a:cubicBezTo>
                <a:cubicBezTo>
                  <a:pt x="15303" y="10655"/>
                  <a:pt x="15027" y="11270"/>
                  <a:pt x="14687" y="11843"/>
                </a:cubicBezTo>
                <a:cubicBezTo>
                  <a:pt x="14496" y="12140"/>
                  <a:pt x="14538" y="12522"/>
                  <a:pt x="14772" y="12756"/>
                </a:cubicBezTo>
                <a:lnTo>
                  <a:pt x="15260" y="13223"/>
                </a:lnTo>
                <a:lnTo>
                  <a:pt x="14199" y="14284"/>
                </a:lnTo>
                <a:lnTo>
                  <a:pt x="13732" y="13817"/>
                </a:lnTo>
                <a:cubicBezTo>
                  <a:pt x="13581" y="13679"/>
                  <a:pt x="13386" y="13608"/>
                  <a:pt x="13190" y="13608"/>
                </a:cubicBezTo>
                <a:cubicBezTo>
                  <a:pt x="13055" y="13608"/>
                  <a:pt x="12919" y="13641"/>
                  <a:pt x="12798" y="13711"/>
                </a:cubicBezTo>
                <a:cubicBezTo>
                  <a:pt x="12225" y="14072"/>
                  <a:pt x="11610" y="14326"/>
                  <a:pt x="10973" y="14475"/>
                </a:cubicBezTo>
                <a:cubicBezTo>
                  <a:pt x="10633" y="14560"/>
                  <a:pt x="10379" y="14857"/>
                  <a:pt x="10379" y="15196"/>
                </a:cubicBezTo>
                <a:lnTo>
                  <a:pt x="10379" y="15876"/>
                </a:lnTo>
                <a:lnTo>
                  <a:pt x="8893" y="15876"/>
                </a:lnTo>
                <a:lnTo>
                  <a:pt x="8893" y="15218"/>
                </a:lnTo>
                <a:cubicBezTo>
                  <a:pt x="8893" y="14857"/>
                  <a:pt x="8660" y="14560"/>
                  <a:pt x="8320" y="14475"/>
                </a:cubicBezTo>
                <a:cubicBezTo>
                  <a:pt x="7662" y="14326"/>
                  <a:pt x="7047" y="14072"/>
                  <a:pt x="6474" y="13711"/>
                </a:cubicBezTo>
                <a:cubicBezTo>
                  <a:pt x="6352" y="13641"/>
                  <a:pt x="6217" y="13608"/>
                  <a:pt x="6083" y="13608"/>
                </a:cubicBezTo>
                <a:cubicBezTo>
                  <a:pt x="5889" y="13608"/>
                  <a:pt x="5699" y="13679"/>
                  <a:pt x="5561" y="13817"/>
                </a:cubicBezTo>
                <a:lnTo>
                  <a:pt x="5073" y="14284"/>
                </a:lnTo>
                <a:lnTo>
                  <a:pt x="4012" y="13223"/>
                </a:lnTo>
                <a:lnTo>
                  <a:pt x="4500" y="12756"/>
                </a:lnTo>
                <a:cubicBezTo>
                  <a:pt x="4733" y="12522"/>
                  <a:pt x="4776" y="12140"/>
                  <a:pt x="4606" y="11843"/>
                </a:cubicBezTo>
                <a:cubicBezTo>
                  <a:pt x="4245" y="11270"/>
                  <a:pt x="3991" y="10655"/>
                  <a:pt x="3842" y="9997"/>
                </a:cubicBezTo>
                <a:cubicBezTo>
                  <a:pt x="3757" y="9657"/>
                  <a:pt x="3460" y="9424"/>
                  <a:pt x="3120" y="9424"/>
                </a:cubicBezTo>
                <a:lnTo>
                  <a:pt x="2462" y="9424"/>
                </a:lnTo>
                <a:lnTo>
                  <a:pt x="2462" y="7938"/>
                </a:lnTo>
                <a:lnTo>
                  <a:pt x="3120" y="7938"/>
                </a:lnTo>
                <a:cubicBezTo>
                  <a:pt x="3481" y="7938"/>
                  <a:pt x="3778" y="7683"/>
                  <a:pt x="3863" y="7365"/>
                </a:cubicBezTo>
                <a:cubicBezTo>
                  <a:pt x="4012" y="6707"/>
                  <a:pt x="4266" y="6092"/>
                  <a:pt x="4627" y="5519"/>
                </a:cubicBezTo>
                <a:cubicBezTo>
                  <a:pt x="4797" y="5221"/>
                  <a:pt x="4755" y="4839"/>
                  <a:pt x="4521" y="4606"/>
                </a:cubicBezTo>
                <a:lnTo>
                  <a:pt x="4033" y="4118"/>
                </a:lnTo>
                <a:lnTo>
                  <a:pt x="5094" y="3057"/>
                </a:lnTo>
                <a:lnTo>
                  <a:pt x="5582" y="3524"/>
                </a:lnTo>
                <a:cubicBezTo>
                  <a:pt x="5718" y="3672"/>
                  <a:pt x="5905" y="3748"/>
                  <a:pt x="6096" y="3748"/>
                </a:cubicBezTo>
                <a:cubicBezTo>
                  <a:pt x="6232" y="3748"/>
                  <a:pt x="6371" y="3709"/>
                  <a:pt x="6495" y="3630"/>
                </a:cubicBezTo>
                <a:cubicBezTo>
                  <a:pt x="7068" y="3269"/>
                  <a:pt x="7683" y="3014"/>
                  <a:pt x="8341" y="2866"/>
                </a:cubicBezTo>
                <a:cubicBezTo>
                  <a:pt x="8681" y="2802"/>
                  <a:pt x="8914" y="2484"/>
                  <a:pt x="8914" y="2144"/>
                </a:cubicBezTo>
                <a:lnTo>
                  <a:pt x="8914" y="1486"/>
                </a:lnTo>
                <a:close/>
                <a:moveTo>
                  <a:pt x="13095" y="15260"/>
                </a:moveTo>
                <a:lnTo>
                  <a:pt x="13690" y="15854"/>
                </a:lnTo>
                <a:cubicBezTo>
                  <a:pt x="13827" y="16003"/>
                  <a:pt x="14019" y="16077"/>
                  <a:pt x="14212" y="16077"/>
                </a:cubicBezTo>
                <a:cubicBezTo>
                  <a:pt x="14406" y="16077"/>
                  <a:pt x="14602" y="16003"/>
                  <a:pt x="14751" y="15854"/>
                </a:cubicBezTo>
                <a:lnTo>
                  <a:pt x="15175" y="15409"/>
                </a:lnTo>
                <a:cubicBezTo>
                  <a:pt x="16703" y="15706"/>
                  <a:pt x="17828" y="17022"/>
                  <a:pt x="17828" y="18592"/>
                </a:cubicBezTo>
                <a:lnTo>
                  <a:pt x="17828" y="23898"/>
                </a:lnTo>
                <a:lnTo>
                  <a:pt x="15833" y="23898"/>
                </a:lnTo>
                <a:lnTo>
                  <a:pt x="15833" y="20566"/>
                </a:lnTo>
                <a:cubicBezTo>
                  <a:pt x="15833" y="20078"/>
                  <a:pt x="15462" y="19834"/>
                  <a:pt x="15090" y="19834"/>
                </a:cubicBezTo>
                <a:cubicBezTo>
                  <a:pt x="14719" y="19834"/>
                  <a:pt x="14347" y="20078"/>
                  <a:pt x="14347" y="20566"/>
                </a:cubicBezTo>
                <a:lnTo>
                  <a:pt x="14347" y="23898"/>
                </a:lnTo>
                <a:lnTo>
                  <a:pt x="4946" y="23898"/>
                </a:lnTo>
                <a:lnTo>
                  <a:pt x="4946" y="20566"/>
                </a:lnTo>
                <a:cubicBezTo>
                  <a:pt x="4946" y="20078"/>
                  <a:pt x="4574" y="19834"/>
                  <a:pt x="4203" y="19834"/>
                </a:cubicBezTo>
                <a:cubicBezTo>
                  <a:pt x="3831" y="19834"/>
                  <a:pt x="3460" y="20078"/>
                  <a:pt x="3460" y="20566"/>
                </a:cubicBezTo>
                <a:lnTo>
                  <a:pt x="3460" y="23898"/>
                </a:lnTo>
                <a:lnTo>
                  <a:pt x="1465" y="23898"/>
                </a:lnTo>
                <a:lnTo>
                  <a:pt x="1465" y="18592"/>
                </a:lnTo>
                <a:cubicBezTo>
                  <a:pt x="1465" y="17022"/>
                  <a:pt x="2590" y="15706"/>
                  <a:pt x="4118" y="15409"/>
                </a:cubicBezTo>
                <a:lnTo>
                  <a:pt x="4564" y="15854"/>
                </a:lnTo>
                <a:cubicBezTo>
                  <a:pt x="4691" y="16003"/>
                  <a:pt x="4882" y="16088"/>
                  <a:pt x="5094" y="16088"/>
                </a:cubicBezTo>
                <a:cubicBezTo>
                  <a:pt x="5285" y="16088"/>
                  <a:pt x="5476" y="16003"/>
                  <a:pt x="5625" y="15854"/>
                </a:cubicBezTo>
                <a:lnTo>
                  <a:pt x="6219" y="15260"/>
                </a:lnTo>
                <a:cubicBezTo>
                  <a:pt x="6601" y="15472"/>
                  <a:pt x="7004" y="15621"/>
                  <a:pt x="7429" y="15769"/>
                </a:cubicBezTo>
                <a:lnTo>
                  <a:pt x="7429" y="16597"/>
                </a:lnTo>
                <a:cubicBezTo>
                  <a:pt x="7407" y="17022"/>
                  <a:pt x="7747" y="17340"/>
                  <a:pt x="8171" y="17340"/>
                </a:cubicBezTo>
                <a:lnTo>
                  <a:pt x="11143" y="17340"/>
                </a:lnTo>
                <a:cubicBezTo>
                  <a:pt x="11546" y="17340"/>
                  <a:pt x="11886" y="17022"/>
                  <a:pt x="11886" y="16597"/>
                </a:cubicBezTo>
                <a:lnTo>
                  <a:pt x="11886" y="15769"/>
                </a:lnTo>
                <a:cubicBezTo>
                  <a:pt x="12289" y="15621"/>
                  <a:pt x="12692" y="15472"/>
                  <a:pt x="13095" y="15260"/>
                </a:cubicBezTo>
                <a:close/>
                <a:moveTo>
                  <a:pt x="8171" y="1"/>
                </a:moveTo>
                <a:cubicBezTo>
                  <a:pt x="7747" y="1"/>
                  <a:pt x="7407" y="340"/>
                  <a:pt x="7407" y="743"/>
                </a:cubicBezTo>
                <a:lnTo>
                  <a:pt x="7407" y="1592"/>
                </a:lnTo>
                <a:cubicBezTo>
                  <a:pt x="7004" y="1720"/>
                  <a:pt x="6601" y="1889"/>
                  <a:pt x="6219" y="2080"/>
                </a:cubicBezTo>
                <a:lnTo>
                  <a:pt x="5625" y="1486"/>
                </a:lnTo>
                <a:cubicBezTo>
                  <a:pt x="5476" y="1338"/>
                  <a:pt x="5280" y="1263"/>
                  <a:pt x="5086" y="1263"/>
                </a:cubicBezTo>
                <a:cubicBezTo>
                  <a:pt x="4893" y="1263"/>
                  <a:pt x="4701" y="1338"/>
                  <a:pt x="4564" y="1486"/>
                </a:cubicBezTo>
                <a:lnTo>
                  <a:pt x="2462" y="3587"/>
                </a:lnTo>
                <a:cubicBezTo>
                  <a:pt x="2165" y="3884"/>
                  <a:pt x="2165" y="4373"/>
                  <a:pt x="2462" y="4648"/>
                </a:cubicBezTo>
                <a:lnTo>
                  <a:pt x="3057" y="5264"/>
                </a:lnTo>
                <a:cubicBezTo>
                  <a:pt x="2844" y="5646"/>
                  <a:pt x="2675" y="6049"/>
                  <a:pt x="2547" y="6452"/>
                </a:cubicBezTo>
                <a:lnTo>
                  <a:pt x="1741" y="6452"/>
                </a:lnTo>
                <a:cubicBezTo>
                  <a:pt x="1316" y="6452"/>
                  <a:pt x="977" y="6792"/>
                  <a:pt x="977" y="7195"/>
                </a:cubicBezTo>
                <a:lnTo>
                  <a:pt x="977" y="10166"/>
                </a:lnTo>
                <a:cubicBezTo>
                  <a:pt x="977" y="10570"/>
                  <a:pt x="1316" y="10909"/>
                  <a:pt x="1741" y="10909"/>
                </a:cubicBezTo>
                <a:lnTo>
                  <a:pt x="2569" y="10909"/>
                </a:lnTo>
                <a:cubicBezTo>
                  <a:pt x="2696" y="11334"/>
                  <a:pt x="2866" y="11737"/>
                  <a:pt x="3078" y="12119"/>
                </a:cubicBezTo>
                <a:lnTo>
                  <a:pt x="2484" y="12713"/>
                </a:lnTo>
                <a:cubicBezTo>
                  <a:pt x="2187" y="13010"/>
                  <a:pt x="2187" y="13477"/>
                  <a:pt x="2484" y="13774"/>
                </a:cubicBezTo>
                <a:lnTo>
                  <a:pt x="2951" y="14241"/>
                </a:lnTo>
                <a:cubicBezTo>
                  <a:pt x="1168" y="14963"/>
                  <a:pt x="1" y="16682"/>
                  <a:pt x="1" y="18592"/>
                </a:cubicBezTo>
                <a:lnTo>
                  <a:pt x="1" y="24641"/>
                </a:lnTo>
                <a:cubicBezTo>
                  <a:pt x="1" y="25065"/>
                  <a:pt x="319" y="25384"/>
                  <a:pt x="743" y="25384"/>
                </a:cubicBezTo>
                <a:lnTo>
                  <a:pt x="18592" y="25384"/>
                </a:lnTo>
                <a:cubicBezTo>
                  <a:pt x="18995" y="25384"/>
                  <a:pt x="19335" y="25065"/>
                  <a:pt x="19335" y="24641"/>
                </a:cubicBezTo>
                <a:lnTo>
                  <a:pt x="19335" y="18592"/>
                </a:lnTo>
                <a:cubicBezTo>
                  <a:pt x="19335" y="17404"/>
                  <a:pt x="18868" y="16258"/>
                  <a:pt x="18062" y="15387"/>
                </a:cubicBezTo>
                <a:lnTo>
                  <a:pt x="18040" y="15387"/>
                </a:lnTo>
                <a:cubicBezTo>
                  <a:pt x="17573" y="14878"/>
                  <a:pt x="17000" y="14475"/>
                  <a:pt x="16364" y="14220"/>
                </a:cubicBezTo>
                <a:lnTo>
                  <a:pt x="16831" y="13753"/>
                </a:lnTo>
                <a:cubicBezTo>
                  <a:pt x="17128" y="13477"/>
                  <a:pt x="17128" y="12989"/>
                  <a:pt x="16831" y="12692"/>
                </a:cubicBezTo>
                <a:lnTo>
                  <a:pt x="16236" y="12098"/>
                </a:lnTo>
                <a:cubicBezTo>
                  <a:pt x="16427" y="11716"/>
                  <a:pt x="16597" y="11313"/>
                  <a:pt x="16724" y="10888"/>
                </a:cubicBezTo>
                <a:lnTo>
                  <a:pt x="17573" y="10888"/>
                </a:lnTo>
                <a:cubicBezTo>
                  <a:pt x="17998" y="10888"/>
                  <a:pt x="18316" y="10570"/>
                  <a:pt x="18316" y="10145"/>
                </a:cubicBezTo>
                <a:lnTo>
                  <a:pt x="18316" y="7195"/>
                </a:lnTo>
                <a:cubicBezTo>
                  <a:pt x="18316" y="6771"/>
                  <a:pt x="17977" y="6452"/>
                  <a:pt x="17573" y="6452"/>
                </a:cubicBezTo>
                <a:lnTo>
                  <a:pt x="16724" y="6452"/>
                </a:lnTo>
                <a:cubicBezTo>
                  <a:pt x="16597" y="6028"/>
                  <a:pt x="16427" y="5625"/>
                  <a:pt x="16236" y="5243"/>
                </a:cubicBezTo>
                <a:lnTo>
                  <a:pt x="16831" y="4648"/>
                </a:lnTo>
                <a:cubicBezTo>
                  <a:pt x="17128" y="4351"/>
                  <a:pt x="17128" y="3884"/>
                  <a:pt x="16831" y="3587"/>
                </a:cubicBezTo>
                <a:lnTo>
                  <a:pt x="14729" y="1486"/>
                </a:lnTo>
                <a:cubicBezTo>
                  <a:pt x="14581" y="1338"/>
                  <a:pt x="14390" y="1263"/>
                  <a:pt x="14199" y="1263"/>
                </a:cubicBezTo>
                <a:cubicBezTo>
                  <a:pt x="14008" y="1263"/>
                  <a:pt x="13817" y="1338"/>
                  <a:pt x="13668" y="1486"/>
                </a:cubicBezTo>
                <a:lnTo>
                  <a:pt x="13074" y="2080"/>
                </a:lnTo>
                <a:cubicBezTo>
                  <a:pt x="12692" y="1889"/>
                  <a:pt x="12289" y="1720"/>
                  <a:pt x="11864" y="1592"/>
                </a:cubicBezTo>
                <a:lnTo>
                  <a:pt x="11864" y="743"/>
                </a:lnTo>
                <a:cubicBezTo>
                  <a:pt x="11864" y="340"/>
                  <a:pt x="11546" y="1"/>
                  <a:pt x="111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38"/>
          <p:cNvSpPr/>
          <p:nvPr/>
        </p:nvSpPr>
        <p:spPr>
          <a:xfrm>
            <a:off x="2892520" y="3479418"/>
            <a:ext cx="190736" cy="163691"/>
          </a:xfrm>
          <a:custGeom>
            <a:avLst/>
            <a:gdLst/>
            <a:ahLst/>
            <a:cxnLst/>
            <a:rect l="l" t="t" r="r" b="b"/>
            <a:pathLst>
              <a:path w="10995" h="9436" extrusionOk="0">
                <a:moveTo>
                  <a:pt x="4712" y="1498"/>
                </a:moveTo>
                <a:cubicBezTo>
                  <a:pt x="7577" y="1498"/>
                  <a:pt x="9020" y="4957"/>
                  <a:pt x="6983" y="6995"/>
                </a:cubicBezTo>
                <a:cubicBezTo>
                  <a:pt x="6324" y="7654"/>
                  <a:pt x="5515" y="7949"/>
                  <a:pt x="4723" y="7949"/>
                </a:cubicBezTo>
                <a:cubicBezTo>
                  <a:pt x="3069" y="7949"/>
                  <a:pt x="1486" y="6662"/>
                  <a:pt x="1486" y="4724"/>
                </a:cubicBezTo>
                <a:cubicBezTo>
                  <a:pt x="1486" y="2941"/>
                  <a:pt x="2929" y="1498"/>
                  <a:pt x="4712" y="1498"/>
                </a:cubicBezTo>
                <a:close/>
                <a:moveTo>
                  <a:pt x="4737" y="0"/>
                </a:moveTo>
                <a:cubicBezTo>
                  <a:pt x="2322" y="0"/>
                  <a:pt x="1" y="1881"/>
                  <a:pt x="1" y="4724"/>
                </a:cubicBezTo>
                <a:cubicBezTo>
                  <a:pt x="1" y="7313"/>
                  <a:pt x="2102" y="9435"/>
                  <a:pt x="4712" y="9435"/>
                </a:cubicBezTo>
                <a:cubicBezTo>
                  <a:pt x="8893" y="9435"/>
                  <a:pt x="10994" y="4363"/>
                  <a:pt x="8023" y="1392"/>
                </a:cubicBezTo>
                <a:cubicBezTo>
                  <a:pt x="7068" y="430"/>
                  <a:pt x="5892" y="0"/>
                  <a:pt x="4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38"/>
          <p:cNvSpPr/>
          <p:nvPr/>
        </p:nvSpPr>
        <p:spPr>
          <a:xfrm>
            <a:off x="2972700" y="2968690"/>
            <a:ext cx="88542" cy="129898"/>
          </a:xfrm>
          <a:custGeom>
            <a:avLst/>
            <a:gdLst/>
            <a:ahLst/>
            <a:cxnLst/>
            <a:rect l="l" t="t" r="r" b="b"/>
            <a:pathLst>
              <a:path w="5104" h="7488" extrusionOk="0">
                <a:moveTo>
                  <a:pt x="2552" y="1"/>
                </a:moveTo>
                <a:cubicBezTo>
                  <a:pt x="2165" y="1"/>
                  <a:pt x="1777" y="261"/>
                  <a:pt x="1809" y="781"/>
                </a:cubicBezTo>
                <a:lnTo>
                  <a:pt x="1809" y="4941"/>
                </a:lnTo>
                <a:lnTo>
                  <a:pt x="1597" y="4728"/>
                </a:lnTo>
                <a:cubicBezTo>
                  <a:pt x="1432" y="4558"/>
                  <a:pt x="1247" y="4487"/>
                  <a:pt x="1070" y="4487"/>
                </a:cubicBezTo>
                <a:cubicBezTo>
                  <a:pt x="495" y="4487"/>
                  <a:pt x="0" y="5238"/>
                  <a:pt x="536" y="5789"/>
                </a:cubicBezTo>
                <a:lnTo>
                  <a:pt x="2021" y="7275"/>
                </a:lnTo>
                <a:cubicBezTo>
                  <a:pt x="2170" y="7402"/>
                  <a:pt x="2361" y="7487"/>
                  <a:pt x="2552" y="7487"/>
                </a:cubicBezTo>
                <a:cubicBezTo>
                  <a:pt x="2743" y="7487"/>
                  <a:pt x="2934" y="7402"/>
                  <a:pt x="3083" y="7275"/>
                </a:cubicBezTo>
                <a:lnTo>
                  <a:pt x="4568" y="5789"/>
                </a:lnTo>
                <a:cubicBezTo>
                  <a:pt x="5104" y="5238"/>
                  <a:pt x="4609" y="4487"/>
                  <a:pt x="4034" y="4487"/>
                </a:cubicBezTo>
                <a:cubicBezTo>
                  <a:pt x="3857" y="4487"/>
                  <a:pt x="3672" y="4558"/>
                  <a:pt x="3507" y="4728"/>
                </a:cubicBezTo>
                <a:lnTo>
                  <a:pt x="3528" y="4728"/>
                </a:lnTo>
                <a:lnTo>
                  <a:pt x="3295" y="4941"/>
                </a:lnTo>
                <a:lnTo>
                  <a:pt x="3295" y="781"/>
                </a:lnTo>
                <a:cubicBezTo>
                  <a:pt x="3327" y="261"/>
                  <a:pt x="2939" y="1"/>
                  <a:pt x="25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38"/>
          <p:cNvSpPr/>
          <p:nvPr/>
        </p:nvSpPr>
        <p:spPr>
          <a:xfrm>
            <a:off x="2886483" y="2969245"/>
            <a:ext cx="89027" cy="129152"/>
          </a:xfrm>
          <a:custGeom>
            <a:avLst/>
            <a:gdLst/>
            <a:ahLst/>
            <a:cxnLst/>
            <a:rect l="l" t="t" r="r" b="b"/>
            <a:pathLst>
              <a:path w="5132" h="7445" extrusionOk="0">
                <a:moveTo>
                  <a:pt x="2569" y="1"/>
                </a:moveTo>
                <a:cubicBezTo>
                  <a:pt x="2375" y="1"/>
                  <a:pt x="2184" y="80"/>
                  <a:pt x="2046" y="239"/>
                </a:cubicBezTo>
                <a:lnTo>
                  <a:pt x="540" y="1725"/>
                </a:lnTo>
                <a:cubicBezTo>
                  <a:pt x="1" y="2264"/>
                  <a:pt x="504" y="3016"/>
                  <a:pt x="1084" y="3016"/>
                </a:cubicBezTo>
                <a:cubicBezTo>
                  <a:pt x="1258" y="3016"/>
                  <a:pt x="1439" y="2948"/>
                  <a:pt x="1601" y="2786"/>
                </a:cubicBezTo>
                <a:lnTo>
                  <a:pt x="1834" y="2553"/>
                </a:lnTo>
                <a:lnTo>
                  <a:pt x="1834" y="6712"/>
                </a:lnTo>
                <a:cubicBezTo>
                  <a:pt x="1834" y="7201"/>
                  <a:pt x="2206" y="7445"/>
                  <a:pt x="2577" y="7445"/>
                </a:cubicBezTo>
                <a:cubicBezTo>
                  <a:pt x="2948" y="7445"/>
                  <a:pt x="3320" y="7201"/>
                  <a:pt x="3320" y="6712"/>
                </a:cubicBezTo>
                <a:lnTo>
                  <a:pt x="3320" y="2553"/>
                </a:lnTo>
                <a:lnTo>
                  <a:pt x="3532" y="2765"/>
                </a:lnTo>
                <a:cubicBezTo>
                  <a:pt x="3694" y="2927"/>
                  <a:pt x="3875" y="2994"/>
                  <a:pt x="4049" y="2994"/>
                </a:cubicBezTo>
                <a:cubicBezTo>
                  <a:pt x="4629" y="2994"/>
                  <a:pt x="5132" y="2242"/>
                  <a:pt x="4593" y="1704"/>
                </a:cubicBezTo>
                <a:lnTo>
                  <a:pt x="3108" y="239"/>
                </a:lnTo>
                <a:cubicBezTo>
                  <a:pt x="2959" y="80"/>
                  <a:pt x="2763" y="1"/>
                  <a:pt x="25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38"/>
          <p:cNvSpPr/>
          <p:nvPr/>
        </p:nvSpPr>
        <p:spPr>
          <a:xfrm>
            <a:off x="2795686" y="2900497"/>
            <a:ext cx="311856" cy="267134"/>
          </a:xfrm>
          <a:custGeom>
            <a:avLst/>
            <a:gdLst/>
            <a:ahLst/>
            <a:cxnLst/>
            <a:rect l="l" t="t" r="r" b="b"/>
            <a:pathLst>
              <a:path w="17977" h="15399" extrusionOk="0">
                <a:moveTo>
                  <a:pt x="10241" y="1481"/>
                </a:moveTo>
                <a:cubicBezTo>
                  <a:pt x="13422" y="1481"/>
                  <a:pt x="16470" y="3951"/>
                  <a:pt x="16470" y="7683"/>
                </a:cubicBezTo>
                <a:cubicBezTo>
                  <a:pt x="16470" y="11100"/>
                  <a:pt x="13711" y="13880"/>
                  <a:pt x="10294" y="13880"/>
                </a:cubicBezTo>
                <a:cubicBezTo>
                  <a:pt x="4755" y="13880"/>
                  <a:pt x="1996" y="7216"/>
                  <a:pt x="5901" y="3311"/>
                </a:cubicBezTo>
                <a:cubicBezTo>
                  <a:pt x="7165" y="2047"/>
                  <a:pt x="8718" y="1481"/>
                  <a:pt x="10241" y="1481"/>
                </a:cubicBezTo>
                <a:close/>
                <a:moveTo>
                  <a:pt x="10294" y="0"/>
                </a:moveTo>
                <a:cubicBezTo>
                  <a:pt x="3439" y="0"/>
                  <a:pt x="1" y="8298"/>
                  <a:pt x="4840" y="13137"/>
                </a:cubicBezTo>
                <a:cubicBezTo>
                  <a:pt x="6317" y="14615"/>
                  <a:pt x="8289" y="15398"/>
                  <a:pt x="10291" y="15398"/>
                </a:cubicBezTo>
                <a:cubicBezTo>
                  <a:pt x="11280" y="15398"/>
                  <a:pt x="12276" y="15207"/>
                  <a:pt x="13223" y="14814"/>
                </a:cubicBezTo>
                <a:cubicBezTo>
                  <a:pt x="16109" y="13626"/>
                  <a:pt x="17977" y="10803"/>
                  <a:pt x="17977" y="7704"/>
                </a:cubicBezTo>
                <a:cubicBezTo>
                  <a:pt x="17977" y="3460"/>
                  <a:pt x="14539" y="0"/>
                  <a:pt x="10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38"/>
          <p:cNvSpPr/>
          <p:nvPr/>
        </p:nvSpPr>
        <p:spPr>
          <a:xfrm>
            <a:off x="2753722" y="2813604"/>
            <a:ext cx="440713" cy="440713"/>
          </a:xfrm>
          <a:custGeom>
            <a:avLst/>
            <a:gdLst/>
            <a:ahLst/>
            <a:cxnLst/>
            <a:rect l="l" t="t" r="r" b="b"/>
            <a:pathLst>
              <a:path w="25405" h="25405" extrusionOk="0">
                <a:moveTo>
                  <a:pt x="13944" y="1486"/>
                </a:moveTo>
                <a:lnTo>
                  <a:pt x="13944" y="2484"/>
                </a:lnTo>
                <a:cubicBezTo>
                  <a:pt x="13944" y="2823"/>
                  <a:pt x="14199" y="3142"/>
                  <a:pt x="14538" y="3205"/>
                </a:cubicBezTo>
                <a:cubicBezTo>
                  <a:pt x="15812" y="3439"/>
                  <a:pt x="17043" y="3948"/>
                  <a:pt x="18104" y="4691"/>
                </a:cubicBezTo>
                <a:cubicBezTo>
                  <a:pt x="18228" y="4771"/>
                  <a:pt x="18370" y="4810"/>
                  <a:pt x="18512" y="4810"/>
                </a:cubicBezTo>
                <a:cubicBezTo>
                  <a:pt x="18711" y="4810"/>
                  <a:pt x="18910" y="4733"/>
                  <a:pt x="19059" y="4585"/>
                </a:cubicBezTo>
                <a:lnTo>
                  <a:pt x="19759" y="3906"/>
                </a:lnTo>
                <a:lnTo>
                  <a:pt x="21500" y="5646"/>
                </a:lnTo>
                <a:lnTo>
                  <a:pt x="20799" y="6346"/>
                </a:lnTo>
                <a:cubicBezTo>
                  <a:pt x="20545" y="6601"/>
                  <a:pt x="20523" y="6983"/>
                  <a:pt x="20714" y="7280"/>
                </a:cubicBezTo>
                <a:cubicBezTo>
                  <a:pt x="21436" y="8362"/>
                  <a:pt x="21945" y="9572"/>
                  <a:pt x="22200" y="10846"/>
                </a:cubicBezTo>
                <a:cubicBezTo>
                  <a:pt x="22264" y="11206"/>
                  <a:pt x="22561" y="11461"/>
                  <a:pt x="22922" y="11461"/>
                </a:cubicBezTo>
                <a:lnTo>
                  <a:pt x="23898" y="11461"/>
                </a:lnTo>
                <a:lnTo>
                  <a:pt x="23898" y="13944"/>
                </a:lnTo>
                <a:lnTo>
                  <a:pt x="22922" y="13944"/>
                </a:lnTo>
                <a:cubicBezTo>
                  <a:pt x="22561" y="13944"/>
                  <a:pt x="22264" y="14199"/>
                  <a:pt x="22200" y="14538"/>
                </a:cubicBezTo>
                <a:cubicBezTo>
                  <a:pt x="21945" y="15812"/>
                  <a:pt x="21436" y="17022"/>
                  <a:pt x="20714" y="18104"/>
                </a:cubicBezTo>
                <a:cubicBezTo>
                  <a:pt x="20502" y="18401"/>
                  <a:pt x="20545" y="18804"/>
                  <a:pt x="20799" y="19059"/>
                </a:cubicBezTo>
                <a:lnTo>
                  <a:pt x="21500" y="19738"/>
                </a:lnTo>
                <a:lnTo>
                  <a:pt x="19738" y="21500"/>
                </a:lnTo>
                <a:lnTo>
                  <a:pt x="19038" y="20799"/>
                </a:lnTo>
                <a:cubicBezTo>
                  <a:pt x="18893" y="20655"/>
                  <a:pt x="18707" y="20579"/>
                  <a:pt x="18520" y="20579"/>
                </a:cubicBezTo>
                <a:cubicBezTo>
                  <a:pt x="18377" y="20579"/>
                  <a:pt x="18232" y="20623"/>
                  <a:pt x="18104" y="20714"/>
                </a:cubicBezTo>
                <a:cubicBezTo>
                  <a:pt x="17021" y="21436"/>
                  <a:pt x="15812" y="21945"/>
                  <a:pt x="14538" y="22179"/>
                </a:cubicBezTo>
                <a:cubicBezTo>
                  <a:pt x="14178" y="22264"/>
                  <a:pt x="13923" y="22561"/>
                  <a:pt x="13923" y="22922"/>
                </a:cubicBezTo>
                <a:lnTo>
                  <a:pt x="13923" y="23898"/>
                </a:lnTo>
                <a:lnTo>
                  <a:pt x="11461" y="23898"/>
                </a:lnTo>
                <a:lnTo>
                  <a:pt x="11461" y="22922"/>
                </a:lnTo>
                <a:cubicBezTo>
                  <a:pt x="11461" y="22561"/>
                  <a:pt x="11206" y="22242"/>
                  <a:pt x="10845" y="22179"/>
                </a:cubicBezTo>
                <a:cubicBezTo>
                  <a:pt x="9572" y="21945"/>
                  <a:pt x="8362" y="21436"/>
                  <a:pt x="7301" y="20714"/>
                </a:cubicBezTo>
                <a:cubicBezTo>
                  <a:pt x="7170" y="20630"/>
                  <a:pt x="7019" y="20587"/>
                  <a:pt x="6869" y="20587"/>
                </a:cubicBezTo>
                <a:cubicBezTo>
                  <a:pt x="6678" y="20587"/>
                  <a:pt x="6489" y="20657"/>
                  <a:pt x="6346" y="20799"/>
                </a:cubicBezTo>
                <a:lnTo>
                  <a:pt x="5667" y="21500"/>
                </a:lnTo>
                <a:lnTo>
                  <a:pt x="3905" y="19738"/>
                </a:lnTo>
                <a:lnTo>
                  <a:pt x="4606" y="19059"/>
                </a:lnTo>
                <a:cubicBezTo>
                  <a:pt x="4861" y="18804"/>
                  <a:pt x="4882" y="18401"/>
                  <a:pt x="4691" y="18104"/>
                </a:cubicBezTo>
                <a:cubicBezTo>
                  <a:pt x="3969" y="17043"/>
                  <a:pt x="3460" y="15812"/>
                  <a:pt x="3205" y="14538"/>
                </a:cubicBezTo>
                <a:cubicBezTo>
                  <a:pt x="3141" y="14199"/>
                  <a:pt x="2844" y="13944"/>
                  <a:pt x="2484" y="13944"/>
                </a:cubicBezTo>
                <a:lnTo>
                  <a:pt x="1507" y="13944"/>
                </a:lnTo>
                <a:lnTo>
                  <a:pt x="1507" y="11461"/>
                </a:lnTo>
                <a:lnTo>
                  <a:pt x="2484" y="11461"/>
                </a:lnTo>
                <a:cubicBezTo>
                  <a:pt x="2844" y="11461"/>
                  <a:pt x="3141" y="11206"/>
                  <a:pt x="3205" y="10867"/>
                </a:cubicBezTo>
                <a:cubicBezTo>
                  <a:pt x="3460" y="9572"/>
                  <a:pt x="3969" y="8362"/>
                  <a:pt x="4691" y="7301"/>
                </a:cubicBezTo>
                <a:cubicBezTo>
                  <a:pt x="4882" y="7004"/>
                  <a:pt x="4861" y="6601"/>
                  <a:pt x="4606" y="6346"/>
                </a:cubicBezTo>
                <a:lnTo>
                  <a:pt x="3905" y="5667"/>
                </a:lnTo>
                <a:lnTo>
                  <a:pt x="5667" y="3906"/>
                </a:lnTo>
                <a:lnTo>
                  <a:pt x="6346" y="4606"/>
                </a:lnTo>
                <a:cubicBezTo>
                  <a:pt x="6489" y="4749"/>
                  <a:pt x="6678" y="4818"/>
                  <a:pt x="6869" y="4818"/>
                </a:cubicBezTo>
                <a:cubicBezTo>
                  <a:pt x="7019" y="4818"/>
                  <a:pt x="7170" y="4775"/>
                  <a:pt x="7301" y="4691"/>
                </a:cubicBezTo>
                <a:cubicBezTo>
                  <a:pt x="8362" y="3948"/>
                  <a:pt x="9593" y="3460"/>
                  <a:pt x="10867" y="3205"/>
                </a:cubicBezTo>
                <a:cubicBezTo>
                  <a:pt x="11206" y="3142"/>
                  <a:pt x="11461" y="2823"/>
                  <a:pt x="11461" y="2484"/>
                </a:cubicBezTo>
                <a:lnTo>
                  <a:pt x="11461" y="1486"/>
                </a:lnTo>
                <a:close/>
                <a:moveTo>
                  <a:pt x="10718" y="1"/>
                </a:moveTo>
                <a:cubicBezTo>
                  <a:pt x="10315" y="1"/>
                  <a:pt x="9975" y="340"/>
                  <a:pt x="9975" y="743"/>
                </a:cubicBezTo>
                <a:lnTo>
                  <a:pt x="9975" y="1889"/>
                </a:lnTo>
                <a:cubicBezTo>
                  <a:pt x="8914" y="2144"/>
                  <a:pt x="7917" y="2569"/>
                  <a:pt x="6983" y="3120"/>
                </a:cubicBezTo>
                <a:lnTo>
                  <a:pt x="6198" y="2314"/>
                </a:lnTo>
                <a:cubicBezTo>
                  <a:pt x="6049" y="2187"/>
                  <a:pt x="5858" y="2102"/>
                  <a:pt x="5667" y="2102"/>
                </a:cubicBezTo>
                <a:cubicBezTo>
                  <a:pt x="5455" y="2102"/>
                  <a:pt x="5264" y="2187"/>
                  <a:pt x="5136" y="2314"/>
                </a:cubicBezTo>
                <a:lnTo>
                  <a:pt x="2314" y="5137"/>
                </a:lnTo>
                <a:cubicBezTo>
                  <a:pt x="2017" y="5412"/>
                  <a:pt x="2017" y="5901"/>
                  <a:pt x="2314" y="6198"/>
                </a:cubicBezTo>
                <a:lnTo>
                  <a:pt x="3120" y="6983"/>
                </a:lnTo>
                <a:cubicBezTo>
                  <a:pt x="2568" y="7917"/>
                  <a:pt x="2144" y="8914"/>
                  <a:pt x="1868" y="9975"/>
                </a:cubicBezTo>
                <a:lnTo>
                  <a:pt x="743" y="9975"/>
                </a:lnTo>
                <a:cubicBezTo>
                  <a:pt x="340" y="9975"/>
                  <a:pt x="0" y="10315"/>
                  <a:pt x="0" y="10718"/>
                </a:cubicBezTo>
                <a:lnTo>
                  <a:pt x="0" y="14687"/>
                </a:lnTo>
                <a:cubicBezTo>
                  <a:pt x="0" y="15090"/>
                  <a:pt x="340" y="15430"/>
                  <a:pt x="743" y="15430"/>
                </a:cubicBezTo>
                <a:lnTo>
                  <a:pt x="1868" y="15430"/>
                </a:lnTo>
                <a:cubicBezTo>
                  <a:pt x="2144" y="16491"/>
                  <a:pt x="2568" y="17488"/>
                  <a:pt x="3120" y="18422"/>
                </a:cubicBezTo>
                <a:lnTo>
                  <a:pt x="2314" y="19229"/>
                </a:lnTo>
                <a:cubicBezTo>
                  <a:pt x="2017" y="19505"/>
                  <a:pt x="2017" y="19993"/>
                  <a:pt x="2314" y="20290"/>
                </a:cubicBezTo>
                <a:lnTo>
                  <a:pt x="5136" y="23091"/>
                </a:lnTo>
                <a:cubicBezTo>
                  <a:pt x="5264" y="23219"/>
                  <a:pt x="5455" y="23304"/>
                  <a:pt x="5667" y="23304"/>
                </a:cubicBezTo>
                <a:cubicBezTo>
                  <a:pt x="5858" y="23304"/>
                  <a:pt x="6049" y="23219"/>
                  <a:pt x="6198" y="23091"/>
                </a:cubicBezTo>
                <a:lnTo>
                  <a:pt x="6983" y="22285"/>
                </a:lnTo>
                <a:cubicBezTo>
                  <a:pt x="7917" y="22837"/>
                  <a:pt x="8914" y="23261"/>
                  <a:pt x="9975" y="23537"/>
                </a:cubicBezTo>
                <a:lnTo>
                  <a:pt x="9975" y="24662"/>
                </a:lnTo>
                <a:cubicBezTo>
                  <a:pt x="9975" y="25065"/>
                  <a:pt x="10315" y="25405"/>
                  <a:pt x="10718" y="25405"/>
                </a:cubicBezTo>
                <a:lnTo>
                  <a:pt x="14687" y="25405"/>
                </a:lnTo>
                <a:cubicBezTo>
                  <a:pt x="15090" y="25405"/>
                  <a:pt x="15430" y="25065"/>
                  <a:pt x="15430" y="24662"/>
                </a:cubicBezTo>
                <a:lnTo>
                  <a:pt x="15430" y="23537"/>
                </a:lnTo>
                <a:cubicBezTo>
                  <a:pt x="16491" y="23261"/>
                  <a:pt x="17488" y="22837"/>
                  <a:pt x="18422" y="22285"/>
                </a:cubicBezTo>
                <a:lnTo>
                  <a:pt x="19229" y="23091"/>
                </a:lnTo>
                <a:cubicBezTo>
                  <a:pt x="19367" y="23240"/>
                  <a:pt x="19558" y="23314"/>
                  <a:pt x="19751" y="23314"/>
                </a:cubicBezTo>
                <a:cubicBezTo>
                  <a:pt x="19945" y="23314"/>
                  <a:pt x="20141" y="23240"/>
                  <a:pt x="20290" y="23091"/>
                </a:cubicBezTo>
                <a:lnTo>
                  <a:pt x="23091" y="20290"/>
                </a:lnTo>
                <a:cubicBezTo>
                  <a:pt x="23388" y="19993"/>
                  <a:pt x="23388" y="19505"/>
                  <a:pt x="23091" y="19229"/>
                </a:cubicBezTo>
                <a:lnTo>
                  <a:pt x="22285" y="18422"/>
                </a:lnTo>
                <a:cubicBezTo>
                  <a:pt x="22837" y="17488"/>
                  <a:pt x="23261" y="16491"/>
                  <a:pt x="23537" y="15430"/>
                </a:cubicBezTo>
                <a:lnTo>
                  <a:pt x="24662" y="15430"/>
                </a:lnTo>
                <a:cubicBezTo>
                  <a:pt x="25065" y="15430"/>
                  <a:pt x="25405" y="15090"/>
                  <a:pt x="25405" y="14687"/>
                </a:cubicBezTo>
                <a:lnTo>
                  <a:pt x="25405" y="10718"/>
                </a:lnTo>
                <a:cubicBezTo>
                  <a:pt x="25405" y="10315"/>
                  <a:pt x="25065" y="9975"/>
                  <a:pt x="24662" y="9975"/>
                </a:cubicBezTo>
                <a:lnTo>
                  <a:pt x="23516" y="9975"/>
                </a:lnTo>
                <a:cubicBezTo>
                  <a:pt x="23261" y="8914"/>
                  <a:pt x="22837" y="7917"/>
                  <a:pt x="22285" y="6983"/>
                </a:cubicBezTo>
                <a:lnTo>
                  <a:pt x="23070" y="6176"/>
                </a:lnTo>
                <a:cubicBezTo>
                  <a:pt x="23219" y="6049"/>
                  <a:pt x="23304" y="5858"/>
                  <a:pt x="23304" y="5646"/>
                </a:cubicBezTo>
                <a:cubicBezTo>
                  <a:pt x="23304" y="5455"/>
                  <a:pt x="23219" y="5264"/>
                  <a:pt x="23070" y="5115"/>
                </a:cubicBezTo>
                <a:lnTo>
                  <a:pt x="20269" y="2314"/>
                </a:lnTo>
                <a:cubicBezTo>
                  <a:pt x="20120" y="2165"/>
                  <a:pt x="19929" y="2091"/>
                  <a:pt x="19738" y="2091"/>
                </a:cubicBezTo>
                <a:cubicBezTo>
                  <a:pt x="19547" y="2091"/>
                  <a:pt x="19356" y="2165"/>
                  <a:pt x="19207" y="2314"/>
                </a:cubicBezTo>
                <a:lnTo>
                  <a:pt x="18422" y="3120"/>
                </a:lnTo>
                <a:cubicBezTo>
                  <a:pt x="17488" y="2569"/>
                  <a:pt x="16470" y="2144"/>
                  <a:pt x="15430" y="1889"/>
                </a:cubicBezTo>
                <a:lnTo>
                  <a:pt x="15430" y="743"/>
                </a:lnTo>
                <a:cubicBezTo>
                  <a:pt x="15430" y="340"/>
                  <a:pt x="15090" y="1"/>
                  <a:pt x="146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38"/>
          <p:cNvSpPr/>
          <p:nvPr/>
        </p:nvSpPr>
        <p:spPr>
          <a:xfrm>
            <a:off x="2846132" y="2350998"/>
            <a:ext cx="255893" cy="249544"/>
          </a:xfrm>
          <a:custGeom>
            <a:avLst/>
            <a:gdLst/>
            <a:ahLst/>
            <a:cxnLst/>
            <a:rect l="l" t="t" r="r" b="b"/>
            <a:pathLst>
              <a:path w="14751" h="14385" extrusionOk="0">
                <a:moveTo>
                  <a:pt x="11610" y="2961"/>
                </a:moveTo>
                <a:lnTo>
                  <a:pt x="11588" y="11387"/>
                </a:lnTo>
                <a:lnTo>
                  <a:pt x="3184" y="11387"/>
                </a:lnTo>
                <a:lnTo>
                  <a:pt x="3184" y="2961"/>
                </a:lnTo>
                <a:close/>
                <a:moveTo>
                  <a:pt x="10357" y="1"/>
                </a:moveTo>
                <a:cubicBezTo>
                  <a:pt x="9986" y="1"/>
                  <a:pt x="9615" y="245"/>
                  <a:pt x="9615" y="733"/>
                </a:cubicBezTo>
                <a:lnTo>
                  <a:pt x="9615" y="1497"/>
                </a:lnTo>
                <a:lnTo>
                  <a:pt x="8129" y="1497"/>
                </a:lnTo>
                <a:lnTo>
                  <a:pt x="8129" y="754"/>
                </a:lnTo>
                <a:cubicBezTo>
                  <a:pt x="8129" y="255"/>
                  <a:pt x="7758" y="6"/>
                  <a:pt x="7386" y="6"/>
                </a:cubicBezTo>
                <a:cubicBezTo>
                  <a:pt x="7015" y="6"/>
                  <a:pt x="6643" y="255"/>
                  <a:pt x="6643" y="754"/>
                </a:cubicBezTo>
                <a:lnTo>
                  <a:pt x="6643" y="1497"/>
                </a:lnTo>
                <a:lnTo>
                  <a:pt x="5136" y="1497"/>
                </a:lnTo>
                <a:lnTo>
                  <a:pt x="5136" y="754"/>
                </a:lnTo>
                <a:cubicBezTo>
                  <a:pt x="5136" y="255"/>
                  <a:pt x="4765" y="6"/>
                  <a:pt x="4394" y="6"/>
                </a:cubicBezTo>
                <a:cubicBezTo>
                  <a:pt x="4022" y="6"/>
                  <a:pt x="3651" y="255"/>
                  <a:pt x="3651" y="754"/>
                </a:cubicBezTo>
                <a:lnTo>
                  <a:pt x="3651" y="1497"/>
                </a:lnTo>
                <a:lnTo>
                  <a:pt x="2420" y="1497"/>
                </a:lnTo>
                <a:cubicBezTo>
                  <a:pt x="2017" y="1497"/>
                  <a:pt x="1677" y="1815"/>
                  <a:pt x="1677" y="2240"/>
                </a:cubicBezTo>
                <a:lnTo>
                  <a:pt x="1677" y="3471"/>
                </a:lnTo>
                <a:lnTo>
                  <a:pt x="934" y="3471"/>
                </a:lnTo>
                <a:cubicBezTo>
                  <a:pt x="0" y="3534"/>
                  <a:pt x="0" y="4893"/>
                  <a:pt x="934" y="4956"/>
                </a:cubicBezTo>
                <a:lnTo>
                  <a:pt x="1677" y="4956"/>
                </a:lnTo>
                <a:lnTo>
                  <a:pt x="1677" y="6442"/>
                </a:lnTo>
                <a:lnTo>
                  <a:pt x="934" y="6442"/>
                </a:lnTo>
                <a:cubicBezTo>
                  <a:pt x="0" y="6505"/>
                  <a:pt x="0" y="7864"/>
                  <a:pt x="934" y="7927"/>
                </a:cubicBezTo>
                <a:lnTo>
                  <a:pt x="1677" y="7927"/>
                </a:lnTo>
                <a:lnTo>
                  <a:pt x="1677" y="9413"/>
                </a:lnTo>
                <a:lnTo>
                  <a:pt x="934" y="9413"/>
                </a:lnTo>
                <a:cubicBezTo>
                  <a:pt x="0" y="9477"/>
                  <a:pt x="0" y="10856"/>
                  <a:pt x="934" y="10899"/>
                </a:cubicBezTo>
                <a:lnTo>
                  <a:pt x="1677" y="10899"/>
                </a:lnTo>
                <a:lnTo>
                  <a:pt x="1677" y="12151"/>
                </a:lnTo>
                <a:cubicBezTo>
                  <a:pt x="1677" y="12554"/>
                  <a:pt x="2017" y="12894"/>
                  <a:pt x="2420" y="12894"/>
                </a:cubicBezTo>
                <a:lnTo>
                  <a:pt x="3651" y="12894"/>
                </a:lnTo>
                <a:lnTo>
                  <a:pt x="3651" y="13636"/>
                </a:lnTo>
                <a:cubicBezTo>
                  <a:pt x="3651" y="14125"/>
                  <a:pt x="4022" y="14369"/>
                  <a:pt x="4394" y="14369"/>
                </a:cubicBezTo>
                <a:cubicBezTo>
                  <a:pt x="4765" y="14369"/>
                  <a:pt x="5136" y="14125"/>
                  <a:pt x="5136" y="13636"/>
                </a:cubicBezTo>
                <a:lnTo>
                  <a:pt x="5136" y="12894"/>
                </a:lnTo>
                <a:lnTo>
                  <a:pt x="6622" y="12894"/>
                </a:lnTo>
                <a:lnTo>
                  <a:pt x="6622" y="13636"/>
                </a:lnTo>
                <a:cubicBezTo>
                  <a:pt x="6622" y="14135"/>
                  <a:pt x="6993" y="14385"/>
                  <a:pt x="7365" y="14385"/>
                </a:cubicBezTo>
                <a:cubicBezTo>
                  <a:pt x="7736" y="14385"/>
                  <a:pt x="8108" y="14135"/>
                  <a:pt x="8108" y="13636"/>
                </a:cubicBezTo>
                <a:lnTo>
                  <a:pt x="8108" y="12894"/>
                </a:lnTo>
                <a:lnTo>
                  <a:pt x="9593" y="12894"/>
                </a:lnTo>
                <a:lnTo>
                  <a:pt x="9593" y="13636"/>
                </a:lnTo>
                <a:cubicBezTo>
                  <a:pt x="9593" y="14135"/>
                  <a:pt x="9965" y="14385"/>
                  <a:pt x="10336" y="14385"/>
                </a:cubicBezTo>
                <a:cubicBezTo>
                  <a:pt x="10708" y="14385"/>
                  <a:pt x="11079" y="14135"/>
                  <a:pt x="11079" y="13636"/>
                </a:cubicBezTo>
                <a:lnTo>
                  <a:pt x="11079" y="12894"/>
                </a:lnTo>
                <a:lnTo>
                  <a:pt x="12331" y="12894"/>
                </a:lnTo>
                <a:cubicBezTo>
                  <a:pt x="12734" y="12894"/>
                  <a:pt x="13074" y="12554"/>
                  <a:pt x="13074" y="12151"/>
                </a:cubicBezTo>
                <a:lnTo>
                  <a:pt x="13074" y="10920"/>
                </a:lnTo>
                <a:lnTo>
                  <a:pt x="13817" y="10920"/>
                </a:lnTo>
                <a:cubicBezTo>
                  <a:pt x="14751" y="10856"/>
                  <a:pt x="14751" y="9477"/>
                  <a:pt x="13817" y="9413"/>
                </a:cubicBezTo>
                <a:lnTo>
                  <a:pt x="13074" y="9413"/>
                </a:lnTo>
                <a:lnTo>
                  <a:pt x="13074" y="7927"/>
                </a:lnTo>
                <a:lnTo>
                  <a:pt x="13817" y="7927"/>
                </a:lnTo>
                <a:cubicBezTo>
                  <a:pt x="14751" y="7885"/>
                  <a:pt x="14751" y="6505"/>
                  <a:pt x="13817" y="6442"/>
                </a:cubicBezTo>
                <a:lnTo>
                  <a:pt x="13074" y="6442"/>
                </a:lnTo>
                <a:lnTo>
                  <a:pt x="13074" y="4956"/>
                </a:lnTo>
                <a:lnTo>
                  <a:pt x="13817" y="4956"/>
                </a:lnTo>
                <a:cubicBezTo>
                  <a:pt x="14751" y="4893"/>
                  <a:pt x="14751" y="3513"/>
                  <a:pt x="13817" y="3471"/>
                </a:cubicBezTo>
                <a:lnTo>
                  <a:pt x="13074" y="3471"/>
                </a:lnTo>
                <a:lnTo>
                  <a:pt x="13074" y="2218"/>
                </a:lnTo>
                <a:cubicBezTo>
                  <a:pt x="13074" y="1815"/>
                  <a:pt x="12734" y="1476"/>
                  <a:pt x="12331" y="1476"/>
                </a:cubicBezTo>
                <a:lnTo>
                  <a:pt x="11100" y="1476"/>
                </a:lnTo>
                <a:lnTo>
                  <a:pt x="11100" y="733"/>
                </a:lnTo>
                <a:cubicBezTo>
                  <a:pt x="11100" y="245"/>
                  <a:pt x="10729" y="1"/>
                  <a:pt x="103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38"/>
          <p:cNvSpPr/>
          <p:nvPr/>
        </p:nvSpPr>
        <p:spPr>
          <a:xfrm>
            <a:off x="2956948" y="2462733"/>
            <a:ext cx="30202" cy="25761"/>
          </a:xfrm>
          <a:custGeom>
            <a:avLst/>
            <a:gdLst/>
            <a:ahLst/>
            <a:cxnLst/>
            <a:rect l="l" t="t" r="r" b="b"/>
            <a:pathLst>
              <a:path w="1741" h="1485" extrusionOk="0">
                <a:moveTo>
                  <a:pt x="977" y="1"/>
                </a:moveTo>
                <a:cubicBezTo>
                  <a:pt x="319" y="1"/>
                  <a:pt x="1" y="786"/>
                  <a:pt x="468" y="1253"/>
                </a:cubicBezTo>
                <a:cubicBezTo>
                  <a:pt x="621" y="1413"/>
                  <a:pt x="808" y="1484"/>
                  <a:pt x="991" y="1484"/>
                </a:cubicBezTo>
                <a:cubicBezTo>
                  <a:pt x="1367" y="1484"/>
                  <a:pt x="1727" y="1186"/>
                  <a:pt x="1741" y="744"/>
                </a:cubicBezTo>
                <a:cubicBezTo>
                  <a:pt x="1741" y="319"/>
                  <a:pt x="1401" y="1"/>
                  <a:pt x="9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38"/>
          <p:cNvSpPr/>
          <p:nvPr/>
        </p:nvSpPr>
        <p:spPr>
          <a:xfrm>
            <a:off x="2753722" y="2255448"/>
            <a:ext cx="440713" cy="440366"/>
          </a:xfrm>
          <a:custGeom>
            <a:avLst/>
            <a:gdLst/>
            <a:ahLst/>
            <a:cxnLst/>
            <a:rect l="l" t="t" r="r" b="b"/>
            <a:pathLst>
              <a:path w="25405" h="25385" extrusionOk="0">
                <a:moveTo>
                  <a:pt x="13944" y="1487"/>
                </a:moveTo>
                <a:lnTo>
                  <a:pt x="13944" y="2463"/>
                </a:lnTo>
                <a:cubicBezTo>
                  <a:pt x="13944" y="2824"/>
                  <a:pt x="14199" y="3142"/>
                  <a:pt x="14538" y="3206"/>
                </a:cubicBezTo>
                <a:cubicBezTo>
                  <a:pt x="15812" y="3439"/>
                  <a:pt x="17043" y="3949"/>
                  <a:pt x="18104" y="4670"/>
                </a:cubicBezTo>
                <a:cubicBezTo>
                  <a:pt x="18232" y="4762"/>
                  <a:pt x="18381" y="4806"/>
                  <a:pt x="18528" y="4806"/>
                </a:cubicBezTo>
                <a:cubicBezTo>
                  <a:pt x="18722" y="4806"/>
                  <a:pt x="18914" y="4730"/>
                  <a:pt x="19059" y="4585"/>
                </a:cubicBezTo>
                <a:lnTo>
                  <a:pt x="19759" y="3906"/>
                </a:lnTo>
                <a:lnTo>
                  <a:pt x="21500" y="5647"/>
                </a:lnTo>
                <a:lnTo>
                  <a:pt x="20799" y="6347"/>
                </a:lnTo>
                <a:cubicBezTo>
                  <a:pt x="20545" y="6602"/>
                  <a:pt x="20523" y="6984"/>
                  <a:pt x="20714" y="7281"/>
                </a:cubicBezTo>
                <a:cubicBezTo>
                  <a:pt x="21436" y="8363"/>
                  <a:pt x="21945" y="9573"/>
                  <a:pt x="22200" y="10846"/>
                </a:cubicBezTo>
                <a:cubicBezTo>
                  <a:pt x="22264" y="11207"/>
                  <a:pt x="22561" y="11462"/>
                  <a:pt x="22922" y="11462"/>
                </a:cubicBezTo>
                <a:lnTo>
                  <a:pt x="23898" y="11462"/>
                </a:lnTo>
                <a:lnTo>
                  <a:pt x="23898" y="13924"/>
                </a:lnTo>
                <a:lnTo>
                  <a:pt x="22922" y="13924"/>
                </a:lnTo>
                <a:cubicBezTo>
                  <a:pt x="22561" y="13924"/>
                  <a:pt x="22264" y="14178"/>
                  <a:pt x="22200" y="14539"/>
                </a:cubicBezTo>
                <a:cubicBezTo>
                  <a:pt x="21945" y="15812"/>
                  <a:pt x="21436" y="17022"/>
                  <a:pt x="20714" y="18105"/>
                </a:cubicBezTo>
                <a:cubicBezTo>
                  <a:pt x="20502" y="18402"/>
                  <a:pt x="20545" y="18784"/>
                  <a:pt x="20799" y="19038"/>
                </a:cubicBezTo>
                <a:lnTo>
                  <a:pt x="21500" y="19739"/>
                </a:lnTo>
                <a:lnTo>
                  <a:pt x="19759" y="21479"/>
                </a:lnTo>
                <a:lnTo>
                  <a:pt x="19059" y="20800"/>
                </a:lnTo>
                <a:cubicBezTo>
                  <a:pt x="18910" y="20651"/>
                  <a:pt x="18711" y="20575"/>
                  <a:pt x="18512" y="20575"/>
                </a:cubicBezTo>
                <a:cubicBezTo>
                  <a:pt x="18370" y="20575"/>
                  <a:pt x="18228" y="20614"/>
                  <a:pt x="18104" y="20694"/>
                </a:cubicBezTo>
                <a:cubicBezTo>
                  <a:pt x="17043" y="21437"/>
                  <a:pt x="15812" y="21925"/>
                  <a:pt x="14538" y="22179"/>
                </a:cubicBezTo>
                <a:cubicBezTo>
                  <a:pt x="14199" y="22243"/>
                  <a:pt x="13944" y="22540"/>
                  <a:pt x="13944" y="22901"/>
                </a:cubicBezTo>
                <a:lnTo>
                  <a:pt x="13944" y="23898"/>
                </a:lnTo>
                <a:lnTo>
                  <a:pt x="11461" y="23898"/>
                </a:lnTo>
                <a:lnTo>
                  <a:pt x="11461" y="22922"/>
                </a:lnTo>
                <a:cubicBezTo>
                  <a:pt x="11461" y="22561"/>
                  <a:pt x="11206" y="22243"/>
                  <a:pt x="10867" y="22179"/>
                </a:cubicBezTo>
                <a:cubicBezTo>
                  <a:pt x="9593" y="21946"/>
                  <a:pt x="8362" y="21437"/>
                  <a:pt x="7301" y="20715"/>
                </a:cubicBezTo>
                <a:cubicBezTo>
                  <a:pt x="7173" y="20623"/>
                  <a:pt x="7025" y="20579"/>
                  <a:pt x="6877" y="20579"/>
                </a:cubicBezTo>
                <a:cubicBezTo>
                  <a:pt x="6683" y="20579"/>
                  <a:pt x="6491" y="20655"/>
                  <a:pt x="6346" y="20800"/>
                </a:cubicBezTo>
                <a:lnTo>
                  <a:pt x="5667" y="21500"/>
                </a:lnTo>
                <a:lnTo>
                  <a:pt x="3905" y="19739"/>
                </a:lnTo>
                <a:lnTo>
                  <a:pt x="4606" y="19038"/>
                </a:lnTo>
                <a:cubicBezTo>
                  <a:pt x="4861" y="18784"/>
                  <a:pt x="4882" y="18402"/>
                  <a:pt x="4691" y="18105"/>
                </a:cubicBezTo>
                <a:cubicBezTo>
                  <a:pt x="3969" y="17022"/>
                  <a:pt x="3460" y="15812"/>
                  <a:pt x="3205" y="14539"/>
                </a:cubicBezTo>
                <a:cubicBezTo>
                  <a:pt x="3141" y="14178"/>
                  <a:pt x="2844" y="13924"/>
                  <a:pt x="2484" y="13924"/>
                </a:cubicBezTo>
                <a:lnTo>
                  <a:pt x="1507" y="13924"/>
                </a:lnTo>
                <a:lnTo>
                  <a:pt x="1507" y="11462"/>
                </a:lnTo>
                <a:lnTo>
                  <a:pt x="2484" y="11462"/>
                </a:lnTo>
                <a:cubicBezTo>
                  <a:pt x="2844" y="11462"/>
                  <a:pt x="3141" y="11207"/>
                  <a:pt x="3205" y="10846"/>
                </a:cubicBezTo>
                <a:cubicBezTo>
                  <a:pt x="3460" y="9573"/>
                  <a:pt x="3969" y="8363"/>
                  <a:pt x="4691" y="7281"/>
                </a:cubicBezTo>
                <a:cubicBezTo>
                  <a:pt x="4882" y="6984"/>
                  <a:pt x="4861" y="6602"/>
                  <a:pt x="4606" y="6347"/>
                </a:cubicBezTo>
                <a:lnTo>
                  <a:pt x="3905" y="5647"/>
                </a:lnTo>
                <a:lnTo>
                  <a:pt x="5667" y="3906"/>
                </a:lnTo>
                <a:lnTo>
                  <a:pt x="6346" y="4585"/>
                </a:lnTo>
                <a:cubicBezTo>
                  <a:pt x="6491" y="4730"/>
                  <a:pt x="6683" y="4806"/>
                  <a:pt x="6877" y="4806"/>
                </a:cubicBezTo>
                <a:cubicBezTo>
                  <a:pt x="7025" y="4806"/>
                  <a:pt x="7173" y="4762"/>
                  <a:pt x="7301" y="4670"/>
                </a:cubicBezTo>
                <a:cubicBezTo>
                  <a:pt x="8362" y="3949"/>
                  <a:pt x="9593" y="3439"/>
                  <a:pt x="10867" y="3206"/>
                </a:cubicBezTo>
                <a:cubicBezTo>
                  <a:pt x="11206" y="3142"/>
                  <a:pt x="11461" y="2824"/>
                  <a:pt x="11461" y="2463"/>
                </a:cubicBezTo>
                <a:lnTo>
                  <a:pt x="11461" y="1487"/>
                </a:lnTo>
                <a:close/>
                <a:moveTo>
                  <a:pt x="14723" y="0"/>
                </a:moveTo>
                <a:cubicBezTo>
                  <a:pt x="14711" y="0"/>
                  <a:pt x="14699" y="1"/>
                  <a:pt x="14687" y="1"/>
                </a:cubicBezTo>
                <a:lnTo>
                  <a:pt x="10718" y="1"/>
                </a:lnTo>
                <a:cubicBezTo>
                  <a:pt x="10315" y="1"/>
                  <a:pt x="9975" y="320"/>
                  <a:pt x="9975" y="744"/>
                </a:cubicBezTo>
                <a:lnTo>
                  <a:pt x="9975" y="1869"/>
                </a:lnTo>
                <a:cubicBezTo>
                  <a:pt x="8914" y="2123"/>
                  <a:pt x="7917" y="2548"/>
                  <a:pt x="6983" y="3100"/>
                </a:cubicBezTo>
                <a:lnTo>
                  <a:pt x="6198" y="2314"/>
                </a:lnTo>
                <a:cubicBezTo>
                  <a:pt x="6049" y="2166"/>
                  <a:pt x="5853" y="2092"/>
                  <a:pt x="5659" y="2092"/>
                </a:cubicBezTo>
                <a:cubicBezTo>
                  <a:pt x="5465" y="2092"/>
                  <a:pt x="5274" y="2166"/>
                  <a:pt x="5136" y="2314"/>
                </a:cubicBezTo>
                <a:lnTo>
                  <a:pt x="2314" y="5116"/>
                </a:lnTo>
                <a:cubicBezTo>
                  <a:pt x="2017" y="5392"/>
                  <a:pt x="2017" y="5880"/>
                  <a:pt x="2314" y="6177"/>
                </a:cubicBezTo>
                <a:lnTo>
                  <a:pt x="3120" y="6962"/>
                </a:lnTo>
                <a:cubicBezTo>
                  <a:pt x="2568" y="7896"/>
                  <a:pt x="2144" y="8915"/>
                  <a:pt x="1868" y="9955"/>
                </a:cubicBezTo>
                <a:lnTo>
                  <a:pt x="743" y="9955"/>
                </a:lnTo>
                <a:cubicBezTo>
                  <a:pt x="340" y="9976"/>
                  <a:pt x="0" y="10294"/>
                  <a:pt x="22" y="10719"/>
                </a:cubicBezTo>
                <a:lnTo>
                  <a:pt x="22" y="14666"/>
                </a:lnTo>
                <a:cubicBezTo>
                  <a:pt x="22" y="15091"/>
                  <a:pt x="340" y="15409"/>
                  <a:pt x="764" y="15409"/>
                </a:cubicBezTo>
                <a:lnTo>
                  <a:pt x="1889" y="15409"/>
                </a:lnTo>
                <a:cubicBezTo>
                  <a:pt x="2144" y="16470"/>
                  <a:pt x="2568" y="17468"/>
                  <a:pt x="3120" y="18402"/>
                </a:cubicBezTo>
                <a:lnTo>
                  <a:pt x="2335" y="19208"/>
                </a:lnTo>
                <a:cubicBezTo>
                  <a:pt x="2038" y="19484"/>
                  <a:pt x="2038" y="19972"/>
                  <a:pt x="2335" y="20269"/>
                </a:cubicBezTo>
                <a:lnTo>
                  <a:pt x="5136" y="23071"/>
                </a:lnTo>
                <a:cubicBezTo>
                  <a:pt x="5285" y="23219"/>
                  <a:pt x="5476" y="23294"/>
                  <a:pt x="5667" y="23294"/>
                </a:cubicBezTo>
                <a:cubicBezTo>
                  <a:pt x="5858" y="23294"/>
                  <a:pt x="6049" y="23219"/>
                  <a:pt x="6198" y="23071"/>
                </a:cubicBezTo>
                <a:lnTo>
                  <a:pt x="7004" y="22264"/>
                </a:lnTo>
                <a:cubicBezTo>
                  <a:pt x="7917" y="22816"/>
                  <a:pt x="8935" y="23241"/>
                  <a:pt x="9997" y="23516"/>
                </a:cubicBezTo>
                <a:lnTo>
                  <a:pt x="9997" y="24641"/>
                </a:lnTo>
                <a:cubicBezTo>
                  <a:pt x="9997" y="25045"/>
                  <a:pt x="10315" y="25384"/>
                  <a:pt x="10739" y="25384"/>
                </a:cubicBezTo>
                <a:lnTo>
                  <a:pt x="14687" y="25384"/>
                </a:lnTo>
                <a:cubicBezTo>
                  <a:pt x="15111" y="25384"/>
                  <a:pt x="15451" y="25045"/>
                  <a:pt x="15451" y="24641"/>
                </a:cubicBezTo>
                <a:lnTo>
                  <a:pt x="15451" y="23516"/>
                </a:lnTo>
                <a:cubicBezTo>
                  <a:pt x="16491" y="23241"/>
                  <a:pt x="17510" y="22816"/>
                  <a:pt x="18443" y="22264"/>
                </a:cubicBezTo>
                <a:lnTo>
                  <a:pt x="19229" y="23071"/>
                </a:lnTo>
                <a:cubicBezTo>
                  <a:pt x="19377" y="23209"/>
                  <a:pt x="19568" y="23278"/>
                  <a:pt x="19759" y="23278"/>
                </a:cubicBezTo>
                <a:cubicBezTo>
                  <a:pt x="19950" y="23278"/>
                  <a:pt x="20141" y="23209"/>
                  <a:pt x="20290" y="23071"/>
                </a:cubicBezTo>
                <a:lnTo>
                  <a:pt x="23070" y="20269"/>
                </a:lnTo>
                <a:cubicBezTo>
                  <a:pt x="23367" y="19972"/>
                  <a:pt x="23367" y="19484"/>
                  <a:pt x="23070" y="19208"/>
                </a:cubicBezTo>
                <a:lnTo>
                  <a:pt x="22285" y="18402"/>
                </a:lnTo>
                <a:cubicBezTo>
                  <a:pt x="22837" y="17468"/>
                  <a:pt x="23261" y="16470"/>
                  <a:pt x="23516" y="15409"/>
                </a:cubicBezTo>
                <a:lnTo>
                  <a:pt x="24662" y="15409"/>
                </a:lnTo>
                <a:cubicBezTo>
                  <a:pt x="25065" y="15409"/>
                  <a:pt x="25383" y="15070"/>
                  <a:pt x="25405" y="14666"/>
                </a:cubicBezTo>
                <a:lnTo>
                  <a:pt x="25405" y="10719"/>
                </a:lnTo>
                <a:cubicBezTo>
                  <a:pt x="25383" y="10294"/>
                  <a:pt x="25065" y="9976"/>
                  <a:pt x="24662" y="9976"/>
                </a:cubicBezTo>
                <a:lnTo>
                  <a:pt x="24641" y="9955"/>
                </a:lnTo>
                <a:lnTo>
                  <a:pt x="23516" y="9955"/>
                </a:lnTo>
                <a:cubicBezTo>
                  <a:pt x="23261" y="8915"/>
                  <a:pt x="22837" y="7896"/>
                  <a:pt x="22285" y="6962"/>
                </a:cubicBezTo>
                <a:lnTo>
                  <a:pt x="23070" y="6177"/>
                </a:lnTo>
                <a:cubicBezTo>
                  <a:pt x="23367" y="5880"/>
                  <a:pt x="23367" y="5392"/>
                  <a:pt x="23070" y="5116"/>
                </a:cubicBezTo>
                <a:lnTo>
                  <a:pt x="20269" y="2314"/>
                </a:lnTo>
                <a:cubicBezTo>
                  <a:pt x="20120" y="2166"/>
                  <a:pt x="19929" y="2092"/>
                  <a:pt x="19738" y="2092"/>
                </a:cubicBezTo>
                <a:cubicBezTo>
                  <a:pt x="19547" y="2092"/>
                  <a:pt x="19356" y="2166"/>
                  <a:pt x="19207" y="2314"/>
                </a:cubicBezTo>
                <a:lnTo>
                  <a:pt x="18422" y="3100"/>
                </a:lnTo>
                <a:cubicBezTo>
                  <a:pt x="17488" y="2548"/>
                  <a:pt x="16470" y="2123"/>
                  <a:pt x="15430" y="1869"/>
                </a:cubicBezTo>
                <a:lnTo>
                  <a:pt x="15430" y="744"/>
                </a:lnTo>
                <a:cubicBezTo>
                  <a:pt x="15430" y="332"/>
                  <a:pt x="15110" y="0"/>
                  <a:pt x="147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38"/>
          <p:cNvSpPr/>
          <p:nvPr/>
        </p:nvSpPr>
        <p:spPr>
          <a:xfrm>
            <a:off x="2754087" y="1719774"/>
            <a:ext cx="439985" cy="404266"/>
          </a:xfrm>
          <a:custGeom>
            <a:avLst/>
            <a:gdLst/>
            <a:ahLst/>
            <a:cxnLst/>
            <a:rect l="l" t="t" r="r" b="b"/>
            <a:pathLst>
              <a:path w="25363" h="23304" extrusionOk="0">
                <a:moveTo>
                  <a:pt x="22646" y="1486"/>
                </a:moveTo>
                <a:cubicBezTo>
                  <a:pt x="23325" y="1486"/>
                  <a:pt x="23877" y="2038"/>
                  <a:pt x="23877" y="2738"/>
                </a:cubicBezTo>
                <a:lnTo>
                  <a:pt x="23877" y="20566"/>
                </a:lnTo>
                <a:cubicBezTo>
                  <a:pt x="23877" y="21245"/>
                  <a:pt x="23325" y="21818"/>
                  <a:pt x="22646" y="21818"/>
                </a:cubicBezTo>
                <a:lnTo>
                  <a:pt x="2717" y="21818"/>
                </a:lnTo>
                <a:cubicBezTo>
                  <a:pt x="2038" y="21818"/>
                  <a:pt x="1486" y="21245"/>
                  <a:pt x="1486" y="20566"/>
                </a:cubicBezTo>
                <a:lnTo>
                  <a:pt x="1486" y="2738"/>
                </a:lnTo>
                <a:cubicBezTo>
                  <a:pt x="1486" y="2038"/>
                  <a:pt x="2038" y="1486"/>
                  <a:pt x="2717" y="1486"/>
                </a:cubicBezTo>
                <a:close/>
                <a:moveTo>
                  <a:pt x="2717" y="0"/>
                </a:moveTo>
                <a:cubicBezTo>
                  <a:pt x="1210" y="0"/>
                  <a:pt x="1" y="1231"/>
                  <a:pt x="1" y="2738"/>
                </a:cubicBezTo>
                <a:lnTo>
                  <a:pt x="1" y="20566"/>
                </a:lnTo>
                <a:cubicBezTo>
                  <a:pt x="1" y="22073"/>
                  <a:pt x="1210" y="23303"/>
                  <a:pt x="2717" y="23303"/>
                </a:cubicBezTo>
                <a:lnTo>
                  <a:pt x="22646" y="23303"/>
                </a:lnTo>
                <a:cubicBezTo>
                  <a:pt x="24153" y="23303"/>
                  <a:pt x="25362" y="22073"/>
                  <a:pt x="25362" y="20566"/>
                </a:cubicBezTo>
                <a:lnTo>
                  <a:pt x="25362" y="2738"/>
                </a:lnTo>
                <a:cubicBezTo>
                  <a:pt x="25362" y="1231"/>
                  <a:pt x="24153" y="0"/>
                  <a:pt x="226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38"/>
          <p:cNvSpPr/>
          <p:nvPr/>
        </p:nvSpPr>
        <p:spPr>
          <a:xfrm>
            <a:off x="2987879" y="1771314"/>
            <a:ext cx="154653" cy="301187"/>
          </a:xfrm>
          <a:custGeom>
            <a:avLst/>
            <a:gdLst/>
            <a:ahLst/>
            <a:cxnLst/>
            <a:rect l="l" t="t" r="r" b="b"/>
            <a:pathLst>
              <a:path w="8915" h="17362" extrusionOk="0">
                <a:moveTo>
                  <a:pt x="6686" y="1486"/>
                </a:moveTo>
                <a:cubicBezTo>
                  <a:pt x="7089" y="1486"/>
                  <a:pt x="7429" y="1826"/>
                  <a:pt x="7429" y="2229"/>
                </a:cubicBezTo>
                <a:lnTo>
                  <a:pt x="7429" y="15133"/>
                </a:lnTo>
                <a:cubicBezTo>
                  <a:pt x="7429" y="15536"/>
                  <a:pt x="7089" y="15876"/>
                  <a:pt x="6686" y="15876"/>
                </a:cubicBezTo>
                <a:lnTo>
                  <a:pt x="2229" y="15876"/>
                </a:lnTo>
                <a:cubicBezTo>
                  <a:pt x="1826" y="15876"/>
                  <a:pt x="1486" y="15536"/>
                  <a:pt x="1486" y="15133"/>
                </a:cubicBezTo>
                <a:lnTo>
                  <a:pt x="1486" y="2229"/>
                </a:lnTo>
                <a:cubicBezTo>
                  <a:pt x="1486" y="1826"/>
                  <a:pt x="1826" y="1486"/>
                  <a:pt x="2229" y="1486"/>
                </a:cubicBezTo>
                <a:close/>
                <a:moveTo>
                  <a:pt x="2229" y="1"/>
                </a:moveTo>
                <a:cubicBezTo>
                  <a:pt x="998" y="1"/>
                  <a:pt x="0" y="998"/>
                  <a:pt x="0" y="2229"/>
                </a:cubicBezTo>
                <a:lnTo>
                  <a:pt x="0" y="15133"/>
                </a:lnTo>
                <a:cubicBezTo>
                  <a:pt x="0" y="16364"/>
                  <a:pt x="998" y="17361"/>
                  <a:pt x="2229" y="17361"/>
                </a:cubicBezTo>
                <a:lnTo>
                  <a:pt x="6686" y="17361"/>
                </a:lnTo>
                <a:cubicBezTo>
                  <a:pt x="7917" y="17361"/>
                  <a:pt x="8914" y="16364"/>
                  <a:pt x="8914" y="15133"/>
                </a:cubicBezTo>
                <a:lnTo>
                  <a:pt x="8914" y="2229"/>
                </a:lnTo>
                <a:cubicBezTo>
                  <a:pt x="8914" y="998"/>
                  <a:pt x="7917" y="1"/>
                  <a:pt x="66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38"/>
          <p:cNvSpPr/>
          <p:nvPr/>
        </p:nvSpPr>
        <p:spPr>
          <a:xfrm>
            <a:off x="3052307" y="1823599"/>
            <a:ext cx="25796" cy="51192"/>
          </a:xfrm>
          <a:custGeom>
            <a:avLst/>
            <a:gdLst/>
            <a:ahLst/>
            <a:cxnLst/>
            <a:rect l="l" t="t" r="r" b="b"/>
            <a:pathLst>
              <a:path w="1487" h="2951" extrusionOk="0">
                <a:moveTo>
                  <a:pt x="743" y="0"/>
                </a:moveTo>
                <a:cubicBezTo>
                  <a:pt x="388" y="0"/>
                  <a:pt x="32" y="234"/>
                  <a:pt x="0" y="701"/>
                </a:cubicBezTo>
                <a:lnTo>
                  <a:pt x="0" y="2186"/>
                </a:lnTo>
                <a:cubicBezTo>
                  <a:pt x="0" y="2611"/>
                  <a:pt x="340" y="2950"/>
                  <a:pt x="743" y="2950"/>
                </a:cubicBezTo>
                <a:cubicBezTo>
                  <a:pt x="1147" y="2929"/>
                  <a:pt x="1486" y="2611"/>
                  <a:pt x="1486" y="2186"/>
                </a:cubicBezTo>
                <a:lnTo>
                  <a:pt x="1486" y="701"/>
                </a:lnTo>
                <a:cubicBezTo>
                  <a:pt x="1454" y="234"/>
                  <a:pt x="1099" y="0"/>
                  <a:pt x="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38"/>
          <p:cNvSpPr/>
          <p:nvPr/>
        </p:nvSpPr>
        <p:spPr>
          <a:xfrm>
            <a:off x="3026529" y="1909018"/>
            <a:ext cx="77699" cy="25778"/>
          </a:xfrm>
          <a:custGeom>
            <a:avLst/>
            <a:gdLst/>
            <a:ahLst/>
            <a:cxnLst/>
            <a:rect l="l" t="t" r="r" b="b"/>
            <a:pathLst>
              <a:path w="4479" h="1486" extrusionOk="0">
                <a:moveTo>
                  <a:pt x="998" y="0"/>
                </a:moveTo>
                <a:cubicBezTo>
                  <a:pt x="1" y="0"/>
                  <a:pt x="1" y="1486"/>
                  <a:pt x="998" y="1486"/>
                </a:cubicBezTo>
                <a:lnTo>
                  <a:pt x="3481" y="1486"/>
                </a:lnTo>
                <a:cubicBezTo>
                  <a:pt x="4479" y="1486"/>
                  <a:pt x="4479" y="0"/>
                  <a:pt x="3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38"/>
          <p:cNvSpPr/>
          <p:nvPr/>
        </p:nvSpPr>
        <p:spPr>
          <a:xfrm>
            <a:off x="3051752" y="1969023"/>
            <a:ext cx="26889" cy="52476"/>
          </a:xfrm>
          <a:custGeom>
            <a:avLst/>
            <a:gdLst/>
            <a:ahLst/>
            <a:cxnLst/>
            <a:rect l="l" t="t" r="r" b="b"/>
            <a:pathLst>
              <a:path w="1550" h="3025" extrusionOk="0">
                <a:moveTo>
                  <a:pt x="775" y="0"/>
                </a:moveTo>
                <a:cubicBezTo>
                  <a:pt x="372" y="0"/>
                  <a:pt x="32" y="340"/>
                  <a:pt x="32" y="743"/>
                </a:cubicBezTo>
                <a:lnTo>
                  <a:pt x="32" y="2229"/>
                </a:lnTo>
                <a:cubicBezTo>
                  <a:pt x="1" y="2760"/>
                  <a:pt x="388" y="3025"/>
                  <a:pt x="775" y="3025"/>
                </a:cubicBezTo>
                <a:cubicBezTo>
                  <a:pt x="1163" y="3025"/>
                  <a:pt x="1550" y="2760"/>
                  <a:pt x="1518" y="2229"/>
                </a:cubicBezTo>
                <a:lnTo>
                  <a:pt x="1518" y="743"/>
                </a:lnTo>
                <a:cubicBezTo>
                  <a:pt x="1518" y="340"/>
                  <a:pt x="1179" y="0"/>
                  <a:pt x="7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38"/>
          <p:cNvSpPr/>
          <p:nvPr/>
        </p:nvSpPr>
        <p:spPr>
          <a:xfrm>
            <a:off x="2805626" y="1771314"/>
            <a:ext cx="154653" cy="301187"/>
          </a:xfrm>
          <a:custGeom>
            <a:avLst/>
            <a:gdLst/>
            <a:ahLst/>
            <a:cxnLst/>
            <a:rect l="l" t="t" r="r" b="b"/>
            <a:pathLst>
              <a:path w="8915" h="17362" extrusionOk="0">
                <a:moveTo>
                  <a:pt x="6686" y="1486"/>
                </a:moveTo>
                <a:cubicBezTo>
                  <a:pt x="7089" y="1486"/>
                  <a:pt x="7429" y="1826"/>
                  <a:pt x="7429" y="2229"/>
                </a:cubicBezTo>
                <a:lnTo>
                  <a:pt x="7429" y="15133"/>
                </a:lnTo>
                <a:cubicBezTo>
                  <a:pt x="7429" y="15536"/>
                  <a:pt x="7089" y="15876"/>
                  <a:pt x="6686" y="15876"/>
                </a:cubicBezTo>
                <a:lnTo>
                  <a:pt x="2229" y="15876"/>
                </a:lnTo>
                <a:cubicBezTo>
                  <a:pt x="1826" y="15876"/>
                  <a:pt x="1486" y="15536"/>
                  <a:pt x="1486" y="15133"/>
                </a:cubicBezTo>
                <a:lnTo>
                  <a:pt x="1486" y="2229"/>
                </a:lnTo>
                <a:cubicBezTo>
                  <a:pt x="1486" y="1826"/>
                  <a:pt x="1826" y="1486"/>
                  <a:pt x="2229" y="1486"/>
                </a:cubicBezTo>
                <a:close/>
                <a:moveTo>
                  <a:pt x="2229" y="1"/>
                </a:moveTo>
                <a:cubicBezTo>
                  <a:pt x="998" y="1"/>
                  <a:pt x="1" y="998"/>
                  <a:pt x="1" y="2229"/>
                </a:cubicBezTo>
                <a:lnTo>
                  <a:pt x="1" y="15133"/>
                </a:lnTo>
                <a:cubicBezTo>
                  <a:pt x="1" y="16364"/>
                  <a:pt x="998" y="17340"/>
                  <a:pt x="2229" y="17361"/>
                </a:cubicBezTo>
                <a:lnTo>
                  <a:pt x="6686" y="17361"/>
                </a:lnTo>
                <a:cubicBezTo>
                  <a:pt x="7917" y="17340"/>
                  <a:pt x="8915" y="16343"/>
                  <a:pt x="8915" y="15133"/>
                </a:cubicBezTo>
                <a:lnTo>
                  <a:pt x="8915" y="2229"/>
                </a:lnTo>
                <a:cubicBezTo>
                  <a:pt x="8915" y="998"/>
                  <a:pt x="7917" y="1"/>
                  <a:pt x="66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38"/>
          <p:cNvSpPr/>
          <p:nvPr/>
        </p:nvSpPr>
        <p:spPr>
          <a:xfrm>
            <a:off x="2869690" y="1823044"/>
            <a:ext cx="26160" cy="51748"/>
          </a:xfrm>
          <a:custGeom>
            <a:avLst/>
            <a:gdLst/>
            <a:ahLst/>
            <a:cxnLst/>
            <a:rect l="l" t="t" r="r" b="b"/>
            <a:pathLst>
              <a:path w="1508" h="2983" extrusionOk="0">
                <a:moveTo>
                  <a:pt x="765" y="0"/>
                </a:moveTo>
                <a:cubicBezTo>
                  <a:pt x="393" y="0"/>
                  <a:pt x="22" y="245"/>
                  <a:pt x="22" y="733"/>
                </a:cubicBezTo>
                <a:lnTo>
                  <a:pt x="22" y="2218"/>
                </a:lnTo>
                <a:cubicBezTo>
                  <a:pt x="1" y="2643"/>
                  <a:pt x="340" y="2982"/>
                  <a:pt x="765" y="2982"/>
                </a:cubicBezTo>
                <a:cubicBezTo>
                  <a:pt x="1168" y="2982"/>
                  <a:pt x="1508" y="2643"/>
                  <a:pt x="1508" y="2218"/>
                </a:cubicBezTo>
                <a:lnTo>
                  <a:pt x="1508" y="733"/>
                </a:lnTo>
                <a:cubicBezTo>
                  <a:pt x="1508" y="245"/>
                  <a:pt x="1136" y="0"/>
                  <a:pt x="7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38"/>
          <p:cNvSpPr/>
          <p:nvPr/>
        </p:nvSpPr>
        <p:spPr>
          <a:xfrm>
            <a:off x="2844294" y="1909018"/>
            <a:ext cx="77335" cy="25778"/>
          </a:xfrm>
          <a:custGeom>
            <a:avLst/>
            <a:gdLst/>
            <a:ahLst/>
            <a:cxnLst/>
            <a:rect l="l" t="t" r="r" b="b"/>
            <a:pathLst>
              <a:path w="4458" h="1486" extrusionOk="0">
                <a:moveTo>
                  <a:pt x="998" y="0"/>
                </a:moveTo>
                <a:cubicBezTo>
                  <a:pt x="0" y="0"/>
                  <a:pt x="0" y="1486"/>
                  <a:pt x="998" y="1486"/>
                </a:cubicBezTo>
                <a:lnTo>
                  <a:pt x="3460" y="1486"/>
                </a:lnTo>
                <a:cubicBezTo>
                  <a:pt x="4457" y="1486"/>
                  <a:pt x="4457" y="0"/>
                  <a:pt x="34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38"/>
          <p:cNvSpPr/>
          <p:nvPr/>
        </p:nvSpPr>
        <p:spPr>
          <a:xfrm>
            <a:off x="2869881" y="1969023"/>
            <a:ext cx="25969" cy="51661"/>
          </a:xfrm>
          <a:custGeom>
            <a:avLst/>
            <a:gdLst/>
            <a:ahLst/>
            <a:cxnLst/>
            <a:rect l="l" t="t" r="r" b="b"/>
            <a:pathLst>
              <a:path w="1497" h="2978" extrusionOk="0">
                <a:moveTo>
                  <a:pt x="754" y="0"/>
                </a:moveTo>
                <a:cubicBezTo>
                  <a:pt x="329" y="0"/>
                  <a:pt x="11" y="340"/>
                  <a:pt x="11" y="743"/>
                </a:cubicBezTo>
                <a:lnTo>
                  <a:pt x="11" y="2229"/>
                </a:lnTo>
                <a:cubicBezTo>
                  <a:pt x="0" y="2728"/>
                  <a:pt x="366" y="2977"/>
                  <a:pt x="738" y="2977"/>
                </a:cubicBezTo>
                <a:cubicBezTo>
                  <a:pt x="1109" y="2977"/>
                  <a:pt x="1486" y="2728"/>
                  <a:pt x="1497" y="2229"/>
                </a:cubicBezTo>
                <a:lnTo>
                  <a:pt x="1497" y="743"/>
                </a:lnTo>
                <a:cubicBezTo>
                  <a:pt x="1497" y="340"/>
                  <a:pt x="1157" y="0"/>
                  <a:pt x="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38"/>
          <p:cNvSpPr/>
          <p:nvPr/>
        </p:nvSpPr>
        <p:spPr>
          <a:xfrm>
            <a:off x="2753722" y="1120401"/>
            <a:ext cx="440349" cy="440332"/>
          </a:xfrm>
          <a:custGeom>
            <a:avLst/>
            <a:gdLst/>
            <a:ahLst/>
            <a:cxnLst/>
            <a:rect l="l" t="t" r="r" b="b"/>
            <a:pathLst>
              <a:path w="25384" h="25383" extrusionOk="0">
                <a:moveTo>
                  <a:pt x="12267" y="1486"/>
                </a:moveTo>
                <a:lnTo>
                  <a:pt x="13244" y="2971"/>
                </a:lnTo>
                <a:lnTo>
                  <a:pt x="11058" y="2971"/>
                </a:lnTo>
                <a:lnTo>
                  <a:pt x="10081" y="1486"/>
                </a:lnTo>
                <a:close/>
                <a:moveTo>
                  <a:pt x="8299" y="1486"/>
                </a:moveTo>
                <a:lnTo>
                  <a:pt x="10060" y="4139"/>
                </a:lnTo>
                <a:cubicBezTo>
                  <a:pt x="10188" y="4351"/>
                  <a:pt x="10421" y="4478"/>
                  <a:pt x="10676" y="4478"/>
                </a:cubicBezTo>
                <a:lnTo>
                  <a:pt x="23898" y="4478"/>
                </a:lnTo>
                <a:lnTo>
                  <a:pt x="23898" y="5942"/>
                </a:lnTo>
                <a:lnTo>
                  <a:pt x="1507" y="5942"/>
                </a:lnTo>
                <a:lnTo>
                  <a:pt x="1507" y="1486"/>
                </a:lnTo>
                <a:close/>
                <a:moveTo>
                  <a:pt x="23898" y="7428"/>
                </a:moveTo>
                <a:lnTo>
                  <a:pt x="23898" y="23897"/>
                </a:lnTo>
                <a:lnTo>
                  <a:pt x="1507" y="23897"/>
                </a:lnTo>
                <a:lnTo>
                  <a:pt x="1507" y="7428"/>
                </a:lnTo>
                <a:close/>
                <a:moveTo>
                  <a:pt x="764" y="0"/>
                </a:moveTo>
                <a:cubicBezTo>
                  <a:pt x="340" y="0"/>
                  <a:pt x="0" y="340"/>
                  <a:pt x="22" y="743"/>
                </a:cubicBezTo>
                <a:lnTo>
                  <a:pt x="22" y="24640"/>
                </a:lnTo>
                <a:cubicBezTo>
                  <a:pt x="0" y="25043"/>
                  <a:pt x="340" y="25383"/>
                  <a:pt x="764" y="25383"/>
                </a:cubicBezTo>
                <a:lnTo>
                  <a:pt x="24641" y="25383"/>
                </a:lnTo>
                <a:cubicBezTo>
                  <a:pt x="25065" y="25383"/>
                  <a:pt x="25383" y="25043"/>
                  <a:pt x="25383" y="24640"/>
                </a:cubicBezTo>
                <a:lnTo>
                  <a:pt x="25383" y="3714"/>
                </a:lnTo>
                <a:cubicBezTo>
                  <a:pt x="25383" y="3311"/>
                  <a:pt x="25065" y="2971"/>
                  <a:pt x="24641" y="2971"/>
                </a:cubicBezTo>
                <a:lnTo>
                  <a:pt x="15026" y="2971"/>
                </a:lnTo>
                <a:lnTo>
                  <a:pt x="13286" y="340"/>
                </a:lnTo>
                <a:cubicBezTo>
                  <a:pt x="13138" y="127"/>
                  <a:pt x="12904" y="0"/>
                  <a:pt x="126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38"/>
          <p:cNvSpPr/>
          <p:nvPr/>
        </p:nvSpPr>
        <p:spPr>
          <a:xfrm>
            <a:off x="2926764" y="1344617"/>
            <a:ext cx="110469" cy="94631"/>
          </a:xfrm>
          <a:custGeom>
            <a:avLst/>
            <a:gdLst/>
            <a:ahLst/>
            <a:cxnLst/>
            <a:rect l="l" t="t" r="r" b="b"/>
            <a:pathLst>
              <a:path w="6368" h="5455" extrusionOk="0">
                <a:moveTo>
                  <a:pt x="2717" y="1486"/>
                </a:moveTo>
                <a:lnTo>
                  <a:pt x="2738" y="1507"/>
                </a:lnTo>
                <a:cubicBezTo>
                  <a:pt x="3842" y="1507"/>
                  <a:pt x="4394" y="2844"/>
                  <a:pt x="3608" y="3608"/>
                </a:cubicBezTo>
                <a:cubicBezTo>
                  <a:pt x="3353" y="3863"/>
                  <a:pt x="3040" y="3977"/>
                  <a:pt x="2734" y="3977"/>
                </a:cubicBezTo>
                <a:cubicBezTo>
                  <a:pt x="2096" y="3977"/>
                  <a:pt x="1486" y="3483"/>
                  <a:pt x="1486" y="2738"/>
                </a:cubicBezTo>
                <a:cubicBezTo>
                  <a:pt x="1486" y="2037"/>
                  <a:pt x="2038" y="1486"/>
                  <a:pt x="2717" y="1486"/>
                </a:cubicBezTo>
                <a:close/>
                <a:moveTo>
                  <a:pt x="2754" y="0"/>
                </a:moveTo>
                <a:cubicBezTo>
                  <a:pt x="1349" y="0"/>
                  <a:pt x="0" y="1088"/>
                  <a:pt x="0" y="2738"/>
                </a:cubicBezTo>
                <a:cubicBezTo>
                  <a:pt x="0" y="4223"/>
                  <a:pt x="1231" y="5454"/>
                  <a:pt x="2738" y="5454"/>
                </a:cubicBezTo>
                <a:cubicBezTo>
                  <a:pt x="5158" y="5454"/>
                  <a:pt x="6367" y="2525"/>
                  <a:pt x="4669" y="806"/>
                </a:cubicBezTo>
                <a:cubicBezTo>
                  <a:pt x="4113" y="250"/>
                  <a:pt x="3427" y="0"/>
                  <a:pt x="2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38"/>
          <p:cNvSpPr/>
          <p:nvPr/>
        </p:nvSpPr>
        <p:spPr>
          <a:xfrm>
            <a:off x="2857183" y="1276129"/>
            <a:ext cx="233792" cy="231971"/>
          </a:xfrm>
          <a:custGeom>
            <a:avLst/>
            <a:gdLst/>
            <a:ahLst/>
            <a:cxnLst/>
            <a:rect l="l" t="t" r="r" b="b"/>
            <a:pathLst>
              <a:path w="13477" h="13372" extrusionOk="0">
                <a:moveTo>
                  <a:pt x="7513" y="1486"/>
                </a:moveTo>
                <a:lnTo>
                  <a:pt x="7513" y="1953"/>
                </a:lnTo>
                <a:cubicBezTo>
                  <a:pt x="7513" y="2293"/>
                  <a:pt x="7725" y="2568"/>
                  <a:pt x="8044" y="2675"/>
                </a:cubicBezTo>
                <a:cubicBezTo>
                  <a:pt x="8617" y="2844"/>
                  <a:pt x="9169" y="3163"/>
                  <a:pt x="9614" y="3587"/>
                </a:cubicBezTo>
                <a:cubicBezTo>
                  <a:pt x="9750" y="3711"/>
                  <a:pt x="9929" y="3777"/>
                  <a:pt x="10110" y="3777"/>
                </a:cubicBezTo>
                <a:cubicBezTo>
                  <a:pt x="10239" y="3777"/>
                  <a:pt x="10369" y="3743"/>
                  <a:pt x="10484" y="3672"/>
                </a:cubicBezTo>
                <a:lnTo>
                  <a:pt x="10909" y="3439"/>
                </a:lnTo>
                <a:lnTo>
                  <a:pt x="11652" y="4733"/>
                </a:lnTo>
                <a:lnTo>
                  <a:pt x="11227" y="4967"/>
                </a:lnTo>
                <a:cubicBezTo>
                  <a:pt x="10951" y="5136"/>
                  <a:pt x="10803" y="5455"/>
                  <a:pt x="10888" y="5773"/>
                </a:cubicBezTo>
                <a:cubicBezTo>
                  <a:pt x="11015" y="6367"/>
                  <a:pt x="11015" y="6983"/>
                  <a:pt x="10888" y="7598"/>
                </a:cubicBezTo>
                <a:cubicBezTo>
                  <a:pt x="10803" y="7895"/>
                  <a:pt x="10951" y="8235"/>
                  <a:pt x="11227" y="8384"/>
                </a:cubicBezTo>
                <a:lnTo>
                  <a:pt x="11652" y="8617"/>
                </a:lnTo>
                <a:lnTo>
                  <a:pt x="10909" y="9912"/>
                </a:lnTo>
                <a:lnTo>
                  <a:pt x="10484" y="9678"/>
                </a:lnTo>
                <a:cubicBezTo>
                  <a:pt x="10369" y="9607"/>
                  <a:pt x="10239" y="9573"/>
                  <a:pt x="10110" y="9573"/>
                </a:cubicBezTo>
                <a:cubicBezTo>
                  <a:pt x="9929" y="9573"/>
                  <a:pt x="9750" y="9639"/>
                  <a:pt x="9614" y="9763"/>
                </a:cubicBezTo>
                <a:cubicBezTo>
                  <a:pt x="9169" y="10188"/>
                  <a:pt x="8617" y="10506"/>
                  <a:pt x="8044" y="10697"/>
                </a:cubicBezTo>
                <a:cubicBezTo>
                  <a:pt x="7725" y="10782"/>
                  <a:pt x="7513" y="11058"/>
                  <a:pt x="7513" y="11397"/>
                </a:cubicBezTo>
                <a:lnTo>
                  <a:pt x="7513" y="11864"/>
                </a:lnTo>
                <a:lnTo>
                  <a:pt x="5985" y="11864"/>
                </a:lnTo>
                <a:lnTo>
                  <a:pt x="5985" y="11419"/>
                </a:lnTo>
                <a:cubicBezTo>
                  <a:pt x="5985" y="11079"/>
                  <a:pt x="5773" y="10803"/>
                  <a:pt x="5455" y="10697"/>
                </a:cubicBezTo>
                <a:cubicBezTo>
                  <a:pt x="4860" y="10527"/>
                  <a:pt x="4308" y="10209"/>
                  <a:pt x="3863" y="9784"/>
                </a:cubicBezTo>
                <a:cubicBezTo>
                  <a:pt x="3727" y="9661"/>
                  <a:pt x="3548" y="9595"/>
                  <a:pt x="3367" y="9595"/>
                </a:cubicBezTo>
                <a:cubicBezTo>
                  <a:pt x="3238" y="9595"/>
                  <a:pt x="3108" y="9629"/>
                  <a:pt x="2993" y="9699"/>
                </a:cubicBezTo>
                <a:lnTo>
                  <a:pt x="2568" y="9933"/>
                </a:lnTo>
                <a:lnTo>
                  <a:pt x="1825" y="8638"/>
                </a:lnTo>
                <a:lnTo>
                  <a:pt x="2250" y="8405"/>
                </a:lnTo>
                <a:cubicBezTo>
                  <a:pt x="2526" y="8235"/>
                  <a:pt x="2653" y="7917"/>
                  <a:pt x="2589" y="7620"/>
                </a:cubicBezTo>
                <a:lnTo>
                  <a:pt x="2632" y="7598"/>
                </a:lnTo>
                <a:cubicBezTo>
                  <a:pt x="2483" y="7004"/>
                  <a:pt x="2483" y="6367"/>
                  <a:pt x="2632" y="5773"/>
                </a:cubicBezTo>
                <a:cubicBezTo>
                  <a:pt x="2695" y="5455"/>
                  <a:pt x="2547" y="5136"/>
                  <a:pt x="2271" y="4967"/>
                </a:cubicBezTo>
                <a:lnTo>
                  <a:pt x="1868" y="4733"/>
                </a:lnTo>
                <a:lnTo>
                  <a:pt x="2611" y="3439"/>
                </a:lnTo>
                <a:lnTo>
                  <a:pt x="3014" y="3693"/>
                </a:lnTo>
                <a:cubicBezTo>
                  <a:pt x="3137" y="3755"/>
                  <a:pt x="3268" y="3787"/>
                  <a:pt x="3397" y="3787"/>
                </a:cubicBezTo>
                <a:cubicBezTo>
                  <a:pt x="3579" y="3787"/>
                  <a:pt x="3756" y="3724"/>
                  <a:pt x="3905" y="3587"/>
                </a:cubicBezTo>
                <a:cubicBezTo>
                  <a:pt x="4351" y="3163"/>
                  <a:pt x="4903" y="2866"/>
                  <a:pt x="5497" y="2675"/>
                </a:cubicBezTo>
                <a:cubicBezTo>
                  <a:pt x="5794" y="2590"/>
                  <a:pt x="6006" y="2293"/>
                  <a:pt x="6028" y="1974"/>
                </a:cubicBezTo>
                <a:lnTo>
                  <a:pt x="6028" y="1486"/>
                </a:lnTo>
                <a:close/>
                <a:moveTo>
                  <a:pt x="5263" y="0"/>
                </a:moveTo>
                <a:cubicBezTo>
                  <a:pt x="4839" y="0"/>
                  <a:pt x="4499" y="319"/>
                  <a:pt x="4499" y="743"/>
                </a:cubicBezTo>
                <a:lnTo>
                  <a:pt x="4499" y="1444"/>
                </a:lnTo>
                <a:cubicBezTo>
                  <a:pt x="4075" y="1613"/>
                  <a:pt x="3693" y="1847"/>
                  <a:pt x="3311" y="2144"/>
                </a:cubicBezTo>
                <a:lnTo>
                  <a:pt x="2695" y="1783"/>
                </a:lnTo>
                <a:cubicBezTo>
                  <a:pt x="2582" y="1712"/>
                  <a:pt x="2455" y="1679"/>
                  <a:pt x="2328" y="1679"/>
                </a:cubicBezTo>
                <a:cubicBezTo>
                  <a:pt x="2075" y="1679"/>
                  <a:pt x="1825" y="1811"/>
                  <a:pt x="1698" y="2038"/>
                </a:cubicBezTo>
                <a:lnTo>
                  <a:pt x="212" y="4627"/>
                </a:lnTo>
                <a:cubicBezTo>
                  <a:pt x="0" y="4967"/>
                  <a:pt x="106" y="5434"/>
                  <a:pt x="467" y="5646"/>
                </a:cubicBezTo>
                <a:lnTo>
                  <a:pt x="1083" y="5985"/>
                </a:lnTo>
                <a:cubicBezTo>
                  <a:pt x="1019" y="6452"/>
                  <a:pt x="1019" y="6919"/>
                  <a:pt x="1083" y="7365"/>
                </a:cubicBezTo>
                <a:lnTo>
                  <a:pt x="467" y="7747"/>
                </a:lnTo>
                <a:cubicBezTo>
                  <a:pt x="127" y="7938"/>
                  <a:pt x="0" y="8405"/>
                  <a:pt x="212" y="8744"/>
                </a:cubicBezTo>
                <a:lnTo>
                  <a:pt x="1698" y="11312"/>
                </a:lnTo>
                <a:cubicBezTo>
                  <a:pt x="1826" y="11554"/>
                  <a:pt x="2078" y="11682"/>
                  <a:pt x="2333" y="11682"/>
                </a:cubicBezTo>
                <a:cubicBezTo>
                  <a:pt x="2458" y="11682"/>
                  <a:pt x="2584" y="11651"/>
                  <a:pt x="2695" y="11588"/>
                </a:cubicBezTo>
                <a:lnTo>
                  <a:pt x="3311" y="11227"/>
                </a:lnTo>
                <a:cubicBezTo>
                  <a:pt x="3693" y="11503"/>
                  <a:pt x="4075" y="11737"/>
                  <a:pt x="4499" y="11928"/>
                </a:cubicBezTo>
                <a:lnTo>
                  <a:pt x="4499" y="12628"/>
                </a:lnTo>
                <a:cubicBezTo>
                  <a:pt x="4499" y="13031"/>
                  <a:pt x="4839" y="13371"/>
                  <a:pt x="5263" y="13371"/>
                </a:cubicBezTo>
                <a:lnTo>
                  <a:pt x="8235" y="13371"/>
                </a:lnTo>
                <a:cubicBezTo>
                  <a:pt x="8638" y="13371"/>
                  <a:pt x="8978" y="13031"/>
                  <a:pt x="8978" y="12628"/>
                </a:cubicBezTo>
                <a:lnTo>
                  <a:pt x="8978" y="11928"/>
                </a:lnTo>
                <a:cubicBezTo>
                  <a:pt x="9402" y="11758"/>
                  <a:pt x="9805" y="11525"/>
                  <a:pt x="10166" y="11227"/>
                </a:cubicBezTo>
                <a:lnTo>
                  <a:pt x="10782" y="11588"/>
                </a:lnTo>
                <a:cubicBezTo>
                  <a:pt x="10895" y="11659"/>
                  <a:pt x="11022" y="11692"/>
                  <a:pt x="11149" y="11692"/>
                </a:cubicBezTo>
                <a:cubicBezTo>
                  <a:pt x="11404" y="11692"/>
                  <a:pt x="11659" y="11560"/>
                  <a:pt x="11800" y="11334"/>
                </a:cubicBezTo>
                <a:lnTo>
                  <a:pt x="13286" y="8744"/>
                </a:lnTo>
                <a:cubicBezTo>
                  <a:pt x="13477" y="8405"/>
                  <a:pt x="13371" y="7938"/>
                  <a:pt x="13010" y="7726"/>
                </a:cubicBezTo>
                <a:lnTo>
                  <a:pt x="12395" y="7386"/>
                </a:lnTo>
                <a:cubicBezTo>
                  <a:pt x="12458" y="6919"/>
                  <a:pt x="12458" y="6452"/>
                  <a:pt x="12395" y="6007"/>
                </a:cubicBezTo>
                <a:lnTo>
                  <a:pt x="13010" y="5646"/>
                </a:lnTo>
                <a:cubicBezTo>
                  <a:pt x="13371" y="5434"/>
                  <a:pt x="13477" y="4988"/>
                  <a:pt x="13286" y="4627"/>
                </a:cubicBezTo>
                <a:lnTo>
                  <a:pt x="11800" y="2059"/>
                </a:lnTo>
                <a:cubicBezTo>
                  <a:pt x="11658" y="1817"/>
                  <a:pt x="11401" y="1690"/>
                  <a:pt x="11145" y="1690"/>
                </a:cubicBezTo>
                <a:cubicBezTo>
                  <a:pt x="11019" y="1690"/>
                  <a:pt x="10893" y="1720"/>
                  <a:pt x="10782" y="1783"/>
                </a:cubicBezTo>
                <a:lnTo>
                  <a:pt x="10166" y="2144"/>
                </a:lnTo>
                <a:cubicBezTo>
                  <a:pt x="9805" y="1868"/>
                  <a:pt x="9402" y="1635"/>
                  <a:pt x="8978" y="1444"/>
                </a:cubicBezTo>
                <a:lnTo>
                  <a:pt x="8978" y="743"/>
                </a:lnTo>
                <a:cubicBezTo>
                  <a:pt x="8978" y="319"/>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38"/>
          <p:cNvSpPr/>
          <p:nvPr/>
        </p:nvSpPr>
        <p:spPr>
          <a:xfrm>
            <a:off x="2187483" y="4193788"/>
            <a:ext cx="94631" cy="232144"/>
          </a:xfrm>
          <a:custGeom>
            <a:avLst/>
            <a:gdLst/>
            <a:ahLst/>
            <a:cxnLst/>
            <a:rect l="l" t="t" r="r" b="b"/>
            <a:pathLst>
              <a:path w="5455" h="13382" extrusionOk="0">
                <a:moveTo>
                  <a:pt x="2732" y="8422"/>
                </a:moveTo>
                <a:cubicBezTo>
                  <a:pt x="3114" y="8422"/>
                  <a:pt x="3481" y="8716"/>
                  <a:pt x="3481" y="9174"/>
                </a:cubicBezTo>
                <a:cubicBezTo>
                  <a:pt x="3459" y="9577"/>
                  <a:pt x="3141" y="9895"/>
                  <a:pt x="2738" y="9917"/>
                </a:cubicBezTo>
                <a:cubicBezTo>
                  <a:pt x="2059" y="9917"/>
                  <a:pt x="1740" y="9110"/>
                  <a:pt x="2207" y="8643"/>
                </a:cubicBezTo>
                <a:cubicBezTo>
                  <a:pt x="2359" y="8491"/>
                  <a:pt x="2548" y="8422"/>
                  <a:pt x="2732" y="8422"/>
                </a:cubicBezTo>
                <a:close/>
                <a:moveTo>
                  <a:pt x="2738" y="0"/>
                </a:moveTo>
                <a:cubicBezTo>
                  <a:pt x="2366" y="0"/>
                  <a:pt x="1995" y="249"/>
                  <a:pt x="1995" y="748"/>
                </a:cubicBezTo>
                <a:lnTo>
                  <a:pt x="1995" y="7051"/>
                </a:lnTo>
                <a:cubicBezTo>
                  <a:pt x="0" y="7752"/>
                  <a:pt x="0" y="10575"/>
                  <a:pt x="1995" y="11275"/>
                </a:cubicBezTo>
                <a:lnTo>
                  <a:pt x="1995" y="12633"/>
                </a:lnTo>
                <a:cubicBezTo>
                  <a:pt x="1995" y="13132"/>
                  <a:pt x="2366" y="13381"/>
                  <a:pt x="2738" y="13381"/>
                </a:cubicBezTo>
                <a:cubicBezTo>
                  <a:pt x="3109" y="13381"/>
                  <a:pt x="3481" y="13132"/>
                  <a:pt x="3481" y="12633"/>
                </a:cubicBezTo>
                <a:lnTo>
                  <a:pt x="3481" y="11275"/>
                </a:lnTo>
                <a:cubicBezTo>
                  <a:pt x="5454" y="10575"/>
                  <a:pt x="5454" y="7752"/>
                  <a:pt x="3481" y="7051"/>
                </a:cubicBezTo>
                <a:lnTo>
                  <a:pt x="3481" y="748"/>
                </a:lnTo>
                <a:cubicBezTo>
                  <a:pt x="3481" y="249"/>
                  <a:pt x="3109" y="0"/>
                  <a:pt x="27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38"/>
          <p:cNvSpPr/>
          <p:nvPr/>
        </p:nvSpPr>
        <p:spPr>
          <a:xfrm>
            <a:off x="2277672" y="4193788"/>
            <a:ext cx="94648" cy="232144"/>
          </a:xfrm>
          <a:custGeom>
            <a:avLst/>
            <a:gdLst/>
            <a:ahLst/>
            <a:cxnLst/>
            <a:rect l="l" t="t" r="r" b="b"/>
            <a:pathLst>
              <a:path w="5456" h="13382" extrusionOk="0">
                <a:moveTo>
                  <a:pt x="2724" y="3460"/>
                </a:moveTo>
                <a:cubicBezTo>
                  <a:pt x="3109" y="3460"/>
                  <a:pt x="3481" y="3761"/>
                  <a:pt x="3481" y="4208"/>
                </a:cubicBezTo>
                <a:cubicBezTo>
                  <a:pt x="3481" y="4611"/>
                  <a:pt x="3142" y="4950"/>
                  <a:pt x="2739" y="4950"/>
                </a:cubicBezTo>
                <a:cubicBezTo>
                  <a:pt x="2081" y="4950"/>
                  <a:pt x="1741" y="4144"/>
                  <a:pt x="2208" y="3677"/>
                </a:cubicBezTo>
                <a:cubicBezTo>
                  <a:pt x="2358" y="3527"/>
                  <a:pt x="2542" y="3460"/>
                  <a:pt x="2724" y="3460"/>
                </a:cubicBezTo>
                <a:close/>
                <a:moveTo>
                  <a:pt x="2739" y="0"/>
                </a:moveTo>
                <a:cubicBezTo>
                  <a:pt x="2367" y="0"/>
                  <a:pt x="1996" y="249"/>
                  <a:pt x="1996" y="748"/>
                </a:cubicBezTo>
                <a:lnTo>
                  <a:pt x="1996" y="2106"/>
                </a:lnTo>
                <a:cubicBezTo>
                  <a:pt x="1" y="2807"/>
                  <a:pt x="1" y="5608"/>
                  <a:pt x="1996" y="6309"/>
                </a:cubicBezTo>
                <a:lnTo>
                  <a:pt x="1996" y="12633"/>
                </a:lnTo>
                <a:cubicBezTo>
                  <a:pt x="1996" y="13132"/>
                  <a:pt x="2367" y="13381"/>
                  <a:pt x="2739" y="13381"/>
                </a:cubicBezTo>
                <a:cubicBezTo>
                  <a:pt x="3110" y="13381"/>
                  <a:pt x="3481" y="13132"/>
                  <a:pt x="3481" y="12633"/>
                </a:cubicBezTo>
                <a:lnTo>
                  <a:pt x="3481" y="6309"/>
                </a:lnTo>
                <a:cubicBezTo>
                  <a:pt x="5455" y="5608"/>
                  <a:pt x="5455" y="2807"/>
                  <a:pt x="3481" y="2106"/>
                </a:cubicBezTo>
                <a:lnTo>
                  <a:pt x="3481" y="748"/>
                </a:lnTo>
                <a:cubicBezTo>
                  <a:pt x="3481" y="249"/>
                  <a:pt x="3110" y="0"/>
                  <a:pt x="27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38"/>
          <p:cNvSpPr/>
          <p:nvPr/>
        </p:nvSpPr>
        <p:spPr>
          <a:xfrm>
            <a:off x="2097276" y="4194326"/>
            <a:ext cx="94631" cy="230774"/>
          </a:xfrm>
          <a:custGeom>
            <a:avLst/>
            <a:gdLst/>
            <a:ahLst/>
            <a:cxnLst/>
            <a:rect l="l" t="t" r="r" b="b"/>
            <a:pathLst>
              <a:path w="5455" h="13303" extrusionOk="0">
                <a:moveTo>
                  <a:pt x="2724" y="3429"/>
                </a:moveTo>
                <a:cubicBezTo>
                  <a:pt x="3109" y="3429"/>
                  <a:pt x="3481" y="3730"/>
                  <a:pt x="3481" y="4177"/>
                </a:cubicBezTo>
                <a:cubicBezTo>
                  <a:pt x="3460" y="4580"/>
                  <a:pt x="3141" y="4919"/>
                  <a:pt x="2717" y="4919"/>
                </a:cubicBezTo>
                <a:cubicBezTo>
                  <a:pt x="2059" y="4919"/>
                  <a:pt x="1719" y="4113"/>
                  <a:pt x="2208" y="3646"/>
                </a:cubicBezTo>
                <a:cubicBezTo>
                  <a:pt x="2357" y="3496"/>
                  <a:pt x="2542" y="3429"/>
                  <a:pt x="2724" y="3429"/>
                </a:cubicBezTo>
                <a:close/>
                <a:moveTo>
                  <a:pt x="2728" y="1"/>
                </a:moveTo>
                <a:cubicBezTo>
                  <a:pt x="2367" y="1"/>
                  <a:pt x="2006" y="240"/>
                  <a:pt x="1974" y="717"/>
                </a:cubicBezTo>
                <a:lnTo>
                  <a:pt x="1974" y="2075"/>
                </a:lnTo>
                <a:cubicBezTo>
                  <a:pt x="0" y="2776"/>
                  <a:pt x="0" y="5577"/>
                  <a:pt x="1974" y="6278"/>
                </a:cubicBezTo>
                <a:lnTo>
                  <a:pt x="1974" y="12602"/>
                </a:lnTo>
                <a:cubicBezTo>
                  <a:pt x="2006" y="13069"/>
                  <a:pt x="2367" y="13303"/>
                  <a:pt x="2728" y="13303"/>
                </a:cubicBezTo>
                <a:cubicBezTo>
                  <a:pt x="3088" y="13303"/>
                  <a:pt x="3449" y="13069"/>
                  <a:pt x="3481" y="12602"/>
                </a:cubicBezTo>
                <a:lnTo>
                  <a:pt x="3481" y="6278"/>
                </a:lnTo>
                <a:cubicBezTo>
                  <a:pt x="5455" y="5577"/>
                  <a:pt x="5455" y="2776"/>
                  <a:pt x="3481" y="2075"/>
                </a:cubicBezTo>
                <a:lnTo>
                  <a:pt x="3481" y="717"/>
                </a:lnTo>
                <a:cubicBezTo>
                  <a:pt x="3449" y="240"/>
                  <a:pt x="3088" y="1"/>
                  <a:pt x="27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38"/>
          <p:cNvSpPr/>
          <p:nvPr/>
        </p:nvSpPr>
        <p:spPr>
          <a:xfrm>
            <a:off x="2368244" y="4194326"/>
            <a:ext cx="94266" cy="230774"/>
          </a:xfrm>
          <a:custGeom>
            <a:avLst/>
            <a:gdLst/>
            <a:ahLst/>
            <a:cxnLst/>
            <a:rect l="l" t="t" r="r" b="b"/>
            <a:pathLst>
              <a:path w="5434" h="13303" extrusionOk="0">
                <a:moveTo>
                  <a:pt x="2712" y="8391"/>
                </a:moveTo>
                <a:cubicBezTo>
                  <a:pt x="3094" y="8391"/>
                  <a:pt x="3460" y="8685"/>
                  <a:pt x="3460" y="9143"/>
                </a:cubicBezTo>
                <a:cubicBezTo>
                  <a:pt x="3460" y="9546"/>
                  <a:pt x="3120" y="9886"/>
                  <a:pt x="2717" y="9886"/>
                </a:cubicBezTo>
                <a:cubicBezTo>
                  <a:pt x="2059" y="9864"/>
                  <a:pt x="1720" y="9079"/>
                  <a:pt x="2187" y="8612"/>
                </a:cubicBezTo>
                <a:cubicBezTo>
                  <a:pt x="2339" y="8460"/>
                  <a:pt x="2527" y="8391"/>
                  <a:pt x="2712" y="8391"/>
                </a:cubicBezTo>
                <a:close/>
                <a:moveTo>
                  <a:pt x="2717" y="1"/>
                </a:moveTo>
                <a:cubicBezTo>
                  <a:pt x="2362" y="1"/>
                  <a:pt x="2006" y="240"/>
                  <a:pt x="1974" y="717"/>
                </a:cubicBezTo>
                <a:lnTo>
                  <a:pt x="1974" y="7020"/>
                </a:lnTo>
                <a:cubicBezTo>
                  <a:pt x="1" y="7721"/>
                  <a:pt x="1" y="10522"/>
                  <a:pt x="1974" y="11244"/>
                </a:cubicBezTo>
                <a:lnTo>
                  <a:pt x="1974" y="12602"/>
                </a:lnTo>
                <a:cubicBezTo>
                  <a:pt x="2006" y="13069"/>
                  <a:pt x="2362" y="13303"/>
                  <a:pt x="2717" y="13303"/>
                </a:cubicBezTo>
                <a:cubicBezTo>
                  <a:pt x="3073" y="13303"/>
                  <a:pt x="3428" y="13069"/>
                  <a:pt x="3460" y="12602"/>
                </a:cubicBezTo>
                <a:lnTo>
                  <a:pt x="3460" y="11244"/>
                </a:lnTo>
                <a:cubicBezTo>
                  <a:pt x="5434" y="10522"/>
                  <a:pt x="5434" y="7721"/>
                  <a:pt x="3460" y="7020"/>
                </a:cubicBezTo>
                <a:lnTo>
                  <a:pt x="3460" y="717"/>
                </a:lnTo>
                <a:cubicBezTo>
                  <a:pt x="3428" y="240"/>
                  <a:pt x="3073" y="1"/>
                  <a:pt x="2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38"/>
          <p:cNvSpPr/>
          <p:nvPr/>
        </p:nvSpPr>
        <p:spPr>
          <a:xfrm>
            <a:off x="2458451" y="4193788"/>
            <a:ext cx="94631" cy="232144"/>
          </a:xfrm>
          <a:custGeom>
            <a:avLst/>
            <a:gdLst/>
            <a:ahLst/>
            <a:cxnLst/>
            <a:rect l="l" t="t" r="r" b="b"/>
            <a:pathLst>
              <a:path w="5455" h="13382" extrusionOk="0">
                <a:moveTo>
                  <a:pt x="2702" y="3460"/>
                </a:moveTo>
                <a:cubicBezTo>
                  <a:pt x="3087" y="3460"/>
                  <a:pt x="3460" y="3761"/>
                  <a:pt x="3460" y="4208"/>
                </a:cubicBezTo>
                <a:cubicBezTo>
                  <a:pt x="3460" y="4611"/>
                  <a:pt x="3141" y="4950"/>
                  <a:pt x="2717" y="4950"/>
                </a:cubicBezTo>
                <a:cubicBezTo>
                  <a:pt x="2059" y="4950"/>
                  <a:pt x="1719" y="4144"/>
                  <a:pt x="2186" y="3677"/>
                </a:cubicBezTo>
                <a:cubicBezTo>
                  <a:pt x="2336" y="3527"/>
                  <a:pt x="2521" y="3460"/>
                  <a:pt x="2702" y="3460"/>
                </a:cubicBezTo>
                <a:close/>
                <a:moveTo>
                  <a:pt x="2717" y="0"/>
                </a:moveTo>
                <a:cubicBezTo>
                  <a:pt x="2346" y="0"/>
                  <a:pt x="1974" y="249"/>
                  <a:pt x="1974" y="748"/>
                </a:cubicBezTo>
                <a:lnTo>
                  <a:pt x="1974" y="2106"/>
                </a:lnTo>
                <a:cubicBezTo>
                  <a:pt x="0" y="2807"/>
                  <a:pt x="0" y="5608"/>
                  <a:pt x="1974" y="6309"/>
                </a:cubicBezTo>
                <a:lnTo>
                  <a:pt x="1974" y="12633"/>
                </a:lnTo>
                <a:cubicBezTo>
                  <a:pt x="1974" y="13132"/>
                  <a:pt x="2346" y="13381"/>
                  <a:pt x="2717" y="13381"/>
                </a:cubicBezTo>
                <a:cubicBezTo>
                  <a:pt x="3088" y="13381"/>
                  <a:pt x="3460" y="13132"/>
                  <a:pt x="3460" y="12633"/>
                </a:cubicBezTo>
                <a:lnTo>
                  <a:pt x="3460" y="6309"/>
                </a:lnTo>
                <a:cubicBezTo>
                  <a:pt x="5455" y="5608"/>
                  <a:pt x="5455" y="2807"/>
                  <a:pt x="3460" y="2106"/>
                </a:cubicBezTo>
                <a:lnTo>
                  <a:pt x="3460" y="748"/>
                </a:lnTo>
                <a:cubicBezTo>
                  <a:pt x="3460" y="249"/>
                  <a:pt x="3088" y="0"/>
                  <a:pt x="2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38"/>
          <p:cNvSpPr/>
          <p:nvPr/>
        </p:nvSpPr>
        <p:spPr>
          <a:xfrm>
            <a:off x="2379658" y="4140479"/>
            <a:ext cx="71437" cy="25796"/>
          </a:xfrm>
          <a:custGeom>
            <a:avLst/>
            <a:gdLst/>
            <a:ahLst/>
            <a:cxnLst/>
            <a:rect l="l" t="t" r="r" b="b"/>
            <a:pathLst>
              <a:path w="4118" h="1487" extrusionOk="0">
                <a:moveTo>
                  <a:pt x="956" y="1"/>
                </a:moveTo>
                <a:cubicBezTo>
                  <a:pt x="1" y="43"/>
                  <a:pt x="1" y="1423"/>
                  <a:pt x="956" y="1487"/>
                </a:cubicBezTo>
                <a:lnTo>
                  <a:pt x="3184" y="1487"/>
                </a:lnTo>
                <a:cubicBezTo>
                  <a:pt x="4118" y="1423"/>
                  <a:pt x="4118" y="43"/>
                  <a:pt x="3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38"/>
          <p:cNvSpPr/>
          <p:nvPr/>
        </p:nvSpPr>
        <p:spPr>
          <a:xfrm>
            <a:off x="2468373" y="4140462"/>
            <a:ext cx="74421" cy="25848"/>
          </a:xfrm>
          <a:custGeom>
            <a:avLst/>
            <a:gdLst/>
            <a:ahLst/>
            <a:cxnLst/>
            <a:rect l="l" t="t" r="r" b="b"/>
            <a:pathLst>
              <a:path w="4290" h="1490" extrusionOk="0">
                <a:moveTo>
                  <a:pt x="981" y="0"/>
                </a:moveTo>
                <a:cubicBezTo>
                  <a:pt x="0" y="0"/>
                  <a:pt x="0" y="1489"/>
                  <a:pt x="981" y="1489"/>
                </a:cubicBezTo>
                <a:cubicBezTo>
                  <a:pt x="1001" y="1489"/>
                  <a:pt x="1021" y="1489"/>
                  <a:pt x="1041" y="1488"/>
                </a:cubicBezTo>
                <a:lnTo>
                  <a:pt x="3270" y="1488"/>
                </a:lnTo>
                <a:cubicBezTo>
                  <a:pt x="3290" y="1489"/>
                  <a:pt x="3310" y="1489"/>
                  <a:pt x="3329" y="1489"/>
                </a:cubicBezTo>
                <a:cubicBezTo>
                  <a:pt x="4290" y="1489"/>
                  <a:pt x="4290" y="0"/>
                  <a:pt x="3329" y="0"/>
                </a:cubicBezTo>
                <a:cubicBezTo>
                  <a:pt x="3310" y="0"/>
                  <a:pt x="3290" y="1"/>
                  <a:pt x="3270" y="2"/>
                </a:cubicBezTo>
                <a:lnTo>
                  <a:pt x="1041" y="2"/>
                </a:lnTo>
                <a:cubicBezTo>
                  <a:pt x="1021" y="1"/>
                  <a:pt x="1001" y="0"/>
                  <a:pt x="9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38"/>
          <p:cNvSpPr/>
          <p:nvPr/>
        </p:nvSpPr>
        <p:spPr>
          <a:xfrm>
            <a:off x="2109055" y="4140479"/>
            <a:ext cx="71073" cy="25796"/>
          </a:xfrm>
          <a:custGeom>
            <a:avLst/>
            <a:gdLst/>
            <a:ahLst/>
            <a:cxnLst/>
            <a:rect l="l" t="t" r="r" b="b"/>
            <a:pathLst>
              <a:path w="4097" h="1487" extrusionOk="0">
                <a:moveTo>
                  <a:pt x="934" y="1"/>
                </a:moveTo>
                <a:cubicBezTo>
                  <a:pt x="0" y="43"/>
                  <a:pt x="0" y="1423"/>
                  <a:pt x="934" y="1487"/>
                </a:cubicBezTo>
                <a:lnTo>
                  <a:pt x="3163" y="1487"/>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38"/>
          <p:cNvSpPr/>
          <p:nvPr/>
        </p:nvSpPr>
        <p:spPr>
          <a:xfrm>
            <a:off x="2289451" y="4140479"/>
            <a:ext cx="71073" cy="25796"/>
          </a:xfrm>
          <a:custGeom>
            <a:avLst/>
            <a:gdLst/>
            <a:ahLst/>
            <a:cxnLst/>
            <a:rect l="l" t="t" r="r" b="b"/>
            <a:pathLst>
              <a:path w="4097" h="1487" extrusionOk="0">
                <a:moveTo>
                  <a:pt x="935" y="1"/>
                </a:moveTo>
                <a:cubicBezTo>
                  <a:pt x="1" y="43"/>
                  <a:pt x="1" y="1423"/>
                  <a:pt x="935" y="1487"/>
                </a:cubicBezTo>
                <a:lnTo>
                  <a:pt x="3163" y="1487"/>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38"/>
          <p:cNvSpPr/>
          <p:nvPr/>
        </p:nvSpPr>
        <p:spPr>
          <a:xfrm>
            <a:off x="2197388" y="4140462"/>
            <a:ext cx="74802" cy="25848"/>
          </a:xfrm>
          <a:custGeom>
            <a:avLst/>
            <a:gdLst/>
            <a:ahLst/>
            <a:cxnLst/>
            <a:rect l="l" t="t" r="r" b="b"/>
            <a:pathLst>
              <a:path w="4312" h="1490" extrusionOk="0">
                <a:moveTo>
                  <a:pt x="982" y="0"/>
                </a:moveTo>
                <a:cubicBezTo>
                  <a:pt x="1" y="0"/>
                  <a:pt x="1" y="1489"/>
                  <a:pt x="982" y="1489"/>
                </a:cubicBezTo>
                <a:cubicBezTo>
                  <a:pt x="1001" y="1489"/>
                  <a:pt x="1021" y="1489"/>
                  <a:pt x="1042" y="1488"/>
                </a:cubicBezTo>
                <a:lnTo>
                  <a:pt x="3270" y="1488"/>
                </a:lnTo>
                <a:cubicBezTo>
                  <a:pt x="3291" y="1489"/>
                  <a:pt x="3311" y="1489"/>
                  <a:pt x="3331" y="1489"/>
                </a:cubicBezTo>
                <a:cubicBezTo>
                  <a:pt x="4311" y="1489"/>
                  <a:pt x="4311" y="0"/>
                  <a:pt x="3331" y="0"/>
                </a:cubicBezTo>
                <a:cubicBezTo>
                  <a:pt x="3311" y="0"/>
                  <a:pt x="3291" y="1"/>
                  <a:pt x="3270" y="2"/>
                </a:cubicBezTo>
                <a:lnTo>
                  <a:pt x="1042" y="2"/>
                </a:lnTo>
                <a:cubicBezTo>
                  <a:pt x="1021" y="1"/>
                  <a:pt x="1001" y="0"/>
                  <a:pt x="9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38"/>
          <p:cNvSpPr/>
          <p:nvPr/>
        </p:nvSpPr>
        <p:spPr>
          <a:xfrm>
            <a:off x="2379658" y="4088940"/>
            <a:ext cx="71437" cy="25796"/>
          </a:xfrm>
          <a:custGeom>
            <a:avLst/>
            <a:gdLst/>
            <a:ahLst/>
            <a:cxnLst/>
            <a:rect l="l" t="t" r="r" b="b"/>
            <a:pathLst>
              <a:path w="4118" h="1487" extrusionOk="0">
                <a:moveTo>
                  <a:pt x="956" y="1"/>
                </a:moveTo>
                <a:cubicBezTo>
                  <a:pt x="1" y="43"/>
                  <a:pt x="1" y="1423"/>
                  <a:pt x="956" y="1486"/>
                </a:cubicBezTo>
                <a:lnTo>
                  <a:pt x="3184" y="1486"/>
                </a:lnTo>
                <a:cubicBezTo>
                  <a:pt x="4118" y="1423"/>
                  <a:pt x="4118" y="43"/>
                  <a:pt x="31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38"/>
          <p:cNvSpPr/>
          <p:nvPr/>
        </p:nvSpPr>
        <p:spPr>
          <a:xfrm>
            <a:off x="2468373" y="4088905"/>
            <a:ext cx="74421" cy="25865"/>
          </a:xfrm>
          <a:custGeom>
            <a:avLst/>
            <a:gdLst/>
            <a:ahLst/>
            <a:cxnLst/>
            <a:rect l="l" t="t" r="r" b="b"/>
            <a:pathLst>
              <a:path w="4290" h="1491" extrusionOk="0">
                <a:moveTo>
                  <a:pt x="981" y="1"/>
                </a:moveTo>
                <a:cubicBezTo>
                  <a:pt x="0" y="1"/>
                  <a:pt x="0" y="1490"/>
                  <a:pt x="981" y="1490"/>
                </a:cubicBezTo>
                <a:cubicBezTo>
                  <a:pt x="1001" y="1490"/>
                  <a:pt x="1021" y="1490"/>
                  <a:pt x="1041" y="1488"/>
                </a:cubicBezTo>
                <a:lnTo>
                  <a:pt x="3270" y="1488"/>
                </a:lnTo>
                <a:cubicBezTo>
                  <a:pt x="3290" y="1490"/>
                  <a:pt x="3310" y="1490"/>
                  <a:pt x="3329" y="1490"/>
                </a:cubicBezTo>
                <a:cubicBezTo>
                  <a:pt x="4290" y="1490"/>
                  <a:pt x="4290" y="1"/>
                  <a:pt x="3329" y="1"/>
                </a:cubicBezTo>
                <a:cubicBezTo>
                  <a:pt x="3310" y="1"/>
                  <a:pt x="3290" y="1"/>
                  <a:pt x="3270" y="3"/>
                </a:cubicBezTo>
                <a:lnTo>
                  <a:pt x="1041" y="3"/>
                </a:lnTo>
                <a:cubicBezTo>
                  <a:pt x="1021" y="1"/>
                  <a:pt x="1001"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38"/>
          <p:cNvSpPr/>
          <p:nvPr/>
        </p:nvSpPr>
        <p:spPr>
          <a:xfrm>
            <a:off x="2109055" y="4088940"/>
            <a:ext cx="71073" cy="25796"/>
          </a:xfrm>
          <a:custGeom>
            <a:avLst/>
            <a:gdLst/>
            <a:ahLst/>
            <a:cxnLst/>
            <a:rect l="l" t="t" r="r" b="b"/>
            <a:pathLst>
              <a:path w="4097" h="1487" extrusionOk="0">
                <a:moveTo>
                  <a:pt x="934" y="1"/>
                </a:moveTo>
                <a:cubicBezTo>
                  <a:pt x="0" y="43"/>
                  <a:pt x="0" y="1423"/>
                  <a:pt x="934" y="1486"/>
                </a:cubicBezTo>
                <a:lnTo>
                  <a:pt x="3163" y="1486"/>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38"/>
          <p:cNvSpPr/>
          <p:nvPr/>
        </p:nvSpPr>
        <p:spPr>
          <a:xfrm>
            <a:off x="2289451" y="4088940"/>
            <a:ext cx="71073" cy="25796"/>
          </a:xfrm>
          <a:custGeom>
            <a:avLst/>
            <a:gdLst/>
            <a:ahLst/>
            <a:cxnLst/>
            <a:rect l="l" t="t" r="r" b="b"/>
            <a:pathLst>
              <a:path w="4097" h="1487" extrusionOk="0">
                <a:moveTo>
                  <a:pt x="935" y="1"/>
                </a:moveTo>
                <a:cubicBezTo>
                  <a:pt x="1" y="43"/>
                  <a:pt x="1" y="1423"/>
                  <a:pt x="935" y="1486"/>
                </a:cubicBezTo>
                <a:lnTo>
                  <a:pt x="3163" y="1486"/>
                </a:lnTo>
                <a:cubicBezTo>
                  <a:pt x="4097" y="1423"/>
                  <a:pt x="4097" y="43"/>
                  <a:pt x="31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38"/>
          <p:cNvSpPr/>
          <p:nvPr/>
        </p:nvSpPr>
        <p:spPr>
          <a:xfrm>
            <a:off x="2197388" y="4088905"/>
            <a:ext cx="74802" cy="25865"/>
          </a:xfrm>
          <a:custGeom>
            <a:avLst/>
            <a:gdLst/>
            <a:ahLst/>
            <a:cxnLst/>
            <a:rect l="l" t="t" r="r" b="b"/>
            <a:pathLst>
              <a:path w="4312" h="1491" extrusionOk="0">
                <a:moveTo>
                  <a:pt x="982" y="1"/>
                </a:moveTo>
                <a:cubicBezTo>
                  <a:pt x="1" y="1"/>
                  <a:pt x="1" y="1490"/>
                  <a:pt x="982" y="1490"/>
                </a:cubicBezTo>
                <a:cubicBezTo>
                  <a:pt x="1001" y="1490"/>
                  <a:pt x="1021" y="1490"/>
                  <a:pt x="1042" y="1488"/>
                </a:cubicBezTo>
                <a:lnTo>
                  <a:pt x="3270" y="1488"/>
                </a:lnTo>
                <a:cubicBezTo>
                  <a:pt x="3291" y="1490"/>
                  <a:pt x="3311" y="1490"/>
                  <a:pt x="3331" y="1490"/>
                </a:cubicBezTo>
                <a:cubicBezTo>
                  <a:pt x="4311" y="1490"/>
                  <a:pt x="4311" y="1"/>
                  <a:pt x="3331" y="1"/>
                </a:cubicBezTo>
                <a:cubicBezTo>
                  <a:pt x="3311" y="1"/>
                  <a:pt x="3291" y="1"/>
                  <a:pt x="3270" y="3"/>
                </a:cubicBezTo>
                <a:lnTo>
                  <a:pt x="1042" y="3"/>
                </a:lnTo>
                <a:cubicBezTo>
                  <a:pt x="1021" y="1"/>
                  <a:pt x="1001" y="1"/>
                  <a:pt x="9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38"/>
          <p:cNvSpPr/>
          <p:nvPr/>
        </p:nvSpPr>
        <p:spPr>
          <a:xfrm>
            <a:off x="2379658" y="4037036"/>
            <a:ext cx="71437" cy="26160"/>
          </a:xfrm>
          <a:custGeom>
            <a:avLst/>
            <a:gdLst/>
            <a:ahLst/>
            <a:cxnLst/>
            <a:rect l="l" t="t" r="r" b="b"/>
            <a:pathLst>
              <a:path w="4118" h="1508" extrusionOk="0">
                <a:moveTo>
                  <a:pt x="956" y="0"/>
                </a:moveTo>
                <a:cubicBezTo>
                  <a:pt x="1" y="64"/>
                  <a:pt x="1" y="1443"/>
                  <a:pt x="956" y="1507"/>
                </a:cubicBezTo>
                <a:lnTo>
                  <a:pt x="3184" y="1507"/>
                </a:lnTo>
                <a:cubicBezTo>
                  <a:pt x="4118" y="1443"/>
                  <a:pt x="4118" y="64"/>
                  <a:pt x="31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38"/>
          <p:cNvSpPr/>
          <p:nvPr/>
        </p:nvSpPr>
        <p:spPr>
          <a:xfrm>
            <a:off x="2109055" y="4037036"/>
            <a:ext cx="71073" cy="26160"/>
          </a:xfrm>
          <a:custGeom>
            <a:avLst/>
            <a:gdLst/>
            <a:ahLst/>
            <a:cxnLst/>
            <a:rect l="l" t="t" r="r" b="b"/>
            <a:pathLst>
              <a:path w="4097" h="1508" extrusionOk="0">
                <a:moveTo>
                  <a:pt x="934" y="0"/>
                </a:moveTo>
                <a:cubicBezTo>
                  <a:pt x="0" y="64"/>
                  <a:pt x="0" y="1443"/>
                  <a:pt x="934" y="1507"/>
                </a:cubicBezTo>
                <a:lnTo>
                  <a:pt x="3163" y="1507"/>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38"/>
          <p:cNvSpPr/>
          <p:nvPr/>
        </p:nvSpPr>
        <p:spPr>
          <a:xfrm>
            <a:off x="2289451" y="4037036"/>
            <a:ext cx="71073" cy="26160"/>
          </a:xfrm>
          <a:custGeom>
            <a:avLst/>
            <a:gdLst/>
            <a:ahLst/>
            <a:cxnLst/>
            <a:rect l="l" t="t" r="r" b="b"/>
            <a:pathLst>
              <a:path w="4097" h="1508" extrusionOk="0">
                <a:moveTo>
                  <a:pt x="935" y="0"/>
                </a:moveTo>
                <a:cubicBezTo>
                  <a:pt x="1" y="64"/>
                  <a:pt x="1" y="1443"/>
                  <a:pt x="935" y="1507"/>
                </a:cubicBezTo>
                <a:lnTo>
                  <a:pt x="3163" y="1507"/>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38"/>
          <p:cNvSpPr/>
          <p:nvPr/>
        </p:nvSpPr>
        <p:spPr>
          <a:xfrm>
            <a:off x="2289451" y="3985497"/>
            <a:ext cx="71073" cy="25778"/>
          </a:xfrm>
          <a:custGeom>
            <a:avLst/>
            <a:gdLst/>
            <a:ahLst/>
            <a:cxnLst/>
            <a:rect l="l" t="t" r="r" b="b"/>
            <a:pathLst>
              <a:path w="4097" h="1486" extrusionOk="0">
                <a:moveTo>
                  <a:pt x="935" y="0"/>
                </a:moveTo>
                <a:cubicBezTo>
                  <a:pt x="1" y="64"/>
                  <a:pt x="1" y="1443"/>
                  <a:pt x="935" y="1486"/>
                </a:cubicBezTo>
                <a:lnTo>
                  <a:pt x="3163" y="1486"/>
                </a:lnTo>
                <a:cubicBezTo>
                  <a:pt x="4097" y="1443"/>
                  <a:pt x="4097" y="64"/>
                  <a:pt x="3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38"/>
          <p:cNvSpPr/>
          <p:nvPr/>
        </p:nvSpPr>
        <p:spPr>
          <a:xfrm>
            <a:off x="2149093" y="3565271"/>
            <a:ext cx="92150" cy="62919"/>
          </a:xfrm>
          <a:custGeom>
            <a:avLst/>
            <a:gdLst/>
            <a:ahLst/>
            <a:cxnLst/>
            <a:rect l="l" t="t" r="r" b="b"/>
            <a:pathLst>
              <a:path w="5312" h="3627" extrusionOk="0">
                <a:moveTo>
                  <a:pt x="4237" y="1"/>
                </a:moveTo>
                <a:cubicBezTo>
                  <a:pt x="4057" y="1"/>
                  <a:pt x="3868" y="72"/>
                  <a:pt x="3699" y="242"/>
                </a:cubicBezTo>
                <a:lnTo>
                  <a:pt x="3699" y="242"/>
                </a:lnTo>
                <a:lnTo>
                  <a:pt x="2128" y="1812"/>
                </a:lnTo>
                <a:lnTo>
                  <a:pt x="1598" y="1282"/>
                </a:lnTo>
                <a:cubicBezTo>
                  <a:pt x="1433" y="1112"/>
                  <a:pt x="1248" y="1041"/>
                  <a:pt x="1071" y="1041"/>
                </a:cubicBezTo>
                <a:cubicBezTo>
                  <a:pt x="495" y="1041"/>
                  <a:pt x="1" y="1791"/>
                  <a:pt x="536" y="2343"/>
                </a:cubicBezTo>
                <a:lnTo>
                  <a:pt x="1598" y="3404"/>
                </a:lnTo>
                <a:cubicBezTo>
                  <a:pt x="1746" y="3553"/>
                  <a:pt x="1942" y="3627"/>
                  <a:pt x="2136" y="3627"/>
                </a:cubicBezTo>
                <a:cubicBezTo>
                  <a:pt x="2330" y="3627"/>
                  <a:pt x="2521" y="3553"/>
                  <a:pt x="2659" y="3404"/>
                </a:cubicBezTo>
                <a:lnTo>
                  <a:pt x="4760" y="1303"/>
                </a:lnTo>
                <a:cubicBezTo>
                  <a:pt x="5312" y="751"/>
                  <a:pt x="4821" y="1"/>
                  <a:pt x="4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38"/>
          <p:cNvSpPr/>
          <p:nvPr/>
        </p:nvSpPr>
        <p:spPr>
          <a:xfrm>
            <a:off x="2149041" y="3651262"/>
            <a:ext cx="92254" cy="62711"/>
          </a:xfrm>
          <a:custGeom>
            <a:avLst/>
            <a:gdLst/>
            <a:ahLst/>
            <a:cxnLst/>
            <a:rect l="l" t="t" r="r" b="b"/>
            <a:pathLst>
              <a:path w="5318" h="3615" extrusionOk="0">
                <a:moveTo>
                  <a:pt x="4230" y="0"/>
                </a:moveTo>
                <a:cubicBezTo>
                  <a:pt x="4053" y="0"/>
                  <a:pt x="3868" y="68"/>
                  <a:pt x="3702" y="230"/>
                </a:cubicBezTo>
                <a:lnTo>
                  <a:pt x="3723" y="230"/>
                </a:lnTo>
                <a:lnTo>
                  <a:pt x="2131" y="1800"/>
                </a:lnTo>
                <a:lnTo>
                  <a:pt x="1601" y="1270"/>
                </a:lnTo>
                <a:cubicBezTo>
                  <a:pt x="1439" y="1108"/>
                  <a:pt x="1258" y="1040"/>
                  <a:pt x="1084" y="1040"/>
                </a:cubicBezTo>
                <a:cubicBezTo>
                  <a:pt x="504" y="1040"/>
                  <a:pt x="1" y="1792"/>
                  <a:pt x="539" y="2331"/>
                </a:cubicBezTo>
                <a:lnTo>
                  <a:pt x="1601" y="3392"/>
                </a:lnTo>
                <a:cubicBezTo>
                  <a:pt x="1749" y="3541"/>
                  <a:pt x="1945" y="3615"/>
                  <a:pt x="2139" y="3615"/>
                </a:cubicBezTo>
                <a:cubicBezTo>
                  <a:pt x="2333" y="3615"/>
                  <a:pt x="2524" y="3541"/>
                  <a:pt x="2662" y="3392"/>
                </a:cubicBezTo>
                <a:lnTo>
                  <a:pt x="4763" y="1291"/>
                </a:lnTo>
                <a:cubicBezTo>
                  <a:pt x="5318" y="752"/>
                  <a:pt x="4818" y="0"/>
                  <a:pt x="4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38"/>
          <p:cNvSpPr/>
          <p:nvPr/>
        </p:nvSpPr>
        <p:spPr>
          <a:xfrm>
            <a:off x="2149093" y="3737219"/>
            <a:ext cx="92150" cy="62919"/>
          </a:xfrm>
          <a:custGeom>
            <a:avLst/>
            <a:gdLst/>
            <a:ahLst/>
            <a:cxnLst/>
            <a:rect l="l" t="t" r="r" b="b"/>
            <a:pathLst>
              <a:path w="5312" h="3627" extrusionOk="0">
                <a:moveTo>
                  <a:pt x="4237" y="0"/>
                </a:moveTo>
                <a:cubicBezTo>
                  <a:pt x="4057" y="0"/>
                  <a:pt x="3868" y="71"/>
                  <a:pt x="3699" y="241"/>
                </a:cubicBezTo>
                <a:lnTo>
                  <a:pt x="3699" y="241"/>
                </a:lnTo>
                <a:lnTo>
                  <a:pt x="3720" y="220"/>
                </a:lnTo>
                <a:lnTo>
                  <a:pt x="3699" y="241"/>
                </a:lnTo>
                <a:lnTo>
                  <a:pt x="3699" y="241"/>
                </a:lnTo>
                <a:lnTo>
                  <a:pt x="2128" y="1812"/>
                </a:lnTo>
                <a:lnTo>
                  <a:pt x="1598" y="1281"/>
                </a:lnTo>
                <a:cubicBezTo>
                  <a:pt x="1433" y="1111"/>
                  <a:pt x="1248" y="1040"/>
                  <a:pt x="1071" y="1040"/>
                </a:cubicBezTo>
                <a:cubicBezTo>
                  <a:pt x="495" y="1040"/>
                  <a:pt x="1" y="1790"/>
                  <a:pt x="536" y="2342"/>
                </a:cubicBezTo>
                <a:lnTo>
                  <a:pt x="1598" y="3403"/>
                </a:lnTo>
                <a:cubicBezTo>
                  <a:pt x="1746" y="3552"/>
                  <a:pt x="1942" y="3626"/>
                  <a:pt x="2136" y="3626"/>
                </a:cubicBezTo>
                <a:cubicBezTo>
                  <a:pt x="2330" y="3626"/>
                  <a:pt x="2521" y="3552"/>
                  <a:pt x="2659" y="3403"/>
                </a:cubicBezTo>
                <a:lnTo>
                  <a:pt x="4760" y="1302"/>
                </a:lnTo>
                <a:cubicBezTo>
                  <a:pt x="5312" y="750"/>
                  <a:pt x="4821" y="0"/>
                  <a:pt x="4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38"/>
          <p:cNvSpPr/>
          <p:nvPr/>
        </p:nvSpPr>
        <p:spPr>
          <a:xfrm>
            <a:off x="2105013" y="3411520"/>
            <a:ext cx="439603" cy="438874"/>
          </a:xfrm>
          <a:custGeom>
            <a:avLst/>
            <a:gdLst/>
            <a:ahLst/>
            <a:cxnLst/>
            <a:rect l="l" t="t" r="r" b="b"/>
            <a:pathLst>
              <a:path w="25341" h="25299" extrusionOk="0">
                <a:moveTo>
                  <a:pt x="11652" y="1507"/>
                </a:moveTo>
                <a:cubicBezTo>
                  <a:pt x="11779" y="1507"/>
                  <a:pt x="11906" y="1613"/>
                  <a:pt x="11906" y="1740"/>
                </a:cubicBezTo>
                <a:lnTo>
                  <a:pt x="11906" y="2738"/>
                </a:lnTo>
                <a:cubicBezTo>
                  <a:pt x="11906" y="2865"/>
                  <a:pt x="11779" y="2992"/>
                  <a:pt x="11652" y="2992"/>
                </a:cubicBezTo>
                <a:lnTo>
                  <a:pt x="6685" y="2992"/>
                </a:lnTo>
                <a:cubicBezTo>
                  <a:pt x="6558" y="2992"/>
                  <a:pt x="6452" y="2865"/>
                  <a:pt x="6452" y="2738"/>
                </a:cubicBezTo>
                <a:lnTo>
                  <a:pt x="6431" y="1740"/>
                </a:lnTo>
                <a:cubicBezTo>
                  <a:pt x="6431" y="1613"/>
                  <a:pt x="6558" y="1507"/>
                  <a:pt x="6685" y="1507"/>
                </a:cubicBezTo>
                <a:close/>
                <a:moveTo>
                  <a:pt x="10909" y="4478"/>
                </a:moveTo>
                <a:lnTo>
                  <a:pt x="10909" y="5709"/>
                </a:lnTo>
                <a:cubicBezTo>
                  <a:pt x="10909" y="5836"/>
                  <a:pt x="10803" y="5964"/>
                  <a:pt x="10654" y="5964"/>
                </a:cubicBezTo>
                <a:lnTo>
                  <a:pt x="7704" y="5964"/>
                </a:lnTo>
                <a:cubicBezTo>
                  <a:pt x="7555" y="5964"/>
                  <a:pt x="7449" y="5836"/>
                  <a:pt x="7449" y="5709"/>
                </a:cubicBezTo>
                <a:lnTo>
                  <a:pt x="7428" y="4478"/>
                </a:lnTo>
                <a:close/>
                <a:moveTo>
                  <a:pt x="17649" y="11393"/>
                </a:moveTo>
                <a:cubicBezTo>
                  <a:pt x="20838" y="11393"/>
                  <a:pt x="23897" y="13868"/>
                  <a:pt x="23897" y="17615"/>
                </a:cubicBezTo>
                <a:cubicBezTo>
                  <a:pt x="23876" y="21032"/>
                  <a:pt x="21117" y="23791"/>
                  <a:pt x="17700" y="23791"/>
                </a:cubicBezTo>
                <a:cubicBezTo>
                  <a:pt x="17691" y="23791"/>
                  <a:pt x="17683" y="23791"/>
                  <a:pt x="17674" y="23791"/>
                </a:cubicBezTo>
                <a:cubicBezTo>
                  <a:pt x="12173" y="23791"/>
                  <a:pt x="9408" y="17121"/>
                  <a:pt x="13307" y="13222"/>
                </a:cubicBezTo>
                <a:cubicBezTo>
                  <a:pt x="14570" y="11959"/>
                  <a:pt x="16124" y="11393"/>
                  <a:pt x="17649" y="11393"/>
                </a:cubicBezTo>
                <a:close/>
                <a:moveTo>
                  <a:pt x="16108" y="2971"/>
                </a:moveTo>
                <a:cubicBezTo>
                  <a:pt x="16512" y="2971"/>
                  <a:pt x="16851" y="3311"/>
                  <a:pt x="16851" y="3714"/>
                </a:cubicBezTo>
                <a:lnTo>
                  <a:pt x="16851" y="9954"/>
                </a:lnTo>
                <a:cubicBezTo>
                  <a:pt x="16321" y="10017"/>
                  <a:pt x="15790" y="10145"/>
                  <a:pt x="15281" y="10315"/>
                </a:cubicBezTo>
                <a:cubicBezTo>
                  <a:pt x="15153" y="10060"/>
                  <a:pt x="14899" y="9911"/>
                  <a:pt x="14623" y="9911"/>
                </a:cubicBezTo>
                <a:lnTo>
                  <a:pt x="9168" y="9911"/>
                </a:lnTo>
                <a:cubicBezTo>
                  <a:pt x="8235" y="9975"/>
                  <a:pt x="8235" y="11354"/>
                  <a:pt x="9168" y="11397"/>
                </a:cubicBezTo>
                <a:lnTo>
                  <a:pt x="13158" y="11397"/>
                </a:lnTo>
                <a:cubicBezTo>
                  <a:pt x="11949" y="12288"/>
                  <a:pt x="11036" y="13477"/>
                  <a:pt x="10506" y="14877"/>
                </a:cubicBezTo>
                <a:lnTo>
                  <a:pt x="9168" y="14877"/>
                </a:lnTo>
                <a:cubicBezTo>
                  <a:pt x="8171" y="14877"/>
                  <a:pt x="8171" y="16363"/>
                  <a:pt x="9168" y="16363"/>
                </a:cubicBezTo>
                <a:lnTo>
                  <a:pt x="10123" y="16363"/>
                </a:lnTo>
                <a:cubicBezTo>
                  <a:pt x="9932" y="17509"/>
                  <a:pt x="9996" y="18719"/>
                  <a:pt x="10357" y="19844"/>
                </a:cubicBezTo>
                <a:lnTo>
                  <a:pt x="9168" y="19844"/>
                </a:lnTo>
                <a:cubicBezTo>
                  <a:pt x="8171" y="19844"/>
                  <a:pt x="8171" y="21329"/>
                  <a:pt x="9168" y="21329"/>
                </a:cubicBezTo>
                <a:lnTo>
                  <a:pt x="10972" y="21329"/>
                </a:lnTo>
                <a:cubicBezTo>
                  <a:pt x="11503" y="22306"/>
                  <a:pt x="12267" y="23133"/>
                  <a:pt x="13158" y="23812"/>
                </a:cubicBezTo>
                <a:lnTo>
                  <a:pt x="2228" y="23791"/>
                </a:lnTo>
                <a:cubicBezTo>
                  <a:pt x="1825" y="23791"/>
                  <a:pt x="1486" y="23473"/>
                  <a:pt x="1486" y="23048"/>
                </a:cubicBezTo>
                <a:lnTo>
                  <a:pt x="1486" y="3735"/>
                </a:lnTo>
                <a:cubicBezTo>
                  <a:pt x="1486" y="3311"/>
                  <a:pt x="1825" y="2992"/>
                  <a:pt x="2228" y="2992"/>
                </a:cubicBezTo>
                <a:lnTo>
                  <a:pt x="4966" y="2992"/>
                </a:lnTo>
                <a:cubicBezTo>
                  <a:pt x="5051" y="3566"/>
                  <a:pt x="5412" y="4054"/>
                  <a:pt x="5943" y="4308"/>
                </a:cubicBezTo>
                <a:lnTo>
                  <a:pt x="5943" y="5709"/>
                </a:lnTo>
                <a:cubicBezTo>
                  <a:pt x="5943" y="6685"/>
                  <a:pt x="6728" y="7449"/>
                  <a:pt x="7704" y="7449"/>
                </a:cubicBezTo>
                <a:lnTo>
                  <a:pt x="10654" y="7449"/>
                </a:lnTo>
                <a:cubicBezTo>
                  <a:pt x="11609" y="7449"/>
                  <a:pt x="12394" y="6664"/>
                  <a:pt x="12394" y="5709"/>
                </a:cubicBezTo>
                <a:lnTo>
                  <a:pt x="12394" y="4308"/>
                </a:lnTo>
                <a:cubicBezTo>
                  <a:pt x="12925" y="4054"/>
                  <a:pt x="13286" y="3544"/>
                  <a:pt x="13371" y="2971"/>
                </a:cubicBezTo>
                <a:close/>
                <a:moveTo>
                  <a:pt x="6685" y="0"/>
                </a:moveTo>
                <a:cubicBezTo>
                  <a:pt x="5836" y="21"/>
                  <a:pt x="5094" y="637"/>
                  <a:pt x="4966" y="1486"/>
                </a:cubicBezTo>
                <a:lnTo>
                  <a:pt x="2228" y="1486"/>
                </a:lnTo>
                <a:cubicBezTo>
                  <a:pt x="997" y="1507"/>
                  <a:pt x="0" y="2504"/>
                  <a:pt x="0" y="3735"/>
                </a:cubicBezTo>
                <a:lnTo>
                  <a:pt x="0" y="23048"/>
                </a:lnTo>
                <a:cubicBezTo>
                  <a:pt x="0" y="24279"/>
                  <a:pt x="997" y="25277"/>
                  <a:pt x="2228" y="25298"/>
                </a:cubicBezTo>
                <a:lnTo>
                  <a:pt x="17700" y="25298"/>
                </a:lnTo>
                <a:cubicBezTo>
                  <a:pt x="21733" y="25171"/>
                  <a:pt x="25001" y="21966"/>
                  <a:pt x="25171" y="17912"/>
                </a:cubicBezTo>
                <a:cubicBezTo>
                  <a:pt x="25341" y="13880"/>
                  <a:pt x="22348" y="10399"/>
                  <a:pt x="18337" y="9954"/>
                </a:cubicBezTo>
                <a:lnTo>
                  <a:pt x="18337" y="3735"/>
                </a:lnTo>
                <a:cubicBezTo>
                  <a:pt x="18337" y="2504"/>
                  <a:pt x="17339" y="1507"/>
                  <a:pt x="16108" y="1486"/>
                </a:cubicBezTo>
                <a:lnTo>
                  <a:pt x="13371" y="1486"/>
                </a:lnTo>
                <a:cubicBezTo>
                  <a:pt x="13243" y="637"/>
                  <a:pt x="12501" y="21"/>
                  <a:pt x="116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38"/>
          <p:cNvSpPr/>
          <p:nvPr/>
        </p:nvSpPr>
        <p:spPr>
          <a:xfrm>
            <a:off x="2318179" y="3627357"/>
            <a:ext cx="187405" cy="179217"/>
          </a:xfrm>
          <a:custGeom>
            <a:avLst/>
            <a:gdLst/>
            <a:ahLst/>
            <a:cxnLst/>
            <a:rect l="l" t="t" r="r" b="b"/>
            <a:pathLst>
              <a:path w="10803" h="10331" extrusionOk="0">
                <a:moveTo>
                  <a:pt x="5378" y="2928"/>
                </a:moveTo>
                <a:cubicBezTo>
                  <a:pt x="6530" y="2928"/>
                  <a:pt x="7641" y="3821"/>
                  <a:pt x="7641" y="5173"/>
                </a:cubicBezTo>
                <a:cubicBezTo>
                  <a:pt x="7641" y="6383"/>
                  <a:pt x="6643" y="7381"/>
                  <a:pt x="5412" y="7402"/>
                </a:cubicBezTo>
                <a:cubicBezTo>
                  <a:pt x="3417" y="7402"/>
                  <a:pt x="2420" y="4982"/>
                  <a:pt x="3820" y="3582"/>
                </a:cubicBezTo>
                <a:cubicBezTo>
                  <a:pt x="4272" y="3130"/>
                  <a:pt x="4829" y="2928"/>
                  <a:pt x="5378" y="2928"/>
                </a:cubicBezTo>
                <a:close/>
                <a:moveTo>
                  <a:pt x="5399" y="0"/>
                </a:moveTo>
                <a:cubicBezTo>
                  <a:pt x="5041" y="0"/>
                  <a:pt x="4680" y="239"/>
                  <a:pt x="4648" y="716"/>
                </a:cubicBezTo>
                <a:lnTo>
                  <a:pt x="4648" y="1523"/>
                </a:lnTo>
                <a:cubicBezTo>
                  <a:pt x="4181" y="1608"/>
                  <a:pt x="3736" y="1799"/>
                  <a:pt x="3354" y="2053"/>
                </a:cubicBezTo>
                <a:lnTo>
                  <a:pt x="2759" y="1480"/>
                </a:lnTo>
                <a:cubicBezTo>
                  <a:pt x="2594" y="1311"/>
                  <a:pt x="2410" y="1240"/>
                  <a:pt x="2233" y="1240"/>
                </a:cubicBezTo>
                <a:cubicBezTo>
                  <a:pt x="1657" y="1240"/>
                  <a:pt x="1163" y="1990"/>
                  <a:pt x="1698" y="2542"/>
                </a:cubicBezTo>
                <a:lnTo>
                  <a:pt x="2314" y="3115"/>
                </a:lnTo>
                <a:cubicBezTo>
                  <a:pt x="2038" y="3518"/>
                  <a:pt x="1868" y="3964"/>
                  <a:pt x="1783" y="4430"/>
                </a:cubicBezTo>
                <a:lnTo>
                  <a:pt x="955" y="4430"/>
                </a:lnTo>
                <a:cubicBezTo>
                  <a:pt x="0" y="4473"/>
                  <a:pt x="0" y="5852"/>
                  <a:pt x="955" y="5916"/>
                </a:cubicBezTo>
                <a:lnTo>
                  <a:pt x="1783" y="5916"/>
                </a:lnTo>
                <a:cubicBezTo>
                  <a:pt x="1868" y="6362"/>
                  <a:pt x="2038" y="6807"/>
                  <a:pt x="2314" y="7211"/>
                </a:cubicBezTo>
                <a:lnTo>
                  <a:pt x="1719" y="7784"/>
                </a:lnTo>
                <a:cubicBezTo>
                  <a:pt x="1184" y="8336"/>
                  <a:pt x="1678" y="9086"/>
                  <a:pt x="2254" y="9086"/>
                </a:cubicBezTo>
                <a:cubicBezTo>
                  <a:pt x="2431" y="9086"/>
                  <a:pt x="2616" y="9015"/>
                  <a:pt x="2781" y="8845"/>
                </a:cubicBezTo>
                <a:lnTo>
                  <a:pt x="3375" y="8272"/>
                </a:lnTo>
                <a:cubicBezTo>
                  <a:pt x="3757" y="8527"/>
                  <a:pt x="4202" y="8696"/>
                  <a:pt x="4669" y="8802"/>
                </a:cubicBezTo>
                <a:lnTo>
                  <a:pt x="4669" y="9630"/>
                </a:lnTo>
                <a:cubicBezTo>
                  <a:pt x="4701" y="10097"/>
                  <a:pt x="5057" y="10331"/>
                  <a:pt x="5412" y="10331"/>
                </a:cubicBezTo>
                <a:cubicBezTo>
                  <a:pt x="5768" y="10331"/>
                  <a:pt x="6123" y="10097"/>
                  <a:pt x="6155" y="9630"/>
                </a:cubicBezTo>
                <a:lnTo>
                  <a:pt x="6155" y="8802"/>
                </a:lnTo>
                <a:cubicBezTo>
                  <a:pt x="6622" y="8718"/>
                  <a:pt x="7068" y="8527"/>
                  <a:pt x="7471" y="8272"/>
                </a:cubicBezTo>
                <a:lnTo>
                  <a:pt x="8044" y="8845"/>
                </a:lnTo>
                <a:cubicBezTo>
                  <a:pt x="8206" y="9007"/>
                  <a:pt x="8387" y="9074"/>
                  <a:pt x="8561" y="9074"/>
                </a:cubicBezTo>
                <a:cubicBezTo>
                  <a:pt x="9140" y="9074"/>
                  <a:pt x="9644" y="8322"/>
                  <a:pt x="9105" y="7784"/>
                </a:cubicBezTo>
                <a:lnTo>
                  <a:pt x="8532" y="7211"/>
                </a:lnTo>
                <a:cubicBezTo>
                  <a:pt x="8787" y="6807"/>
                  <a:pt x="8956" y="6362"/>
                  <a:pt x="9041" y="5916"/>
                </a:cubicBezTo>
                <a:lnTo>
                  <a:pt x="9869" y="5916"/>
                </a:lnTo>
                <a:cubicBezTo>
                  <a:pt x="10803" y="5852"/>
                  <a:pt x="10803" y="4473"/>
                  <a:pt x="9869" y="4409"/>
                </a:cubicBezTo>
                <a:lnTo>
                  <a:pt x="9869" y="4430"/>
                </a:lnTo>
                <a:lnTo>
                  <a:pt x="9041" y="4430"/>
                </a:lnTo>
                <a:cubicBezTo>
                  <a:pt x="8956" y="3964"/>
                  <a:pt x="8765" y="3518"/>
                  <a:pt x="8511" y="3115"/>
                </a:cubicBezTo>
                <a:lnTo>
                  <a:pt x="9084" y="2542"/>
                </a:lnTo>
                <a:cubicBezTo>
                  <a:pt x="9619" y="1990"/>
                  <a:pt x="9125" y="1240"/>
                  <a:pt x="8549" y="1240"/>
                </a:cubicBezTo>
                <a:cubicBezTo>
                  <a:pt x="8372" y="1240"/>
                  <a:pt x="8187" y="1311"/>
                  <a:pt x="8023" y="1480"/>
                </a:cubicBezTo>
                <a:lnTo>
                  <a:pt x="7450" y="2053"/>
                </a:lnTo>
                <a:cubicBezTo>
                  <a:pt x="7046" y="1799"/>
                  <a:pt x="6601" y="1608"/>
                  <a:pt x="6134" y="1523"/>
                </a:cubicBezTo>
                <a:lnTo>
                  <a:pt x="6134" y="716"/>
                </a:lnTo>
                <a:cubicBezTo>
                  <a:pt x="6113" y="239"/>
                  <a:pt x="5757" y="0"/>
                  <a:pt x="53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38"/>
          <p:cNvSpPr/>
          <p:nvPr/>
        </p:nvSpPr>
        <p:spPr>
          <a:xfrm>
            <a:off x="2394855" y="3704207"/>
            <a:ext cx="30115" cy="25744"/>
          </a:xfrm>
          <a:custGeom>
            <a:avLst/>
            <a:gdLst/>
            <a:ahLst/>
            <a:cxnLst/>
            <a:rect l="l" t="t" r="r" b="b"/>
            <a:pathLst>
              <a:path w="1736" h="1484" extrusionOk="0">
                <a:moveTo>
                  <a:pt x="966" y="0"/>
                </a:moveTo>
                <a:cubicBezTo>
                  <a:pt x="305" y="0"/>
                  <a:pt x="1" y="792"/>
                  <a:pt x="462" y="1253"/>
                </a:cubicBezTo>
                <a:cubicBezTo>
                  <a:pt x="615" y="1413"/>
                  <a:pt x="804" y="1484"/>
                  <a:pt x="990" y="1484"/>
                </a:cubicBezTo>
                <a:cubicBezTo>
                  <a:pt x="1371" y="1484"/>
                  <a:pt x="1735" y="1185"/>
                  <a:pt x="1735" y="743"/>
                </a:cubicBezTo>
                <a:cubicBezTo>
                  <a:pt x="1735" y="319"/>
                  <a:pt x="1395" y="0"/>
                  <a:pt x="992" y="0"/>
                </a:cubicBezTo>
                <a:cubicBezTo>
                  <a:pt x="983" y="0"/>
                  <a:pt x="975" y="0"/>
                  <a:pt x="9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38"/>
          <p:cNvSpPr/>
          <p:nvPr/>
        </p:nvSpPr>
        <p:spPr>
          <a:xfrm>
            <a:off x="2277672" y="2882456"/>
            <a:ext cx="110833" cy="94631"/>
          </a:xfrm>
          <a:custGeom>
            <a:avLst/>
            <a:gdLst/>
            <a:ahLst/>
            <a:cxnLst/>
            <a:rect l="l" t="t" r="r" b="b"/>
            <a:pathLst>
              <a:path w="6389" h="5455" extrusionOk="0">
                <a:moveTo>
                  <a:pt x="2739" y="1486"/>
                </a:moveTo>
                <a:cubicBezTo>
                  <a:pt x="3842" y="1486"/>
                  <a:pt x="4394" y="2823"/>
                  <a:pt x="3609" y="3608"/>
                </a:cubicBezTo>
                <a:cubicBezTo>
                  <a:pt x="3354" y="3863"/>
                  <a:pt x="3043" y="3977"/>
                  <a:pt x="2739" y="3977"/>
                </a:cubicBezTo>
                <a:cubicBezTo>
                  <a:pt x="2108" y="3977"/>
                  <a:pt x="1508" y="3483"/>
                  <a:pt x="1508" y="2738"/>
                </a:cubicBezTo>
                <a:cubicBezTo>
                  <a:pt x="1508" y="2059"/>
                  <a:pt x="2059" y="1486"/>
                  <a:pt x="2739" y="1486"/>
                </a:cubicBezTo>
                <a:close/>
                <a:moveTo>
                  <a:pt x="2754" y="0"/>
                </a:moveTo>
                <a:cubicBezTo>
                  <a:pt x="1349" y="0"/>
                  <a:pt x="1" y="1088"/>
                  <a:pt x="1" y="2738"/>
                </a:cubicBezTo>
                <a:cubicBezTo>
                  <a:pt x="1" y="4245"/>
                  <a:pt x="1232" y="5455"/>
                  <a:pt x="2739" y="5455"/>
                </a:cubicBezTo>
                <a:cubicBezTo>
                  <a:pt x="5158" y="5455"/>
                  <a:pt x="6389" y="2526"/>
                  <a:pt x="4670" y="807"/>
                </a:cubicBezTo>
                <a:cubicBezTo>
                  <a:pt x="4113" y="250"/>
                  <a:pt x="3427" y="0"/>
                  <a:pt x="27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38"/>
          <p:cNvSpPr/>
          <p:nvPr/>
        </p:nvSpPr>
        <p:spPr>
          <a:xfrm>
            <a:off x="2105741" y="2813604"/>
            <a:ext cx="438510" cy="439985"/>
          </a:xfrm>
          <a:custGeom>
            <a:avLst/>
            <a:gdLst/>
            <a:ahLst/>
            <a:cxnLst/>
            <a:rect l="l" t="t" r="r" b="b"/>
            <a:pathLst>
              <a:path w="25278" h="25363" extrusionOk="0">
                <a:moveTo>
                  <a:pt x="13414" y="1507"/>
                </a:moveTo>
                <a:lnTo>
                  <a:pt x="13414" y="1996"/>
                </a:lnTo>
                <a:cubicBezTo>
                  <a:pt x="13414" y="2314"/>
                  <a:pt x="13626" y="2611"/>
                  <a:pt x="13944" y="2696"/>
                </a:cubicBezTo>
                <a:cubicBezTo>
                  <a:pt x="14538" y="2887"/>
                  <a:pt x="15069" y="3205"/>
                  <a:pt x="15536" y="3630"/>
                </a:cubicBezTo>
                <a:cubicBezTo>
                  <a:pt x="15672" y="3753"/>
                  <a:pt x="15851" y="3819"/>
                  <a:pt x="16032" y="3819"/>
                </a:cubicBezTo>
                <a:cubicBezTo>
                  <a:pt x="16161" y="3819"/>
                  <a:pt x="16291" y="3785"/>
                  <a:pt x="16406" y="3715"/>
                </a:cubicBezTo>
                <a:lnTo>
                  <a:pt x="16830" y="3481"/>
                </a:lnTo>
                <a:lnTo>
                  <a:pt x="17573" y="4755"/>
                </a:lnTo>
                <a:lnTo>
                  <a:pt x="17149" y="5009"/>
                </a:lnTo>
                <a:cubicBezTo>
                  <a:pt x="16873" y="5158"/>
                  <a:pt x="16724" y="5476"/>
                  <a:pt x="16809" y="5794"/>
                </a:cubicBezTo>
                <a:cubicBezTo>
                  <a:pt x="16937" y="6410"/>
                  <a:pt x="16937" y="7025"/>
                  <a:pt x="16809" y="7620"/>
                </a:cubicBezTo>
                <a:cubicBezTo>
                  <a:pt x="16724" y="7938"/>
                  <a:pt x="16873" y="8256"/>
                  <a:pt x="17149" y="8426"/>
                </a:cubicBezTo>
                <a:lnTo>
                  <a:pt x="17573" y="8660"/>
                </a:lnTo>
                <a:lnTo>
                  <a:pt x="16830" y="9954"/>
                </a:lnTo>
                <a:lnTo>
                  <a:pt x="16406" y="9721"/>
                </a:lnTo>
                <a:cubicBezTo>
                  <a:pt x="16291" y="9650"/>
                  <a:pt x="16161" y="9616"/>
                  <a:pt x="16032" y="9616"/>
                </a:cubicBezTo>
                <a:cubicBezTo>
                  <a:pt x="15851" y="9616"/>
                  <a:pt x="15672" y="9682"/>
                  <a:pt x="15536" y="9806"/>
                </a:cubicBezTo>
                <a:cubicBezTo>
                  <a:pt x="15069" y="10230"/>
                  <a:pt x="14538" y="10548"/>
                  <a:pt x="13944" y="10718"/>
                </a:cubicBezTo>
                <a:cubicBezTo>
                  <a:pt x="13626" y="10824"/>
                  <a:pt x="13414" y="11100"/>
                  <a:pt x="13414" y="11440"/>
                </a:cubicBezTo>
                <a:lnTo>
                  <a:pt x="13414" y="11907"/>
                </a:lnTo>
                <a:lnTo>
                  <a:pt x="11907" y="11907"/>
                </a:lnTo>
                <a:lnTo>
                  <a:pt x="11907" y="11440"/>
                </a:lnTo>
                <a:cubicBezTo>
                  <a:pt x="11885" y="11100"/>
                  <a:pt x="11673" y="10824"/>
                  <a:pt x="11376" y="10718"/>
                </a:cubicBezTo>
                <a:cubicBezTo>
                  <a:pt x="10782" y="10527"/>
                  <a:pt x="10230" y="10230"/>
                  <a:pt x="9784" y="9806"/>
                </a:cubicBezTo>
                <a:cubicBezTo>
                  <a:pt x="9631" y="9678"/>
                  <a:pt x="9447" y="9612"/>
                  <a:pt x="9260" y="9612"/>
                </a:cubicBezTo>
                <a:cubicBezTo>
                  <a:pt x="9136" y="9612"/>
                  <a:pt x="9011" y="9640"/>
                  <a:pt x="8893" y="9700"/>
                </a:cubicBezTo>
                <a:lnTo>
                  <a:pt x="8490" y="9954"/>
                </a:lnTo>
                <a:lnTo>
                  <a:pt x="7747" y="8660"/>
                </a:lnTo>
                <a:lnTo>
                  <a:pt x="8150" y="8426"/>
                </a:lnTo>
                <a:cubicBezTo>
                  <a:pt x="8426" y="8256"/>
                  <a:pt x="8575" y="7938"/>
                  <a:pt x="8511" y="7620"/>
                </a:cubicBezTo>
                <a:lnTo>
                  <a:pt x="8532" y="7620"/>
                </a:lnTo>
                <a:cubicBezTo>
                  <a:pt x="8405" y="7025"/>
                  <a:pt x="8405" y="6410"/>
                  <a:pt x="8532" y="5794"/>
                </a:cubicBezTo>
                <a:cubicBezTo>
                  <a:pt x="8596" y="5476"/>
                  <a:pt x="8469" y="5158"/>
                  <a:pt x="8193" y="5009"/>
                </a:cubicBezTo>
                <a:lnTo>
                  <a:pt x="7768" y="4755"/>
                </a:lnTo>
                <a:lnTo>
                  <a:pt x="8511" y="3481"/>
                </a:lnTo>
                <a:lnTo>
                  <a:pt x="8935" y="3715"/>
                </a:lnTo>
                <a:cubicBezTo>
                  <a:pt x="9051" y="3785"/>
                  <a:pt x="9181" y="3819"/>
                  <a:pt x="9310" y="3819"/>
                </a:cubicBezTo>
                <a:cubicBezTo>
                  <a:pt x="9490" y="3819"/>
                  <a:pt x="9670" y="3753"/>
                  <a:pt x="9806" y="3630"/>
                </a:cubicBezTo>
                <a:cubicBezTo>
                  <a:pt x="10251" y="3205"/>
                  <a:pt x="10803" y="2887"/>
                  <a:pt x="11397" y="2696"/>
                </a:cubicBezTo>
                <a:cubicBezTo>
                  <a:pt x="11716" y="2611"/>
                  <a:pt x="11928" y="2314"/>
                  <a:pt x="11928" y="1996"/>
                </a:cubicBezTo>
                <a:lnTo>
                  <a:pt x="11928" y="1507"/>
                </a:lnTo>
                <a:close/>
                <a:moveTo>
                  <a:pt x="22306" y="10527"/>
                </a:moveTo>
                <a:lnTo>
                  <a:pt x="12650" y="17764"/>
                </a:lnTo>
                <a:lnTo>
                  <a:pt x="2993" y="10527"/>
                </a:lnTo>
                <a:lnTo>
                  <a:pt x="7131" y="10527"/>
                </a:lnTo>
                <a:lnTo>
                  <a:pt x="7598" y="11334"/>
                </a:lnTo>
                <a:cubicBezTo>
                  <a:pt x="7741" y="11576"/>
                  <a:pt x="7988" y="11703"/>
                  <a:pt x="8245" y="11703"/>
                </a:cubicBezTo>
                <a:cubicBezTo>
                  <a:pt x="8370" y="11703"/>
                  <a:pt x="8498" y="11673"/>
                  <a:pt x="8617" y="11610"/>
                </a:cubicBezTo>
                <a:lnTo>
                  <a:pt x="9211" y="11249"/>
                </a:lnTo>
                <a:cubicBezTo>
                  <a:pt x="9593" y="11525"/>
                  <a:pt x="9997" y="11758"/>
                  <a:pt x="10421" y="11949"/>
                </a:cubicBezTo>
                <a:lnTo>
                  <a:pt x="10421" y="12650"/>
                </a:lnTo>
                <a:cubicBezTo>
                  <a:pt x="10421" y="13053"/>
                  <a:pt x="10739" y="13392"/>
                  <a:pt x="11164" y="13392"/>
                </a:cubicBezTo>
                <a:lnTo>
                  <a:pt x="14135" y="13392"/>
                </a:lnTo>
                <a:cubicBezTo>
                  <a:pt x="14538" y="13392"/>
                  <a:pt x="14878" y="13053"/>
                  <a:pt x="14878" y="12650"/>
                </a:cubicBezTo>
                <a:lnTo>
                  <a:pt x="14878" y="11970"/>
                </a:lnTo>
                <a:cubicBezTo>
                  <a:pt x="15302" y="11779"/>
                  <a:pt x="15706" y="11546"/>
                  <a:pt x="16066" y="11270"/>
                </a:cubicBezTo>
                <a:lnTo>
                  <a:pt x="16682" y="11610"/>
                </a:lnTo>
                <a:cubicBezTo>
                  <a:pt x="16794" y="11680"/>
                  <a:pt x="16920" y="11713"/>
                  <a:pt x="17045" y="11713"/>
                </a:cubicBezTo>
                <a:cubicBezTo>
                  <a:pt x="17299" y="11713"/>
                  <a:pt x="17551" y="11576"/>
                  <a:pt x="17679" y="11334"/>
                </a:cubicBezTo>
                <a:lnTo>
                  <a:pt x="18146" y="10527"/>
                </a:lnTo>
                <a:close/>
                <a:moveTo>
                  <a:pt x="1486" y="11270"/>
                </a:moveTo>
                <a:lnTo>
                  <a:pt x="9424" y="17213"/>
                </a:lnTo>
                <a:lnTo>
                  <a:pt x="1486" y="23155"/>
                </a:lnTo>
                <a:lnTo>
                  <a:pt x="1486" y="11270"/>
                </a:lnTo>
                <a:close/>
                <a:moveTo>
                  <a:pt x="23792" y="11270"/>
                </a:moveTo>
                <a:lnTo>
                  <a:pt x="23792" y="23155"/>
                </a:lnTo>
                <a:lnTo>
                  <a:pt x="15875" y="17213"/>
                </a:lnTo>
                <a:lnTo>
                  <a:pt x="23792" y="11270"/>
                </a:lnTo>
                <a:close/>
                <a:moveTo>
                  <a:pt x="14644" y="18146"/>
                </a:moveTo>
                <a:lnTo>
                  <a:pt x="22327" y="23898"/>
                </a:lnTo>
                <a:lnTo>
                  <a:pt x="2993" y="23898"/>
                </a:lnTo>
                <a:lnTo>
                  <a:pt x="10676" y="18146"/>
                </a:lnTo>
                <a:lnTo>
                  <a:pt x="12225" y="19292"/>
                </a:lnTo>
                <a:cubicBezTo>
                  <a:pt x="12352" y="19388"/>
                  <a:pt x="12506" y="19436"/>
                  <a:pt x="12660" y="19436"/>
                </a:cubicBezTo>
                <a:cubicBezTo>
                  <a:pt x="12814" y="19436"/>
                  <a:pt x="12968" y="19388"/>
                  <a:pt x="13095" y="19292"/>
                </a:cubicBezTo>
                <a:lnTo>
                  <a:pt x="14644" y="18146"/>
                </a:lnTo>
                <a:close/>
                <a:moveTo>
                  <a:pt x="11164" y="1"/>
                </a:moveTo>
                <a:cubicBezTo>
                  <a:pt x="10739" y="1"/>
                  <a:pt x="10421" y="340"/>
                  <a:pt x="10421" y="743"/>
                </a:cubicBezTo>
                <a:lnTo>
                  <a:pt x="10421" y="1444"/>
                </a:lnTo>
                <a:cubicBezTo>
                  <a:pt x="9997" y="1635"/>
                  <a:pt x="9593" y="1868"/>
                  <a:pt x="9233" y="2144"/>
                </a:cubicBezTo>
                <a:lnTo>
                  <a:pt x="8617" y="1783"/>
                </a:lnTo>
                <a:cubicBezTo>
                  <a:pt x="8498" y="1720"/>
                  <a:pt x="8370" y="1690"/>
                  <a:pt x="8245" y="1690"/>
                </a:cubicBezTo>
                <a:cubicBezTo>
                  <a:pt x="7988" y="1690"/>
                  <a:pt x="7741" y="1817"/>
                  <a:pt x="7598" y="2059"/>
                </a:cubicBezTo>
                <a:lnTo>
                  <a:pt x="6113" y="4627"/>
                </a:lnTo>
                <a:cubicBezTo>
                  <a:pt x="5901" y="4988"/>
                  <a:pt x="6028" y="5434"/>
                  <a:pt x="6367" y="5646"/>
                </a:cubicBezTo>
                <a:lnTo>
                  <a:pt x="6983" y="6007"/>
                </a:lnTo>
                <a:cubicBezTo>
                  <a:pt x="6919" y="6452"/>
                  <a:pt x="6919" y="6919"/>
                  <a:pt x="6983" y="7386"/>
                </a:cubicBezTo>
                <a:lnTo>
                  <a:pt x="6367" y="7726"/>
                </a:lnTo>
                <a:cubicBezTo>
                  <a:pt x="6028" y="7938"/>
                  <a:pt x="5901" y="8384"/>
                  <a:pt x="6113" y="8744"/>
                </a:cubicBezTo>
                <a:lnTo>
                  <a:pt x="6261" y="9020"/>
                </a:lnTo>
                <a:lnTo>
                  <a:pt x="2229" y="9020"/>
                </a:lnTo>
                <a:cubicBezTo>
                  <a:pt x="998" y="9020"/>
                  <a:pt x="0" y="10018"/>
                  <a:pt x="0" y="11249"/>
                </a:cubicBezTo>
                <a:lnTo>
                  <a:pt x="0" y="23134"/>
                </a:lnTo>
                <a:cubicBezTo>
                  <a:pt x="0" y="24365"/>
                  <a:pt x="998" y="25362"/>
                  <a:pt x="2229" y="25362"/>
                </a:cubicBezTo>
                <a:lnTo>
                  <a:pt x="23049" y="25362"/>
                </a:lnTo>
                <a:cubicBezTo>
                  <a:pt x="24280" y="25362"/>
                  <a:pt x="25277" y="24365"/>
                  <a:pt x="25277" y="23134"/>
                </a:cubicBezTo>
                <a:lnTo>
                  <a:pt x="25277" y="11270"/>
                </a:lnTo>
                <a:cubicBezTo>
                  <a:pt x="25277" y="10039"/>
                  <a:pt x="24280" y="9042"/>
                  <a:pt x="23049" y="9042"/>
                </a:cubicBezTo>
                <a:lnTo>
                  <a:pt x="19038" y="9042"/>
                </a:lnTo>
                <a:lnTo>
                  <a:pt x="19186" y="8787"/>
                </a:lnTo>
                <a:cubicBezTo>
                  <a:pt x="19399" y="8426"/>
                  <a:pt x="19271" y="7959"/>
                  <a:pt x="18910" y="7768"/>
                </a:cubicBezTo>
                <a:lnTo>
                  <a:pt x="18316" y="7407"/>
                </a:lnTo>
                <a:cubicBezTo>
                  <a:pt x="18359" y="6941"/>
                  <a:pt x="18359" y="6495"/>
                  <a:pt x="18316" y="6028"/>
                </a:cubicBezTo>
                <a:lnTo>
                  <a:pt x="18910" y="5667"/>
                </a:lnTo>
                <a:cubicBezTo>
                  <a:pt x="19271" y="5476"/>
                  <a:pt x="19399" y="5009"/>
                  <a:pt x="19186" y="4670"/>
                </a:cubicBezTo>
                <a:lnTo>
                  <a:pt x="17701" y="2080"/>
                </a:lnTo>
                <a:cubicBezTo>
                  <a:pt x="17559" y="1854"/>
                  <a:pt x="17314" y="1722"/>
                  <a:pt x="17059" y="1722"/>
                </a:cubicBezTo>
                <a:cubicBezTo>
                  <a:pt x="16932" y="1722"/>
                  <a:pt x="16802" y="1755"/>
                  <a:pt x="16682" y="1826"/>
                </a:cubicBezTo>
                <a:lnTo>
                  <a:pt x="16066" y="2144"/>
                </a:lnTo>
                <a:cubicBezTo>
                  <a:pt x="15706" y="1868"/>
                  <a:pt x="15302" y="1635"/>
                  <a:pt x="14878" y="1444"/>
                </a:cubicBezTo>
                <a:lnTo>
                  <a:pt x="14878" y="743"/>
                </a:lnTo>
                <a:cubicBezTo>
                  <a:pt x="14878" y="340"/>
                  <a:pt x="14538" y="1"/>
                  <a:pt x="14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38"/>
          <p:cNvSpPr/>
          <p:nvPr/>
        </p:nvSpPr>
        <p:spPr>
          <a:xfrm>
            <a:off x="2313026" y="2463479"/>
            <a:ext cx="234174" cy="231953"/>
          </a:xfrm>
          <a:custGeom>
            <a:avLst/>
            <a:gdLst/>
            <a:ahLst/>
            <a:cxnLst/>
            <a:rect l="l" t="t" r="r" b="b"/>
            <a:pathLst>
              <a:path w="13499" h="13371" extrusionOk="0">
                <a:moveTo>
                  <a:pt x="7492" y="1507"/>
                </a:moveTo>
                <a:lnTo>
                  <a:pt x="7492" y="1974"/>
                </a:lnTo>
                <a:cubicBezTo>
                  <a:pt x="7492" y="2292"/>
                  <a:pt x="7704" y="2589"/>
                  <a:pt x="8023" y="2674"/>
                </a:cubicBezTo>
                <a:cubicBezTo>
                  <a:pt x="8617" y="2865"/>
                  <a:pt x="9147" y="3184"/>
                  <a:pt x="9593" y="3608"/>
                </a:cubicBezTo>
                <a:cubicBezTo>
                  <a:pt x="9741" y="3732"/>
                  <a:pt x="9919" y="3798"/>
                  <a:pt x="10099" y="3798"/>
                </a:cubicBezTo>
                <a:cubicBezTo>
                  <a:pt x="10229" y="3798"/>
                  <a:pt x="10360" y="3764"/>
                  <a:pt x="10484" y="3693"/>
                </a:cubicBezTo>
                <a:lnTo>
                  <a:pt x="10888" y="3460"/>
                </a:lnTo>
                <a:lnTo>
                  <a:pt x="11630" y="4754"/>
                </a:lnTo>
                <a:lnTo>
                  <a:pt x="11227" y="4988"/>
                </a:lnTo>
                <a:cubicBezTo>
                  <a:pt x="10951" y="5136"/>
                  <a:pt x="10803" y="5455"/>
                  <a:pt x="10866" y="5773"/>
                </a:cubicBezTo>
                <a:cubicBezTo>
                  <a:pt x="10994" y="6388"/>
                  <a:pt x="10994" y="7004"/>
                  <a:pt x="10866" y="7619"/>
                </a:cubicBezTo>
                <a:cubicBezTo>
                  <a:pt x="10782" y="7917"/>
                  <a:pt x="10930" y="8235"/>
                  <a:pt x="11206" y="8405"/>
                </a:cubicBezTo>
                <a:lnTo>
                  <a:pt x="11630" y="8638"/>
                </a:lnTo>
                <a:lnTo>
                  <a:pt x="10888" y="9933"/>
                </a:lnTo>
                <a:lnTo>
                  <a:pt x="10463" y="9699"/>
                </a:lnTo>
                <a:cubicBezTo>
                  <a:pt x="10348" y="9628"/>
                  <a:pt x="10218" y="9595"/>
                  <a:pt x="10089" y="9595"/>
                </a:cubicBezTo>
                <a:cubicBezTo>
                  <a:pt x="9908" y="9595"/>
                  <a:pt x="9729" y="9661"/>
                  <a:pt x="9593" y="9784"/>
                </a:cubicBezTo>
                <a:cubicBezTo>
                  <a:pt x="9147" y="10209"/>
                  <a:pt x="8596" y="10527"/>
                  <a:pt x="8023" y="10697"/>
                </a:cubicBezTo>
                <a:cubicBezTo>
                  <a:pt x="7704" y="10803"/>
                  <a:pt x="7492" y="11079"/>
                  <a:pt x="7492" y="11418"/>
                </a:cubicBezTo>
                <a:lnTo>
                  <a:pt x="7492" y="11885"/>
                </a:lnTo>
                <a:lnTo>
                  <a:pt x="6006" y="11885"/>
                </a:lnTo>
                <a:lnTo>
                  <a:pt x="6006" y="11418"/>
                </a:lnTo>
                <a:cubicBezTo>
                  <a:pt x="6006" y="11079"/>
                  <a:pt x="5794" y="10803"/>
                  <a:pt x="5476" y="10697"/>
                </a:cubicBezTo>
                <a:cubicBezTo>
                  <a:pt x="4881" y="10527"/>
                  <a:pt x="4330" y="10209"/>
                  <a:pt x="3884" y="9784"/>
                </a:cubicBezTo>
                <a:cubicBezTo>
                  <a:pt x="3748" y="9661"/>
                  <a:pt x="3569" y="9595"/>
                  <a:pt x="3388" y="9595"/>
                </a:cubicBezTo>
                <a:cubicBezTo>
                  <a:pt x="3259" y="9595"/>
                  <a:pt x="3129" y="9628"/>
                  <a:pt x="3014" y="9699"/>
                </a:cubicBezTo>
                <a:lnTo>
                  <a:pt x="2589" y="9933"/>
                </a:lnTo>
                <a:lnTo>
                  <a:pt x="1847" y="8638"/>
                </a:lnTo>
                <a:lnTo>
                  <a:pt x="2271" y="8405"/>
                </a:lnTo>
                <a:cubicBezTo>
                  <a:pt x="2547" y="8235"/>
                  <a:pt x="2674" y="7917"/>
                  <a:pt x="2611" y="7619"/>
                </a:cubicBezTo>
                <a:cubicBezTo>
                  <a:pt x="2483" y="7004"/>
                  <a:pt x="2483" y="6388"/>
                  <a:pt x="2611" y="5773"/>
                </a:cubicBezTo>
                <a:cubicBezTo>
                  <a:pt x="2674" y="5455"/>
                  <a:pt x="2547" y="5136"/>
                  <a:pt x="2271" y="4988"/>
                </a:cubicBezTo>
                <a:lnTo>
                  <a:pt x="1847" y="4754"/>
                </a:lnTo>
                <a:lnTo>
                  <a:pt x="2589" y="3460"/>
                </a:lnTo>
                <a:lnTo>
                  <a:pt x="3014" y="3693"/>
                </a:lnTo>
                <a:cubicBezTo>
                  <a:pt x="3129" y="3764"/>
                  <a:pt x="3259" y="3798"/>
                  <a:pt x="3388" y="3798"/>
                </a:cubicBezTo>
                <a:cubicBezTo>
                  <a:pt x="3569" y="3798"/>
                  <a:pt x="3748" y="3732"/>
                  <a:pt x="3884" y="3608"/>
                </a:cubicBezTo>
                <a:cubicBezTo>
                  <a:pt x="4330" y="3184"/>
                  <a:pt x="4881" y="2865"/>
                  <a:pt x="5476" y="2674"/>
                </a:cubicBezTo>
                <a:cubicBezTo>
                  <a:pt x="5794" y="2589"/>
                  <a:pt x="6006" y="2292"/>
                  <a:pt x="6006" y="1974"/>
                </a:cubicBezTo>
                <a:lnTo>
                  <a:pt x="6006" y="1507"/>
                </a:lnTo>
                <a:close/>
                <a:moveTo>
                  <a:pt x="5264" y="0"/>
                </a:moveTo>
                <a:cubicBezTo>
                  <a:pt x="4839" y="0"/>
                  <a:pt x="4521" y="340"/>
                  <a:pt x="4521" y="743"/>
                </a:cubicBezTo>
                <a:lnTo>
                  <a:pt x="4521" y="1443"/>
                </a:lnTo>
                <a:cubicBezTo>
                  <a:pt x="4075" y="1634"/>
                  <a:pt x="3693" y="1868"/>
                  <a:pt x="3311" y="2144"/>
                </a:cubicBezTo>
                <a:lnTo>
                  <a:pt x="2695" y="1783"/>
                </a:lnTo>
                <a:cubicBezTo>
                  <a:pt x="2584" y="1713"/>
                  <a:pt x="2458" y="1680"/>
                  <a:pt x="2333" y="1680"/>
                </a:cubicBezTo>
                <a:cubicBezTo>
                  <a:pt x="2078" y="1680"/>
                  <a:pt x="1826" y="1817"/>
                  <a:pt x="1698" y="2059"/>
                </a:cubicBezTo>
                <a:lnTo>
                  <a:pt x="212" y="4627"/>
                </a:lnTo>
                <a:cubicBezTo>
                  <a:pt x="0" y="4988"/>
                  <a:pt x="106" y="5433"/>
                  <a:pt x="467" y="5646"/>
                </a:cubicBezTo>
                <a:lnTo>
                  <a:pt x="1083" y="6006"/>
                </a:lnTo>
                <a:cubicBezTo>
                  <a:pt x="1019" y="6452"/>
                  <a:pt x="1019" y="6919"/>
                  <a:pt x="1083" y="7386"/>
                </a:cubicBezTo>
                <a:lnTo>
                  <a:pt x="488" y="7747"/>
                </a:lnTo>
                <a:cubicBezTo>
                  <a:pt x="127" y="7938"/>
                  <a:pt x="0" y="8405"/>
                  <a:pt x="212" y="8744"/>
                </a:cubicBezTo>
                <a:lnTo>
                  <a:pt x="1698" y="11333"/>
                </a:lnTo>
                <a:cubicBezTo>
                  <a:pt x="1839" y="11560"/>
                  <a:pt x="2085" y="11692"/>
                  <a:pt x="2339" y="11692"/>
                </a:cubicBezTo>
                <a:cubicBezTo>
                  <a:pt x="2467" y="11692"/>
                  <a:pt x="2596" y="11659"/>
                  <a:pt x="2717" y="11588"/>
                </a:cubicBezTo>
                <a:lnTo>
                  <a:pt x="3332" y="11249"/>
                </a:lnTo>
                <a:cubicBezTo>
                  <a:pt x="3693" y="11524"/>
                  <a:pt x="4096" y="11758"/>
                  <a:pt x="4521" y="11928"/>
                </a:cubicBezTo>
                <a:lnTo>
                  <a:pt x="4521" y="12628"/>
                </a:lnTo>
                <a:cubicBezTo>
                  <a:pt x="4521" y="13053"/>
                  <a:pt x="4860" y="13371"/>
                  <a:pt x="5264" y="13371"/>
                </a:cubicBezTo>
                <a:lnTo>
                  <a:pt x="8235" y="13371"/>
                </a:lnTo>
                <a:cubicBezTo>
                  <a:pt x="8638" y="13371"/>
                  <a:pt x="8978" y="13053"/>
                  <a:pt x="8978" y="12628"/>
                </a:cubicBezTo>
                <a:lnTo>
                  <a:pt x="8978" y="11928"/>
                </a:lnTo>
                <a:cubicBezTo>
                  <a:pt x="9402" y="11758"/>
                  <a:pt x="9805" y="11524"/>
                  <a:pt x="10166" y="11249"/>
                </a:cubicBezTo>
                <a:lnTo>
                  <a:pt x="10782" y="11588"/>
                </a:lnTo>
                <a:cubicBezTo>
                  <a:pt x="10902" y="11659"/>
                  <a:pt x="11032" y="11692"/>
                  <a:pt x="11159" y="11692"/>
                </a:cubicBezTo>
                <a:cubicBezTo>
                  <a:pt x="11414" y="11692"/>
                  <a:pt x="11659" y="11560"/>
                  <a:pt x="11800" y="11333"/>
                </a:cubicBezTo>
                <a:lnTo>
                  <a:pt x="13286" y="8744"/>
                </a:lnTo>
                <a:cubicBezTo>
                  <a:pt x="13498" y="8405"/>
                  <a:pt x="13371" y="7938"/>
                  <a:pt x="13010" y="7747"/>
                </a:cubicBezTo>
                <a:lnTo>
                  <a:pt x="12416" y="7386"/>
                </a:lnTo>
                <a:cubicBezTo>
                  <a:pt x="12479" y="6919"/>
                  <a:pt x="12479" y="6452"/>
                  <a:pt x="12416" y="6006"/>
                </a:cubicBezTo>
                <a:lnTo>
                  <a:pt x="13031" y="5646"/>
                </a:lnTo>
                <a:cubicBezTo>
                  <a:pt x="13371" y="5433"/>
                  <a:pt x="13498" y="4988"/>
                  <a:pt x="13286" y="4627"/>
                </a:cubicBezTo>
                <a:lnTo>
                  <a:pt x="11800" y="2059"/>
                </a:lnTo>
                <a:cubicBezTo>
                  <a:pt x="11661" y="1823"/>
                  <a:pt x="11422" y="1696"/>
                  <a:pt x="11173" y="1696"/>
                </a:cubicBezTo>
                <a:cubicBezTo>
                  <a:pt x="11041" y="1696"/>
                  <a:pt x="10906" y="1731"/>
                  <a:pt x="10782" y="1804"/>
                </a:cubicBezTo>
                <a:lnTo>
                  <a:pt x="10166" y="2144"/>
                </a:lnTo>
                <a:cubicBezTo>
                  <a:pt x="9805" y="1868"/>
                  <a:pt x="9402" y="1634"/>
                  <a:pt x="8978" y="1443"/>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38"/>
          <p:cNvSpPr/>
          <p:nvPr/>
        </p:nvSpPr>
        <p:spPr>
          <a:xfrm>
            <a:off x="2366769" y="2532331"/>
            <a:ext cx="110469" cy="94631"/>
          </a:xfrm>
          <a:custGeom>
            <a:avLst/>
            <a:gdLst/>
            <a:ahLst/>
            <a:cxnLst/>
            <a:rect l="l" t="t" r="r" b="b"/>
            <a:pathLst>
              <a:path w="6368" h="5455" extrusionOk="0">
                <a:moveTo>
                  <a:pt x="3650" y="1478"/>
                </a:moveTo>
                <a:cubicBezTo>
                  <a:pt x="4282" y="1478"/>
                  <a:pt x="4882" y="1971"/>
                  <a:pt x="4882" y="2717"/>
                </a:cubicBezTo>
                <a:cubicBezTo>
                  <a:pt x="4882" y="3417"/>
                  <a:pt x="4330" y="3969"/>
                  <a:pt x="3651" y="3969"/>
                </a:cubicBezTo>
                <a:cubicBezTo>
                  <a:pt x="2548" y="3969"/>
                  <a:pt x="1996" y="2632"/>
                  <a:pt x="2781" y="1846"/>
                </a:cubicBezTo>
                <a:cubicBezTo>
                  <a:pt x="3036" y="1592"/>
                  <a:pt x="3347" y="1478"/>
                  <a:pt x="3650" y="1478"/>
                </a:cubicBezTo>
                <a:close/>
                <a:moveTo>
                  <a:pt x="3651" y="0"/>
                </a:moveTo>
                <a:cubicBezTo>
                  <a:pt x="1210" y="0"/>
                  <a:pt x="1" y="2929"/>
                  <a:pt x="1720" y="4648"/>
                </a:cubicBezTo>
                <a:cubicBezTo>
                  <a:pt x="2277" y="5205"/>
                  <a:pt x="2960" y="5454"/>
                  <a:pt x="3630" y="5454"/>
                </a:cubicBezTo>
                <a:cubicBezTo>
                  <a:pt x="5029" y="5454"/>
                  <a:pt x="6368" y="4367"/>
                  <a:pt x="6368" y="2717"/>
                </a:cubicBezTo>
                <a:cubicBezTo>
                  <a:pt x="6368" y="1210"/>
                  <a:pt x="5158"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38"/>
          <p:cNvSpPr/>
          <p:nvPr/>
        </p:nvSpPr>
        <p:spPr>
          <a:xfrm>
            <a:off x="2105013" y="2255448"/>
            <a:ext cx="301170" cy="232127"/>
          </a:xfrm>
          <a:custGeom>
            <a:avLst/>
            <a:gdLst/>
            <a:ahLst/>
            <a:cxnLst/>
            <a:rect l="l" t="t" r="r" b="b"/>
            <a:pathLst>
              <a:path w="17361" h="13381" extrusionOk="0">
                <a:moveTo>
                  <a:pt x="2193" y="1486"/>
                </a:moveTo>
                <a:cubicBezTo>
                  <a:pt x="2205" y="1486"/>
                  <a:pt x="2216" y="1486"/>
                  <a:pt x="2228" y="1487"/>
                </a:cubicBezTo>
                <a:lnTo>
                  <a:pt x="15132" y="1487"/>
                </a:lnTo>
                <a:cubicBezTo>
                  <a:pt x="15535" y="1487"/>
                  <a:pt x="15875" y="1805"/>
                  <a:pt x="15875" y="2230"/>
                </a:cubicBezTo>
                <a:lnTo>
                  <a:pt x="15875" y="8172"/>
                </a:lnTo>
                <a:cubicBezTo>
                  <a:pt x="15875" y="8575"/>
                  <a:pt x="15535" y="8915"/>
                  <a:pt x="15132" y="8915"/>
                </a:cubicBezTo>
                <a:lnTo>
                  <a:pt x="12649" y="8915"/>
                </a:lnTo>
                <a:cubicBezTo>
                  <a:pt x="12225" y="8915"/>
                  <a:pt x="11885" y="9233"/>
                  <a:pt x="11906" y="9658"/>
                </a:cubicBezTo>
                <a:lnTo>
                  <a:pt x="11906" y="10825"/>
                </a:lnTo>
                <a:lnTo>
                  <a:pt x="10187" y="9127"/>
                </a:lnTo>
                <a:cubicBezTo>
                  <a:pt x="10039" y="8979"/>
                  <a:pt x="9848" y="8915"/>
                  <a:pt x="9657" y="8915"/>
                </a:cubicBezTo>
                <a:lnTo>
                  <a:pt x="2228" y="8915"/>
                </a:lnTo>
                <a:cubicBezTo>
                  <a:pt x="1825" y="8915"/>
                  <a:pt x="1486" y="8575"/>
                  <a:pt x="1486" y="8172"/>
                </a:cubicBezTo>
                <a:lnTo>
                  <a:pt x="1486" y="2230"/>
                </a:lnTo>
                <a:cubicBezTo>
                  <a:pt x="1486" y="1818"/>
                  <a:pt x="1805" y="1486"/>
                  <a:pt x="2193" y="1486"/>
                </a:cubicBezTo>
                <a:close/>
                <a:moveTo>
                  <a:pt x="2190" y="1"/>
                </a:moveTo>
                <a:cubicBezTo>
                  <a:pt x="977" y="1"/>
                  <a:pt x="0" y="991"/>
                  <a:pt x="0" y="2230"/>
                </a:cubicBezTo>
                <a:lnTo>
                  <a:pt x="0" y="8172"/>
                </a:lnTo>
                <a:cubicBezTo>
                  <a:pt x="0" y="9403"/>
                  <a:pt x="997" y="10401"/>
                  <a:pt x="2228" y="10401"/>
                </a:cubicBezTo>
                <a:lnTo>
                  <a:pt x="9359" y="10401"/>
                </a:lnTo>
                <a:lnTo>
                  <a:pt x="12118" y="13160"/>
                </a:lnTo>
                <a:cubicBezTo>
                  <a:pt x="12271" y="13312"/>
                  <a:pt x="12459" y="13381"/>
                  <a:pt x="12644" y="13381"/>
                </a:cubicBezTo>
                <a:cubicBezTo>
                  <a:pt x="13026" y="13381"/>
                  <a:pt x="13392" y="13087"/>
                  <a:pt x="13392" y="12629"/>
                </a:cubicBezTo>
                <a:lnTo>
                  <a:pt x="13392" y="10401"/>
                </a:lnTo>
                <a:lnTo>
                  <a:pt x="15132" y="10401"/>
                </a:lnTo>
                <a:cubicBezTo>
                  <a:pt x="16363" y="10401"/>
                  <a:pt x="17361" y="9403"/>
                  <a:pt x="17361" y="8172"/>
                </a:cubicBezTo>
                <a:lnTo>
                  <a:pt x="17361" y="2230"/>
                </a:lnTo>
                <a:cubicBezTo>
                  <a:pt x="17361" y="991"/>
                  <a:pt x="16384" y="1"/>
                  <a:pt x="15171" y="1"/>
                </a:cubicBezTo>
                <a:cubicBezTo>
                  <a:pt x="15158" y="1"/>
                  <a:pt x="15145" y="1"/>
                  <a:pt x="15132" y="1"/>
                </a:cubicBezTo>
                <a:lnTo>
                  <a:pt x="2228" y="1"/>
                </a:lnTo>
                <a:cubicBezTo>
                  <a:pt x="2216" y="1"/>
                  <a:pt x="2203" y="1"/>
                  <a:pt x="2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38"/>
          <p:cNvSpPr/>
          <p:nvPr/>
        </p:nvSpPr>
        <p:spPr>
          <a:xfrm>
            <a:off x="2152128" y="2307005"/>
            <a:ext cx="206557" cy="25796"/>
          </a:xfrm>
          <a:custGeom>
            <a:avLst/>
            <a:gdLst/>
            <a:ahLst/>
            <a:cxnLst/>
            <a:rect l="l" t="t" r="r" b="b"/>
            <a:pathLst>
              <a:path w="11907" h="1487" extrusionOk="0">
                <a:moveTo>
                  <a:pt x="998" y="0"/>
                </a:moveTo>
                <a:cubicBezTo>
                  <a:pt x="1" y="0"/>
                  <a:pt x="1" y="1486"/>
                  <a:pt x="998" y="1486"/>
                </a:cubicBezTo>
                <a:lnTo>
                  <a:pt x="10909" y="1486"/>
                </a:lnTo>
                <a:cubicBezTo>
                  <a:pt x="11907" y="1486"/>
                  <a:pt x="11907" y="0"/>
                  <a:pt x="109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38"/>
          <p:cNvSpPr/>
          <p:nvPr/>
        </p:nvSpPr>
        <p:spPr>
          <a:xfrm>
            <a:off x="2152128" y="2358544"/>
            <a:ext cx="206557" cy="25796"/>
          </a:xfrm>
          <a:custGeom>
            <a:avLst/>
            <a:gdLst/>
            <a:ahLst/>
            <a:cxnLst/>
            <a:rect l="l" t="t" r="r" b="b"/>
            <a:pathLst>
              <a:path w="11907" h="1487" extrusionOk="0">
                <a:moveTo>
                  <a:pt x="998" y="1"/>
                </a:moveTo>
                <a:cubicBezTo>
                  <a:pt x="1" y="1"/>
                  <a:pt x="1" y="1486"/>
                  <a:pt x="998" y="1486"/>
                </a:cubicBezTo>
                <a:lnTo>
                  <a:pt x="10909" y="1486"/>
                </a:lnTo>
                <a:cubicBezTo>
                  <a:pt x="11907" y="1486"/>
                  <a:pt x="11907" y="1"/>
                  <a:pt x="109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38"/>
          <p:cNvSpPr/>
          <p:nvPr/>
        </p:nvSpPr>
        <p:spPr>
          <a:xfrm>
            <a:off x="2186737" y="2548135"/>
            <a:ext cx="30202" cy="25882"/>
          </a:xfrm>
          <a:custGeom>
            <a:avLst/>
            <a:gdLst/>
            <a:ahLst/>
            <a:cxnLst/>
            <a:rect l="l" t="t" r="r" b="b"/>
            <a:pathLst>
              <a:path w="1741" h="1492" extrusionOk="0">
                <a:moveTo>
                  <a:pt x="1034" y="1"/>
                </a:moveTo>
                <a:cubicBezTo>
                  <a:pt x="1022" y="1"/>
                  <a:pt x="1010" y="1"/>
                  <a:pt x="998" y="2"/>
                </a:cubicBezTo>
                <a:cubicBezTo>
                  <a:pt x="319" y="2"/>
                  <a:pt x="1" y="787"/>
                  <a:pt x="467" y="1275"/>
                </a:cubicBezTo>
                <a:cubicBezTo>
                  <a:pt x="617" y="1425"/>
                  <a:pt x="802" y="1491"/>
                  <a:pt x="983" y="1491"/>
                </a:cubicBezTo>
                <a:cubicBezTo>
                  <a:pt x="1369" y="1491"/>
                  <a:pt x="1741" y="1191"/>
                  <a:pt x="1741" y="744"/>
                </a:cubicBezTo>
                <a:cubicBezTo>
                  <a:pt x="1741" y="333"/>
                  <a:pt x="1421" y="1"/>
                  <a:pt x="10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38"/>
          <p:cNvSpPr/>
          <p:nvPr/>
        </p:nvSpPr>
        <p:spPr>
          <a:xfrm>
            <a:off x="2109419" y="2471199"/>
            <a:ext cx="188897" cy="180709"/>
          </a:xfrm>
          <a:custGeom>
            <a:avLst/>
            <a:gdLst/>
            <a:ahLst/>
            <a:cxnLst/>
            <a:rect l="l" t="t" r="r" b="b"/>
            <a:pathLst>
              <a:path w="10889" h="10417" extrusionOk="0">
                <a:moveTo>
                  <a:pt x="5418" y="2918"/>
                </a:moveTo>
                <a:cubicBezTo>
                  <a:pt x="6575" y="2918"/>
                  <a:pt x="7684" y="3823"/>
                  <a:pt x="7684" y="5179"/>
                </a:cubicBezTo>
                <a:cubicBezTo>
                  <a:pt x="7684" y="6410"/>
                  <a:pt x="6686" y="7408"/>
                  <a:pt x="5455" y="7408"/>
                </a:cubicBezTo>
                <a:lnTo>
                  <a:pt x="5455" y="7387"/>
                </a:lnTo>
                <a:cubicBezTo>
                  <a:pt x="3460" y="7387"/>
                  <a:pt x="2463" y="4988"/>
                  <a:pt x="3863" y="3566"/>
                </a:cubicBezTo>
                <a:cubicBezTo>
                  <a:pt x="4318" y="3118"/>
                  <a:pt x="4873" y="2918"/>
                  <a:pt x="5418" y="2918"/>
                </a:cubicBezTo>
                <a:close/>
                <a:moveTo>
                  <a:pt x="5447" y="1"/>
                </a:moveTo>
                <a:cubicBezTo>
                  <a:pt x="5089" y="1"/>
                  <a:pt x="4733" y="234"/>
                  <a:pt x="4712" y="701"/>
                </a:cubicBezTo>
                <a:lnTo>
                  <a:pt x="4712" y="1508"/>
                </a:lnTo>
                <a:cubicBezTo>
                  <a:pt x="4245" y="1614"/>
                  <a:pt x="3800" y="1784"/>
                  <a:pt x="3396" y="2038"/>
                </a:cubicBezTo>
                <a:lnTo>
                  <a:pt x="2823" y="1465"/>
                </a:lnTo>
                <a:cubicBezTo>
                  <a:pt x="2662" y="1304"/>
                  <a:pt x="2481" y="1236"/>
                  <a:pt x="2307" y="1236"/>
                </a:cubicBezTo>
                <a:cubicBezTo>
                  <a:pt x="1727" y="1236"/>
                  <a:pt x="1224" y="1988"/>
                  <a:pt x="1762" y="2527"/>
                </a:cubicBezTo>
                <a:lnTo>
                  <a:pt x="2335" y="3121"/>
                </a:lnTo>
                <a:cubicBezTo>
                  <a:pt x="2081" y="3503"/>
                  <a:pt x="1911" y="3948"/>
                  <a:pt x="1805" y="4415"/>
                </a:cubicBezTo>
                <a:lnTo>
                  <a:pt x="977" y="4415"/>
                </a:lnTo>
                <a:cubicBezTo>
                  <a:pt x="1" y="4415"/>
                  <a:pt x="1" y="5901"/>
                  <a:pt x="977" y="5901"/>
                </a:cubicBezTo>
                <a:lnTo>
                  <a:pt x="1805" y="5901"/>
                </a:lnTo>
                <a:cubicBezTo>
                  <a:pt x="1890" y="6368"/>
                  <a:pt x="2081" y="6814"/>
                  <a:pt x="2335" y="7217"/>
                </a:cubicBezTo>
                <a:lnTo>
                  <a:pt x="1762" y="7790"/>
                </a:lnTo>
                <a:cubicBezTo>
                  <a:pt x="1207" y="8329"/>
                  <a:pt x="1707" y="9081"/>
                  <a:pt x="2295" y="9081"/>
                </a:cubicBezTo>
                <a:cubicBezTo>
                  <a:pt x="2472" y="9081"/>
                  <a:pt x="2657" y="9013"/>
                  <a:pt x="2823" y="8851"/>
                </a:cubicBezTo>
                <a:lnTo>
                  <a:pt x="3396" y="8278"/>
                </a:lnTo>
                <a:cubicBezTo>
                  <a:pt x="3800" y="8533"/>
                  <a:pt x="4224" y="8724"/>
                  <a:pt x="4691" y="8809"/>
                </a:cubicBezTo>
                <a:lnTo>
                  <a:pt x="4691" y="9636"/>
                </a:lnTo>
                <a:cubicBezTo>
                  <a:pt x="4659" y="10156"/>
                  <a:pt x="5047" y="10416"/>
                  <a:pt x="5436" y="10416"/>
                </a:cubicBezTo>
                <a:cubicBezTo>
                  <a:pt x="5826" y="10416"/>
                  <a:pt x="6219" y="10156"/>
                  <a:pt x="6198" y="9636"/>
                </a:cubicBezTo>
                <a:lnTo>
                  <a:pt x="6198" y="8809"/>
                </a:lnTo>
                <a:cubicBezTo>
                  <a:pt x="6644" y="8724"/>
                  <a:pt x="7089" y="8533"/>
                  <a:pt x="7492" y="8278"/>
                </a:cubicBezTo>
                <a:lnTo>
                  <a:pt x="8066" y="8851"/>
                </a:lnTo>
                <a:cubicBezTo>
                  <a:pt x="8232" y="9013"/>
                  <a:pt x="8417" y="9081"/>
                  <a:pt x="8594" y="9081"/>
                </a:cubicBezTo>
                <a:cubicBezTo>
                  <a:pt x="9182" y="9081"/>
                  <a:pt x="9682" y="8329"/>
                  <a:pt x="9127" y="7790"/>
                </a:cubicBezTo>
                <a:lnTo>
                  <a:pt x="8554" y="7217"/>
                </a:lnTo>
                <a:cubicBezTo>
                  <a:pt x="8808" y="6814"/>
                  <a:pt x="8999" y="6368"/>
                  <a:pt x="9084" y="5901"/>
                </a:cubicBezTo>
                <a:lnTo>
                  <a:pt x="9912" y="5901"/>
                </a:lnTo>
                <a:cubicBezTo>
                  <a:pt x="10888" y="5901"/>
                  <a:pt x="10888" y="4415"/>
                  <a:pt x="9912" y="4415"/>
                </a:cubicBezTo>
                <a:lnTo>
                  <a:pt x="9084" y="4415"/>
                </a:lnTo>
                <a:cubicBezTo>
                  <a:pt x="8999" y="3948"/>
                  <a:pt x="8808" y="3503"/>
                  <a:pt x="8554" y="3121"/>
                </a:cubicBezTo>
                <a:lnTo>
                  <a:pt x="9148" y="2527"/>
                </a:lnTo>
                <a:cubicBezTo>
                  <a:pt x="9687" y="1988"/>
                  <a:pt x="9183" y="1236"/>
                  <a:pt x="8604" y="1236"/>
                </a:cubicBezTo>
                <a:cubicBezTo>
                  <a:pt x="8429" y="1236"/>
                  <a:pt x="8248" y="1304"/>
                  <a:pt x="8087" y="1465"/>
                </a:cubicBezTo>
                <a:lnTo>
                  <a:pt x="7492" y="2038"/>
                </a:lnTo>
                <a:cubicBezTo>
                  <a:pt x="7110" y="1784"/>
                  <a:pt x="6665" y="1614"/>
                  <a:pt x="6198" y="1508"/>
                </a:cubicBezTo>
                <a:lnTo>
                  <a:pt x="6198" y="701"/>
                </a:lnTo>
                <a:cubicBezTo>
                  <a:pt x="6166" y="234"/>
                  <a:pt x="5805" y="1"/>
                  <a:pt x="5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38"/>
          <p:cNvSpPr/>
          <p:nvPr/>
        </p:nvSpPr>
        <p:spPr>
          <a:xfrm>
            <a:off x="2105013" y="1701733"/>
            <a:ext cx="440349" cy="440349"/>
          </a:xfrm>
          <a:custGeom>
            <a:avLst/>
            <a:gdLst/>
            <a:ahLst/>
            <a:cxnLst/>
            <a:rect l="l" t="t" r="r" b="b"/>
            <a:pathLst>
              <a:path w="25384" h="25384" extrusionOk="0">
                <a:moveTo>
                  <a:pt x="14177" y="1486"/>
                </a:moveTo>
                <a:cubicBezTo>
                  <a:pt x="15175" y="1486"/>
                  <a:pt x="15175" y="2972"/>
                  <a:pt x="14177" y="2972"/>
                </a:cubicBezTo>
                <a:lnTo>
                  <a:pt x="11206" y="2972"/>
                </a:lnTo>
                <a:cubicBezTo>
                  <a:pt x="10208" y="2972"/>
                  <a:pt x="10208" y="1486"/>
                  <a:pt x="11206" y="1486"/>
                </a:cubicBezTo>
                <a:close/>
                <a:moveTo>
                  <a:pt x="16278" y="2972"/>
                </a:moveTo>
                <a:cubicBezTo>
                  <a:pt x="16915" y="3035"/>
                  <a:pt x="17403" y="3566"/>
                  <a:pt x="17403" y="4203"/>
                </a:cubicBezTo>
                <a:lnTo>
                  <a:pt x="17403" y="6049"/>
                </a:lnTo>
                <a:lnTo>
                  <a:pt x="7980" y="6049"/>
                </a:lnTo>
                <a:lnTo>
                  <a:pt x="7980" y="4203"/>
                </a:lnTo>
                <a:cubicBezTo>
                  <a:pt x="7980" y="3566"/>
                  <a:pt x="8468" y="3035"/>
                  <a:pt x="9105" y="2972"/>
                </a:cubicBezTo>
                <a:cubicBezTo>
                  <a:pt x="9423" y="3863"/>
                  <a:pt x="10251" y="4457"/>
                  <a:pt x="11206" y="4457"/>
                </a:cubicBezTo>
                <a:lnTo>
                  <a:pt x="14177" y="4457"/>
                </a:lnTo>
                <a:cubicBezTo>
                  <a:pt x="15111" y="4457"/>
                  <a:pt x="15960" y="3863"/>
                  <a:pt x="16278" y="2972"/>
                </a:cubicBezTo>
                <a:close/>
                <a:moveTo>
                  <a:pt x="22645" y="7535"/>
                </a:moveTo>
                <a:cubicBezTo>
                  <a:pt x="23324" y="7535"/>
                  <a:pt x="23897" y="8086"/>
                  <a:pt x="23897" y="8766"/>
                </a:cubicBezTo>
                <a:lnTo>
                  <a:pt x="23897" y="22646"/>
                </a:lnTo>
                <a:cubicBezTo>
                  <a:pt x="23897" y="23325"/>
                  <a:pt x="23346" y="23898"/>
                  <a:pt x="22666" y="23898"/>
                </a:cubicBezTo>
                <a:lnTo>
                  <a:pt x="2738" y="23898"/>
                </a:lnTo>
                <a:cubicBezTo>
                  <a:pt x="2037" y="23898"/>
                  <a:pt x="1486" y="23346"/>
                  <a:pt x="1486" y="22646"/>
                </a:cubicBezTo>
                <a:lnTo>
                  <a:pt x="1486" y="8766"/>
                </a:lnTo>
                <a:cubicBezTo>
                  <a:pt x="1486" y="8086"/>
                  <a:pt x="2037" y="7535"/>
                  <a:pt x="2738" y="7535"/>
                </a:cubicBezTo>
                <a:close/>
                <a:moveTo>
                  <a:pt x="11206" y="0"/>
                </a:moveTo>
                <a:cubicBezTo>
                  <a:pt x="10251" y="0"/>
                  <a:pt x="9402" y="595"/>
                  <a:pt x="9105" y="1486"/>
                </a:cubicBezTo>
                <a:cubicBezTo>
                  <a:pt x="7640" y="1550"/>
                  <a:pt x="6494" y="2759"/>
                  <a:pt x="6494" y="4203"/>
                </a:cubicBezTo>
                <a:lnTo>
                  <a:pt x="6494" y="6049"/>
                </a:lnTo>
                <a:lnTo>
                  <a:pt x="2738" y="6049"/>
                </a:lnTo>
                <a:cubicBezTo>
                  <a:pt x="1231" y="6049"/>
                  <a:pt x="0" y="7259"/>
                  <a:pt x="0" y="8766"/>
                </a:cubicBezTo>
                <a:lnTo>
                  <a:pt x="0" y="22646"/>
                </a:lnTo>
                <a:cubicBezTo>
                  <a:pt x="0" y="24152"/>
                  <a:pt x="1210" y="25383"/>
                  <a:pt x="2738" y="25383"/>
                </a:cubicBezTo>
                <a:lnTo>
                  <a:pt x="22645" y="25383"/>
                </a:lnTo>
                <a:cubicBezTo>
                  <a:pt x="24152" y="25383"/>
                  <a:pt x="25383" y="24152"/>
                  <a:pt x="25383" y="22646"/>
                </a:cubicBezTo>
                <a:lnTo>
                  <a:pt x="25383" y="8766"/>
                </a:lnTo>
                <a:cubicBezTo>
                  <a:pt x="25383" y="7280"/>
                  <a:pt x="24152" y="6049"/>
                  <a:pt x="22645" y="6049"/>
                </a:cubicBezTo>
                <a:lnTo>
                  <a:pt x="18889" y="6049"/>
                </a:lnTo>
                <a:lnTo>
                  <a:pt x="18889" y="4203"/>
                </a:lnTo>
                <a:cubicBezTo>
                  <a:pt x="18889" y="2759"/>
                  <a:pt x="17743" y="1550"/>
                  <a:pt x="16278" y="1486"/>
                </a:cubicBezTo>
                <a:cubicBezTo>
                  <a:pt x="15960" y="595"/>
                  <a:pt x="15111" y="0"/>
                  <a:pt x="14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38"/>
          <p:cNvSpPr/>
          <p:nvPr/>
        </p:nvSpPr>
        <p:spPr>
          <a:xfrm>
            <a:off x="2208091" y="1858207"/>
            <a:ext cx="233810" cy="232335"/>
          </a:xfrm>
          <a:custGeom>
            <a:avLst/>
            <a:gdLst/>
            <a:ahLst/>
            <a:cxnLst/>
            <a:rect l="l" t="t" r="r" b="b"/>
            <a:pathLst>
              <a:path w="13478" h="13393" extrusionOk="0">
                <a:moveTo>
                  <a:pt x="7514" y="1507"/>
                </a:moveTo>
                <a:lnTo>
                  <a:pt x="7514" y="1974"/>
                </a:lnTo>
                <a:cubicBezTo>
                  <a:pt x="7514" y="2292"/>
                  <a:pt x="7726" y="2590"/>
                  <a:pt x="8044" y="2674"/>
                </a:cubicBezTo>
                <a:cubicBezTo>
                  <a:pt x="8638" y="2865"/>
                  <a:pt x="9169" y="3184"/>
                  <a:pt x="9636" y="3608"/>
                </a:cubicBezTo>
                <a:cubicBezTo>
                  <a:pt x="9772" y="3732"/>
                  <a:pt x="9951" y="3798"/>
                  <a:pt x="10132" y="3798"/>
                </a:cubicBezTo>
                <a:cubicBezTo>
                  <a:pt x="10261" y="3798"/>
                  <a:pt x="10391" y="3764"/>
                  <a:pt x="10506" y="3693"/>
                </a:cubicBezTo>
                <a:lnTo>
                  <a:pt x="10930" y="3460"/>
                </a:lnTo>
                <a:lnTo>
                  <a:pt x="11673" y="4754"/>
                </a:lnTo>
                <a:lnTo>
                  <a:pt x="11249" y="4988"/>
                </a:lnTo>
                <a:cubicBezTo>
                  <a:pt x="10973" y="5136"/>
                  <a:pt x="10824" y="5476"/>
                  <a:pt x="10888" y="5773"/>
                </a:cubicBezTo>
                <a:lnTo>
                  <a:pt x="10867" y="5773"/>
                </a:lnTo>
                <a:cubicBezTo>
                  <a:pt x="10994" y="6388"/>
                  <a:pt x="10994" y="7004"/>
                  <a:pt x="10867" y="7598"/>
                </a:cubicBezTo>
                <a:cubicBezTo>
                  <a:pt x="10782" y="7917"/>
                  <a:pt x="10930" y="8235"/>
                  <a:pt x="11206" y="8405"/>
                </a:cubicBezTo>
                <a:lnTo>
                  <a:pt x="11631" y="8638"/>
                </a:lnTo>
                <a:lnTo>
                  <a:pt x="10888" y="9933"/>
                </a:lnTo>
                <a:lnTo>
                  <a:pt x="10464" y="9678"/>
                </a:lnTo>
                <a:cubicBezTo>
                  <a:pt x="10354" y="9619"/>
                  <a:pt x="10231" y="9590"/>
                  <a:pt x="10107" y="9590"/>
                </a:cubicBezTo>
                <a:cubicBezTo>
                  <a:pt x="9921" y="9590"/>
                  <a:pt x="9734" y="9656"/>
                  <a:pt x="9593" y="9784"/>
                </a:cubicBezTo>
                <a:cubicBezTo>
                  <a:pt x="9127" y="10209"/>
                  <a:pt x="8596" y="10527"/>
                  <a:pt x="8002" y="10697"/>
                </a:cubicBezTo>
                <a:cubicBezTo>
                  <a:pt x="7683" y="10803"/>
                  <a:pt x="7471" y="11079"/>
                  <a:pt x="7471" y="11418"/>
                </a:cubicBezTo>
                <a:lnTo>
                  <a:pt x="7471" y="11885"/>
                </a:lnTo>
                <a:lnTo>
                  <a:pt x="6007" y="11885"/>
                </a:lnTo>
                <a:lnTo>
                  <a:pt x="6007" y="11418"/>
                </a:lnTo>
                <a:cubicBezTo>
                  <a:pt x="5985" y="11079"/>
                  <a:pt x="5773" y="10803"/>
                  <a:pt x="5476" y="10697"/>
                </a:cubicBezTo>
                <a:cubicBezTo>
                  <a:pt x="4882" y="10527"/>
                  <a:pt x="4330" y="10209"/>
                  <a:pt x="3884" y="9784"/>
                </a:cubicBezTo>
                <a:cubicBezTo>
                  <a:pt x="3731" y="9656"/>
                  <a:pt x="3539" y="9590"/>
                  <a:pt x="3350" y="9590"/>
                </a:cubicBezTo>
                <a:cubicBezTo>
                  <a:pt x="3226" y="9590"/>
                  <a:pt x="3103" y="9619"/>
                  <a:pt x="2993" y="9678"/>
                </a:cubicBezTo>
                <a:lnTo>
                  <a:pt x="2590" y="9933"/>
                </a:lnTo>
                <a:lnTo>
                  <a:pt x="1847" y="8638"/>
                </a:lnTo>
                <a:lnTo>
                  <a:pt x="2293" y="8405"/>
                </a:lnTo>
                <a:cubicBezTo>
                  <a:pt x="2569" y="8235"/>
                  <a:pt x="2696" y="7917"/>
                  <a:pt x="2632" y="7619"/>
                </a:cubicBezTo>
                <a:cubicBezTo>
                  <a:pt x="2505" y="7004"/>
                  <a:pt x="2505" y="6388"/>
                  <a:pt x="2632" y="5773"/>
                </a:cubicBezTo>
                <a:cubicBezTo>
                  <a:pt x="2696" y="5476"/>
                  <a:pt x="2569" y="5136"/>
                  <a:pt x="2293" y="4988"/>
                </a:cubicBezTo>
                <a:lnTo>
                  <a:pt x="1868" y="4754"/>
                </a:lnTo>
                <a:lnTo>
                  <a:pt x="2611" y="3460"/>
                </a:lnTo>
                <a:lnTo>
                  <a:pt x="3035" y="3693"/>
                </a:lnTo>
                <a:cubicBezTo>
                  <a:pt x="3151" y="3764"/>
                  <a:pt x="3281" y="3798"/>
                  <a:pt x="3410" y="3798"/>
                </a:cubicBezTo>
                <a:cubicBezTo>
                  <a:pt x="3590" y="3798"/>
                  <a:pt x="3770" y="3732"/>
                  <a:pt x="3906" y="3608"/>
                </a:cubicBezTo>
                <a:cubicBezTo>
                  <a:pt x="4351" y="3184"/>
                  <a:pt x="4903" y="2865"/>
                  <a:pt x="5497" y="2674"/>
                </a:cubicBezTo>
                <a:cubicBezTo>
                  <a:pt x="5816" y="2590"/>
                  <a:pt x="6028" y="2292"/>
                  <a:pt x="6028" y="1974"/>
                </a:cubicBezTo>
                <a:lnTo>
                  <a:pt x="6028" y="1507"/>
                </a:lnTo>
                <a:close/>
                <a:moveTo>
                  <a:pt x="5264" y="0"/>
                </a:moveTo>
                <a:cubicBezTo>
                  <a:pt x="4839" y="0"/>
                  <a:pt x="4521" y="340"/>
                  <a:pt x="4521" y="743"/>
                </a:cubicBezTo>
                <a:lnTo>
                  <a:pt x="4521" y="1443"/>
                </a:lnTo>
                <a:cubicBezTo>
                  <a:pt x="4097" y="1634"/>
                  <a:pt x="3693" y="1868"/>
                  <a:pt x="3333" y="2144"/>
                </a:cubicBezTo>
                <a:lnTo>
                  <a:pt x="2717" y="1804"/>
                </a:lnTo>
                <a:cubicBezTo>
                  <a:pt x="2593" y="1731"/>
                  <a:pt x="2458" y="1696"/>
                  <a:pt x="2326" y="1696"/>
                </a:cubicBezTo>
                <a:cubicBezTo>
                  <a:pt x="2076" y="1696"/>
                  <a:pt x="1837" y="1823"/>
                  <a:pt x="1698" y="2059"/>
                </a:cubicBezTo>
                <a:lnTo>
                  <a:pt x="213" y="4627"/>
                </a:lnTo>
                <a:cubicBezTo>
                  <a:pt x="107" y="4797"/>
                  <a:pt x="85" y="5009"/>
                  <a:pt x="128" y="5200"/>
                </a:cubicBezTo>
                <a:cubicBezTo>
                  <a:pt x="192" y="5391"/>
                  <a:pt x="319" y="5561"/>
                  <a:pt x="489" y="5646"/>
                </a:cubicBezTo>
                <a:lnTo>
                  <a:pt x="1083" y="6006"/>
                </a:lnTo>
                <a:cubicBezTo>
                  <a:pt x="1040" y="6452"/>
                  <a:pt x="1040" y="6919"/>
                  <a:pt x="1083" y="7386"/>
                </a:cubicBezTo>
                <a:lnTo>
                  <a:pt x="489" y="7747"/>
                </a:lnTo>
                <a:cubicBezTo>
                  <a:pt x="128" y="7938"/>
                  <a:pt x="1" y="8405"/>
                  <a:pt x="213" y="8744"/>
                </a:cubicBezTo>
                <a:lnTo>
                  <a:pt x="1698" y="11334"/>
                </a:lnTo>
                <a:cubicBezTo>
                  <a:pt x="1783" y="11503"/>
                  <a:pt x="1953" y="11631"/>
                  <a:pt x="2144" y="11673"/>
                </a:cubicBezTo>
                <a:cubicBezTo>
                  <a:pt x="2205" y="11687"/>
                  <a:pt x="2267" y="11694"/>
                  <a:pt x="2330" y="11694"/>
                </a:cubicBezTo>
                <a:cubicBezTo>
                  <a:pt x="2465" y="11694"/>
                  <a:pt x="2601" y="11661"/>
                  <a:pt x="2717" y="11588"/>
                </a:cubicBezTo>
                <a:lnTo>
                  <a:pt x="3311" y="11249"/>
                </a:lnTo>
                <a:cubicBezTo>
                  <a:pt x="3693" y="11525"/>
                  <a:pt x="4097" y="11758"/>
                  <a:pt x="4521" y="11928"/>
                </a:cubicBezTo>
                <a:lnTo>
                  <a:pt x="4521" y="12649"/>
                </a:lnTo>
                <a:cubicBezTo>
                  <a:pt x="4521" y="13053"/>
                  <a:pt x="4839" y="13392"/>
                  <a:pt x="5264" y="13392"/>
                </a:cubicBezTo>
                <a:lnTo>
                  <a:pt x="8235" y="13392"/>
                </a:lnTo>
                <a:cubicBezTo>
                  <a:pt x="8638" y="13392"/>
                  <a:pt x="8978" y="13053"/>
                  <a:pt x="8978" y="12649"/>
                </a:cubicBezTo>
                <a:lnTo>
                  <a:pt x="8978" y="11949"/>
                </a:lnTo>
                <a:cubicBezTo>
                  <a:pt x="9402" y="11758"/>
                  <a:pt x="9806" y="11525"/>
                  <a:pt x="10166" y="11249"/>
                </a:cubicBezTo>
                <a:lnTo>
                  <a:pt x="10782" y="11588"/>
                </a:lnTo>
                <a:cubicBezTo>
                  <a:pt x="10898" y="11661"/>
                  <a:pt x="11024" y="11694"/>
                  <a:pt x="11153" y="11694"/>
                </a:cubicBezTo>
                <a:cubicBezTo>
                  <a:pt x="11213" y="11694"/>
                  <a:pt x="11273" y="11687"/>
                  <a:pt x="11334" y="11673"/>
                </a:cubicBezTo>
                <a:cubicBezTo>
                  <a:pt x="11525" y="11609"/>
                  <a:pt x="11695" y="11482"/>
                  <a:pt x="11779" y="11312"/>
                </a:cubicBezTo>
                <a:lnTo>
                  <a:pt x="13265" y="8744"/>
                </a:lnTo>
                <a:cubicBezTo>
                  <a:pt x="13477" y="8383"/>
                  <a:pt x="13350" y="7938"/>
                  <a:pt x="13010" y="7726"/>
                </a:cubicBezTo>
                <a:lnTo>
                  <a:pt x="12395" y="7365"/>
                </a:lnTo>
                <a:cubicBezTo>
                  <a:pt x="12459" y="6919"/>
                  <a:pt x="12459" y="6452"/>
                  <a:pt x="12395" y="5985"/>
                </a:cubicBezTo>
                <a:lnTo>
                  <a:pt x="13010" y="5646"/>
                </a:lnTo>
                <a:cubicBezTo>
                  <a:pt x="13180" y="5540"/>
                  <a:pt x="13307" y="5370"/>
                  <a:pt x="13350" y="5200"/>
                </a:cubicBezTo>
                <a:cubicBezTo>
                  <a:pt x="13414" y="5009"/>
                  <a:pt x="13371" y="4797"/>
                  <a:pt x="13286" y="4627"/>
                </a:cubicBezTo>
                <a:lnTo>
                  <a:pt x="11801" y="2059"/>
                </a:lnTo>
                <a:cubicBezTo>
                  <a:pt x="11662" y="1823"/>
                  <a:pt x="11423" y="1696"/>
                  <a:pt x="11173" y="1696"/>
                </a:cubicBezTo>
                <a:cubicBezTo>
                  <a:pt x="11041" y="1696"/>
                  <a:pt x="10906" y="1731"/>
                  <a:pt x="10782" y="1804"/>
                </a:cubicBezTo>
                <a:lnTo>
                  <a:pt x="10166" y="2144"/>
                </a:lnTo>
                <a:cubicBezTo>
                  <a:pt x="9806" y="1868"/>
                  <a:pt x="9402" y="1634"/>
                  <a:pt x="8978" y="1443"/>
                </a:cubicBezTo>
                <a:lnTo>
                  <a:pt x="8978" y="743"/>
                </a:lnTo>
                <a:cubicBezTo>
                  <a:pt x="8978" y="340"/>
                  <a:pt x="8638" y="0"/>
                  <a:pt x="8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38"/>
          <p:cNvSpPr/>
          <p:nvPr/>
        </p:nvSpPr>
        <p:spPr>
          <a:xfrm>
            <a:off x="2261851" y="1927060"/>
            <a:ext cx="110469" cy="94631"/>
          </a:xfrm>
          <a:custGeom>
            <a:avLst/>
            <a:gdLst/>
            <a:ahLst/>
            <a:cxnLst/>
            <a:rect l="l" t="t" r="r" b="b"/>
            <a:pathLst>
              <a:path w="6368" h="5455" extrusionOk="0">
                <a:moveTo>
                  <a:pt x="3640" y="1478"/>
                </a:moveTo>
                <a:cubicBezTo>
                  <a:pt x="4272" y="1478"/>
                  <a:pt x="4881" y="1971"/>
                  <a:pt x="4881" y="2717"/>
                </a:cubicBezTo>
                <a:cubicBezTo>
                  <a:pt x="4881" y="3417"/>
                  <a:pt x="4330" y="3969"/>
                  <a:pt x="3651" y="3969"/>
                </a:cubicBezTo>
                <a:cubicBezTo>
                  <a:pt x="2547" y="3969"/>
                  <a:pt x="1995" y="2632"/>
                  <a:pt x="2780" y="1846"/>
                </a:cubicBezTo>
                <a:cubicBezTo>
                  <a:pt x="3028" y="1592"/>
                  <a:pt x="3337" y="1478"/>
                  <a:pt x="3640" y="1478"/>
                </a:cubicBezTo>
                <a:close/>
                <a:moveTo>
                  <a:pt x="3651" y="0"/>
                </a:moveTo>
                <a:cubicBezTo>
                  <a:pt x="1210" y="0"/>
                  <a:pt x="0" y="2929"/>
                  <a:pt x="1719" y="4648"/>
                </a:cubicBezTo>
                <a:cubicBezTo>
                  <a:pt x="2276" y="5205"/>
                  <a:pt x="2960" y="5454"/>
                  <a:pt x="3630" y="5454"/>
                </a:cubicBezTo>
                <a:cubicBezTo>
                  <a:pt x="5028" y="5454"/>
                  <a:pt x="6367" y="4367"/>
                  <a:pt x="6367" y="2717"/>
                </a:cubicBezTo>
                <a:cubicBezTo>
                  <a:pt x="6367" y="1210"/>
                  <a:pt x="5157" y="0"/>
                  <a:pt x="3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38"/>
          <p:cNvSpPr/>
          <p:nvPr/>
        </p:nvSpPr>
        <p:spPr>
          <a:xfrm>
            <a:off x="2153239" y="1858207"/>
            <a:ext cx="30202" cy="25865"/>
          </a:xfrm>
          <a:custGeom>
            <a:avLst/>
            <a:gdLst/>
            <a:ahLst/>
            <a:cxnLst/>
            <a:rect l="l" t="t" r="r" b="b"/>
            <a:pathLst>
              <a:path w="1741" h="1491" extrusionOk="0">
                <a:moveTo>
                  <a:pt x="998" y="0"/>
                </a:moveTo>
                <a:cubicBezTo>
                  <a:pt x="319" y="0"/>
                  <a:pt x="0" y="807"/>
                  <a:pt x="467" y="1274"/>
                </a:cubicBezTo>
                <a:cubicBezTo>
                  <a:pt x="617" y="1423"/>
                  <a:pt x="801" y="1490"/>
                  <a:pt x="983" y="1490"/>
                </a:cubicBezTo>
                <a:cubicBezTo>
                  <a:pt x="1368" y="1490"/>
                  <a:pt x="1741" y="1190"/>
                  <a:pt x="1741" y="743"/>
                </a:cubicBezTo>
                <a:cubicBezTo>
                  <a:pt x="1741" y="340"/>
                  <a:pt x="1401"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38"/>
          <p:cNvSpPr/>
          <p:nvPr/>
        </p:nvSpPr>
        <p:spPr>
          <a:xfrm>
            <a:off x="2462492" y="1858207"/>
            <a:ext cx="30219" cy="25865"/>
          </a:xfrm>
          <a:custGeom>
            <a:avLst/>
            <a:gdLst/>
            <a:ahLst/>
            <a:cxnLst/>
            <a:rect l="l" t="t" r="r" b="b"/>
            <a:pathLst>
              <a:path w="1742" h="1491" extrusionOk="0">
                <a:moveTo>
                  <a:pt x="998" y="0"/>
                </a:moveTo>
                <a:cubicBezTo>
                  <a:pt x="340" y="0"/>
                  <a:pt x="1" y="807"/>
                  <a:pt x="468" y="1274"/>
                </a:cubicBezTo>
                <a:cubicBezTo>
                  <a:pt x="617" y="1423"/>
                  <a:pt x="802" y="1490"/>
                  <a:pt x="984" y="1490"/>
                </a:cubicBezTo>
                <a:cubicBezTo>
                  <a:pt x="1369" y="1490"/>
                  <a:pt x="1741" y="1190"/>
                  <a:pt x="1741" y="743"/>
                </a:cubicBezTo>
                <a:cubicBezTo>
                  <a:pt x="1741" y="340"/>
                  <a:pt x="1423" y="0"/>
                  <a:pt x="9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38"/>
          <p:cNvSpPr/>
          <p:nvPr/>
        </p:nvSpPr>
        <p:spPr>
          <a:xfrm>
            <a:off x="2153239" y="2064747"/>
            <a:ext cx="30202" cy="25865"/>
          </a:xfrm>
          <a:custGeom>
            <a:avLst/>
            <a:gdLst/>
            <a:ahLst/>
            <a:cxnLst/>
            <a:rect l="l" t="t" r="r" b="b"/>
            <a:pathLst>
              <a:path w="1741" h="1491" extrusionOk="0">
                <a:moveTo>
                  <a:pt x="998" y="1"/>
                </a:moveTo>
                <a:cubicBezTo>
                  <a:pt x="319" y="1"/>
                  <a:pt x="0" y="807"/>
                  <a:pt x="467" y="1274"/>
                </a:cubicBezTo>
                <a:cubicBezTo>
                  <a:pt x="617" y="1424"/>
                  <a:pt x="799" y="1490"/>
                  <a:pt x="979" y="1490"/>
                </a:cubicBezTo>
                <a:cubicBezTo>
                  <a:pt x="1359" y="1490"/>
                  <a:pt x="1726" y="1190"/>
                  <a:pt x="1741" y="743"/>
                </a:cubicBezTo>
                <a:cubicBezTo>
                  <a:pt x="1741" y="340"/>
                  <a:pt x="1401"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38"/>
          <p:cNvSpPr/>
          <p:nvPr/>
        </p:nvSpPr>
        <p:spPr>
          <a:xfrm>
            <a:off x="2462492" y="2064747"/>
            <a:ext cx="30219" cy="25865"/>
          </a:xfrm>
          <a:custGeom>
            <a:avLst/>
            <a:gdLst/>
            <a:ahLst/>
            <a:cxnLst/>
            <a:rect l="l" t="t" r="r" b="b"/>
            <a:pathLst>
              <a:path w="1742" h="1491" extrusionOk="0">
                <a:moveTo>
                  <a:pt x="998" y="1"/>
                </a:moveTo>
                <a:cubicBezTo>
                  <a:pt x="340" y="1"/>
                  <a:pt x="1" y="807"/>
                  <a:pt x="468" y="1274"/>
                </a:cubicBezTo>
                <a:cubicBezTo>
                  <a:pt x="617" y="1424"/>
                  <a:pt x="802" y="1490"/>
                  <a:pt x="984" y="1490"/>
                </a:cubicBezTo>
                <a:cubicBezTo>
                  <a:pt x="1369" y="1490"/>
                  <a:pt x="1741" y="1190"/>
                  <a:pt x="1741" y="743"/>
                </a:cubicBezTo>
                <a:cubicBezTo>
                  <a:pt x="1741" y="340"/>
                  <a:pt x="142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72"/>
        <p:cNvGrpSpPr/>
        <p:nvPr/>
      </p:nvGrpSpPr>
      <p:grpSpPr>
        <a:xfrm>
          <a:off x="0" y="0"/>
          <a:ext cx="0" cy="0"/>
          <a:chOff x="0" y="0"/>
          <a:chExt cx="0" cy="0"/>
        </a:xfrm>
      </p:grpSpPr>
      <p:sp>
        <p:nvSpPr>
          <p:cNvPr id="3673" name="Google Shape;3673;p139"/>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3674" name="Google Shape;3674;p139"/>
          <p:cNvGrpSpPr/>
          <p:nvPr/>
        </p:nvGrpSpPr>
        <p:grpSpPr>
          <a:xfrm>
            <a:off x="6076931" y="1776903"/>
            <a:ext cx="1313521" cy="2002111"/>
            <a:chOff x="1056975" y="2107425"/>
            <a:chExt cx="735125" cy="1127950"/>
          </a:xfrm>
        </p:grpSpPr>
        <p:sp>
          <p:nvSpPr>
            <p:cNvPr id="3675" name="Google Shape;3675;p139"/>
            <p:cNvSpPr/>
            <p:nvPr/>
          </p:nvSpPr>
          <p:spPr>
            <a:xfrm>
              <a:off x="1202200" y="2147025"/>
              <a:ext cx="200425" cy="207675"/>
            </a:xfrm>
            <a:custGeom>
              <a:avLst/>
              <a:gdLst/>
              <a:ahLst/>
              <a:cxnLst/>
              <a:rect l="l" t="t" r="r" b="b"/>
              <a:pathLst>
                <a:path w="8017" h="8307" extrusionOk="0">
                  <a:moveTo>
                    <a:pt x="4552" y="1"/>
                  </a:moveTo>
                  <a:cubicBezTo>
                    <a:pt x="3958" y="1"/>
                    <a:pt x="3553" y="225"/>
                    <a:pt x="3457" y="716"/>
                  </a:cubicBezTo>
                  <a:cubicBezTo>
                    <a:pt x="3284" y="1594"/>
                    <a:pt x="3231" y="2099"/>
                    <a:pt x="2500" y="2484"/>
                  </a:cubicBezTo>
                  <a:cubicBezTo>
                    <a:pt x="1782" y="2856"/>
                    <a:pt x="1503" y="3760"/>
                    <a:pt x="1436" y="4345"/>
                  </a:cubicBezTo>
                  <a:cubicBezTo>
                    <a:pt x="1356" y="4943"/>
                    <a:pt x="1317" y="6020"/>
                    <a:pt x="652" y="6552"/>
                  </a:cubicBezTo>
                  <a:cubicBezTo>
                    <a:pt x="0" y="7084"/>
                    <a:pt x="120" y="8307"/>
                    <a:pt x="120" y="8307"/>
                  </a:cubicBezTo>
                  <a:cubicBezTo>
                    <a:pt x="120" y="8307"/>
                    <a:pt x="7684" y="7429"/>
                    <a:pt x="7857" y="6552"/>
                  </a:cubicBezTo>
                  <a:cubicBezTo>
                    <a:pt x="8016" y="5675"/>
                    <a:pt x="6926" y="4771"/>
                    <a:pt x="7245" y="4332"/>
                  </a:cubicBezTo>
                  <a:cubicBezTo>
                    <a:pt x="7564" y="3893"/>
                    <a:pt x="7485" y="3362"/>
                    <a:pt x="7245" y="2936"/>
                  </a:cubicBezTo>
                  <a:cubicBezTo>
                    <a:pt x="7006" y="2498"/>
                    <a:pt x="7312" y="2351"/>
                    <a:pt x="7485" y="1514"/>
                  </a:cubicBezTo>
                  <a:cubicBezTo>
                    <a:pt x="7657" y="690"/>
                    <a:pt x="7086" y="730"/>
                    <a:pt x="6248" y="397"/>
                  </a:cubicBezTo>
                  <a:cubicBezTo>
                    <a:pt x="5604" y="140"/>
                    <a:pt x="5020" y="1"/>
                    <a:pt x="4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39"/>
            <p:cNvSpPr/>
            <p:nvPr/>
          </p:nvSpPr>
          <p:spPr>
            <a:xfrm>
              <a:off x="15438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39"/>
            <p:cNvSpPr/>
            <p:nvPr/>
          </p:nvSpPr>
          <p:spPr>
            <a:xfrm>
              <a:off x="1735250" y="2565050"/>
              <a:ext cx="56850" cy="670325"/>
            </a:xfrm>
            <a:custGeom>
              <a:avLst/>
              <a:gdLst/>
              <a:ahLst/>
              <a:cxnLst/>
              <a:rect l="l" t="t" r="r" b="b"/>
              <a:pathLst>
                <a:path w="2274" h="26813" fill="none" extrusionOk="0">
                  <a:moveTo>
                    <a:pt x="1"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39"/>
            <p:cNvSpPr/>
            <p:nvPr/>
          </p:nvSpPr>
          <p:spPr>
            <a:xfrm>
              <a:off x="1473725" y="2615150"/>
              <a:ext cx="161525" cy="144325"/>
            </a:xfrm>
            <a:custGeom>
              <a:avLst/>
              <a:gdLst/>
              <a:ahLst/>
              <a:cxnLst/>
              <a:rect l="l" t="t" r="r" b="b"/>
              <a:pathLst>
                <a:path w="6461" h="5773" extrusionOk="0">
                  <a:moveTo>
                    <a:pt x="1005" y="0"/>
                  </a:moveTo>
                  <a:cubicBezTo>
                    <a:pt x="726" y="0"/>
                    <a:pt x="558" y="3"/>
                    <a:pt x="558" y="3"/>
                  </a:cubicBezTo>
                  <a:lnTo>
                    <a:pt x="0" y="5773"/>
                  </a:lnTo>
                  <a:lnTo>
                    <a:pt x="4280" y="5773"/>
                  </a:lnTo>
                  <a:lnTo>
                    <a:pt x="6460" y="734"/>
                  </a:lnTo>
                  <a:cubicBezTo>
                    <a:pt x="5669" y="62"/>
                    <a:pt x="2241" y="0"/>
                    <a:pt x="1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39"/>
            <p:cNvSpPr/>
            <p:nvPr/>
          </p:nvSpPr>
          <p:spPr>
            <a:xfrm>
              <a:off x="1562775" y="2626900"/>
              <a:ext cx="179475" cy="604675"/>
            </a:xfrm>
            <a:custGeom>
              <a:avLst/>
              <a:gdLst/>
              <a:ahLst/>
              <a:cxnLst/>
              <a:rect l="l" t="t" r="r" b="b"/>
              <a:pathLst>
                <a:path w="7179" h="24187" extrusionOk="0">
                  <a:moveTo>
                    <a:pt x="2114" y="0"/>
                  </a:moveTo>
                  <a:cubicBezTo>
                    <a:pt x="2035" y="0"/>
                    <a:pt x="1955" y="9"/>
                    <a:pt x="1875" y="25"/>
                  </a:cubicBezTo>
                  <a:cubicBezTo>
                    <a:pt x="532" y="304"/>
                    <a:pt x="1" y="2258"/>
                    <a:pt x="27" y="4040"/>
                  </a:cubicBezTo>
                  <a:cubicBezTo>
                    <a:pt x="67" y="5834"/>
                    <a:pt x="998" y="10434"/>
                    <a:pt x="1503" y="12148"/>
                  </a:cubicBezTo>
                  <a:cubicBezTo>
                    <a:pt x="2008" y="13877"/>
                    <a:pt x="3563" y="20031"/>
                    <a:pt x="3563" y="20031"/>
                  </a:cubicBezTo>
                  <a:cubicBezTo>
                    <a:pt x="3563" y="20031"/>
                    <a:pt x="3364" y="20337"/>
                    <a:pt x="3111" y="21188"/>
                  </a:cubicBezTo>
                  <a:cubicBezTo>
                    <a:pt x="2872" y="22039"/>
                    <a:pt x="3457" y="23594"/>
                    <a:pt x="3457" y="23594"/>
                  </a:cubicBezTo>
                  <a:lnTo>
                    <a:pt x="3895" y="23674"/>
                  </a:lnTo>
                  <a:lnTo>
                    <a:pt x="3616" y="21813"/>
                  </a:lnTo>
                  <a:lnTo>
                    <a:pt x="3616" y="21813"/>
                  </a:lnTo>
                  <a:cubicBezTo>
                    <a:pt x="3616" y="21813"/>
                    <a:pt x="4853" y="23448"/>
                    <a:pt x="5238" y="23687"/>
                  </a:cubicBezTo>
                  <a:cubicBezTo>
                    <a:pt x="5534" y="23870"/>
                    <a:pt x="6313" y="24186"/>
                    <a:pt x="6739" y="24186"/>
                  </a:cubicBezTo>
                  <a:cubicBezTo>
                    <a:pt x="6869" y="24186"/>
                    <a:pt x="6966" y="24157"/>
                    <a:pt x="7006" y="24086"/>
                  </a:cubicBezTo>
                  <a:cubicBezTo>
                    <a:pt x="7179" y="23793"/>
                    <a:pt x="6262" y="22942"/>
                    <a:pt x="6262" y="22942"/>
                  </a:cubicBezTo>
                  <a:lnTo>
                    <a:pt x="5251" y="20762"/>
                  </a:lnTo>
                  <a:cubicBezTo>
                    <a:pt x="5092" y="19845"/>
                    <a:pt x="5012" y="6113"/>
                    <a:pt x="4733" y="4106"/>
                  </a:cubicBezTo>
                  <a:cubicBezTo>
                    <a:pt x="4482" y="2201"/>
                    <a:pt x="3416" y="0"/>
                    <a:pt x="2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39"/>
            <p:cNvSpPr/>
            <p:nvPr/>
          </p:nvSpPr>
          <p:spPr>
            <a:xfrm>
              <a:off x="1634550" y="3136300"/>
              <a:ext cx="107700" cy="95275"/>
            </a:xfrm>
            <a:custGeom>
              <a:avLst/>
              <a:gdLst/>
              <a:ahLst/>
              <a:cxnLst/>
              <a:rect l="l" t="t" r="r" b="b"/>
              <a:pathLst>
                <a:path w="4308" h="3811" extrusionOk="0">
                  <a:moveTo>
                    <a:pt x="519" y="1"/>
                  </a:moveTo>
                  <a:cubicBezTo>
                    <a:pt x="453" y="187"/>
                    <a:pt x="360" y="453"/>
                    <a:pt x="240" y="812"/>
                  </a:cubicBezTo>
                  <a:cubicBezTo>
                    <a:pt x="1" y="1663"/>
                    <a:pt x="586" y="3218"/>
                    <a:pt x="586" y="3218"/>
                  </a:cubicBezTo>
                  <a:lnTo>
                    <a:pt x="1024" y="3298"/>
                  </a:lnTo>
                  <a:lnTo>
                    <a:pt x="745" y="1437"/>
                  </a:lnTo>
                  <a:lnTo>
                    <a:pt x="745" y="1437"/>
                  </a:lnTo>
                  <a:cubicBezTo>
                    <a:pt x="745" y="1437"/>
                    <a:pt x="1982" y="3072"/>
                    <a:pt x="2367" y="3311"/>
                  </a:cubicBezTo>
                  <a:cubicBezTo>
                    <a:pt x="2663" y="3494"/>
                    <a:pt x="3442" y="3810"/>
                    <a:pt x="3868" y="3810"/>
                  </a:cubicBezTo>
                  <a:cubicBezTo>
                    <a:pt x="3998" y="3810"/>
                    <a:pt x="4095" y="3781"/>
                    <a:pt x="4135" y="3710"/>
                  </a:cubicBezTo>
                  <a:cubicBezTo>
                    <a:pt x="4308" y="3417"/>
                    <a:pt x="3391" y="2566"/>
                    <a:pt x="3391" y="2566"/>
                  </a:cubicBezTo>
                  <a:lnTo>
                    <a:pt x="2553" y="732"/>
                  </a:lnTo>
                  <a:lnTo>
                    <a:pt x="2380" y="838"/>
                  </a:lnTo>
                  <a:cubicBezTo>
                    <a:pt x="2216" y="939"/>
                    <a:pt x="2032" y="989"/>
                    <a:pt x="1851" y="989"/>
                  </a:cubicBezTo>
                  <a:cubicBezTo>
                    <a:pt x="1578" y="989"/>
                    <a:pt x="1309" y="876"/>
                    <a:pt x="1118" y="652"/>
                  </a:cubicBezTo>
                  <a:lnTo>
                    <a:pt x="5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39"/>
            <p:cNvSpPr/>
            <p:nvPr/>
          </p:nvSpPr>
          <p:spPr>
            <a:xfrm>
              <a:off x="1056975" y="2369975"/>
              <a:ext cx="424400" cy="425525"/>
            </a:xfrm>
            <a:custGeom>
              <a:avLst/>
              <a:gdLst/>
              <a:ahLst/>
              <a:cxnLst/>
              <a:rect l="l" t="t" r="r" b="b"/>
              <a:pathLst>
                <a:path w="16976" h="17021" extrusionOk="0">
                  <a:moveTo>
                    <a:pt x="6966" y="0"/>
                  </a:moveTo>
                  <a:cubicBezTo>
                    <a:pt x="3935" y="0"/>
                    <a:pt x="2872" y="771"/>
                    <a:pt x="2234" y="2978"/>
                  </a:cubicBezTo>
                  <a:cubicBezTo>
                    <a:pt x="1609" y="5198"/>
                    <a:pt x="0" y="13851"/>
                    <a:pt x="2234" y="15580"/>
                  </a:cubicBezTo>
                  <a:cubicBezTo>
                    <a:pt x="3909" y="16858"/>
                    <a:pt x="6693" y="17021"/>
                    <a:pt x="9064" y="17021"/>
                  </a:cubicBezTo>
                  <a:cubicBezTo>
                    <a:pt x="9873" y="17021"/>
                    <a:pt x="10634" y="17002"/>
                    <a:pt x="11286" y="17002"/>
                  </a:cubicBezTo>
                  <a:lnTo>
                    <a:pt x="16976" y="17002"/>
                  </a:lnTo>
                  <a:lnTo>
                    <a:pt x="6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39"/>
            <p:cNvSpPr/>
            <p:nvPr/>
          </p:nvSpPr>
          <p:spPr>
            <a:xfrm>
              <a:off x="1149700" y="2781725"/>
              <a:ext cx="258900" cy="410775"/>
            </a:xfrm>
            <a:custGeom>
              <a:avLst/>
              <a:gdLst/>
              <a:ahLst/>
              <a:cxnLst/>
              <a:rect l="l" t="t" r="r" b="b"/>
              <a:pathLst>
                <a:path w="10356" h="16431" extrusionOk="0">
                  <a:moveTo>
                    <a:pt x="4826" y="0"/>
                  </a:moveTo>
                  <a:lnTo>
                    <a:pt x="4826" y="10688"/>
                  </a:lnTo>
                  <a:cubicBezTo>
                    <a:pt x="4826" y="13360"/>
                    <a:pt x="2672" y="15526"/>
                    <a:pt x="0" y="15526"/>
                  </a:cubicBezTo>
                  <a:lnTo>
                    <a:pt x="0" y="16430"/>
                  </a:lnTo>
                  <a:lnTo>
                    <a:pt x="10356" y="16430"/>
                  </a:lnTo>
                  <a:lnTo>
                    <a:pt x="10356" y="15526"/>
                  </a:lnTo>
                  <a:cubicBezTo>
                    <a:pt x="7684" y="15526"/>
                    <a:pt x="5530" y="13360"/>
                    <a:pt x="5530" y="10688"/>
                  </a:cubicBezTo>
                  <a:lnTo>
                    <a:pt x="55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39"/>
            <p:cNvSpPr/>
            <p:nvPr/>
          </p:nvSpPr>
          <p:spPr>
            <a:xfrm>
              <a:off x="1290450" y="2181875"/>
              <a:ext cx="82250" cy="115325"/>
            </a:xfrm>
            <a:custGeom>
              <a:avLst/>
              <a:gdLst/>
              <a:ahLst/>
              <a:cxnLst/>
              <a:rect l="l" t="t" r="r" b="b"/>
              <a:pathLst>
                <a:path w="3290" h="4613" extrusionOk="0">
                  <a:moveTo>
                    <a:pt x="2745" y="0"/>
                  </a:moveTo>
                  <a:cubicBezTo>
                    <a:pt x="2745" y="0"/>
                    <a:pt x="2160" y="824"/>
                    <a:pt x="1176" y="1037"/>
                  </a:cubicBezTo>
                  <a:cubicBezTo>
                    <a:pt x="977" y="1090"/>
                    <a:pt x="831" y="1236"/>
                    <a:pt x="791" y="1436"/>
                  </a:cubicBezTo>
                  <a:lnTo>
                    <a:pt x="711" y="1768"/>
                  </a:lnTo>
                  <a:cubicBezTo>
                    <a:pt x="711" y="1768"/>
                    <a:pt x="578" y="997"/>
                    <a:pt x="392" y="917"/>
                  </a:cubicBezTo>
                  <a:cubicBezTo>
                    <a:pt x="349" y="898"/>
                    <a:pt x="309" y="889"/>
                    <a:pt x="272" y="889"/>
                  </a:cubicBezTo>
                  <a:cubicBezTo>
                    <a:pt x="102" y="889"/>
                    <a:pt x="0" y="1082"/>
                    <a:pt x="33" y="1409"/>
                  </a:cubicBezTo>
                  <a:cubicBezTo>
                    <a:pt x="60" y="1808"/>
                    <a:pt x="472" y="1941"/>
                    <a:pt x="472" y="1941"/>
                  </a:cubicBezTo>
                  <a:lnTo>
                    <a:pt x="206" y="4121"/>
                  </a:lnTo>
                  <a:lnTo>
                    <a:pt x="2173" y="4613"/>
                  </a:lnTo>
                  <a:lnTo>
                    <a:pt x="2173" y="3177"/>
                  </a:lnTo>
                  <a:cubicBezTo>
                    <a:pt x="2179" y="3178"/>
                    <a:pt x="2185" y="3178"/>
                    <a:pt x="2191" y="3178"/>
                  </a:cubicBezTo>
                  <a:cubicBezTo>
                    <a:pt x="2496" y="3178"/>
                    <a:pt x="2921" y="2851"/>
                    <a:pt x="3064" y="2459"/>
                  </a:cubicBezTo>
                  <a:cubicBezTo>
                    <a:pt x="3210" y="2061"/>
                    <a:pt x="3024" y="1795"/>
                    <a:pt x="3130" y="1542"/>
                  </a:cubicBezTo>
                  <a:cubicBezTo>
                    <a:pt x="3290" y="1143"/>
                    <a:pt x="3184" y="293"/>
                    <a:pt x="2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39"/>
            <p:cNvSpPr/>
            <p:nvPr/>
          </p:nvSpPr>
          <p:spPr>
            <a:xfrm>
              <a:off x="1336450" y="2236375"/>
              <a:ext cx="23625" cy="10325"/>
            </a:xfrm>
            <a:custGeom>
              <a:avLst/>
              <a:gdLst/>
              <a:ahLst/>
              <a:cxnLst/>
              <a:rect l="l" t="t" r="r" b="b"/>
              <a:pathLst>
                <a:path w="945" h="413" extrusionOk="0">
                  <a:moveTo>
                    <a:pt x="1" y="0"/>
                  </a:moveTo>
                  <a:lnTo>
                    <a:pt x="1" y="0"/>
                  </a:lnTo>
                  <a:cubicBezTo>
                    <a:pt x="1" y="0"/>
                    <a:pt x="67" y="412"/>
                    <a:pt x="479" y="412"/>
                  </a:cubicBezTo>
                  <a:cubicBezTo>
                    <a:pt x="878" y="412"/>
                    <a:pt x="945" y="160"/>
                    <a:pt x="945" y="160"/>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39"/>
            <p:cNvSpPr/>
            <p:nvPr/>
          </p:nvSpPr>
          <p:spPr>
            <a:xfrm>
              <a:off x="1349750" y="2222750"/>
              <a:ext cx="4025" cy="10000"/>
            </a:xfrm>
            <a:custGeom>
              <a:avLst/>
              <a:gdLst/>
              <a:ahLst/>
              <a:cxnLst/>
              <a:rect l="l" t="t" r="r" b="b"/>
              <a:pathLst>
                <a:path w="161" h="400" fill="none" extrusionOk="0">
                  <a:moveTo>
                    <a:pt x="1" y="399"/>
                  </a:moveTo>
                  <a:lnTo>
                    <a:pt x="160" y="399"/>
                  </a:lnTo>
                  <a:lnTo>
                    <a:pt x="16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39"/>
            <p:cNvSpPr/>
            <p:nvPr/>
          </p:nvSpPr>
          <p:spPr>
            <a:xfrm>
              <a:off x="1360050" y="2207450"/>
              <a:ext cx="10325" cy="3350"/>
            </a:xfrm>
            <a:custGeom>
              <a:avLst/>
              <a:gdLst/>
              <a:ahLst/>
              <a:cxnLst/>
              <a:rect l="l" t="t" r="r" b="b"/>
              <a:pathLst>
                <a:path w="413" h="134" fill="none" extrusionOk="0">
                  <a:moveTo>
                    <a:pt x="1" y="1"/>
                  </a:moveTo>
                  <a:lnTo>
                    <a:pt x="413" y="134"/>
                  </a:ln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39"/>
            <p:cNvSpPr/>
            <p:nvPr/>
          </p:nvSpPr>
          <p:spPr>
            <a:xfrm>
              <a:off x="1338450" y="2203800"/>
              <a:ext cx="11325" cy="1700"/>
            </a:xfrm>
            <a:custGeom>
              <a:avLst/>
              <a:gdLst/>
              <a:ahLst/>
              <a:cxnLst/>
              <a:rect l="l" t="t" r="r" b="b"/>
              <a:pathLst>
                <a:path w="453" h="68" fill="none" extrusionOk="0">
                  <a:moveTo>
                    <a:pt x="453" y="67"/>
                  </a:moveTo>
                  <a:cubicBezTo>
                    <a:pt x="453" y="67"/>
                    <a:pt x="227" y="1"/>
                    <a:pt x="1" y="14"/>
                  </a:cubicBezTo>
                </a:path>
              </a:pathLst>
            </a:custGeom>
            <a:noFill/>
            <a:ln w="2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39"/>
            <p:cNvSpPr/>
            <p:nvPr/>
          </p:nvSpPr>
          <p:spPr>
            <a:xfrm>
              <a:off x="1304225" y="2239025"/>
              <a:ext cx="40575" cy="32600"/>
            </a:xfrm>
            <a:custGeom>
              <a:avLst/>
              <a:gdLst/>
              <a:ahLst/>
              <a:cxnLst/>
              <a:rect l="l" t="t" r="r" b="b"/>
              <a:pathLst>
                <a:path w="1623" h="1304" extrusionOk="0">
                  <a:moveTo>
                    <a:pt x="280" y="1"/>
                  </a:moveTo>
                  <a:cubicBezTo>
                    <a:pt x="280" y="1"/>
                    <a:pt x="1" y="1131"/>
                    <a:pt x="1622" y="1303"/>
                  </a:cubicBezTo>
                  <a:lnTo>
                    <a:pt x="1622" y="891"/>
                  </a:lnTo>
                  <a:cubicBezTo>
                    <a:pt x="1584" y="896"/>
                    <a:pt x="1546" y="899"/>
                    <a:pt x="1508" y="899"/>
                  </a:cubicBezTo>
                  <a:cubicBezTo>
                    <a:pt x="936" y="899"/>
                    <a:pt x="392" y="362"/>
                    <a:pt x="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39"/>
            <p:cNvSpPr/>
            <p:nvPr/>
          </p:nvSpPr>
          <p:spPr>
            <a:xfrm>
              <a:off x="1278975" y="2269925"/>
              <a:ext cx="174500" cy="335675"/>
            </a:xfrm>
            <a:custGeom>
              <a:avLst/>
              <a:gdLst/>
              <a:ahLst/>
              <a:cxnLst/>
              <a:rect l="l" t="t" r="r" b="b"/>
              <a:pathLst>
                <a:path w="6980" h="13427" extrusionOk="0">
                  <a:moveTo>
                    <a:pt x="673" y="0"/>
                  </a:moveTo>
                  <a:cubicBezTo>
                    <a:pt x="596" y="0"/>
                    <a:pt x="492" y="20"/>
                    <a:pt x="412" y="107"/>
                  </a:cubicBezTo>
                  <a:cubicBezTo>
                    <a:pt x="266" y="253"/>
                    <a:pt x="333" y="719"/>
                    <a:pt x="333" y="719"/>
                  </a:cubicBezTo>
                  <a:lnTo>
                    <a:pt x="0" y="905"/>
                  </a:lnTo>
                  <a:lnTo>
                    <a:pt x="346" y="1250"/>
                  </a:lnTo>
                  <a:lnTo>
                    <a:pt x="346" y="13427"/>
                  </a:lnTo>
                  <a:lnTo>
                    <a:pt x="6979" y="13294"/>
                  </a:lnTo>
                  <a:lnTo>
                    <a:pt x="3975" y="1450"/>
                  </a:lnTo>
                  <a:lnTo>
                    <a:pt x="3204" y="971"/>
                  </a:lnTo>
                  <a:cubicBezTo>
                    <a:pt x="3204" y="971"/>
                    <a:pt x="3217" y="652"/>
                    <a:pt x="3137" y="440"/>
                  </a:cubicBezTo>
                  <a:cubicBezTo>
                    <a:pt x="3079" y="285"/>
                    <a:pt x="2839" y="264"/>
                    <a:pt x="2712" y="264"/>
                  </a:cubicBezTo>
                  <a:cubicBezTo>
                    <a:pt x="2664" y="264"/>
                    <a:pt x="2632" y="267"/>
                    <a:pt x="2632" y="267"/>
                  </a:cubicBezTo>
                  <a:lnTo>
                    <a:pt x="2632" y="559"/>
                  </a:lnTo>
                  <a:cubicBezTo>
                    <a:pt x="2632" y="702"/>
                    <a:pt x="2450" y="765"/>
                    <a:pt x="2200" y="765"/>
                  </a:cubicBezTo>
                  <a:cubicBezTo>
                    <a:pt x="1637" y="765"/>
                    <a:pt x="729" y="447"/>
                    <a:pt x="785" y="14"/>
                  </a:cubicBezTo>
                  <a:cubicBezTo>
                    <a:pt x="785" y="14"/>
                    <a:pt x="738" y="0"/>
                    <a:pt x="6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39"/>
            <p:cNvSpPr/>
            <p:nvPr/>
          </p:nvSpPr>
          <p:spPr>
            <a:xfrm>
              <a:off x="1320175" y="2297175"/>
              <a:ext cx="38250" cy="19300"/>
            </a:xfrm>
            <a:custGeom>
              <a:avLst/>
              <a:gdLst/>
              <a:ahLst/>
              <a:cxnLst/>
              <a:rect l="l" t="t" r="r" b="b"/>
              <a:pathLst>
                <a:path w="1530" h="772" fill="none" extrusionOk="0">
                  <a:moveTo>
                    <a:pt x="1529" y="1"/>
                  </a:moveTo>
                  <a:cubicBezTo>
                    <a:pt x="1529" y="1"/>
                    <a:pt x="1064" y="772"/>
                    <a:pt x="1" y="493"/>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39"/>
            <p:cNvSpPr/>
            <p:nvPr/>
          </p:nvSpPr>
          <p:spPr>
            <a:xfrm>
              <a:off x="1174625" y="2287225"/>
              <a:ext cx="153225" cy="338000"/>
            </a:xfrm>
            <a:custGeom>
              <a:avLst/>
              <a:gdLst/>
              <a:ahLst/>
              <a:cxnLst/>
              <a:rect l="l" t="t" r="r" b="b"/>
              <a:pathLst>
                <a:path w="6129" h="13520" extrusionOk="0">
                  <a:moveTo>
                    <a:pt x="4294" y="0"/>
                  </a:moveTo>
                  <a:cubicBezTo>
                    <a:pt x="2513" y="1064"/>
                    <a:pt x="1476" y="2366"/>
                    <a:pt x="1476" y="2366"/>
                  </a:cubicBezTo>
                  <a:lnTo>
                    <a:pt x="0" y="13519"/>
                  </a:lnTo>
                  <a:lnTo>
                    <a:pt x="5663" y="13519"/>
                  </a:lnTo>
                  <a:lnTo>
                    <a:pt x="6128" y="7551"/>
                  </a:lnTo>
                  <a:cubicBezTo>
                    <a:pt x="6128" y="7551"/>
                    <a:pt x="5357" y="2991"/>
                    <a:pt x="5091" y="1662"/>
                  </a:cubicBezTo>
                  <a:cubicBezTo>
                    <a:pt x="4812" y="332"/>
                    <a:pt x="4294" y="0"/>
                    <a:pt x="4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39"/>
            <p:cNvSpPr/>
            <p:nvPr/>
          </p:nvSpPr>
          <p:spPr>
            <a:xfrm>
              <a:off x="1195225" y="2403525"/>
              <a:ext cx="130950" cy="186475"/>
            </a:xfrm>
            <a:custGeom>
              <a:avLst/>
              <a:gdLst/>
              <a:ahLst/>
              <a:cxnLst/>
              <a:rect l="l" t="t" r="r" b="b"/>
              <a:pathLst>
                <a:path w="5238" h="7459" extrusionOk="0">
                  <a:moveTo>
                    <a:pt x="2965" y="1"/>
                  </a:moveTo>
                  <a:lnTo>
                    <a:pt x="0" y="6926"/>
                  </a:lnTo>
                  <a:lnTo>
                    <a:pt x="4945" y="7458"/>
                  </a:lnTo>
                  <a:lnTo>
                    <a:pt x="5238" y="3763"/>
                  </a:lnTo>
                  <a:lnTo>
                    <a:pt x="29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39"/>
            <p:cNvSpPr/>
            <p:nvPr/>
          </p:nvSpPr>
          <p:spPr>
            <a:xfrm>
              <a:off x="1361200" y="2294000"/>
              <a:ext cx="152425" cy="306625"/>
            </a:xfrm>
            <a:custGeom>
              <a:avLst/>
              <a:gdLst/>
              <a:ahLst/>
              <a:cxnLst/>
              <a:rect l="l" t="t" r="r" b="b"/>
              <a:pathLst>
                <a:path w="6097" h="12265" extrusionOk="0">
                  <a:moveTo>
                    <a:pt x="186" y="1"/>
                  </a:moveTo>
                  <a:cubicBezTo>
                    <a:pt x="1" y="1"/>
                    <a:pt x="61" y="101"/>
                    <a:pt x="61" y="101"/>
                  </a:cubicBezTo>
                  <a:cubicBezTo>
                    <a:pt x="659" y="380"/>
                    <a:pt x="673" y="1391"/>
                    <a:pt x="766" y="1869"/>
                  </a:cubicBezTo>
                  <a:cubicBezTo>
                    <a:pt x="925" y="2787"/>
                    <a:pt x="2932" y="11959"/>
                    <a:pt x="2932" y="11959"/>
                  </a:cubicBezTo>
                  <a:lnTo>
                    <a:pt x="5166" y="12264"/>
                  </a:lnTo>
                  <a:lnTo>
                    <a:pt x="6096" y="6748"/>
                  </a:lnTo>
                  <a:cubicBezTo>
                    <a:pt x="6096" y="6748"/>
                    <a:pt x="3198" y="2268"/>
                    <a:pt x="2547" y="1617"/>
                  </a:cubicBezTo>
                  <a:cubicBezTo>
                    <a:pt x="1896" y="979"/>
                    <a:pt x="287" y="8"/>
                    <a:pt x="287" y="8"/>
                  </a:cubicBezTo>
                  <a:cubicBezTo>
                    <a:pt x="247" y="3"/>
                    <a:pt x="214" y="1"/>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39"/>
            <p:cNvSpPr/>
            <p:nvPr/>
          </p:nvSpPr>
          <p:spPr>
            <a:xfrm>
              <a:off x="1453450" y="2407850"/>
              <a:ext cx="9000" cy="158875"/>
            </a:xfrm>
            <a:custGeom>
              <a:avLst/>
              <a:gdLst/>
              <a:ahLst/>
              <a:cxnLst/>
              <a:rect l="l" t="t" r="r" b="b"/>
              <a:pathLst>
                <a:path w="360" h="6355" fill="none" extrusionOk="0">
                  <a:moveTo>
                    <a:pt x="0" y="1"/>
                  </a:moveTo>
                  <a:lnTo>
                    <a:pt x="359" y="635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39"/>
            <p:cNvSpPr/>
            <p:nvPr/>
          </p:nvSpPr>
          <p:spPr>
            <a:xfrm>
              <a:off x="1370350" y="2551425"/>
              <a:ext cx="276200" cy="13650"/>
            </a:xfrm>
            <a:custGeom>
              <a:avLst/>
              <a:gdLst/>
              <a:ahLst/>
              <a:cxnLst/>
              <a:rect l="l" t="t" r="r" b="b"/>
              <a:pathLst>
                <a:path w="11048" h="546" extrusionOk="0">
                  <a:moveTo>
                    <a:pt x="1" y="0"/>
                  </a:moveTo>
                  <a:lnTo>
                    <a:pt x="1" y="545"/>
                  </a:lnTo>
                  <a:lnTo>
                    <a:pt x="11047" y="545"/>
                  </a:lnTo>
                  <a:lnTo>
                    <a:pt x="11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39"/>
            <p:cNvSpPr/>
            <p:nvPr/>
          </p:nvSpPr>
          <p:spPr>
            <a:xfrm>
              <a:off x="1456425" y="2346375"/>
              <a:ext cx="230000" cy="205075"/>
            </a:xfrm>
            <a:custGeom>
              <a:avLst/>
              <a:gdLst/>
              <a:ahLst/>
              <a:cxnLst/>
              <a:rect l="l" t="t" r="r" b="b"/>
              <a:pathLst>
                <a:path w="9200" h="8203" extrusionOk="0">
                  <a:moveTo>
                    <a:pt x="1556" y="0"/>
                  </a:moveTo>
                  <a:lnTo>
                    <a:pt x="1" y="8202"/>
                  </a:lnTo>
                  <a:lnTo>
                    <a:pt x="7631" y="8202"/>
                  </a:lnTo>
                  <a:lnTo>
                    <a:pt x="92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39"/>
            <p:cNvSpPr/>
            <p:nvPr/>
          </p:nvSpPr>
          <p:spPr>
            <a:xfrm>
              <a:off x="1447125" y="2346375"/>
              <a:ext cx="48225" cy="205075"/>
            </a:xfrm>
            <a:custGeom>
              <a:avLst/>
              <a:gdLst/>
              <a:ahLst/>
              <a:cxnLst/>
              <a:rect l="l" t="t" r="r" b="b"/>
              <a:pathLst>
                <a:path w="1929" h="8203" extrusionOk="0">
                  <a:moveTo>
                    <a:pt x="1556" y="0"/>
                  </a:moveTo>
                  <a:lnTo>
                    <a:pt x="1" y="8202"/>
                  </a:lnTo>
                  <a:lnTo>
                    <a:pt x="373" y="8202"/>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39"/>
            <p:cNvSpPr/>
            <p:nvPr/>
          </p:nvSpPr>
          <p:spPr>
            <a:xfrm>
              <a:off x="1557125" y="2414175"/>
              <a:ext cx="48550" cy="54175"/>
            </a:xfrm>
            <a:custGeom>
              <a:avLst/>
              <a:gdLst/>
              <a:ahLst/>
              <a:cxnLst/>
              <a:rect l="l" t="t" r="r" b="b"/>
              <a:pathLst>
                <a:path w="1942" h="2167" extrusionOk="0">
                  <a:moveTo>
                    <a:pt x="1170" y="0"/>
                  </a:moveTo>
                  <a:cubicBezTo>
                    <a:pt x="705" y="0"/>
                    <a:pt x="240" y="479"/>
                    <a:pt x="120" y="1077"/>
                  </a:cubicBezTo>
                  <a:cubicBezTo>
                    <a:pt x="1" y="1675"/>
                    <a:pt x="293" y="2167"/>
                    <a:pt x="772" y="2167"/>
                  </a:cubicBezTo>
                  <a:cubicBezTo>
                    <a:pt x="1237" y="2167"/>
                    <a:pt x="1702" y="1675"/>
                    <a:pt x="1822" y="1077"/>
                  </a:cubicBezTo>
                  <a:cubicBezTo>
                    <a:pt x="1941" y="479"/>
                    <a:pt x="1649" y="0"/>
                    <a:pt x="1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39"/>
            <p:cNvSpPr/>
            <p:nvPr/>
          </p:nvSpPr>
          <p:spPr>
            <a:xfrm>
              <a:off x="1147025" y="2589975"/>
              <a:ext cx="469275" cy="183425"/>
            </a:xfrm>
            <a:custGeom>
              <a:avLst/>
              <a:gdLst/>
              <a:ahLst/>
              <a:cxnLst/>
              <a:rect l="l" t="t" r="r" b="b"/>
              <a:pathLst>
                <a:path w="18771" h="7337" extrusionOk="0">
                  <a:moveTo>
                    <a:pt x="1928" y="0"/>
                  </a:moveTo>
                  <a:cubicBezTo>
                    <a:pt x="1928" y="0"/>
                    <a:pt x="1" y="5517"/>
                    <a:pt x="2646" y="6554"/>
                  </a:cubicBezTo>
                  <a:cubicBezTo>
                    <a:pt x="4337" y="7216"/>
                    <a:pt x="7240" y="7336"/>
                    <a:pt x="9114" y="7336"/>
                  </a:cubicBezTo>
                  <a:cubicBezTo>
                    <a:pt x="10172" y="7336"/>
                    <a:pt x="10901" y="7298"/>
                    <a:pt x="10901" y="7298"/>
                  </a:cubicBezTo>
                  <a:cubicBezTo>
                    <a:pt x="10901" y="7298"/>
                    <a:pt x="12297" y="2300"/>
                    <a:pt x="13985" y="1795"/>
                  </a:cubicBezTo>
                  <a:cubicBezTo>
                    <a:pt x="15191" y="1428"/>
                    <a:pt x="16556" y="1348"/>
                    <a:pt x="17519" y="1348"/>
                  </a:cubicBezTo>
                  <a:cubicBezTo>
                    <a:pt x="18266" y="1348"/>
                    <a:pt x="18771" y="1396"/>
                    <a:pt x="18771" y="1396"/>
                  </a:cubicBezTo>
                  <a:lnTo>
                    <a:pt x="12164" y="120"/>
                  </a:lnTo>
                  <a:lnTo>
                    <a:pt x="19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39"/>
            <p:cNvSpPr/>
            <p:nvPr/>
          </p:nvSpPr>
          <p:spPr>
            <a:xfrm>
              <a:off x="1287950" y="2633575"/>
              <a:ext cx="260900" cy="598150"/>
            </a:xfrm>
            <a:custGeom>
              <a:avLst/>
              <a:gdLst/>
              <a:ahLst/>
              <a:cxnLst/>
              <a:rect l="l" t="t" r="r" b="b"/>
              <a:pathLst>
                <a:path w="10436" h="23926" extrusionOk="0">
                  <a:moveTo>
                    <a:pt x="8635" y="1"/>
                  </a:moveTo>
                  <a:cubicBezTo>
                    <a:pt x="7439" y="1"/>
                    <a:pt x="6279" y="1366"/>
                    <a:pt x="5583" y="2829"/>
                  </a:cubicBezTo>
                  <a:cubicBezTo>
                    <a:pt x="4826" y="4451"/>
                    <a:pt x="3629" y="8997"/>
                    <a:pt x="3323" y="10752"/>
                  </a:cubicBezTo>
                  <a:cubicBezTo>
                    <a:pt x="3018" y="12520"/>
                    <a:pt x="1662" y="18727"/>
                    <a:pt x="1662" y="18727"/>
                  </a:cubicBezTo>
                  <a:cubicBezTo>
                    <a:pt x="1662" y="18727"/>
                    <a:pt x="1356" y="18927"/>
                    <a:pt x="758" y="19565"/>
                  </a:cubicBezTo>
                  <a:cubicBezTo>
                    <a:pt x="160" y="20216"/>
                    <a:pt x="0" y="21878"/>
                    <a:pt x="0" y="21878"/>
                  </a:cubicBezTo>
                  <a:lnTo>
                    <a:pt x="359" y="22144"/>
                  </a:lnTo>
                  <a:lnTo>
                    <a:pt x="944" y="20349"/>
                  </a:lnTo>
                  <a:cubicBezTo>
                    <a:pt x="944" y="20349"/>
                    <a:pt x="1316" y="22356"/>
                    <a:pt x="1555" y="22742"/>
                  </a:cubicBezTo>
                  <a:cubicBezTo>
                    <a:pt x="1773" y="23104"/>
                    <a:pt x="2515" y="23925"/>
                    <a:pt x="2869" y="23925"/>
                  </a:cubicBezTo>
                  <a:cubicBezTo>
                    <a:pt x="2905" y="23925"/>
                    <a:pt x="2937" y="23917"/>
                    <a:pt x="2965" y="23898"/>
                  </a:cubicBezTo>
                  <a:cubicBezTo>
                    <a:pt x="3257" y="23699"/>
                    <a:pt x="2805" y="22543"/>
                    <a:pt x="2805" y="22543"/>
                  </a:cubicBezTo>
                  <a:lnTo>
                    <a:pt x="2871" y="20136"/>
                  </a:lnTo>
                  <a:cubicBezTo>
                    <a:pt x="3124" y="19246"/>
                    <a:pt x="9133" y="6897"/>
                    <a:pt x="9784" y="4969"/>
                  </a:cubicBezTo>
                  <a:cubicBezTo>
                    <a:pt x="10435" y="3042"/>
                    <a:pt x="10409" y="396"/>
                    <a:pt x="9026" y="51"/>
                  </a:cubicBezTo>
                  <a:cubicBezTo>
                    <a:pt x="8896" y="17"/>
                    <a:pt x="8765" y="1"/>
                    <a:pt x="8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39"/>
            <p:cNvSpPr/>
            <p:nvPr/>
          </p:nvSpPr>
          <p:spPr>
            <a:xfrm>
              <a:off x="1287950" y="3107725"/>
              <a:ext cx="81425" cy="124000"/>
            </a:xfrm>
            <a:custGeom>
              <a:avLst/>
              <a:gdLst/>
              <a:ahLst/>
              <a:cxnLst/>
              <a:rect l="l" t="t" r="r" b="b"/>
              <a:pathLst>
                <a:path w="3257" h="4960" extrusionOk="0">
                  <a:moveTo>
                    <a:pt x="1369" y="1"/>
                  </a:moveTo>
                  <a:cubicBezTo>
                    <a:pt x="1223" y="134"/>
                    <a:pt x="1024" y="333"/>
                    <a:pt x="758" y="612"/>
                  </a:cubicBezTo>
                  <a:cubicBezTo>
                    <a:pt x="160" y="1250"/>
                    <a:pt x="0" y="2912"/>
                    <a:pt x="0" y="2912"/>
                  </a:cubicBezTo>
                  <a:lnTo>
                    <a:pt x="359" y="3178"/>
                  </a:lnTo>
                  <a:lnTo>
                    <a:pt x="944" y="1383"/>
                  </a:lnTo>
                  <a:cubicBezTo>
                    <a:pt x="944" y="1383"/>
                    <a:pt x="1316" y="3390"/>
                    <a:pt x="1555" y="3776"/>
                  </a:cubicBezTo>
                  <a:cubicBezTo>
                    <a:pt x="1773" y="4138"/>
                    <a:pt x="2515" y="4959"/>
                    <a:pt x="2869" y="4959"/>
                  </a:cubicBezTo>
                  <a:cubicBezTo>
                    <a:pt x="2905" y="4959"/>
                    <a:pt x="2937" y="4951"/>
                    <a:pt x="2965" y="4932"/>
                  </a:cubicBezTo>
                  <a:cubicBezTo>
                    <a:pt x="3257" y="4733"/>
                    <a:pt x="2805" y="3577"/>
                    <a:pt x="2805" y="3577"/>
                  </a:cubicBezTo>
                  <a:lnTo>
                    <a:pt x="2858" y="1556"/>
                  </a:lnTo>
                  <a:lnTo>
                    <a:pt x="2672" y="1569"/>
                  </a:lnTo>
                  <a:cubicBezTo>
                    <a:pt x="2635" y="1573"/>
                    <a:pt x="2598" y="1575"/>
                    <a:pt x="2561" y="1575"/>
                  </a:cubicBezTo>
                  <a:cubicBezTo>
                    <a:pt x="2114" y="1575"/>
                    <a:pt x="1719" y="1281"/>
                    <a:pt x="1609" y="851"/>
                  </a:cubicBezTo>
                  <a:lnTo>
                    <a:pt x="13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39"/>
            <p:cNvSpPr/>
            <p:nvPr/>
          </p:nvSpPr>
          <p:spPr>
            <a:xfrm>
              <a:off x="1270325" y="2565050"/>
              <a:ext cx="76475" cy="670325"/>
            </a:xfrm>
            <a:custGeom>
              <a:avLst/>
              <a:gdLst/>
              <a:ahLst/>
              <a:cxnLst/>
              <a:rect l="l" t="t" r="r" b="b"/>
              <a:pathLst>
                <a:path w="3059" h="26813" fill="none" extrusionOk="0">
                  <a:moveTo>
                    <a:pt x="3058" y="0"/>
                  </a:moveTo>
                  <a:lnTo>
                    <a:pt x="1"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39"/>
            <p:cNvSpPr/>
            <p:nvPr/>
          </p:nvSpPr>
          <p:spPr>
            <a:xfrm>
              <a:off x="1461750" y="2565050"/>
              <a:ext cx="56850" cy="670325"/>
            </a:xfrm>
            <a:custGeom>
              <a:avLst/>
              <a:gdLst/>
              <a:ahLst/>
              <a:cxnLst/>
              <a:rect l="l" t="t" r="r" b="b"/>
              <a:pathLst>
                <a:path w="2274" h="26813" fill="none" extrusionOk="0">
                  <a:moveTo>
                    <a:pt x="0" y="0"/>
                  </a:moveTo>
                  <a:lnTo>
                    <a:pt x="2274" y="26812"/>
                  </a:lnTo>
                </a:path>
              </a:pathLst>
            </a:custGeom>
            <a:noFill/>
            <a:ln w="1295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39"/>
            <p:cNvSpPr/>
            <p:nvPr/>
          </p:nvSpPr>
          <p:spPr>
            <a:xfrm>
              <a:off x="1205200" y="2107425"/>
              <a:ext cx="64500" cy="25"/>
            </a:xfrm>
            <a:custGeom>
              <a:avLst/>
              <a:gdLst/>
              <a:ahLst/>
              <a:cxnLst/>
              <a:rect l="l" t="t" r="r" b="b"/>
              <a:pathLst>
                <a:path w="2580" h="1" fill="none" extrusionOk="0">
                  <a:moveTo>
                    <a:pt x="0" y="1"/>
                  </a:moveTo>
                  <a:lnTo>
                    <a:pt x="2579"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39"/>
            <p:cNvSpPr/>
            <p:nvPr/>
          </p:nvSpPr>
          <p:spPr>
            <a:xfrm>
              <a:off x="1205200" y="2143975"/>
              <a:ext cx="53200" cy="25"/>
            </a:xfrm>
            <a:custGeom>
              <a:avLst/>
              <a:gdLst/>
              <a:ahLst/>
              <a:cxnLst/>
              <a:rect l="l" t="t" r="r" b="b"/>
              <a:pathLst>
                <a:path w="2128" h="1" fill="none" extrusionOk="0">
                  <a:moveTo>
                    <a:pt x="0" y="1"/>
                  </a:moveTo>
                  <a:lnTo>
                    <a:pt x="2127"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39"/>
            <p:cNvSpPr/>
            <p:nvPr/>
          </p:nvSpPr>
          <p:spPr>
            <a:xfrm>
              <a:off x="1205200" y="2180875"/>
              <a:ext cx="39900" cy="25"/>
            </a:xfrm>
            <a:custGeom>
              <a:avLst/>
              <a:gdLst/>
              <a:ahLst/>
              <a:cxnLst/>
              <a:rect l="l" t="t" r="r" b="b"/>
              <a:pathLst>
                <a:path w="1596" h="1" fill="none" extrusionOk="0">
                  <a:moveTo>
                    <a:pt x="0" y="0"/>
                  </a:moveTo>
                  <a:lnTo>
                    <a:pt x="1595"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39"/>
            <p:cNvSpPr/>
            <p:nvPr/>
          </p:nvSpPr>
          <p:spPr>
            <a:xfrm>
              <a:off x="1442475" y="2171900"/>
              <a:ext cx="152575" cy="99725"/>
            </a:xfrm>
            <a:custGeom>
              <a:avLst/>
              <a:gdLst/>
              <a:ahLst/>
              <a:cxnLst/>
              <a:rect l="l" t="t" r="r" b="b"/>
              <a:pathLst>
                <a:path w="6103" h="3989" extrusionOk="0">
                  <a:moveTo>
                    <a:pt x="0" y="0"/>
                  </a:moveTo>
                  <a:lnTo>
                    <a:pt x="0" y="3988"/>
                  </a:lnTo>
                  <a:lnTo>
                    <a:pt x="6102" y="3988"/>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39"/>
            <p:cNvSpPr/>
            <p:nvPr/>
          </p:nvSpPr>
          <p:spPr>
            <a:xfrm>
              <a:off x="1442475" y="2171900"/>
              <a:ext cx="152575" cy="83425"/>
            </a:xfrm>
            <a:custGeom>
              <a:avLst/>
              <a:gdLst/>
              <a:ahLst/>
              <a:cxnLst/>
              <a:rect l="l" t="t" r="r" b="b"/>
              <a:pathLst>
                <a:path w="6103" h="3337" extrusionOk="0">
                  <a:moveTo>
                    <a:pt x="0" y="0"/>
                  </a:moveTo>
                  <a:lnTo>
                    <a:pt x="3045" y="3337"/>
                  </a:lnTo>
                  <a:lnTo>
                    <a:pt x="61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39"/>
            <p:cNvSpPr/>
            <p:nvPr/>
          </p:nvSpPr>
          <p:spPr>
            <a:xfrm>
              <a:off x="1442475" y="2171900"/>
              <a:ext cx="152575" cy="60850"/>
            </a:xfrm>
            <a:custGeom>
              <a:avLst/>
              <a:gdLst/>
              <a:ahLst/>
              <a:cxnLst/>
              <a:rect l="l" t="t" r="r" b="b"/>
              <a:pathLst>
                <a:path w="6103" h="2434" extrusionOk="0">
                  <a:moveTo>
                    <a:pt x="0" y="0"/>
                  </a:moveTo>
                  <a:lnTo>
                    <a:pt x="3045" y="2433"/>
                  </a:lnTo>
                  <a:lnTo>
                    <a:pt x="6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39"/>
            <p:cNvSpPr/>
            <p:nvPr/>
          </p:nvSpPr>
          <p:spPr>
            <a:xfrm>
              <a:off x="1682750" y="2492250"/>
              <a:ext cx="65150" cy="66825"/>
            </a:xfrm>
            <a:custGeom>
              <a:avLst/>
              <a:gdLst/>
              <a:ahLst/>
              <a:cxnLst/>
              <a:rect l="l" t="t" r="r" b="b"/>
              <a:pathLst>
                <a:path w="2606" h="2673" extrusionOk="0">
                  <a:moveTo>
                    <a:pt x="1303" y="1"/>
                  </a:moveTo>
                  <a:cubicBezTo>
                    <a:pt x="280" y="1"/>
                    <a:pt x="0" y="134"/>
                    <a:pt x="0" y="134"/>
                  </a:cubicBezTo>
                  <a:cubicBezTo>
                    <a:pt x="40" y="1104"/>
                    <a:pt x="200" y="1875"/>
                    <a:pt x="306" y="2301"/>
                  </a:cubicBezTo>
                  <a:cubicBezTo>
                    <a:pt x="359" y="2513"/>
                    <a:pt x="572" y="2673"/>
                    <a:pt x="798" y="2673"/>
                  </a:cubicBezTo>
                  <a:lnTo>
                    <a:pt x="1808" y="2673"/>
                  </a:lnTo>
                  <a:cubicBezTo>
                    <a:pt x="2048" y="2673"/>
                    <a:pt x="2247" y="2513"/>
                    <a:pt x="2300" y="2301"/>
                  </a:cubicBezTo>
                  <a:cubicBezTo>
                    <a:pt x="2420" y="1875"/>
                    <a:pt x="2579" y="1104"/>
                    <a:pt x="2606" y="134"/>
                  </a:cubicBezTo>
                  <a:cubicBezTo>
                    <a:pt x="2606" y="134"/>
                    <a:pt x="2327" y="1"/>
                    <a:pt x="1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39"/>
            <p:cNvSpPr/>
            <p:nvPr/>
          </p:nvSpPr>
          <p:spPr>
            <a:xfrm>
              <a:off x="1740575" y="2499575"/>
              <a:ext cx="20950" cy="44225"/>
            </a:xfrm>
            <a:custGeom>
              <a:avLst/>
              <a:gdLst/>
              <a:ahLst/>
              <a:cxnLst/>
              <a:rect l="l" t="t" r="r" b="b"/>
              <a:pathLst>
                <a:path w="838" h="1769" fill="none" extrusionOk="0">
                  <a:moveTo>
                    <a:pt x="0" y="40"/>
                  </a:moveTo>
                  <a:cubicBezTo>
                    <a:pt x="0" y="40"/>
                    <a:pt x="838" y="0"/>
                    <a:pt x="825" y="758"/>
                  </a:cubicBezTo>
                  <a:cubicBezTo>
                    <a:pt x="811" y="1529"/>
                    <a:pt x="0" y="1768"/>
                    <a:pt x="0" y="1768"/>
                  </a:cubicBezTo>
                </a:path>
              </a:pathLst>
            </a:custGeom>
            <a:noFill/>
            <a:ln w="300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39"/>
            <p:cNvSpPr/>
            <p:nvPr/>
          </p:nvSpPr>
          <p:spPr>
            <a:xfrm>
              <a:off x="1703350" y="2406200"/>
              <a:ext cx="51200" cy="75775"/>
            </a:xfrm>
            <a:custGeom>
              <a:avLst/>
              <a:gdLst/>
              <a:ahLst/>
              <a:cxnLst/>
              <a:rect l="l" t="t" r="r" b="b"/>
              <a:pathLst>
                <a:path w="2048" h="3031" extrusionOk="0">
                  <a:moveTo>
                    <a:pt x="1370" y="0"/>
                  </a:moveTo>
                  <a:lnTo>
                    <a:pt x="1370" y="0"/>
                  </a:lnTo>
                  <a:cubicBezTo>
                    <a:pt x="1463" y="585"/>
                    <a:pt x="905" y="1024"/>
                    <a:pt x="453" y="1768"/>
                  </a:cubicBezTo>
                  <a:cubicBezTo>
                    <a:pt x="1" y="2512"/>
                    <a:pt x="453" y="3031"/>
                    <a:pt x="453" y="3031"/>
                  </a:cubicBezTo>
                  <a:cubicBezTo>
                    <a:pt x="413" y="2885"/>
                    <a:pt x="772" y="2512"/>
                    <a:pt x="1170" y="2114"/>
                  </a:cubicBezTo>
                  <a:cubicBezTo>
                    <a:pt x="1582" y="1728"/>
                    <a:pt x="2048" y="811"/>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39"/>
            <p:cNvSpPr/>
            <p:nvPr/>
          </p:nvSpPr>
          <p:spPr>
            <a:xfrm>
              <a:off x="1321175" y="2559050"/>
              <a:ext cx="445675" cy="25950"/>
            </a:xfrm>
            <a:custGeom>
              <a:avLst/>
              <a:gdLst/>
              <a:ahLst/>
              <a:cxnLst/>
              <a:rect l="l" t="t" r="r" b="b"/>
              <a:pathLst>
                <a:path w="17827" h="1038" extrusionOk="0">
                  <a:moveTo>
                    <a:pt x="0" y="1"/>
                  </a:moveTo>
                  <a:lnTo>
                    <a:pt x="0" y="1038"/>
                  </a:lnTo>
                  <a:lnTo>
                    <a:pt x="17827" y="1038"/>
                  </a:lnTo>
                  <a:lnTo>
                    <a:pt x="178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39"/>
            <p:cNvSpPr/>
            <p:nvPr/>
          </p:nvSpPr>
          <p:spPr>
            <a:xfrm>
              <a:off x="1346775" y="2534475"/>
              <a:ext cx="107025" cy="30600"/>
            </a:xfrm>
            <a:custGeom>
              <a:avLst/>
              <a:gdLst/>
              <a:ahLst/>
              <a:cxnLst/>
              <a:rect l="l" t="t" r="r" b="b"/>
              <a:pathLst>
                <a:path w="4281" h="1224" extrusionOk="0">
                  <a:moveTo>
                    <a:pt x="2386" y="1"/>
                  </a:moveTo>
                  <a:cubicBezTo>
                    <a:pt x="2027" y="1"/>
                    <a:pt x="1729" y="175"/>
                    <a:pt x="1289" y="279"/>
                  </a:cubicBezTo>
                  <a:cubicBezTo>
                    <a:pt x="974" y="362"/>
                    <a:pt x="622" y="378"/>
                    <a:pt x="402" y="378"/>
                  </a:cubicBezTo>
                  <a:cubicBezTo>
                    <a:pt x="270" y="378"/>
                    <a:pt x="186" y="372"/>
                    <a:pt x="186" y="372"/>
                  </a:cubicBezTo>
                  <a:lnTo>
                    <a:pt x="0" y="1223"/>
                  </a:lnTo>
                  <a:lnTo>
                    <a:pt x="4227" y="984"/>
                  </a:lnTo>
                  <a:cubicBezTo>
                    <a:pt x="4280" y="811"/>
                    <a:pt x="4201" y="625"/>
                    <a:pt x="4028" y="545"/>
                  </a:cubicBezTo>
                  <a:cubicBezTo>
                    <a:pt x="3616" y="372"/>
                    <a:pt x="2858" y="53"/>
                    <a:pt x="2552" y="13"/>
                  </a:cubicBezTo>
                  <a:cubicBezTo>
                    <a:pt x="2495" y="5"/>
                    <a:pt x="2440" y="1"/>
                    <a:pt x="2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39"/>
            <p:cNvSpPr/>
            <p:nvPr/>
          </p:nvSpPr>
          <p:spPr>
            <a:xfrm>
              <a:off x="1097775" y="2346375"/>
              <a:ext cx="262300" cy="327250"/>
            </a:xfrm>
            <a:custGeom>
              <a:avLst/>
              <a:gdLst/>
              <a:ahLst/>
              <a:cxnLst/>
              <a:rect l="l" t="t" r="r" b="b"/>
              <a:pathLst>
                <a:path w="10492" h="13090" extrusionOk="0">
                  <a:moveTo>
                    <a:pt x="4550" y="0"/>
                  </a:moveTo>
                  <a:cubicBezTo>
                    <a:pt x="3712" y="1064"/>
                    <a:pt x="482" y="6328"/>
                    <a:pt x="216" y="9226"/>
                  </a:cubicBezTo>
                  <a:cubicBezTo>
                    <a:pt x="1" y="11571"/>
                    <a:pt x="674" y="13090"/>
                    <a:pt x="3251" y="13090"/>
                  </a:cubicBezTo>
                  <a:cubicBezTo>
                    <a:pt x="3857" y="13090"/>
                    <a:pt x="4570" y="13005"/>
                    <a:pt x="5400" y="12828"/>
                  </a:cubicBezTo>
                  <a:cubicBezTo>
                    <a:pt x="9747" y="11898"/>
                    <a:pt x="10492" y="11539"/>
                    <a:pt x="10492" y="11539"/>
                  </a:cubicBezTo>
                  <a:lnTo>
                    <a:pt x="10252" y="7883"/>
                  </a:lnTo>
                  <a:lnTo>
                    <a:pt x="5533" y="8136"/>
                  </a:lnTo>
                  <a:lnTo>
                    <a:pt x="6956" y="1888"/>
                  </a:lnTo>
                  <a:lnTo>
                    <a:pt x="4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39"/>
            <p:cNvSpPr/>
            <p:nvPr/>
          </p:nvSpPr>
          <p:spPr>
            <a:xfrm>
              <a:off x="1205850" y="2554400"/>
              <a:ext cx="21300" cy="35600"/>
            </a:xfrm>
            <a:custGeom>
              <a:avLst/>
              <a:gdLst/>
              <a:ahLst/>
              <a:cxnLst/>
              <a:rect l="l" t="t" r="r" b="b"/>
              <a:pathLst>
                <a:path w="852" h="1424" fill="none" extrusionOk="0">
                  <a:moveTo>
                    <a:pt x="851" y="1"/>
                  </a:moveTo>
                  <a:lnTo>
                    <a:pt x="1" y="142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39"/>
            <p:cNvSpPr/>
            <p:nvPr/>
          </p:nvSpPr>
          <p:spPr>
            <a:xfrm>
              <a:off x="1177950" y="2551425"/>
              <a:ext cx="35250" cy="15300"/>
            </a:xfrm>
            <a:custGeom>
              <a:avLst/>
              <a:gdLst/>
              <a:ahLst/>
              <a:cxnLst/>
              <a:rect l="l" t="t" r="r" b="b"/>
              <a:pathLst>
                <a:path w="1410" h="612" fill="none" extrusionOk="0">
                  <a:moveTo>
                    <a:pt x="1409" y="0"/>
                  </a:moveTo>
                  <a:cubicBezTo>
                    <a:pt x="1409" y="0"/>
                    <a:pt x="146" y="558"/>
                    <a:pt x="0" y="612"/>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39"/>
            <p:cNvSpPr/>
            <p:nvPr/>
          </p:nvSpPr>
          <p:spPr>
            <a:xfrm>
              <a:off x="1244400" y="2390225"/>
              <a:ext cx="25950" cy="124000"/>
            </a:xfrm>
            <a:custGeom>
              <a:avLst/>
              <a:gdLst/>
              <a:ahLst/>
              <a:cxnLst/>
              <a:rect l="l" t="t" r="r" b="b"/>
              <a:pathLst>
                <a:path w="1038" h="4960" fill="none" extrusionOk="0">
                  <a:moveTo>
                    <a:pt x="1038" y="1"/>
                  </a:moveTo>
                  <a:lnTo>
                    <a:pt x="1" y="495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39"/>
            <p:cNvSpPr/>
            <p:nvPr/>
          </p:nvSpPr>
          <p:spPr>
            <a:xfrm>
              <a:off x="1301900" y="2209125"/>
              <a:ext cx="30925" cy="7000"/>
            </a:xfrm>
            <a:custGeom>
              <a:avLst/>
              <a:gdLst/>
              <a:ahLst/>
              <a:cxnLst/>
              <a:rect l="l" t="t" r="r" b="b"/>
              <a:pathLst>
                <a:path w="1237" h="280" fill="none" extrusionOk="0">
                  <a:moveTo>
                    <a:pt x="0" y="0"/>
                  </a:moveTo>
                  <a:lnTo>
                    <a:pt x="1237" y="279"/>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39"/>
            <p:cNvSpPr/>
            <p:nvPr/>
          </p:nvSpPr>
          <p:spPr>
            <a:xfrm>
              <a:off x="1331800" y="2209100"/>
              <a:ext cx="18650" cy="22325"/>
            </a:xfrm>
            <a:custGeom>
              <a:avLst/>
              <a:gdLst/>
              <a:ahLst/>
              <a:cxnLst/>
              <a:rect l="l" t="t" r="r" b="b"/>
              <a:pathLst>
                <a:path w="746" h="893" extrusionOk="0">
                  <a:moveTo>
                    <a:pt x="380" y="1"/>
                  </a:moveTo>
                  <a:cubicBezTo>
                    <a:pt x="189" y="1"/>
                    <a:pt x="27" y="183"/>
                    <a:pt x="14" y="427"/>
                  </a:cubicBezTo>
                  <a:cubicBezTo>
                    <a:pt x="1" y="666"/>
                    <a:pt x="147" y="879"/>
                    <a:pt x="346" y="892"/>
                  </a:cubicBezTo>
                  <a:cubicBezTo>
                    <a:pt x="353" y="892"/>
                    <a:pt x="360" y="893"/>
                    <a:pt x="367" y="893"/>
                  </a:cubicBezTo>
                  <a:cubicBezTo>
                    <a:pt x="557" y="893"/>
                    <a:pt x="719" y="711"/>
                    <a:pt x="732" y="467"/>
                  </a:cubicBezTo>
                  <a:cubicBezTo>
                    <a:pt x="745" y="227"/>
                    <a:pt x="599" y="15"/>
                    <a:pt x="400" y="1"/>
                  </a:cubicBezTo>
                  <a:cubicBezTo>
                    <a:pt x="393" y="1"/>
                    <a:pt x="386"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39"/>
            <p:cNvSpPr/>
            <p:nvPr/>
          </p:nvSpPr>
          <p:spPr>
            <a:xfrm>
              <a:off x="1353075" y="2212100"/>
              <a:ext cx="18975" cy="22325"/>
            </a:xfrm>
            <a:custGeom>
              <a:avLst/>
              <a:gdLst/>
              <a:ahLst/>
              <a:cxnLst/>
              <a:rect l="l" t="t" r="r" b="b"/>
              <a:pathLst>
                <a:path w="759" h="893" extrusionOk="0">
                  <a:moveTo>
                    <a:pt x="393" y="0"/>
                  </a:moveTo>
                  <a:cubicBezTo>
                    <a:pt x="202" y="0"/>
                    <a:pt x="40" y="182"/>
                    <a:pt x="27" y="426"/>
                  </a:cubicBezTo>
                  <a:cubicBezTo>
                    <a:pt x="1" y="666"/>
                    <a:pt x="160" y="878"/>
                    <a:pt x="360" y="892"/>
                  </a:cubicBezTo>
                  <a:cubicBezTo>
                    <a:pt x="366" y="892"/>
                    <a:pt x="372" y="892"/>
                    <a:pt x="378" y="892"/>
                  </a:cubicBezTo>
                  <a:cubicBezTo>
                    <a:pt x="558" y="892"/>
                    <a:pt x="732" y="710"/>
                    <a:pt x="745" y="466"/>
                  </a:cubicBezTo>
                  <a:cubicBezTo>
                    <a:pt x="758" y="227"/>
                    <a:pt x="612" y="14"/>
                    <a:pt x="413" y="1"/>
                  </a:cubicBezTo>
                  <a:cubicBezTo>
                    <a:pt x="406" y="0"/>
                    <a:pt x="399"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39"/>
            <p:cNvSpPr/>
            <p:nvPr/>
          </p:nvSpPr>
          <p:spPr>
            <a:xfrm>
              <a:off x="1349750" y="2223400"/>
              <a:ext cx="5025" cy="700"/>
            </a:xfrm>
            <a:custGeom>
              <a:avLst/>
              <a:gdLst/>
              <a:ahLst/>
              <a:cxnLst/>
              <a:rect l="l" t="t" r="r" b="b"/>
              <a:pathLst>
                <a:path w="201" h="28" fill="none" extrusionOk="0">
                  <a:moveTo>
                    <a:pt x="1" y="1"/>
                  </a:moveTo>
                  <a:lnTo>
                    <a:pt x="200" y="2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39"/>
            <p:cNvSpPr/>
            <p:nvPr/>
          </p:nvSpPr>
          <p:spPr>
            <a:xfrm>
              <a:off x="1339775" y="2216050"/>
              <a:ext cx="5675" cy="6450"/>
            </a:xfrm>
            <a:custGeom>
              <a:avLst/>
              <a:gdLst/>
              <a:ahLst/>
              <a:cxnLst/>
              <a:rect l="l" t="t" r="r" b="b"/>
              <a:pathLst>
                <a:path w="227" h="258" extrusionOk="0">
                  <a:moveTo>
                    <a:pt x="134" y="0"/>
                  </a:moveTo>
                  <a:cubicBezTo>
                    <a:pt x="94" y="0"/>
                    <a:pt x="39" y="49"/>
                    <a:pt x="27" y="109"/>
                  </a:cubicBezTo>
                  <a:cubicBezTo>
                    <a:pt x="1" y="175"/>
                    <a:pt x="27" y="242"/>
                    <a:pt x="81" y="255"/>
                  </a:cubicBezTo>
                  <a:cubicBezTo>
                    <a:pt x="86" y="257"/>
                    <a:pt x="91" y="258"/>
                    <a:pt x="97" y="258"/>
                  </a:cubicBezTo>
                  <a:cubicBezTo>
                    <a:pt x="137" y="258"/>
                    <a:pt x="189" y="220"/>
                    <a:pt x="200" y="162"/>
                  </a:cubicBezTo>
                  <a:cubicBezTo>
                    <a:pt x="227" y="82"/>
                    <a:pt x="200" y="16"/>
                    <a:pt x="147" y="2"/>
                  </a:cubicBezTo>
                  <a:cubicBezTo>
                    <a:pt x="143" y="1"/>
                    <a:pt x="138"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39"/>
            <p:cNvSpPr/>
            <p:nvPr/>
          </p:nvSpPr>
          <p:spPr>
            <a:xfrm>
              <a:off x="1360050" y="2219375"/>
              <a:ext cx="5350" cy="6450"/>
            </a:xfrm>
            <a:custGeom>
              <a:avLst/>
              <a:gdLst/>
              <a:ahLst/>
              <a:cxnLst/>
              <a:rect l="l" t="t" r="r" b="b"/>
              <a:pathLst>
                <a:path w="214" h="258" extrusionOk="0">
                  <a:moveTo>
                    <a:pt x="130" y="0"/>
                  </a:moveTo>
                  <a:cubicBezTo>
                    <a:pt x="83" y="0"/>
                    <a:pt x="38" y="49"/>
                    <a:pt x="14" y="109"/>
                  </a:cubicBezTo>
                  <a:cubicBezTo>
                    <a:pt x="1" y="175"/>
                    <a:pt x="14" y="242"/>
                    <a:pt x="67" y="255"/>
                  </a:cubicBezTo>
                  <a:cubicBezTo>
                    <a:pt x="74" y="257"/>
                    <a:pt x="81" y="257"/>
                    <a:pt x="88" y="257"/>
                  </a:cubicBezTo>
                  <a:cubicBezTo>
                    <a:pt x="133" y="257"/>
                    <a:pt x="175" y="220"/>
                    <a:pt x="187" y="162"/>
                  </a:cubicBezTo>
                  <a:cubicBezTo>
                    <a:pt x="213" y="82"/>
                    <a:pt x="187" y="16"/>
                    <a:pt x="147" y="2"/>
                  </a:cubicBezTo>
                  <a:cubicBezTo>
                    <a:pt x="141" y="1"/>
                    <a:pt x="136" y="0"/>
                    <a:pt x="1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5" name="Google Shape;3725;p139"/>
          <p:cNvGrpSpPr/>
          <p:nvPr/>
        </p:nvGrpSpPr>
        <p:grpSpPr>
          <a:xfrm>
            <a:off x="2021261" y="1556213"/>
            <a:ext cx="959183" cy="2223289"/>
            <a:chOff x="403275" y="1725925"/>
            <a:chExt cx="654375" cy="1516775"/>
          </a:xfrm>
        </p:grpSpPr>
        <p:sp>
          <p:nvSpPr>
            <p:cNvPr id="3726" name="Google Shape;3726;p139"/>
            <p:cNvSpPr/>
            <p:nvPr/>
          </p:nvSpPr>
          <p:spPr>
            <a:xfrm>
              <a:off x="838300" y="1725925"/>
              <a:ext cx="219350" cy="266200"/>
            </a:xfrm>
            <a:custGeom>
              <a:avLst/>
              <a:gdLst/>
              <a:ahLst/>
              <a:cxnLst/>
              <a:rect l="l" t="t" r="r" b="b"/>
              <a:pathLst>
                <a:path w="8774" h="10648" extrusionOk="0">
                  <a:moveTo>
                    <a:pt x="1024" y="0"/>
                  </a:moveTo>
                  <a:cubicBezTo>
                    <a:pt x="452" y="0"/>
                    <a:pt x="0" y="452"/>
                    <a:pt x="0" y="1024"/>
                  </a:cubicBezTo>
                  <a:lnTo>
                    <a:pt x="0" y="10648"/>
                  </a:lnTo>
                  <a:lnTo>
                    <a:pt x="1689" y="8774"/>
                  </a:lnTo>
                  <a:lnTo>
                    <a:pt x="7737" y="8774"/>
                  </a:lnTo>
                  <a:cubicBezTo>
                    <a:pt x="8309" y="8774"/>
                    <a:pt x="8774" y="8308"/>
                    <a:pt x="8774" y="7750"/>
                  </a:cubicBezTo>
                  <a:lnTo>
                    <a:pt x="8774" y="1024"/>
                  </a:lnTo>
                  <a:cubicBezTo>
                    <a:pt x="8774" y="452"/>
                    <a:pt x="8309" y="0"/>
                    <a:pt x="7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39"/>
            <p:cNvSpPr/>
            <p:nvPr/>
          </p:nvSpPr>
          <p:spPr>
            <a:xfrm>
              <a:off x="697675" y="1886725"/>
              <a:ext cx="113725" cy="98325"/>
            </a:xfrm>
            <a:custGeom>
              <a:avLst/>
              <a:gdLst/>
              <a:ahLst/>
              <a:cxnLst/>
              <a:rect l="l" t="t" r="r" b="b"/>
              <a:pathLst>
                <a:path w="4549" h="3933" extrusionOk="0">
                  <a:moveTo>
                    <a:pt x="2442" y="1"/>
                  </a:moveTo>
                  <a:cubicBezTo>
                    <a:pt x="1688" y="1"/>
                    <a:pt x="925" y="477"/>
                    <a:pt x="574" y="1198"/>
                  </a:cubicBezTo>
                  <a:cubicBezTo>
                    <a:pt x="1" y="2370"/>
                    <a:pt x="636" y="3933"/>
                    <a:pt x="1626" y="3933"/>
                  </a:cubicBezTo>
                  <a:cubicBezTo>
                    <a:pt x="1669" y="3933"/>
                    <a:pt x="1713" y="3930"/>
                    <a:pt x="1757" y="3923"/>
                  </a:cubicBezTo>
                  <a:cubicBezTo>
                    <a:pt x="2834" y="3777"/>
                    <a:pt x="3485" y="2873"/>
                    <a:pt x="3485" y="2873"/>
                  </a:cubicBezTo>
                  <a:cubicBezTo>
                    <a:pt x="4376" y="2754"/>
                    <a:pt x="4549" y="1956"/>
                    <a:pt x="4509" y="1345"/>
                  </a:cubicBezTo>
                  <a:cubicBezTo>
                    <a:pt x="4471" y="758"/>
                    <a:pt x="3942" y="288"/>
                    <a:pt x="3481" y="288"/>
                  </a:cubicBezTo>
                  <a:cubicBezTo>
                    <a:pt x="3451" y="288"/>
                    <a:pt x="3421" y="290"/>
                    <a:pt x="3392" y="294"/>
                  </a:cubicBezTo>
                  <a:cubicBezTo>
                    <a:pt x="3101" y="92"/>
                    <a:pt x="2772" y="1"/>
                    <a:pt x="2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39"/>
            <p:cNvSpPr/>
            <p:nvPr/>
          </p:nvSpPr>
          <p:spPr>
            <a:xfrm>
              <a:off x="688075" y="1869150"/>
              <a:ext cx="47900" cy="47875"/>
            </a:xfrm>
            <a:custGeom>
              <a:avLst/>
              <a:gdLst/>
              <a:ahLst/>
              <a:cxnLst/>
              <a:rect l="l" t="t" r="r" b="b"/>
              <a:pathLst>
                <a:path w="1916" h="1915" extrusionOk="0">
                  <a:moveTo>
                    <a:pt x="958" y="0"/>
                  </a:moveTo>
                  <a:cubicBezTo>
                    <a:pt x="426" y="0"/>
                    <a:pt x="1" y="439"/>
                    <a:pt x="1" y="958"/>
                  </a:cubicBezTo>
                  <a:cubicBezTo>
                    <a:pt x="1" y="1489"/>
                    <a:pt x="426" y="1915"/>
                    <a:pt x="958" y="1915"/>
                  </a:cubicBezTo>
                  <a:cubicBezTo>
                    <a:pt x="1490" y="1915"/>
                    <a:pt x="1915" y="1489"/>
                    <a:pt x="1915" y="958"/>
                  </a:cubicBezTo>
                  <a:cubicBezTo>
                    <a:pt x="1915" y="439"/>
                    <a:pt x="1490" y="0"/>
                    <a:pt x="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39"/>
            <p:cNvSpPr/>
            <p:nvPr/>
          </p:nvSpPr>
          <p:spPr>
            <a:xfrm>
              <a:off x="789775" y="2634825"/>
              <a:ext cx="244025" cy="607875"/>
            </a:xfrm>
            <a:custGeom>
              <a:avLst/>
              <a:gdLst/>
              <a:ahLst/>
              <a:cxnLst/>
              <a:rect l="l" t="t" r="r" b="b"/>
              <a:pathLst>
                <a:path w="9761" h="24315" extrusionOk="0">
                  <a:moveTo>
                    <a:pt x="1" y="1"/>
                  </a:moveTo>
                  <a:lnTo>
                    <a:pt x="1795" y="4560"/>
                  </a:lnTo>
                  <a:cubicBezTo>
                    <a:pt x="1117" y="11180"/>
                    <a:pt x="5730" y="16577"/>
                    <a:pt x="6368" y="20951"/>
                  </a:cubicBezTo>
                  <a:cubicBezTo>
                    <a:pt x="5783" y="22014"/>
                    <a:pt x="5929" y="23862"/>
                    <a:pt x="5929" y="23862"/>
                  </a:cubicBezTo>
                  <a:lnTo>
                    <a:pt x="6461" y="23955"/>
                  </a:lnTo>
                  <a:cubicBezTo>
                    <a:pt x="6461" y="23277"/>
                    <a:pt x="6807" y="22546"/>
                    <a:pt x="6807" y="22546"/>
                  </a:cubicBezTo>
                  <a:cubicBezTo>
                    <a:pt x="7724" y="23715"/>
                    <a:pt x="8655" y="24061"/>
                    <a:pt x="9080" y="24247"/>
                  </a:cubicBezTo>
                  <a:cubicBezTo>
                    <a:pt x="9178" y="24292"/>
                    <a:pt x="9277" y="24315"/>
                    <a:pt x="9360" y="24315"/>
                  </a:cubicBezTo>
                  <a:cubicBezTo>
                    <a:pt x="9649" y="24315"/>
                    <a:pt x="9761" y="24043"/>
                    <a:pt x="9080" y="23476"/>
                  </a:cubicBezTo>
                  <a:cubicBezTo>
                    <a:pt x="8216" y="22745"/>
                    <a:pt x="7578" y="20273"/>
                    <a:pt x="7578" y="20273"/>
                  </a:cubicBezTo>
                  <a:cubicBezTo>
                    <a:pt x="7046" y="14969"/>
                    <a:pt x="4667" y="1"/>
                    <a:pt x="4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39"/>
            <p:cNvSpPr/>
            <p:nvPr/>
          </p:nvSpPr>
          <p:spPr>
            <a:xfrm>
              <a:off x="403275" y="2615225"/>
              <a:ext cx="290825" cy="620375"/>
            </a:xfrm>
            <a:custGeom>
              <a:avLst/>
              <a:gdLst/>
              <a:ahLst/>
              <a:cxnLst/>
              <a:rect l="l" t="t" r="r" b="b"/>
              <a:pathLst>
                <a:path w="11633" h="24815" extrusionOk="0">
                  <a:moveTo>
                    <a:pt x="7418" y="0"/>
                  </a:moveTo>
                  <a:lnTo>
                    <a:pt x="6966" y="5225"/>
                  </a:lnTo>
                  <a:cubicBezTo>
                    <a:pt x="3018" y="10568"/>
                    <a:pt x="3537" y="16244"/>
                    <a:pt x="1862" y="20339"/>
                  </a:cubicBezTo>
                  <a:cubicBezTo>
                    <a:pt x="812" y="20964"/>
                    <a:pt x="1" y="22625"/>
                    <a:pt x="1" y="22625"/>
                  </a:cubicBezTo>
                  <a:lnTo>
                    <a:pt x="413" y="22984"/>
                  </a:lnTo>
                  <a:cubicBezTo>
                    <a:pt x="758" y="22399"/>
                    <a:pt x="1423" y="21947"/>
                    <a:pt x="1423" y="21947"/>
                  </a:cubicBezTo>
                  <a:cubicBezTo>
                    <a:pt x="1622" y="23423"/>
                    <a:pt x="2247" y="24180"/>
                    <a:pt x="2526" y="24566"/>
                  </a:cubicBezTo>
                  <a:cubicBezTo>
                    <a:pt x="2633" y="24719"/>
                    <a:pt x="2772" y="24815"/>
                    <a:pt x="2880" y="24815"/>
                  </a:cubicBezTo>
                  <a:cubicBezTo>
                    <a:pt x="3056" y="24815"/>
                    <a:pt x="3155" y="24566"/>
                    <a:pt x="2925" y="23901"/>
                  </a:cubicBezTo>
                  <a:cubicBezTo>
                    <a:pt x="2540" y="22825"/>
                    <a:pt x="3258" y="20365"/>
                    <a:pt x="3258" y="20365"/>
                  </a:cubicBezTo>
                  <a:cubicBezTo>
                    <a:pt x="4587" y="17494"/>
                    <a:pt x="7937" y="11858"/>
                    <a:pt x="9917" y="6580"/>
                  </a:cubicBezTo>
                  <a:cubicBezTo>
                    <a:pt x="11021" y="3629"/>
                    <a:pt x="11632" y="944"/>
                    <a:pt x="11632" y="944"/>
                  </a:cubicBezTo>
                  <a:lnTo>
                    <a:pt x="74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39"/>
            <p:cNvSpPr/>
            <p:nvPr/>
          </p:nvSpPr>
          <p:spPr>
            <a:xfrm>
              <a:off x="789775" y="2634825"/>
              <a:ext cx="121000" cy="32275"/>
            </a:xfrm>
            <a:custGeom>
              <a:avLst/>
              <a:gdLst/>
              <a:ahLst/>
              <a:cxnLst/>
              <a:rect l="l" t="t" r="r" b="b"/>
              <a:pathLst>
                <a:path w="4840" h="1291" extrusionOk="0">
                  <a:moveTo>
                    <a:pt x="1" y="1"/>
                  </a:moveTo>
                  <a:lnTo>
                    <a:pt x="506" y="1290"/>
                  </a:lnTo>
                  <a:cubicBezTo>
                    <a:pt x="2407" y="1170"/>
                    <a:pt x="4015" y="1131"/>
                    <a:pt x="4839" y="1104"/>
                  </a:cubicBezTo>
                  <a:cubicBezTo>
                    <a:pt x="4733" y="399"/>
                    <a:pt x="4667" y="1"/>
                    <a:pt x="46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39"/>
            <p:cNvSpPr/>
            <p:nvPr/>
          </p:nvSpPr>
          <p:spPr>
            <a:xfrm>
              <a:off x="581750" y="2615225"/>
              <a:ext cx="112350" cy="78775"/>
            </a:xfrm>
            <a:custGeom>
              <a:avLst/>
              <a:gdLst/>
              <a:ahLst/>
              <a:cxnLst/>
              <a:rect l="l" t="t" r="r" b="b"/>
              <a:pathLst>
                <a:path w="4494" h="3151" extrusionOk="0">
                  <a:moveTo>
                    <a:pt x="279" y="0"/>
                  </a:moveTo>
                  <a:lnTo>
                    <a:pt x="0" y="3151"/>
                  </a:lnTo>
                  <a:cubicBezTo>
                    <a:pt x="1157" y="2858"/>
                    <a:pt x="2592" y="2646"/>
                    <a:pt x="4108" y="2460"/>
                  </a:cubicBezTo>
                  <a:cubicBezTo>
                    <a:pt x="4360" y="1529"/>
                    <a:pt x="4493" y="944"/>
                    <a:pt x="4493" y="944"/>
                  </a:cubicBezTo>
                  <a:lnTo>
                    <a:pt x="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39"/>
            <p:cNvSpPr/>
            <p:nvPr/>
          </p:nvSpPr>
          <p:spPr>
            <a:xfrm>
              <a:off x="570775" y="2256300"/>
              <a:ext cx="346975" cy="392175"/>
            </a:xfrm>
            <a:custGeom>
              <a:avLst/>
              <a:gdLst/>
              <a:ahLst/>
              <a:cxnLst/>
              <a:rect l="l" t="t" r="r" b="b"/>
              <a:pathLst>
                <a:path w="13879" h="15687" extrusionOk="0">
                  <a:moveTo>
                    <a:pt x="4387" y="1"/>
                  </a:moveTo>
                  <a:cubicBezTo>
                    <a:pt x="2141" y="1782"/>
                    <a:pt x="652" y="10702"/>
                    <a:pt x="652" y="10702"/>
                  </a:cubicBezTo>
                  <a:lnTo>
                    <a:pt x="0" y="15687"/>
                  </a:lnTo>
                  <a:lnTo>
                    <a:pt x="13879" y="15687"/>
                  </a:lnTo>
                  <a:lnTo>
                    <a:pt x="10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39"/>
            <p:cNvSpPr/>
            <p:nvPr/>
          </p:nvSpPr>
          <p:spPr>
            <a:xfrm>
              <a:off x="555150" y="2341050"/>
              <a:ext cx="231675" cy="153900"/>
            </a:xfrm>
            <a:custGeom>
              <a:avLst/>
              <a:gdLst/>
              <a:ahLst/>
              <a:cxnLst/>
              <a:rect l="l" t="t" r="r" b="b"/>
              <a:pathLst>
                <a:path w="9267" h="6156" extrusionOk="0">
                  <a:moveTo>
                    <a:pt x="506" y="1"/>
                  </a:moveTo>
                  <a:cubicBezTo>
                    <a:pt x="227" y="1"/>
                    <a:pt x="1" y="227"/>
                    <a:pt x="1" y="492"/>
                  </a:cubicBezTo>
                  <a:lnTo>
                    <a:pt x="1" y="5650"/>
                  </a:lnTo>
                  <a:cubicBezTo>
                    <a:pt x="1" y="5929"/>
                    <a:pt x="227" y="6155"/>
                    <a:pt x="506" y="6155"/>
                  </a:cubicBezTo>
                  <a:lnTo>
                    <a:pt x="8774" y="6155"/>
                  </a:lnTo>
                  <a:cubicBezTo>
                    <a:pt x="9053" y="6155"/>
                    <a:pt x="9266" y="5929"/>
                    <a:pt x="9266" y="5650"/>
                  </a:cubicBezTo>
                  <a:lnTo>
                    <a:pt x="9266" y="492"/>
                  </a:lnTo>
                  <a:cubicBezTo>
                    <a:pt x="9266" y="227"/>
                    <a:pt x="9053" y="1"/>
                    <a:pt x="87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39"/>
            <p:cNvSpPr/>
            <p:nvPr/>
          </p:nvSpPr>
          <p:spPr>
            <a:xfrm>
              <a:off x="647550" y="2394225"/>
              <a:ext cx="47200" cy="47550"/>
            </a:xfrm>
            <a:custGeom>
              <a:avLst/>
              <a:gdLst/>
              <a:ahLst/>
              <a:cxnLst/>
              <a:rect l="l" t="t" r="r" b="b"/>
              <a:pathLst>
                <a:path w="1888" h="1902" extrusionOk="0">
                  <a:moveTo>
                    <a:pt x="944" y="0"/>
                  </a:moveTo>
                  <a:cubicBezTo>
                    <a:pt x="412" y="0"/>
                    <a:pt x="0" y="426"/>
                    <a:pt x="0" y="944"/>
                  </a:cubicBezTo>
                  <a:cubicBezTo>
                    <a:pt x="0" y="1476"/>
                    <a:pt x="412" y="1901"/>
                    <a:pt x="944" y="1901"/>
                  </a:cubicBezTo>
                  <a:cubicBezTo>
                    <a:pt x="1462" y="1901"/>
                    <a:pt x="1888" y="1476"/>
                    <a:pt x="1888" y="944"/>
                  </a:cubicBezTo>
                  <a:cubicBezTo>
                    <a:pt x="1888" y="426"/>
                    <a:pt x="1462" y="0"/>
                    <a:pt x="9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39"/>
            <p:cNvSpPr/>
            <p:nvPr/>
          </p:nvSpPr>
          <p:spPr>
            <a:xfrm>
              <a:off x="555150" y="2341050"/>
              <a:ext cx="134950" cy="151900"/>
            </a:xfrm>
            <a:custGeom>
              <a:avLst/>
              <a:gdLst/>
              <a:ahLst/>
              <a:cxnLst/>
              <a:rect l="l" t="t" r="r" b="b"/>
              <a:pathLst>
                <a:path w="5398" h="6076" extrusionOk="0">
                  <a:moveTo>
                    <a:pt x="506" y="1"/>
                  </a:moveTo>
                  <a:cubicBezTo>
                    <a:pt x="227" y="1"/>
                    <a:pt x="1" y="227"/>
                    <a:pt x="1" y="492"/>
                  </a:cubicBezTo>
                  <a:lnTo>
                    <a:pt x="1" y="1356"/>
                  </a:lnTo>
                  <a:lnTo>
                    <a:pt x="4640" y="5265"/>
                  </a:lnTo>
                  <a:lnTo>
                    <a:pt x="5132" y="6076"/>
                  </a:lnTo>
                  <a:lnTo>
                    <a:pt x="5398" y="5039"/>
                  </a:lnTo>
                  <a:lnTo>
                    <a:pt x="2540" y="944"/>
                  </a:lnTo>
                  <a:lnTo>
                    <a:pt x="1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39"/>
            <p:cNvSpPr/>
            <p:nvPr/>
          </p:nvSpPr>
          <p:spPr>
            <a:xfrm>
              <a:off x="639575" y="2256300"/>
              <a:ext cx="199750" cy="67175"/>
            </a:xfrm>
            <a:custGeom>
              <a:avLst/>
              <a:gdLst/>
              <a:ahLst/>
              <a:cxnLst/>
              <a:rect l="l" t="t" r="r" b="b"/>
              <a:pathLst>
                <a:path w="7990" h="2687" extrusionOk="0">
                  <a:moveTo>
                    <a:pt x="1635" y="1"/>
                  </a:moveTo>
                  <a:cubicBezTo>
                    <a:pt x="1024" y="479"/>
                    <a:pt x="479" y="1476"/>
                    <a:pt x="0" y="2686"/>
                  </a:cubicBezTo>
                  <a:lnTo>
                    <a:pt x="7989" y="1078"/>
                  </a:lnTo>
                  <a:lnTo>
                    <a:pt x="7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39"/>
            <p:cNvSpPr/>
            <p:nvPr/>
          </p:nvSpPr>
          <p:spPr>
            <a:xfrm>
              <a:off x="899775" y="1961875"/>
              <a:ext cx="76475" cy="100375"/>
            </a:xfrm>
            <a:custGeom>
              <a:avLst/>
              <a:gdLst/>
              <a:ahLst/>
              <a:cxnLst/>
              <a:rect l="l" t="t" r="r" b="b"/>
              <a:pathLst>
                <a:path w="3059" h="4015" extrusionOk="0">
                  <a:moveTo>
                    <a:pt x="1357" y="0"/>
                  </a:moveTo>
                  <a:cubicBezTo>
                    <a:pt x="1144" y="0"/>
                    <a:pt x="931" y="173"/>
                    <a:pt x="878" y="386"/>
                  </a:cubicBezTo>
                  <a:lnTo>
                    <a:pt x="54" y="3629"/>
                  </a:lnTo>
                  <a:cubicBezTo>
                    <a:pt x="1" y="3842"/>
                    <a:pt x="134" y="4015"/>
                    <a:pt x="346" y="4015"/>
                  </a:cubicBezTo>
                  <a:lnTo>
                    <a:pt x="1702" y="4015"/>
                  </a:lnTo>
                  <a:cubicBezTo>
                    <a:pt x="1915" y="4015"/>
                    <a:pt x="2141" y="3842"/>
                    <a:pt x="2194" y="3629"/>
                  </a:cubicBezTo>
                  <a:lnTo>
                    <a:pt x="3005" y="386"/>
                  </a:lnTo>
                  <a:cubicBezTo>
                    <a:pt x="3058" y="173"/>
                    <a:pt x="2925" y="0"/>
                    <a:pt x="2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39"/>
            <p:cNvSpPr/>
            <p:nvPr/>
          </p:nvSpPr>
          <p:spPr>
            <a:xfrm>
              <a:off x="904425" y="1961875"/>
              <a:ext cx="71825" cy="100375"/>
            </a:xfrm>
            <a:custGeom>
              <a:avLst/>
              <a:gdLst/>
              <a:ahLst/>
              <a:cxnLst/>
              <a:rect l="l" t="t" r="r" b="b"/>
              <a:pathLst>
                <a:path w="2873" h="4015" extrusionOk="0">
                  <a:moveTo>
                    <a:pt x="1343" y="0"/>
                  </a:moveTo>
                  <a:cubicBezTo>
                    <a:pt x="1131" y="0"/>
                    <a:pt x="918" y="173"/>
                    <a:pt x="865" y="386"/>
                  </a:cubicBezTo>
                  <a:lnTo>
                    <a:pt x="54" y="3629"/>
                  </a:lnTo>
                  <a:cubicBezTo>
                    <a:pt x="1" y="3842"/>
                    <a:pt x="120" y="4015"/>
                    <a:pt x="333" y="4015"/>
                  </a:cubicBezTo>
                  <a:lnTo>
                    <a:pt x="1516" y="4015"/>
                  </a:lnTo>
                  <a:cubicBezTo>
                    <a:pt x="1729" y="4015"/>
                    <a:pt x="1955" y="3842"/>
                    <a:pt x="2008" y="3629"/>
                  </a:cubicBezTo>
                  <a:lnTo>
                    <a:pt x="2819" y="386"/>
                  </a:lnTo>
                  <a:cubicBezTo>
                    <a:pt x="2872" y="173"/>
                    <a:pt x="2739" y="0"/>
                    <a:pt x="2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39"/>
            <p:cNvSpPr/>
            <p:nvPr/>
          </p:nvSpPr>
          <p:spPr>
            <a:xfrm>
              <a:off x="931675" y="1970500"/>
              <a:ext cx="9675" cy="8350"/>
            </a:xfrm>
            <a:custGeom>
              <a:avLst/>
              <a:gdLst/>
              <a:ahLst/>
              <a:cxnLst/>
              <a:rect l="l" t="t" r="r" b="b"/>
              <a:pathLst>
                <a:path w="387" h="334" fill="none" extrusionOk="0">
                  <a:moveTo>
                    <a:pt x="360" y="160"/>
                  </a:moveTo>
                  <a:cubicBezTo>
                    <a:pt x="333" y="253"/>
                    <a:pt x="240" y="333"/>
                    <a:pt x="147" y="333"/>
                  </a:cubicBezTo>
                  <a:cubicBezTo>
                    <a:pt x="54" y="333"/>
                    <a:pt x="1" y="253"/>
                    <a:pt x="14" y="160"/>
                  </a:cubicBezTo>
                  <a:cubicBezTo>
                    <a:pt x="41" y="67"/>
                    <a:pt x="134" y="1"/>
                    <a:pt x="227" y="1"/>
                  </a:cubicBezTo>
                  <a:cubicBezTo>
                    <a:pt x="320" y="1"/>
                    <a:pt x="386" y="67"/>
                    <a:pt x="360" y="160"/>
                  </a:cubicBezTo>
                  <a:close/>
                </a:path>
              </a:pathLst>
            </a:custGeom>
            <a:noFill/>
            <a:ln w="1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39"/>
            <p:cNvSpPr/>
            <p:nvPr/>
          </p:nvSpPr>
          <p:spPr>
            <a:xfrm>
              <a:off x="816025" y="1985825"/>
              <a:ext cx="164200" cy="296600"/>
            </a:xfrm>
            <a:custGeom>
              <a:avLst/>
              <a:gdLst/>
              <a:ahLst/>
              <a:cxnLst/>
              <a:rect l="l" t="t" r="r" b="b"/>
              <a:pathLst>
                <a:path w="6568" h="11864" extrusionOk="0">
                  <a:moveTo>
                    <a:pt x="5900" y="1"/>
                  </a:moveTo>
                  <a:cubicBezTo>
                    <a:pt x="5860" y="1"/>
                    <a:pt x="5806" y="117"/>
                    <a:pt x="5770" y="252"/>
                  </a:cubicBezTo>
                  <a:cubicBezTo>
                    <a:pt x="5717" y="465"/>
                    <a:pt x="5424" y="970"/>
                    <a:pt x="5424" y="970"/>
                  </a:cubicBezTo>
                  <a:cubicBezTo>
                    <a:pt x="5424" y="970"/>
                    <a:pt x="5411" y="146"/>
                    <a:pt x="5292" y="92"/>
                  </a:cubicBezTo>
                  <a:cubicBezTo>
                    <a:pt x="5288" y="91"/>
                    <a:pt x="5285" y="90"/>
                    <a:pt x="5282" y="90"/>
                  </a:cubicBezTo>
                  <a:cubicBezTo>
                    <a:pt x="5182" y="90"/>
                    <a:pt x="5132" y="917"/>
                    <a:pt x="5132" y="917"/>
                  </a:cubicBezTo>
                  <a:cubicBezTo>
                    <a:pt x="5132" y="917"/>
                    <a:pt x="5092" y="159"/>
                    <a:pt x="4919" y="92"/>
                  </a:cubicBezTo>
                  <a:cubicBezTo>
                    <a:pt x="4915" y="91"/>
                    <a:pt x="4911" y="90"/>
                    <a:pt x="4907" y="90"/>
                  </a:cubicBezTo>
                  <a:cubicBezTo>
                    <a:pt x="4768" y="90"/>
                    <a:pt x="4919" y="1209"/>
                    <a:pt x="4919" y="1209"/>
                  </a:cubicBezTo>
                  <a:cubicBezTo>
                    <a:pt x="4919" y="1209"/>
                    <a:pt x="4726" y="770"/>
                    <a:pt x="4618" y="770"/>
                  </a:cubicBezTo>
                  <a:cubicBezTo>
                    <a:pt x="4617" y="770"/>
                    <a:pt x="4615" y="770"/>
                    <a:pt x="4614" y="770"/>
                  </a:cubicBezTo>
                  <a:cubicBezTo>
                    <a:pt x="4521" y="770"/>
                    <a:pt x="4919" y="2392"/>
                    <a:pt x="4919" y="2392"/>
                  </a:cubicBezTo>
                  <a:lnTo>
                    <a:pt x="3803" y="7058"/>
                  </a:lnTo>
                  <a:cubicBezTo>
                    <a:pt x="3803" y="7058"/>
                    <a:pt x="759" y="2751"/>
                    <a:pt x="1" y="2140"/>
                  </a:cubicBezTo>
                  <a:lnTo>
                    <a:pt x="1" y="7576"/>
                  </a:lnTo>
                  <a:cubicBezTo>
                    <a:pt x="1" y="7576"/>
                    <a:pt x="1835" y="10541"/>
                    <a:pt x="2659" y="11259"/>
                  </a:cubicBezTo>
                  <a:cubicBezTo>
                    <a:pt x="3060" y="11607"/>
                    <a:pt x="3713" y="11864"/>
                    <a:pt x="4354" y="11864"/>
                  </a:cubicBezTo>
                  <a:cubicBezTo>
                    <a:pt x="5181" y="11864"/>
                    <a:pt x="5986" y="11435"/>
                    <a:pt x="6195" y="10222"/>
                  </a:cubicBezTo>
                  <a:cubicBezTo>
                    <a:pt x="6568" y="8068"/>
                    <a:pt x="5571" y="2498"/>
                    <a:pt x="5571" y="2498"/>
                  </a:cubicBezTo>
                  <a:cubicBezTo>
                    <a:pt x="5757" y="2193"/>
                    <a:pt x="5730" y="1475"/>
                    <a:pt x="5730" y="1262"/>
                  </a:cubicBezTo>
                  <a:cubicBezTo>
                    <a:pt x="5730" y="1049"/>
                    <a:pt x="5983" y="292"/>
                    <a:pt x="5943" y="92"/>
                  </a:cubicBezTo>
                  <a:cubicBezTo>
                    <a:pt x="5934" y="28"/>
                    <a:pt x="5919" y="1"/>
                    <a:pt x="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39"/>
            <p:cNvSpPr/>
            <p:nvPr/>
          </p:nvSpPr>
          <p:spPr>
            <a:xfrm>
              <a:off x="900775" y="2162250"/>
              <a:ext cx="10325" cy="42900"/>
            </a:xfrm>
            <a:custGeom>
              <a:avLst/>
              <a:gdLst/>
              <a:ahLst/>
              <a:cxnLst/>
              <a:rect l="l" t="t" r="r" b="b"/>
              <a:pathLst>
                <a:path w="413" h="1716" fill="none" extrusionOk="0">
                  <a:moveTo>
                    <a:pt x="413" y="1"/>
                  </a:moveTo>
                  <a:lnTo>
                    <a:pt x="1" y="1716"/>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39"/>
            <p:cNvSpPr/>
            <p:nvPr/>
          </p:nvSpPr>
          <p:spPr>
            <a:xfrm>
              <a:off x="816025" y="2039300"/>
              <a:ext cx="75475" cy="187800"/>
            </a:xfrm>
            <a:custGeom>
              <a:avLst/>
              <a:gdLst/>
              <a:ahLst/>
              <a:cxnLst/>
              <a:rect l="l" t="t" r="r" b="b"/>
              <a:pathLst>
                <a:path w="3019" h="7512" extrusionOk="0">
                  <a:moveTo>
                    <a:pt x="1" y="1"/>
                  </a:moveTo>
                  <a:lnTo>
                    <a:pt x="1" y="5437"/>
                  </a:lnTo>
                  <a:cubicBezTo>
                    <a:pt x="1" y="5437"/>
                    <a:pt x="652" y="6501"/>
                    <a:pt x="1370" y="7511"/>
                  </a:cubicBezTo>
                  <a:cubicBezTo>
                    <a:pt x="1569" y="6195"/>
                    <a:pt x="2447" y="4693"/>
                    <a:pt x="3018" y="3829"/>
                  </a:cubicBezTo>
                  <a:cubicBezTo>
                    <a:pt x="2061" y="2500"/>
                    <a:pt x="506" y="413"/>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39"/>
            <p:cNvSpPr/>
            <p:nvPr/>
          </p:nvSpPr>
          <p:spPr>
            <a:xfrm>
              <a:off x="650875" y="2011725"/>
              <a:ext cx="204400" cy="255575"/>
            </a:xfrm>
            <a:custGeom>
              <a:avLst/>
              <a:gdLst/>
              <a:ahLst/>
              <a:cxnLst/>
              <a:rect l="l" t="t" r="r" b="b"/>
              <a:pathLst>
                <a:path w="8176" h="10223" extrusionOk="0">
                  <a:moveTo>
                    <a:pt x="4945" y="0"/>
                  </a:moveTo>
                  <a:lnTo>
                    <a:pt x="2778" y="67"/>
                  </a:lnTo>
                  <a:lnTo>
                    <a:pt x="1210" y="705"/>
                  </a:lnTo>
                  <a:cubicBezTo>
                    <a:pt x="877" y="838"/>
                    <a:pt x="651" y="1143"/>
                    <a:pt x="612" y="1502"/>
                  </a:cubicBezTo>
                  <a:lnTo>
                    <a:pt x="0" y="6899"/>
                  </a:lnTo>
                  <a:cubicBezTo>
                    <a:pt x="0" y="6899"/>
                    <a:pt x="665" y="8229"/>
                    <a:pt x="572" y="8946"/>
                  </a:cubicBezTo>
                  <a:cubicBezTo>
                    <a:pt x="492" y="9651"/>
                    <a:pt x="572" y="10223"/>
                    <a:pt x="1489" y="10223"/>
                  </a:cubicBezTo>
                  <a:lnTo>
                    <a:pt x="6886" y="10223"/>
                  </a:lnTo>
                  <a:cubicBezTo>
                    <a:pt x="7684" y="10223"/>
                    <a:pt x="7737" y="10169"/>
                    <a:pt x="7777" y="9864"/>
                  </a:cubicBezTo>
                  <a:cubicBezTo>
                    <a:pt x="7817" y="9558"/>
                    <a:pt x="7431" y="6873"/>
                    <a:pt x="7431" y="6873"/>
                  </a:cubicBezTo>
                  <a:cubicBezTo>
                    <a:pt x="7431" y="6873"/>
                    <a:pt x="8175" y="5384"/>
                    <a:pt x="7883" y="4294"/>
                  </a:cubicBezTo>
                  <a:cubicBezTo>
                    <a:pt x="7591" y="3204"/>
                    <a:pt x="6607" y="1104"/>
                    <a:pt x="6607" y="1104"/>
                  </a:cubicBezTo>
                  <a:lnTo>
                    <a:pt x="49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39"/>
            <p:cNvSpPr/>
            <p:nvPr/>
          </p:nvSpPr>
          <p:spPr>
            <a:xfrm>
              <a:off x="650875" y="2139675"/>
              <a:ext cx="73125" cy="127625"/>
            </a:xfrm>
            <a:custGeom>
              <a:avLst/>
              <a:gdLst/>
              <a:ahLst/>
              <a:cxnLst/>
              <a:rect l="l" t="t" r="r" b="b"/>
              <a:pathLst>
                <a:path w="2925" h="5105" extrusionOk="0">
                  <a:moveTo>
                    <a:pt x="811" y="0"/>
                  </a:moveTo>
                  <a:lnTo>
                    <a:pt x="173" y="239"/>
                  </a:lnTo>
                  <a:lnTo>
                    <a:pt x="0" y="1781"/>
                  </a:lnTo>
                  <a:cubicBezTo>
                    <a:pt x="0" y="1781"/>
                    <a:pt x="665" y="3111"/>
                    <a:pt x="572" y="3828"/>
                  </a:cubicBezTo>
                  <a:cubicBezTo>
                    <a:pt x="492" y="4533"/>
                    <a:pt x="572" y="5105"/>
                    <a:pt x="1489" y="5105"/>
                  </a:cubicBezTo>
                  <a:lnTo>
                    <a:pt x="2925" y="5105"/>
                  </a:lnTo>
                  <a:cubicBezTo>
                    <a:pt x="625" y="3695"/>
                    <a:pt x="811" y="0"/>
                    <a:pt x="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39"/>
            <p:cNvSpPr/>
            <p:nvPr/>
          </p:nvSpPr>
          <p:spPr>
            <a:xfrm>
              <a:off x="515600" y="2031775"/>
              <a:ext cx="212725" cy="469300"/>
            </a:xfrm>
            <a:custGeom>
              <a:avLst/>
              <a:gdLst/>
              <a:ahLst/>
              <a:cxnLst/>
              <a:rect l="l" t="t" r="r" b="b"/>
              <a:pathLst>
                <a:path w="8509" h="18772" extrusionOk="0">
                  <a:moveTo>
                    <a:pt x="6552" y="1"/>
                  </a:moveTo>
                  <a:cubicBezTo>
                    <a:pt x="6113" y="1"/>
                    <a:pt x="5445" y="456"/>
                    <a:pt x="4986" y="1099"/>
                  </a:cubicBezTo>
                  <a:cubicBezTo>
                    <a:pt x="4441" y="1843"/>
                    <a:pt x="1928" y="5486"/>
                    <a:pt x="1237" y="6828"/>
                  </a:cubicBezTo>
                  <a:cubicBezTo>
                    <a:pt x="546" y="8171"/>
                    <a:pt x="1" y="9846"/>
                    <a:pt x="1237" y="11787"/>
                  </a:cubicBezTo>
                  <a:cubicBezTo>
                    <a:pt x="2473" y="13727"/>
                    <a:pt x="6421" y="17569"/>
                    <a:pt x="6421" y="17569"/>
                  </a:cubicBezTo>
                  <a:cubicBezTo>
                    <a:pt x="6475" y="18433"/>
                    <a:pt x="6913" y="18606"/>
                    <a:pt x="7006" y="18726"/>
                  </a:cubicBezTo>
                  <a:cubicBezTo>
                    <a:pt x="7033" y="18760"/>
                    <a:pt x="7063" y="18771"/>
                    <a:pt x="7097" y="18771"/>
                  </a:cubicBezTo>
                  <a:cubicBezTo>
                    <a:pt x="7168" y="18771"/>
                    <a:pt x="7253" y="18719"/>
                    <a:pt x="7341" y="18719"/>
                  </a:cubicBezTo>
                  <a:cubicBezTo>
                    <a:pt x="7358" y="18719"/>
                    <a:pt x="7375" y="18721"/>
                    <a:pt x="7392" y="18726"/>
                  </a:cubicBezTo>
                  <a:cubicBezTo>
                    <a:pt x="7416" y="18730"/>
                    <a:pt x="7442" y="18732"/>
                    <a:pt x="7468" y="18732"/>
                  </a:cubicBezTo>
                  <a:cubicBezTo>
                    <a:pt x="7599" y="18732"/>
                    <a:pt x="7737" y="18686"/>
                    <a:pt x="7737" y="18686"/>
                  </a:cubicBezTo>
                  <a:cubicBezTo>
                    <a:pt x="7737" y="18686"/>
                    <a:pt x="7867" y="18715"/>
                    <a:pt x="7978" y="18715"/>
                  </a:cubicBezTo>
                  <a:cubicBezTo>
                    <a:pt x="8033" y="18715"/>
                    <a:pt x="8083" y="18708"/>
                    <a:pt x="8110" y="18686"/>
                  </a:cubicBezTo>
                  <a:cubicBezTo>
                    <a:pt x="8189" y="18633"/>
                    <a:pt x="7910" y="18141"/>
                    <a:pt x="7990" y="18114"/>
                  </a:cubicBezTo>
                  <a:cubicBezTo>
                    <a:pt x="7994" y="18112"/>
                    <a:pt x="7998" y="18112"/>
                    <a:pt x="8002" y="18112"/>
                  </a:cubicBezTo>
                  <a:cubicBezTo>
                    <a:pt x="8087" y="18112"/>
                    <a:pt x="8325" y="18410"/>
                    <a:pt x="8415" y="18410"/>
                  </a:cubicBezTo>
                  <a:cubicBezTo>
                    <a:pt x="8427" y="18410"/>
                    <a:pt x="8436" y="18405"/>
                    <a:pt x="8442" y="18393"/>
                  </a:cubicBezTo>
                  <a:cubicBezTo>
                    <a:pt x="8508" y="18300"/>
                    <a:pt x="8322" y="18141"/>
                    <a:pt x="7963" y="17755"/>
                  </a:cubicBezTo>
                  <a:cubicBezTo>
                    <a:pt x="7604" y="17356"/>
                    <a:pt x="7113" y="17051"/>
                    <a:pt x="7113" y="17051"/>
                  </a:cubicBezTo>
                  <a:lnTo>
                    <a:pt x="4122" y="9421"/>
                  </a:lnTo>
                  <a:cubicBezTo>
                    <a:pt x="4122" y="9421"/>
                    <a:pt x="6209" y="4795"/>
                    <a:pt x="6740" y="3665"/>
                  </a:cubicBezTo>
                  <a:cubicBezTo>
                    <a:pt x="7285" y="2548"/>
                    <a:pt x="7724" y="448"/>
                    <a:pt x="6740" y="36"/>
                  </a:cubicBezTo>
                  <a:cubicBezTo>
                    <a:pt x="6685" y="12"/>
                    <a:pt x="6621" y="1"/>
                    <a:pt x="6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39"/>
            <p:cNvSpPr/>
            <p:nvPr/>
          </p:nvSpPr>
          <p:spPr>
            <a:xfrm>
              <a:off x="403275" y="3128675"/>
              <a:ext cx="78875" cy="106925"/>
            </a:xfrm>
            <a:custGeom>
              <a:avLst/>
              <a:gdLst/>
              <a:ahLst/>
              <a:cxnLst/>
              <a:rect l="l" t="t" r="r" b="b"/>
              <a:pathLst>
                <a:path w="3155" h="4277" extrusionOk="0">
                  <a:moveTo>
                    <a:pt x="1583" y="0"/>
                  </a:moveTo>
                  <a:cubicBezTo>
                    <a:pt x="679" y="718"/>
                    <a:pt x="1" y="2087"/>
                    <a:pt x="1" y="2087"/>
                  </a:cubicBezTo>
                  <a:lnTo>
                    <a:pt x="413" y="2446"/>
                  </a:lnTo>
                  <a:cubicBezTo>
                    <a:pt x="758" y="1861"/>
                    <a:pt x="1423" y="1409"/>
                    <a:pt x="1423" y="1409"/>
                  </a:cubicBezTo>
                  <a:cubicBezTo>
                    <a:pt x="1622" y="2885"/>
                    <a:pt x="2247" y="3642"/>
                    <a:pt x="2526" y="4028"/>
                  </a:cubicBezTo>
                  <a:cubicBezTo>
                    <a:pt x="2633" y="4181"/>
                    <a:pt x="2772" y="4277"/>
                    <a:pt x="2880" y="4277"/>
                  </a:cubicBezTo>
                  <a:cubicBezTo>
                    <a:pt x="3056" y="4277"/>
                    <a:pt x="3155" y="4028"/>
                    <a:pt x="2925" y="3363"/>
                  </a:cubicBezTo>
                  <a:cubicBezTo>
                    <a:pt x="2819" y="3071"/>
                    <a:pt x="2792" y="2672"/>
                    <a:pt x="2819" y="2247"/>
                  </a:cubicBezTo>
                  <a:cubicBezTo>
                    <a:pt x="2487" y="2180"/>
                    <a:pt x="2181" y="2074"/>
                    <a:pt x="2167" y="1888"/>
                  </a:cubicBezTo>
                  <a:cubicBezTo>
                    <a:pt x="2141" y="1582"/>
                    <a:pt x="1782" y="545"/>
                    <a:pt x="1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39"/>
            <p:cNvSpPr/>
            <p:nvPr/>
          </p:nvSpPr>
          <p:spPr>
            <a:xfrm>
              <a:off x="935000" y="3168225"/>
              <a:ext cx="98800" cy="74475"/>
            </a:xfrm>
            <a:custGeom>
              <a:avLst/>
              <a:gdLst/>
              <a:ahLst/>
              <a:cxnLst/>
              <a:rect l="l" t="t" r="r" b="b"/>
              <a:pathLst>
                <a:path w="3952" h="2979" extrusionOk="0">
                  <a:moveTo>
                    <a:pt x="386" y="0"/>
                  </a:moveTo>
                  <a:cubicBezTo>
                    <a:pt x="1" y="1063"/>
                    <a:pt x="120" y="2526"/>
                    <a:pt x="120" y="2526"/>
                  </a:cubicBezTo>
                  <a:lnTo>
                    <a:pt x="652" y="2619"/>
                  </a:lnTo>
                  <a:cubicBezTo>
                    <a:pt x="652" y="1941"/>
                    <a:pt x="998" y="1210"/>
                    <a:pt x="998" y="1210"/>
                  </a:cubicBezTo>
                  <a:cubicBezTo>
                    <a:pt x="1915" y="2379"/>
                    <a:pt x="2846" y="2725"/>
                    <a:pt x="3284" y="2911"/>
                  </a:cubicBezTo>
                  <a:cubicBezTo>
                    <a:pt x="3380" y="2956"/>
                    <a:pt x="3476" y="2979"/>
                    <a:pt x="3557" y="2979"/>
                  </a:cubicBezTo>
                  <a:cubicBezTo>
                    <a:pt x="3840" y="2979"/>
                    <a:pt x="3952" y="2707"/>
                    <a:pt x="3271" y="2140"/>
                  </a:cubicBezTo>
                  <a:cubicBezTo>
                    <a:pt x="3018" y="1928"/>
                    <a:pt x="2779" y="1555"/>
                    <a:pt x="2566" y="1130"/>
                  </a:cubicBezTo>
                  <a:cubicBezTo>
                    <a:pt x="2488" y="1158"/>
                    <a:pt x="2396" y="1179"/>
                    <a:pt x="2296" y="1179"/>
                  </a:cubicBezTo>
                  <a:cubicBezTo>
                    <a:pt x="2159" y="1179"/>
                    <a:pt x="2008" y="1139"/>
                    <a:pt x="1862" y="1024"/>
                  </a:cubicBezTo>
                  <a:cubicBezTo>
                    <a:pt x="1569" y="771"/>
                    <a:pt x="798" y="266"/>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39"/>
            <p:cNvSpPr/>
            <p:nvPr/>
          </p:nvSpPr>
          <p:spPr>
            <a:xfrm>
              <a:off x="599025" y="2229400"/>
              <a:ext cx="19625" cy="37900"/>
            </a:xfrm>
            <a:custGeom>
              <a:avLst/>
              <a:gdLst/>
              <a:ahLst/>
              <a:cxnLst/>
              <a:rect l="l" t="t" r="r" b="b"/>
              <a:pathLst>
                <a:path w="785" h="1516" fill="none" extrusionOk="0">
                  <a:moveTo>
                    <a:pt x="785" y="1516"/>
                  </a:moveTo>
                  <a:lnTo>
                    <a:pt x="0" y="0"/>
                  </a:ln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39"/>
            <p:cNvSpPr/>
            <p:nvPr/>
          </p:nvSpPr>
          <p:spPr>
            <a:xfrm>
              <a:off x="911400" y="1779100"/>
              <a:ext cx="72825" cy="121975"/>
            </a:xfrm>
            <a:custGeom>
              <a:avLst/>
              <a:gdLst/>
              <a:ahLst/>
              <a:cxnLst/>
              <a:rect l="l" t="t" r="r" b="b"/>
              <a:pathLst>
                <a:path w="2913" h="4879" extrusionOk="0">
                  <a:moveTo>
                    <a:pt x="1277" y="1157"/>
                  </a:moveTo>
                  <a:lnTo>
                    <a:pt x="1277" y="2074"/>
                  </a:lnTo>
                  <a:cubicBezTo>
                    <a:pt x="971" y="1994"/>
                    <a:pt x="759" y="1874"/>
                    <a:pt x="759" y="1622"/>
                  </a:cubicBezTo>
                  <a:cubicBezTo>
                    <a:pt x="759" y="1396"/>
                    <a:pt x="905" y="1210"/>
                    <a:pt x="1277" y="1157"/>
                  </a:cubicBezTo>
                  <a:close/>
                  <a:moveTo>
                    <a:pt x="1702" y="2818"/>
                  </a:moveTo>
                  <a:cubicBezTo>
                    <a:pt x="2022" y="2898"/>
                    <a:pt x="2248" y="3018"/>
                    <a:pt x="2248" y="3283"/>
                  </a:cubicBezTo>
                  <a:cubicBezTo>
                    <a:pt x="2248" y="3496"/>
                    <a:pt x="2088" y="3682"/>
                    <a:pt x="1702" y="3735"/>
                  </a:cubicBezTo>
                  <a:lnTo>
                    <a:pt x="1702" y="2818"/>
                  </a:lnTo>
                  <a:close/>
                  <a:moveTo>
                    <a:pt x="1277" y="0"/>
                  </a:moveTo>
                  <a:lnTo>
                    <a:pt x="1277" y="585"/>
                  </a:lnTo>
                  <a:cubicBezTo>
                    <a:pt x="466" y="665"/>
                    <a:pt x="81" y="1130"/>
                    <a:pt x="81" y="1662"/>
                  </a:cubicBezTo>
                  <a:cubicBezTo>
                    <a:pt x="81" y="2379"/>
                    <a:pt x="706" y="2566"/>
                    <a:pt x="1277" y="2712"/>
                  </a:cubicBezTo>
                  <a:lnTo>
                    <a:pt x="1277" y="3749"/>
                  </a:lnTo>
                  <a:cubicBezTo>
                    <a:pt x="878" y="3709"/>
                    <a:pt x="493" y="3563"/>
                    <a:pt x="240" y="3350"/>
                  </a:cubicBezTo>
                  <a:lnTo>
                    <a:pt x="1" y="3882"/>
                  </a:lnTo>
                  <a:cubicBezTo>
                    <a:pt x="280" y="4108"/>
                    <a:pt x="772" y="4280"/>
                    <a:pt x="1277" y="4307"/>
                  </a:cubicBezTo>
                  <a:lnTo>
                    <a:pt x="1277" y="4879"/>
                  </a:lnTo>
                  <a:lnTo>
                    <a:pt x="1702" y="4879"/>
                  </a:lnTo>
                  <a:lnTo>
                    <a:pt x="1702" y="4307"/>
                  </a:lnTo>
                  <a:cubicBezTo>
                    <a:pt x="2527" y="4214"/>
                    <a:pt x="2912" y="3762"/>
                    <a:pt x="2912" y="3230"/>
                  </a:cubicBezTo>
                  <a:cubicBezTo>
                    <a:pt x="2912" y="2512"/>
                    <a:pt x="2287" y="2326"/>
                    <a:pt x="1702" y="2180"/>
                  </a:cubicBezTo>
                  <a:lnTo>
                    <a:pt x="1702" y="1130"/>
                  </a:lnTo>
                  <a:cubicBezTo>
                    <a:pt x="1982" y="1170"/>
                    <a:pt x="2274" y="1250"/>
                    <a:pt x="2553" y="1422"/>
                  </a:cubicBezTo>
                  <a:lnTo>
                    <a:pt x="2766" y="891"/>
                  </a:lnTo>
                  <a:cubicBezTo>
                    <a:pt x="2473" y="705"/>
                    <a:pt x="2088" y="598"/>
                    <a:pt x="1702" y="572"/>
                  </a:cubicBez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39"/>
            <p:cNvSpPr/>
            <p:nvPr/>
          </p:nvSpPr>
          <p:spPr>
            <a:xfrm>
              <a:off x="720325" y="1915000"/>
              <a:ext cx="79450" cy="152175"/>
            </a:xfrm>
            <a:custGeom>
              <a:avLst/>
              <a:gdLst/>
              <a:ahLst/>
              <a:cxnLst/>
              <a:rect l="l" t="t" r="r" b="b"/>
              <a:pathLst>
                <a:path w="3178" h="6087" extrusionOk="0">
                  <a:moveTo>
                    <a:pt x="2313" y="1"/>
                  </a:moveTo>
                  <a:cubicBezTo>
                    <a:pt x="2313" y="1"/>
                    <a:pt x="2008" y="905"/>
                    <a:pt x="1303" y="1237"/>
                  </a:cubicBezTo>
                  <a:cubicBezTo>
                    <a:pt x="1303" y="1237"/>
                    <a:pt x="1189" y="1535"/>
                    <a:pt x="1172" y="1588"/>
                  </a:cubicBezTo>
                  <a:lnTo>
                    <a:pt x="1172" y="1588"/>
                  </a:lnTo>
                  <a:cubicBezTo>
                    <a:pt x="1181" y="1527"/>
                    <a:pt x="1210" y="1166"/>
                    <a:pt x="997" y="1131"/>
                  </a:cubicBezTo>
                  <a:cubicBezTo>
                    <a:pt x="991" y="1130"/>
                    <a:pt x="985" y="1129"/>
                    <a:pt x="978" y="1129"/>
                  </a:cubicBezTo>
                  <a:cubicBezTo>
                    <a:pt x="758" y="1129"/>
                    <a:pt x="531" y="1775"/>
                    <a:pt x="958" y="1982"/>
                  </a:cubicBezTo>
                  <a:lnTo>
                    <a:pt x="532" y="3617"/>
                  </a:lnTo>
                  <a:cubicBezTo>
                    <a:pt x="506" y="3723"/>
                    <a:pt x="426" y="3803"/>
                    <a:pt x="333" y="3829"/>
                  </a:cubicBezTo>
                  <a:lnTo>
                    <a:pt x="0" y="3936"/>
                  </a:lnTo>
                  <a:cubicBezTo>
                    <a:pt x="791" y="4050"/>
                    <a:pt x="1386" y="6087"/>
                    <a:pt x="2161" y="6087"/>
                  </a:cubicBezTo>
                  <a:cubicBezTo>
                    <a:pt x="2194" y="6087"/>
                    <a:pt x="2227" y="6083"/>
                    <a:pt x="2260" y="6076"/>
                  </a:cubicBezTo>
                  <a:cubicBezTo>
                    <a:pt x="2725" y="5983"/>
                    <a:pt x="2752" y="5451"/>
                    <a:pt x="2686" y="4999"/>
                  </a:cubicBezTo>
                  <a:cubicBezTo>
                    <a:pt x="2632" y="4600"/>
                    <a:pt x="2460" y="4241"/>
                    <a:pt x="2207" y="3936"/>
                  </a:cubicBezTo>
                  <a:lnTo>
                    <a:pt x="2194" y="2912"/>
                  </a:lnTo>
                  <a:cubicBezTo>
                    <a:pt x="3177" y="2620"/>
                    <a:pt x="2872" y="1397"/>
                    <a:pt x="2872" y="1397"/>
                  </a:cubicBezTo>
                  <a:cubicBezTo>
                    <a:pt x="2991" y="546"/>
                    <a:pt x="2313" y="1"/>
                    <a:pt x="2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39"/>
            <p:cNvSpPr/>
            <p:nvPr/>
          </p:nvSpPr>
          <p:spPr>
            <a:xfrm>
              <a:off x="745925" y="1979475"/>
              <a:ext cx="29600" cy="25625"/>
            </a:xfrm>
            <a:custGeom>
              <a:avLst/>
              <a:gdLst/>
              <a:ahLst/>
              <a:cxnLst/>
              <a:rect l="l" t="t" r="r" b="b"/>
              <a:pathLst>
                <a:path w="1184" h="1025" extrusionOk="0">
                  <a:moveTo>
                    <a:pt x="133" y="1"/>
                  </a:moveTo>
                  <a:cubicBezTo>
                    <a:pt x="133" y="1"/>
                    <a:pt x="0" y="865"/>
                    <a:pt x="1183" y="1024"/>
                  </a:cubicBezTo>
                  <a:lnTo>
                    <a:pt x="1170" y="333"/>
                  </a:lnTo>
                  <a:cubicBezTo>
                    <a:pt x="1110" y="345"/>
                    <a:pt x="1044" y="351"/>
                    <a:pt x="976" y="351"/>
                  </a:cubicBezTo>
                  <a:cubicBezTo>
                    <a:pt x="669" y="351"/>
                    <a:pt x="307" y="229"/>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39"/>
            <p:cNvSpPr/>
            <p:nvPr/>
          </p:nvSpPr>
          <p:spPr>
            <a:xfrm>
              <a:off x="771825" y="1944250"/>
              <a:ext cx="4675" cy="6675"/>
            </a:xfrm>
            <a:custGeom>
              <a:avLst/>
              <a:gdLst/>
              <a:ahLst/>
              <a:cxnLst/>
              <a:rect l="l" t="t" r="r" b="b"/>
              <a:pathLst>
                <a:path w="187" h="267" extrusionOk="0">
                  <a:moveTo>
                    <a:pt x="94" y="1"/>
                  </a:moveTo>
                  <a:cubicBezTo>
                    <a:pt x="41" y="1"/>
                    <a:pt x="1" y="54"/>
                    <a:pt x="1" y="120"/>
                  </a:cubicBezTo>
                  <a:cubicBezTo>
                    <a:pt x="1" y="200"/>
                    <a:pt x="41" y="253"/>
                    <a:pt x="81" y="267"/>
                  </a:cubicBezTo>
                  <a:cubicBezTo>
                    <a:pt x="134" y="267"/>
                    <a:pt x="174" y="200"/>
                    <a:pt x="174" y="134"/>
                  </a:cubicBezTo>
                  <a:cubicBezTo>
                    <a:pt x="187" y="54"/>
                    <a:pt x="147"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39"/>
            <p:cNvSpPr/>
            <p:nvPr/>
          </p:nvSpPr>
          <p:spPr>
            <a:xfrm>
              <a:off x="784800" y="1944575"/>
              <a:ext cx="4675" cy="6675"/>
            </a:xfrm>
            <a:custGeom>
              <a:avLst/>
              <a:gdLst/>
              <a:ahLst/>
              <a:cxnLst/>
              <a:rect l="l" t="t" r="r" b="b"/>
              <a:pathLst>
                <a:path w="187" h="267" extrusionOk="0">
                  <a:moveTo>
                    <a:pt x="93" y="1"/>
                  </a:moveTo>
                  <a:cubicBezTo>
                    <a:pt x="53" y="1"/>
                    <a:pt x="14" y="54"/>
                    <a:pt x="0" y="134"/>
                  </a:cubicBezTo>
                  <a:cubicBezTo>
                    <a:pt x="0" y="200"/>
                    <a:pt x="40" y="267"/>
                    <a:pt x="93" y="267"/>
                  </a:cubicBezTo>
                  <a:cubicBezTo>
                    <a:pt x="146" y="267"/>
                    <a:pt x="186" y="214"/>
                    <a:pt x="186" y="134"/>
                  </a:cubicBezTo>
                  <a:cubicBezTo>
                    <a:pt x="186" y="67"/>
                    <a:pt x="146"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39"/>
            <p:cNvSpPr/>
            <p:nvPr/>
          </p:nvSpPr>
          <p:spPr>
            <a:xfrm>
              <a:off x="768175" y="1937600"/>
              <a:ext cx="10325" cy="3025"/>
            </a:xfrm>
            <a:custGeom>
              <a:avLst/>
              <a:gdLst/>
              <a:ahLst/>
              <a:cxnLst/>
              <a:rect l="l" t="t" r="r" b="b"/>
              <a:pathLst>
                <a:path w="413" h="121" fill="none" extrusionOk="0">
                  <a:moveTo>
                    <a:pt x="1" y="81"/>
                  </a:moveTo>
                  <a:cubicBezTo>
                    <a:pt x="1" y="81"/>
                    <a:pt x="160" y="1"/>
                    <a:pt x="413" y="120"/>
                  </a:cubicBezTo>
                </a:path>
              </a:pathLst>
            </a:custGeom>
            <a:noFill/>
            <a:ln w="3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39"/>
            <p:cNvSpPr/>
            <p:nvPr/>
          </p:nvSpPr>
          <p:spPr>
            <a:xfrm>
              <a:off x="784450" y="1939600"/>
              <a:ext cx="8025" cy="2675"/>
            </a:xfrm>
            <a:custGeom>
              <a:avLst/>
              <a:gdLst/>
              <a:ahLst/>
              <a:cxnLst/>
              <a:rect l="l" t="t" r="r" b="b"/>
              <a:pathLst>
                <a:path w="321" h="107" fill="none" extrusionOk="0">
                  <a:moveTo>
                    <a:pt x="1" y="80"/>
                  </a:moveTo>
                  <a:cubicBezTo>
                    <a:pt x="1" y="80"/>
                    <a:pt x="107" y="1"/>
                    <a:pt x="320" y="107"/>
                  </a:cubicBezTo>
                </a:path>
              </a:pathLst>
            </a:custGeom>
            <a:noFill/>
            <a:ln w="3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39"/>
            <p:cNvSpPr/>
            <p:nvPr/>
          </p:nvSpPr>
          <p:spPr>
            <a:xfrm>
              <a:off x="779800" y="1949250"/>
              <a:ext cx="5675" cy="11975"/>
            </a:xfrm>
            <a:custGeom>
              <a:avLst/>
              <a:gdLst/>
              <a:ahLst/>
              <a:cxnLst/>
              <a:rect l="l" t="t" r="r" b="b"/>
              <a:pathLst>
                <a:path w="227" h="479" fill="none" extrusionOk="0">
                  <a:moveTo>
                    <a:pt x="81" y="0"/>
                  </a:moveTo>
                  <a:lnTo>
                    <a:pt x="81" y="253"/>
                  </a:lnTo>
                  <a:cubicBezTo>
                    <a:pt x="81" y="253"/>
                    <a:pt x="227" y="359"/>
                    <a:pt x="187" y="412"/>
                  </a:cubicBezTo>
                  <a:cubicBezTo>
                    <a:pt x="147" y="479"/>
                    <a:pt x="1" y="465"/>
                    <a:pt x="1" y="465"/>
                  </a:cubicBez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39"/>
            <p:cNvSpPr/>
            <p:nvPr/>
          </p:nvSpPr>
          <p:spPr>
            <a:xfrm>
              <a:off x="767175" y="1965525"/>
              <a:ext cx="17650" cy="2675"/>
            </a:xfrm>
            <a:custGeom>
              <a:avLst/>
              <a:gdLst/>
              <a:ahLst/>
              <a:cxnLst/>
              <a:rect l="l" t="t" r="r" b="b"/>
              <a:pathLst>
                <a:path w="706" h="107" fill="none" extrusionOk="0">
                  <a:moveTo>
                    <a:pt x="705" y="54"/>
                  </a:moveTo>
                  <a:cubicBezTo>
                    <a:pt x="705" y="54"/>
                    <a:pt x="346" y="107"/>
                    <a:pt x="1" y="0"/>
                  </a:cubicBezTo>
                </a:path>
              </a:pathLst>
            </a:custGeom>
            <a:noFill/>
            <a:ln w="2000"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9" name="Google Shape;3759;p139"/>
          <p:cNvGrpSpPr/>
          <p:nvPr/>
        </p:nvGrpSpPr>
        <p:grpSpPr>
          <a:xfrm>
            <a:off x="7516478" y="1561731"/>
            <a:ext cx="848517" cy="2222307"/>
            <a:chOff x="2533500" y="1694350"/>
            <a:chExt cx="586600" cy="1531675"/>
          </a:xfrm>
        </p:grpSpPr>
        <p:sp>
          <p:nvSpPr>
            <p:cNvPr id="3760" name="Google Shape;3760;p139"/>
            <p:cNvSpPr/>
            <p:nvPr/>
          </p:nvSpPr>
          <p:spPr>
            <a:xfrm>
              <a:off x="2652825" y="3139975"/>
              <a:ext cx="117325" cy="76275"/>
            </a:xfrm>
            <a:custGeom>
              <a:avLst/>
              <a:gdLst/>
              <a:ahLst/>
              <a:cxnLst/>
              <a:rect l="l" t="t" r="r" b="b"/>
              <a:pathLst>
                <a:path w="4693" h="3051" extrusionOk="0">
                  <a:moveTo>
                    <a:pt x="4041" y="0"/>
                  </a:moveTo>
                  <a:lnTo>
                    <a:pt x="1702" y="678"/>
                  </a:lnTo>
                  <a:cubicBezTo>
                    <a:pt x="1702" y="678"/>
                    <a:pt x="0" y="2699"/>
                    <a:pt x="67" y="2951"/>
                  </a:cubicBezTo>
                  <a:cubicBezTo>
                    <a:pt x="86" y="3019"/>
                    <a:pt x="219" y="3051"/>
                    <a:pt x="422" y="3051"/>
                  </a:cubicBezTo>
                  <a:cubicBezTo>
                    <a:pt x="935" y="3051"/>
                    <a:pt x="1893" y="2850"/>
                    <a:pt x="2579" y="2526"/>
                  </a:cubicBezTo>
                  <a:cubicBezTo>
                    <a:pt x="2778" y="2433"/>
                    <a:pt x="2978" y="2326"/>
                    <a:pt x="3191" y="2233"/>
                  </a:cubicBezTo>
                  <a:lnTo>
                    <a:pt x="3297" y="1795"/>
                  </a:lnTo>
                  <a:lnTo>
                    <a:pt x="3656" y="2007"/>
                  </a:lnTo>
                  <a:cubicBezTo>
                    <a:pt x="4241" y="1741"/>
                    <a:pt x="4693" y="1516"/>
                    <a:pt x="4693" y="1516"/>
                  </a:cubicBezTo>
                  <a:lnTo>
                    <a:pt x="4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39"/>
            <p:cNvSpPr/>
            <p:nvPr/>
          </p:nvSpPr>
          <p:spPr>
            <a:xfrm>
              <a:off x="2811000" y="3171875"/>
              <a:ext cx="120675" cy="54150"/>
            </a:xfrm>
            <a:custGeom>
              <a:avLst/>
              <a:gdLst/>
              <a:ahLst/>
              <a:cxnLst/>
              <a:rect l="l" t="t" r="r" b="b"/>
              <a:pathLst>
                <a:path w="4827" h="2166" extrusionOk="0">
                  <a:moveTo>
                    <a:pt x="4587" y="0"/>
                  </a:moveTo>
                  <a:lnTo>
                    <a:pt x="2154" y="67"/>
                  </a:lnTo>
                  <a:cubicBezTo>
                    <a:pt x="2154" y="67"/>
                    <a:pt x="1" y="1595"/>
                    <a:pt x="1" y="1848"/>
                  </a:cubicBezTo>
                  <a:cubicBezTo>
                    <a:pt x="1" y="2027"/>
                    <a:pt x="746" y="2165"/>
                    <a:pt x="1554" y="2165"/>
                  </a:cubicBezTo>
                  <a:cubicBezTo>
                    <a:pt x="1888" y="2165"/>
                    <a:pt x="2233" y="2142"/>
                    <a:pt x="2540" y="2087"/>
                  </a:cubicBezTo>
                  <a:cubicBezTo>
                    <a:pt x="2752" y="2047"/>
                    <a:pt x="2965" y="1994"/>
                    <a:pt x="3191" y="1954"/>
                  </a:cubicBezTo>
                  <a:lnTo>
                    <a:pt x="3404" y="1556"/>
                  </a:lnTo>
                  <a:lnTo>
                    <a:pt x="3710" y="1861"/>
                  </a:lnTo>
                  <a:cubicBezTo>
                    <a:pt x="4334" y="1742"/>
                    <a:pt x="4826" y="1649"/>
                    <a:pt x="4826" y="1649"/>
                  </a:cubicBezTo>
                  <a:lnTo>
                    <a:pt x="4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39"/>
            <p:cNvSpPr/>
            <p:nvPr/>
          </p:nvSpPr>
          <p:spPr>
            <a:xfrm>
              <a:off x="2591325" y="2356675"/>
              <a:ext cx="382875" cy="820750"/>
            </a:xfrm>
            <a:custGeom>
              <a:avLst/>
              <a:gdLst/>
              <a:ahLst/>
              <a:cxnLst/>
              <a:rect l="l" t="t" r="r" b="b"/>
              <a:pathLst>
                <a:path w="15315" h="32830" extrusionOk="0">
                  <a:moveTo>
                    <a:pt x="4281" y="0"/>
                  </a:moveTo>
                  <a:cubicBezTo>
                    <a:pt x="4281" y="0"/>
                    <a:pt x="2527" y="4945"/>
                    <a:pt x="1264" y="10302"/>
                  </a:cubicBezTo>
                  <a:cubicBezTo>
                    <a:pt x="1" y="15646"/>
                    <a:pt x="94" y="20365"/>
                    <a:pt x="1264" y="24446"/>
                  </a:cubicBezTo>
                  <a:cubicBezTo>
                    <a:pt x="2434" y="28527"/>
                    <a:pt x="3696" y="32223"/>
                    <a:pt x="3696" y="32223"/>
                  </a:cubicBezTo>
                  <a:cubicBezTo>
                    <a:pt x="3696" y="32223"/>
                    <a:pt x="6129" y="32223"/>
                    <a:pt x="6900" y="31345"/>
                  </a:cubicBezTo>
                  <a:cubicBezTo>
                    <a:pt x="6900" y="31345"/>
                    <a:pt x="6714" y="28235"/>
                    <a:pt x="6461" y="26733"/>
                  </a:cubicBezTo>
                  <a:cubicBezTo>
                    <a:pt x="6461" y="26733"/>
                    <a:pt x="6608" y="24978"/>
                    <a:pt x="6169" y="23516"/>
                  </a:cubicBezTo>
                  <a:cubicBezTo>
                    <a:pt x="6169" y="23516"/>
                    <a:pt x="6315" y="20897"/>
                    <a:pt x="5345" y="19142"/>
                  </a:cubicBezTo>
                  <a:lnTo>
                    <a:pt x="8495" y="4786"/>
                  </a:lnTo>
                  <a:lnTo>
                    <a:pt x="9306" y="4985"/>
                  </a:lnTo>
                  <a:lnTo>
                    <a:pt x="9944" y="17560"/>
                  </a:lnTo>
                  <a:cubicBezTo>
                    <a:pt x="9944" y="17560"/>
                    <a:pt x="9652" y="18624"/>
                    <a:pt x="9944" y="20139"/>
                  </a:cubicBezTo>
                  <a:cubicBezTo>
                    <a:pt x="10237" y="21641"/>
                    <a:pt x="9718" y="23861"/>
                    <a:pt x="10263" y="26334"/>
                  </a:cubicBezTo>
                  <a:cubicBezTo>
                    <a:pt x="10263" y="26334"/>
                    <a:pt x="10223" y="31026"/>
                    <a:pt x="10463" y="32635"/>
                  </a:cubicBezTo>
                  <a:cubicBezTo>
                    <a:pt x="10463" y="32635"/>
                    <a:pt x="11325" y="32830"/>
                    <a:pt x="12361" y="32830"/>
                  </a:cubicBezTo>
                  <a:cubicBezTo>
                    <a:pt x="12879" y="32830"/>
                    <a:pt x="13440" y="32781"/>
                    <a:pt x="13959" y="32635"/>
                  </a:cubicBezTo>
                  <a:cubicBezTo>
                    <a:pt x="13959" y="32635"/>
                    <a:pt x="14996" y="22346"/>
                    <a:pt x="15155" y="17095"/>
                  </a:cubicBezTo>
                  <a:cubicBezTo>
                    <a:pt x="15315" y="11858"/>
                    <a:pt x="15235" y="240"/>
                    <a:pt x="15235" y="240"/>
                  </a:cubicBezTo>
                  <a:lnTo>
                    <a:pt x="42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39"/>
            <p:cNvSpPr/>
            <p:nvPr/>
          </p:nvSpPr>
          <p:spPr>
            <a:xfrm>
              <a:off x="2815000" y="2356350"/>
              <a:ext cx="2025" cy="122650"/>
            </a:xfrm>
            <a:custGeom>
              <a:avLst/>
              <a:gdLst/>
              <a:ahLst/>
              <a:cxnLst/>
              <a:rect l="l" t="t" r="r" b="b"/>
              <a:pathLst>
                <a:path w="81" h="4906" fill="none" extrusionOk="0">
                  <a:moveTo>
                    <a:pt x="80" y="0"/>
                  </a:moveTo>
                  <a:lnTo>
                    <a:pt x="0" y="4905"/>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39"/>
            <p:cNvSpPr/>
            <p:nvPr/>
          </p:nvSpPr>
          <p:spPr>
            <a:xfrm>
              <a:off x="2794725" y="2359000"/>
              <a:ext cx="20950" cy="85775"/>
            </a:xfrm>
            <a:custGeom>
              <a:avLst/>
              <a:gdLst/>
              <a:ahLst/>
              <a:cxnLst/>
              <a:rect l="l" t="t" r="r" b="b"/>
              <a:pathLst>
                <a:path w="838" h="3431" fill="none" extrusionOk="0">
                  <a:moveTo>
                    <a:pt x="306" y="0"/>
                  </a:moveTo>
                  <a:cubicBezTo>
                    <a:pt x="306" y="0"/>
                    <a:pt x="0" y="2779"/>
                    <a:pt x="838" y="3430"/>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39"/>
            <p:cNvSpPr/>
            <p:nvPr/>
          </p:nvSpPr>
          <p:spPr>
            <a:xfrm>
              <a:off x="2677075" y="2356675"/>
              <a:ext cx="295800" cy="226325"/>
            </a:xfrm>
            <a:custGeom>
              <a:avLst/>
              <a:gdLst/>
              <a:ahLst/>
              <a:cxnLst/>
              <a:rect l="l" t="t" r="r" b="b"/>
              <a:pathLst>
                <a:path w="11832" h="9053" extrusionOk="0">
                  <a:moveTo>
                    <a:pt x="851" y="0"/>
                  </a:moveTo>
                  <a:cubicBezTo>
                    <a:pt x="851" y="0"/>
                    <a:pt x="506" y="997"/>
                    <a:pt x="1" y="2566"/>
                  </a:cubicBezTo>
                  <a:cubicBezTo>
                    <a:pt x="865" y="3005"/>
                    <a:pt x="2819" y="4015"/>
                    <a:pt x="4986" y="5158"/>
                  </a:cubicBezTo>
                  <a:lnTo>
                    <a:pt x="5065" y="4786"/>
                  </a:lnTo>
                  <a:lnTo>
                    <a:pt x="5876" y="4985"/>
                  </a:lnTo>
                  <a:lnTo>
                    <a:pt x="5903" y="5650"/>
                  </a:lnTo>
                  <a:cubicBezTo>
                    <a:pt x="8136" y="6860"/>
                    <a:pt x="10436" y="8136"/>
                    <a:pt x="11818" y="9053"/>
                  </a:cubicBezTo>
                  <a:cubicBezTo>
                    <a:pt x="11832" y="4520"/>
                    <a:pt x="11805" y="240"/>
                    <a:pt x="11805" y="240"/>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39"/>
            <p:cNvSpPr/>
            <p:nvPr/>
          </p:nvSpPr>
          <p:spPr>
            <a:xfrm>
              <a:off x="2676400" y="2356350"/>
              <a:ext cx="138625" cy="62150"/>
            </a:xfrm>
            <a:custGeom>
              <a:avLst/>
              <a:gdLst/>
              <a:ahLst/>
              <a:cxnLst/>
              <a:rect l="l" t="t" r="r" b="b"/>
              <a:pathLst>
                <a:path w="5545" h="2486" extrusionOk="0">
                  <a:moveTo>
                    <a:pt x="586" y="0"/>
                  </a:moveTo>
                  <a:lnTo>
                    <a:pt x="1" y="1090"/>
                  </a:lnTo>
                  <a:lnTo>
                    <a:pt x="4534" y="2486"/>
                  </a:lnTo>
                  <a:lnTo>
                    <a:pt x="5544" y="253"/>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39"/>
            <p:cNvSpPr/>
            <p:nvPr/>
          </p:nvSpPr>
          <p:spPr>
            <a:xfrm>
              <a:off x="2819325" y="2356675"/>
              <a:ext cx="163525" cy="71800"/>
            </a:xfrm>
            <a:custGeom>
              <a:avLst/>
              <a:gdLst/>
              <a:ahLst/>
              <a:cxnLst/>
              <a:rect l="l" t="t" r="r" b="b"/>
              <a:pathLst>
                <a:path w="6541" h="2872" extrusionOk="0">
                  <a:moveTo>
                    <a:pt x="6540" y="0"/>
                  </a:moveTo>
                  <a:lnTo>
                    <a:pt x="0" y="240"/>
                  </a:lnTo>
                  <a:lnTo>
                    <a:pt x="532" y="2872"/>
                  </a:lnTo>
                  <a:lnTo>
                    <a:pt x="6540" y="1861"/>
                  </a:lnTo>
                  <a:lnTo>
                    <a:pt x="65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39"/>
            <p:cNvSpPr/>
            <p:nvPr/>
          </p:nvSpPr>
          <p:spPr>
            <a:xfrm>
              <a:off x="3032675" y="2279250"/>
              <a:ext cx="22275" cy="85750"/>
            </a:xfrm>
            <a:custGeom>
              <a:avLst/>
              <a:gdLst/>
              <a:ahLst/>
              <a:cxnLst/>
              <a:rect l="l" t="t" r="r" b="b"/>
              <a:pathLst>
                <a:path w="891" h="3430" extrusionOk="0">
                  <a:moveTo>
                    <a:pt x="346" y="0"/>
                  </a:moveTo>
                  <a:lnTo>
                    <a:pt x="0" y="80"/>
                  </a:lnTo>
                  <a:cubicBezTo>
                    <a:pt x="14" y="93"/>
                    <a:pt x="505" y="2154"/>
                    <a:pt x="545" y="3430"/>
                  </a:cubicBezTo>
                  <a:lnTo>
                    <a:pt x="891" y="3416"/>
                  </a:lnTo>
                  <a:cubicBezTo>
                    <a:pt x="851" y="2114"/>
                    <a:pt x="359" y="8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39"/>
            <p:cNvSpPr/>
            <p:nvPr/>
          </p:nvSpPr>
          <p:spPr>
            <a:xfrm>
              <a:off x="2640525" y="1944575"/>
              <a:ext cx="366575" cy="427075"/>
            </a:xfrm>
            <a:custGeom>
              <a:avLst/>
              <a:gdLst/>
              <a:ahLst/>
              <a:cxnLst/>
              <a:rect l="l" t="t" r="r" b="b"/>
              <a:pathLst>
                <a:path w="14663" h="17083" extrusionOk="0">
                  <a:moveTo>
                    <a:pt x="8628" y="1"/>
                  </a:moveTo>
                  <a:lnTo>
                    <a:pt x="6394" y="918"/>
                  </a:lnTo>
                  <a:lnTo>
                    <a:pt x="5065" y="533"/>
                  </a:lnTo>
                  <a:cubicBezTo>
                    <a:pt x="5065" y="533"/>
                    <a:pt x="3948" y="931"/>
                    <a:pt x="2805" y="1596"/>
                  </a:cubicBezTo>
                  <a:cubicBezTo>
                    <a:pt x="2273" y="1902"/>
                    <a:pt x="1941" y="2473"/>
                    <a:pt x="1928" y="3085"/>
                  </a:cubicBezTo>
                  <a:lnTo>
                    <a:pt x="1662" y="15022"/>
                  </a:lnTo>
                  <a:cubicBezTo>
                    <a:pt x="1662" y="15022"/>
                    <a:pt x="0" y="17083"/>
                    <a:pt x="1968" y="17083"/>
                  </a:cubicBezTo>
                  <a:lnTo>
                    <a:pt x="13254" y="17083"/>
                  </a:lnTo>
                  <a:cubicBezTo>
                    <a:pt x="14636" y="17083"/>
                    <a:pt x="14663" y="16165"/>
                    <a:pt x="13692" y="15128"/>
                  </a:cubicBezTo>
                  <a:lnTo>
                    <a:pt x="11260" y="918"/>
                  </a:lnTo>
                  <a:cubicBezTo>
                    <a:pt x="10156" y="413"/>
                    <a:pt x="8628" y="1"/>
                    <a:pt x="8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39"/>
            <p:cNvSpPr/>
            <p:nvPr/>
          </p:nvSpPr>
          <p:spPr>
            <a:xfrm>
              <a:off x="2541150" y="1984475"/>
              <a:ext cx="186475" cy="344975"/>
            </a:xfrm>
            <a:custGeom>
              <a:avLst/>
              <a:gdLst/>
              <a:ahLst/>
              <a:cxnLst/>
              <a:rect l="l" t="t" r="r" b="b"/>
              <a:pathLst>
                <a:path w="7459" h="13799" extrusionOk="0">
                  <a:moveTo>
                    <a:pt x="6780" y="0"/>
                  </a:moveTo>
                  <a:cubicBezTo>
                    <a:pt x="6780" y="0"/>
                    <a:pt x="5677" y="638"/>
                    <a:pt x="4534" y="2034"/>
                  </a:cubicBezTo>
                  <a:cubicBezTo>
                    <a:pt x="3404" y="3430"/>
                    <a:pt x="1636" y="6833"/>
                    <a:pt x="812" y="9744"/>
                  </a:cubicBezTo>
                  <a:cubicBezTo>
                    <a:pt x="1" y="12655"/>
                    <a:pt x="944" y="13758"/>
                    <a:pt x="2526" y="13798"/>
                  </a:cubicBezTo>
                  <a:cubicBezTo>
                    <a:pt x="2545" y="13799"/>
                    <a:pt x="2563" y="13799"/>
                    <a:pt x="2581" y="13799"/>
                  </a:cubicBezTo>
                  <a:cubicBezTo>
                    <a:pt x="4625" y="13799"/>
                    <a:pt x="7458" y="11618"/>
                    <a:pt x="7458" y="11618"/>
                  </a:cubicBezTo>
                  <a:lnTo>
                    <a:pt x="5810" y="5530"/>
                  </a:lnTo>
                  <a:cubicBezTo>
                    <a:pt x="5810" y="5530"/>
                    <a:pt x="5863" y="3390"/>
                    <a:pt x="5876" y="2566"/>
                  </a:cubicBezTo>
                  <a:cubicBezTo>
                    <a:pt x="5890" y="1742"/>
                    <a:pt x="6328" y="532"/>
                    <a:pt x="6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39"/>
            <p:cNvSpPr/>
            <p:nvPr/>
          </p:nvSpPr>
          <p:spPr>
            <a:xfrm>
              <a:off x="2689375" y="2259975"/>
              <a:ext cx="95725" cy="20175"/>
            </a:xfrm>
            <a:custGeom>
              <a:avLst/>
              <a:gdLst/>
              <a:ahLst/>
              <a:cxnLst/>
              <a:rect l="l" t="t" r="r" b="b"/>
              <a:pathLst>
                <a:path w="3829" h="807" extrusionOk="0">
                  <a:moveTo>
                    <a:pt x="226" y="0"/>
                  </a:moveTo>
                  <a:cubicBezTo>
                    <a:pt x="226" y="0"/>
                    <a:pt x="0" y="678"/>
                    <a:pt x="1356" y="798"/>
                  </a:cubicBezTo>
                  <a:cubicBezTo>
                    <a:pt x="1432" y="804"/>
                    <a:pt x="1508" y="806"/>
                    <a:pt x="1582" y="806"/>
                  </a:cubicBezTo>
                  <a:cubicBezTo>
                    <a:pt x="2845" y="806"/>
                    <a:pt x="3829" y="0"/>
                    <a:pt x="3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39"/>
            <p:cNvSpPr/>
            <p:nvPr/>
          </p:nvSpPr>
          <p:spPr>
            <a:xfrm>
              <a:off x="2858525" y="1956875"/>
              <a:ext cx="59850" cy="399825"/>
            </a:xfrm>
            <a:custGeom>
              <a:avLst/>
              <a:gdLst/>
              <a:ahLst/>
              <a:cxnLst/>
              <a:rect l="l" t="t" r="r" b="b"/>
              <a:pathLst>
                <a:path w="2394" h="15993" extrusionOk="0">
                  <a:moveTo>
                    <a:pt x="2088" y="1"/>
                  </a:moveTo>
                  <a:cubicBezTo>
                    <a:pt x="1583" y="971"/>
                    <a:pt x="1" y="4972"/>
                    <a:pt x="944" y="15992"/>
                  </a:cubicBezTo>
                  <a:lnTo>
                    <a:pt x="1277" y="15966"/>
                  </a:lnTo>
                  <a:cubicBezTo>
                    <a:pt x="360" y="5132"/>
                    <a:pt x="1928" y="1104"/>
                    <a:pt x="2393" y="187"/>
                  </a:cubicBezTo>
                  <a:lnTo>
                    <a:pt x="2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39"/>
            <p:cNvSpPr/>
            <p:nvPr/>
          </p:nvSpPr>
          <p:spPr>
            <a:xfrm>
              <a:off x="2761150" y="2171525"/>
              <a:ext cx="95075" cy="36300"/>
            </a:xfrm>
            <a:custGeom>
              <a:avLst/>
              <a:gdLst/>
              <a:ahLst/>
              <a:cxnLst/>
              <a:rect l="l" t="t" r="r" b="b"/>
              <a:pathLst>
                <a:path w="3803" h="1452" extrusionOk="0">
                  <a:moveTo>
                    <a:pt x="2346" y="0"/>
                  </a:moveTo>
                  <a:cubicBezTo>
                    <a:pt x="2165" y="0"/>
                    <a:pt x="1971" y="8"/>
                    <a:pt x="1769" y="29"/>
                  </a:cubicBezTo>
                  <a:cubicBezTo>
                    <a:pt x="692" y="135"/>
                    <a:pt x="1" y="1451"/>
                    <a:pt x="227" y="1451"/>
                  </a:cubicBezTo>
                  <a:cubicBezTo>
                    <a:pt x="453" y="1451"/>
                    <a:pt x="958" y="1039"/>
                    <a:pt x="958" y="1039"/>
                  </a:cubicBezTo>
                  <a:cubicBezTo>
                    <a:pt x="958" y="1039"/>
                    <a:pt x="1473" y="1392"/>
                    <a:pt x="1982" y="1392"/>
                  </a:cubicBezTo>
                  <a:cubicBezTo>
                    <a:pt x="2143" y="1392"/>
                    <a:pt x="2303" y="1357"/>
                    <a:pt x="2447" y="1265"/>
                  </a:cubicBezTo>
                  <a:lnTo>
                    <a:pt x="3803" y="1451"/>
                  </a:lnTo>
                  <a:lnTo>
                    <a:pt x="3803" y="1451"/>
                  </a:lnTo>
                  <a:lnTo>
                    <a:pt x="3656" y="148"/>
                  </a:lnTo>
                  <a:cubicBezTo>
                    <a:pt x="3656" y="148"/>
                    <a:pt x="3116" y="0"/>
                    <a:pt x="2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39"/>
            <p:cNvSpPr/>
            <p:nvPr/>
          </p:nvSpPr>
          <p:spPr>
            <a:xfrm>
              <a:off x="2777450" y="1887750"/>
              <a:ext cx="64150" cy="86100"/>
            </a:xfrm>
            <a:custGeom>
              <a:avLst/>
              <a:gdLst/>
              <a:ahLst/>
              <a:cxnLst/>
              <a:rect l="l" t="t" r="r" b="b"/>
              <a:pathLst>
                <a:path w="2566" h="3444" extrusionOk="0">
                  <a:moveTo>
                    <a:pt x="1648" y="1"/>
                  </a:moveTo>
                  <a:lnTo>
                    <a:pt x="0" y="1343"/>
                  </a:lnTo>
                  <a:lnTo>
                    <a:pt x="160" y="2620"/>
                  </a:lnTo>
                  <a:lnTo>
                    <a:pt x="1250" y="3444"/>
                  </a:lnTo>
                  <a:lnTo>
                    <a:pt x="2566" y="1915"/>
                  </a:lnTo>
                  <a:lnTo>
                    <a:pt x="16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39"/>
            <p:cNvSpPr/>
            <p:nvPr/>
          </p:nvSpPr>
          <p:spPr>
            <a:xfrm>
              <a:off x="2777450" y="1893075"/>
              <a:ext cx="48200" cy="54200"/>
            </a:xfrm>
            <a:custGeom>
              <a:avLst/>
              <a:gdLst/>
              <a:ahLst/>
              <a:cxnLst/>
              <a:rect l="l" t="t" r="r" b="b"/>
              <a:pathLst>
                <a:path w="1928" h="2168" extrusionOk="0">
                  <a:moveTo>
                    <a:pt x="1688" y="1"/>
                  </a:moveTo>
                  <a:lnTo>
                    <a:pt x="1250" y="120"/>
                  </a:lnTo>
                  <a:lnTo>
                    <a:pt x="0" y="1130"/>
                  </a:lnTo>
                  <a:lnTo>
                    <a:pt x="133" y="2167"/>
                  </a:lnTo>
                  <a:cubicBezTo>
                    <a:pt x="1928" y="2061"/>
                    <a:pt x="1688" y="1"/>
                    <a:pt x="1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39"/>
            <p:cNvSpPr/>
            <p:nvPr/>
          </p:nvSpPr>
          <p:spPr>
            <a:xfrm>
              <a:off x="2533500" y="2093125"/>
              <a:ext cx="275525" cy="158550"/>
            </a:xfrm>
            <a:custGeom>
              <a:avLst/>
              <a:gdLst/>
              <a:ahLst/>
              <a:cxnLst/>
              <a:rect l="l" t="t" r="r" b="b"/>
              <a:pathLst>
                <a:path w="11021" h="6342" extrusionOk="0">
                  <a:moveTo>
                    <a:pt x="1" y="1"/>
                  </a:moveTo>
                  <a:lnTo>
                    <a:pt x="1118" y="6342"/>
                  </a:lnTo>
                  <a:lnTo>
                    <a:pt x="11021" y="6342"/>
                  </a:lnTo>
                  <a:lnTo>
                    <a:pt x="98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39"/>
            <p:cNvSpPr/>
            <p:nvPr/>
          </p:nvSpPr>
          <p:spPr>
            <a:xfrm>
              <a:off x="2780775" y="2093125"/>
              <a:ext cx="38575" cy="158550"/>
            </a:xfrm>
            <a:custGeom>
              <a:avLst/>
              <a:gdLst/>
              <a:ahLst/>
              <a:cxnLst/>
              <a:rect l="l" t="t" r="r" b="b"/>
              <a:pathLst>
                <a:path w="1543" h="6342" extrusionOk="0">
                  <a:moveTo>
                    <a:pt x="0" y="1"/>
                  </a:moveTo>
                  <a:lnTo>
                    <a:pt x="1130" y="6342"/>
                  </a:lnTo>
                  <a:lnTo>
                    <a:pt x="1542" y="6342"/>
                  </a:lnTo>
                  <a:lnTo>
                    <a:pt x="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39"/>
            <p:cNvSpPr/>
            <p:nvPr/>
          </p:nvSpPr>
          <p:spPr>
            <a:xfrm>
              <a:off x="2646175" y="2149625"/>
              <a:ext cx="50200" cy="45550"/>
            </a:xfrm>
            <a:custGeom>
              <a:avLst/>
              <a:gdLst/>
              <a:ahLst/>
              <a:cxnLst/>
              <a:rect l="l" t="t" r="r" b="b"/>
              <a:pathLst>
                <a:path w="2008" h="1822" extrusionOk="0">
                  <a:moveTo>
                    <a:pt x="838" y="1"/>
                  </a:moveTo>
                  <a:cubicBezTo>
                    <a:pt x="346" y="1"/>
                    <a:pt x="0" y="400"/>
                    <a:pt x="93" y="905"/>
                  </a:cubicBezTo>
                  <a:cubicBezTo>
                    <a:pt x="186" y="1410"/>
                    <a:pt x="665" y="1822"/>
                    <a:pt x="1170" y="1822"/>
                  </a:cubicBezTo>
                  <a:cubicBezTo>
                    <a:pt x="1662" y="1822"/>
                    <a:pt x="2008" y="1410"/>
                    <a:pt x="1915" y="905"/>
                  </a:cubicBezTo>
                  <a:cubicBezTo>
                    <a:pt x="1821" y="400"/>
                    <a:pt x="1343" y="1"/>
                    <a:pt x="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39"/>
            <p:cNvSpPr/>
            <p:nvPr/>
          </p:nvSpPr>
          <p:spPr>
            <a:xfrm>
              <a:off x="2561425" y="2251650"/>
              <a:ext cx="342325" cy="10325"/>
            </a:xfrm>
            <a:custGeom>
              <a:avLst/>
              <a:gdLst/>
              <a:ahLst/>
              <a:cxnLst/>
              <a:rect l="l" t="t" r="r" b="b"/>
              <a:pathLst>
                <a:path w="13693" h="413" extrusionOk="0">
                  <a:moveTo>
                    <a:pt x="1" y="1"/>
                  </a:moveTo>
                  <a:lnTo>
                    <a:pt x="1" y="413"/>
                  </a:lnTo>
                  <a:lnTo>
                    <a:pt x="13693" y="413"/>
                  </a:lnTo>
                  <a:lnTo>
                    <a:pt x="136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39"/>
            <p:cNvSpPr/>
            <p:nvPr/>
          </p:nvSpPr>
          <p:spPr>
            <a:xfrm>
              <a:off x="2809000" y="2251650"/>
              <a:ext cx="94750" cy="10325"/>
            </a:xfrm>
            <a:custGeom>
              <a:avLst/>
              <a:gdLst/>
              <a:ahLst/>
              <a:cxnLst/>
              <a:rect l="l" t="t" r="r" b="b"/>
              <a:pathLst>
                <a:path w="3790" h="413" extrusionOk="0">
                  <a:moveTo>
                    <a:pt x="1" y="1"/>
                  </a:moveTo>
                  <a:lnTo>
                    <a:pt x="1" y="413"/>
                  </a:lnTo>
                  <a:lnTo>
                    <a:pt x="3790" y="413"/>
                  </a:lnTo>
                  <a:lnTo>
                    <a:pt x="37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39"/>
            <p:cNvSpPr/>
            <p:nvPr/>
          </p:nvSpPr>
          <p:spPr>
            <a:xfrm>
              <a:off x="2847900" y="1967525"/>
              <a:ext cx="272200" cy="336400"/>
            </a:xfrm>
            <a:custGeom>
              <a:avLst/>
              <a:gdLst/>
              <a:ahLst/>
              <a:cxnLst/>
              <a:rect l="l" t="t" r="r" b="b"/>
              <a:pathLst>
                <a:path w="10888" h="13456" extrusionOk="0">
                  <a:moveTo>
                    <a:pt x="2965" y="0"/>
                  </a:moveTo>
                  <a:cubicBezTo>
                    <a:pt x="2965" y="0"/>
                    <a:pt x="1768" y="2898"/>
                    <a:pt x="2592" y="5025"/>
                  </a:cubicBezTo>
                  <a:cubicBezTo>
                    <a:pt x="3164" y="6474"/>
                    <a:pt x="4201" y="8534"/>
                    <a:pt x="4201" y="8534"/>
                  </a:cubicBezTo>
                  <a:lnTo>
                    <a:pt x="0" y="8189"/>
                  </a:lnTo>
                  <a:lnTo>
                    <a:pt x="0" y="10063"/>
                  </a:lnTo>
                  <a:lnTo>
                    <a:pt x="585" y="10209"/>
                  </a:lnTo>
                  <a:cubicBezTo>
                    <a:pt x="585" y="10209"/>
                    <a:pt x="213" y="11352"/>
                    <a:pt x="2712" y="11991"/>
                  </a:cubicBezTo>
                  <a:cubicBezTo>
                    <a:pt x="2712" y="11991"/>
                    <a:pt x="3897" y="12718"/>
                    <a:pt x="4966" y="12718"/>
                  </a:cubicBezTo>
                  <a:cubicBezTo>
                    <a:pt x="5035" y="12718"/>
                    <a:pt x="5104" y="12715"/>
                    <a:pt x="5171" y="12708"/>
                  </a:cubicBezTo>
                  <a:cubicBezTo>
                    <a:pt x="5171" y="12708"/>
                    <a:pt x="6100" y="13456"/>
                    <a:pt x="7581" y="13456"/>
                  </a:cubicBezTo>
                  <a:cubicBezTo>
                    <a:pt x="7705" y="13456"/>
                    <a:pt x="7832" y="13451"/>
                    <a:pt x="7963" y="13439"/>
                  </a:cubicBezTo>
                  <a:cubicBezTo>
                    <a:pt x="9664" y="13293"/>
                    <a:pt x="10675" y="12123"/>
                    <a:pt x="10781" y="10329"/>
                  </a:cubicBezTo>
                  <a:cubicBezTo>
                    <a:pt x="10887" y="8734"/>
                    <a:pt x="8574" y="5224"/>
                    <a:pt x="7670" y="3775"/>
                  </a:cubicBezTo>
                  <a:cubicBezTo>
                    <a:pt x="6780" y="2313"/>
                    <a:pt x="4347" y="638"/>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39"/>
            <p:cNvSpPr/>
            <p:nvPr/>
          </p:nvSpPr>
          <p:spPr>
            <a:xfrm>
              <a:off x="2864175" y="2179200"/>
              <a:ext cx="25" cy="40250"/>
            </a:xfrm>
            <a:custGeom>
              <a:avLst/>
              <a:gdLst/>
              <a:ahLst/>
              <a:cxnLst/>
              <a:rect l="l" t="t" r="r" b="b"/>
              <a:pathLst>
                <a:path w="1" h="1610" fill="none" extrusionOk="0">
                  <a:moveTo>
                    <a:pt x="1" y="1609"/>
                  </a:moveTo>
                  <a:lnTo>
                    <a:pt x="1"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39"/>
            <p:cNvSpPr/>
            <p:nvPr/>
          </p:nvSpPr>
          <p:spPr>
            <a:xfrm>
              <a:off x="2852550" y="2182200"/>
              <a:ext cx="7675" cy="1025"/>
            </a:xfrm>
            <a:custGeom>
              <a:avLst/>
              <a:gdLst/>
              <a:ahLst/>
              <a:cxnLst/>
              <a:rect l="l" t="t" r="r" b="b"/>
              <a:pathLst>
                <a:path w="307" h="41" fill="none" extrusionOk="0">
                  <a:moveTo>
                    <a:pt x="0" y="1"/>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39"/>
            <p:cNvSpPr/>
            <p:nvPr/>
          </p:nvSpPr>
          <p:spPr>
            <a:xfrm>
              <a:off x="2852550" y="2192175"/>
              <a:ext cx="7675" cy="1025"/>
            </a:xfrm>
            <a:custGeom>
              <a:avLst/>
              <a:gdLst/>
              <a:ahLst/>
              <a:cxnLst/>
              <a:rect l="l" t="t" r="r" b="b"/>
              <a:pathLst>
                <a:path w="307" h="41"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39"/>
            <p:cNvSpPr/>
            <p:nvPr/>
          </p:nvSpPr>
          <p:spPr>
            <a:xfrm>
              <a:off x="2852550" y="2202150"/>
              <a:ext cx="7675" cy="1000"/>
            </a:xfrm>
            <a:custGeom>
              <a:avLst/>
              <a:gdLst/>
              <a:ahLst/>
              <a:cxnLst/>
              <a:rect l="l" t="t" r="r" b="b"/>
              <a:pathLst>
                <a:path w="307" h="40" fill="none" extrusionOk="0">
                  <a:moveTo>
                    <a:pt x="0" y="0"/>
                  </a:moveTo>
                  <a:lnTo>
                    <a:pt x="306" y="4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39"/>
            <p:cNvSpPr/>
            <p:nvPr/>
          </p:nvSpPr>
          <p:spPr>
            <a:xfrm>
              <a:off x="2852550" y="2212100"/>
              <a:ext cx="7675" cy="1025"/>
            </a:xfrm>
            <a:custGeom>
              <a:avLst/>
              <a:gdLst/>
              <a:ahLst/>
              <a:cxnLst/>
              <a:rect l="l" t="t" r="r" b="b"/>
              <a:pathLst>
                <a:path w="307" h="41" fill="none" extrusionOk="0">
                  <a:moveTo>
                    <a:pt x="306" y="41"/>
                  </a:moveTo>
                  <a:lnTo>
                    <a:pt x="0" y="1"/>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39"/>
            <p:cNvSpPr/>
            <p:nvPr/>
          </p:nvSpPr>
          <p:spPr>
            <a:xfrm>
              <a:off x="2952900" y="2180875"/>
              <a:ext cx="71475" cy="7000"/>
            </a:xfrm>
            <a:custGeom>
              <a:avLst/>
              <a:gdLst/>
              <a:ahLst/>
              <a:cxnLst/>
              <a:rect l="l" t="t" r="r" b="b"/>
              <a:pathLst>
                <a:path w="2859" h="280" fill="none" extrusionOk="0">
                  <a:moveTo>
                    <a:pt x="1" y="0"/>
                  </a:moveTo>
                  <a:lnTo>
                    <a:pt x="2859" y="279"/>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39"/>
            <p:cNvSpPr/>
            <p:nvPr/>
          </p:nvSpPr>
          <p:spPr>
            <a:xfrm>
              <a:off x="3048300" y="2219425"/>
              <a:ext cx="69475" cy="81775"/>
            </a:xfrm>
            <a:custGeom>
              <a:avLst/>
              <a:gdLst/>
              <a:ahLst/>
              <a:cxnLst/>
              <a:rect l="l" t="t" r="r" b="b"/>
              <a:pathLst>
                <a:path w="2779" h="3271" extrusionOk="0">
                  <a:moveTo>
                    <a:pt x="2193" y="0"/>
                  </a:moveTo>
                  <a:cubicBezTo>
                    <a:pt x="984" y="0"/>
                    <a:pt x="0" y="891"/>
                    <a:pt x="0" y="1981"/>
                  </a:cubicBezTo>
                  <a:cubicBezTo>
                    <a:pt x="0" y="2473"/>
                    <a:pt x="199" y="2925"/>
                    <a:pt x="532" y="3270"/>
                  </a:cubicBezTo>
                  <a:cubicBezTo>
                    <a:pt x="1888" y="2925"/>
                    <a:pt x="2672" y="1835"/>
                    <a:pt x="2765" y="253"/>
                  </a:cubicBezTo>
                  <a:cubicBezTo>
                    <a:pt x="2778" y="200"/>
                    <a:pt x="2778" y="133"/>
                    <a:pt x="2778" y="80"/>
                  </a:cubicBezTo>
                  <a:cubicBezTo>
                    <a:pt x="2592" y="27"/>
                    <a:pt x="2393" y="0"/>
                    <a:pt x="2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39"/>
            <p:cNvSpPr/>
            <p:nvPr/>
          </p:nvSpPr>
          <p:spPr>
            <a:xfrm>
              <a:off x="2875800" y="2345700"/>
              <a:ext cx="192775" cy="165200"/>
            </a:xfrm>
            <a:custGeom>
              <a:avLst/>
              <a:gdLst/>
              <a:ahLst/>
              <a:cxnLst/>
              <a:rect l="l" t="t" r="r" b="b"/>
              <a:pathLst>
                <a:path w="7711" h="6608" extrusionOk="0">
                  <a:moveTo>
                    <a:pt x="1" y="1"/>
                  </a:moveTo>
                  <a:lnTo>
                    <a:pt x="1" y="6607"/>
                  </a:lnTo>
                  <a:lnTo>
                    <a:pt x="7711" y="6607"/>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39"/>
            <p:cNvSpPr/>
            <p:nvPr/>
          </p:nvSpPr>
          <p:spPr>
            <a:xfrm>
              <a:off x="2875800" y="2345700"/>
              <a:ext cx="192775" cy="63500"/>
            </a:xfrm>
            <a:custGeom>
              <a:avLst/>
              <a:gdLst/>
              <a:ahLst/>
              <a:cxnLst/>
              <a:rect l="l" t="t" r="r" b="b"/>
              <a:pathLst>
                <a:path w="7711" h="2540" extrusionOk="0">
                  <a:moveTo>
                    <a:pt x="1" y="1"/>
                  </a:moveTo>
                  <a:lnTo>
                    <a:pt x="1330" y="971"/>
                  </a:lnTo>
                  <a:lnTo>
                    <a:pt x="1702" y="2540"/>
                  </a:lnTo>
                  <a:lnTo>
                    <a:pt x="7711" y="2327"/>
                  </a:lnTo>
                  <a:lnTo>
                    <a:pt x="7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39"/>
            <p:cNvSpPr/>
            <p:nvPr/>
          </p:nvSpPr>
          <p:spPr>
            <a:xfrm>
              <a:off x="2875800" y="2345700"/>
              <a:ext cx="200425" cy="48550"/>
            </a:xfrm>
            <a:custGeom>
              <a:avLst/>
              <a:gdLst/>
              <a:ahLst/>
              <a:cxnLst/>
              <a:rect l="l" t="t" r="r" b="b"/>
              <a:pathLst>
                <a:path w="8017" h="1942" extrusionOk="0">
                  <a:moveTo>
                    <a:pt x="1" y="1"/>
                  </a:moveTo>
                  <a:lnTo>
                    <a:pt x="1530" y="426"/>
                  </a:lnTo>
                  <a:lnTo>
                    <a:pt x="2088" y="1941"/>
                  </a:lnTo>
                  <a:lnTo>
                    <a:pt x="8017" y="1941"/>
                  </a:lnTo>
                  <a:lnTo>
                    <a:pt x="7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39"/>
            <p:cNvSpPr/>
            <p:nvPr/>
          </p:nvSpPr>
          <p:spPr>
            <a:xfrm>
              <a:off x="2922000" y="2356350"/>
              <a:ext cx="143275" cy="25"/>
            </a:xfrm>
            <a:custGeom>
              <a:avLst/>
              <a:gdLst/>
              <a:ahLst/>
              <a:cxnLst/>
              <a:rect l="l" t="t" r="r" b="b"/>
              <a:pathLst>
                <a:path w="5731" h="1" fill="none" extrusionOk="0">
                  <a:moveTo>
                    <a:pt x="1" y="0"/>
                  </a:moveTo>
                  <a:lnTo>
                    <a:pt x="5730"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39"/>
            <p:cNvSpPr/>
            <p:nvPr/>
          </p:nvSpPr>
          <p:spPr>
            <a:xfrm>
              <a:off x="2912025" y="2362650"/>
              <a:ext cx="25" cy="141925"/>
            </a:xfrm>
            <a:custGeom>
              <a:avLst/>
              <a:gdLst/>
              <a:ahLst/>
              <a:cxnLst/>
              <a:rect l="l" t="t" r="r" b="b"/>
              <a:pathLst>
                <a:path w="1" h="5677" fill="none" extrusionOk="0">
                  <a:moveTo>
                    <a:pt x="1" y="1"/>
                  </a:moveTo>
                  <a:lnTo>
                    <a:pt x="1" y="56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39"/>
            <p:cNvSpPr/>
            <p:nvPr/>
          </p:nvSpPr>
          <p:spPr>
            <a:xfrm>
              <a:off x="293530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39"/>
            <p:cNvSpPr/>
            <p:nvPr/>
          </p:nvSpPr>
          <p:spPr>
            <a:xfrm>
              <a:off x="2946925" y="2446400"/>
              <a:ext cx="46550" cy="25"/>
            </a:xfrm>
            <a:custGeom>
              <a:avLst/>
              <a:gdLst/>
              <a:ahLst/>
              <a:cxnLst/>
              <a:rect l="l" t="t" r="r" b="b"/>
              <a:pathLst>
                <a:path w="1862" h="1" fill="none" extrusionOk="0">
                  <a:moveTo>
                    <a:pt x="1" y="0"/>
                  </a:moveTo>
                  <a:lnTo>
                    <a:pt x="1862"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39"/>
            <p:cNvSpPr/>
            <p:nvPr/>
          </p:nvSpPr>
          <p:spPr>
            <a:xfrm>
              <a:off x="3018050" y="2433775"/>
              <a:ext cx="58175" cy="64150"/>
            </a:xfrm>
            <a:custGeom>
              <a:avLst/>
              <a:gdLst/>
              <a:ahLst/>
              <a:cxnLst/>
              <a:rect l="l" t="t" r="r" b="b"/>
              <a:pathLst>
                <a:path w="2327" h="2566" extrusionOk="0">
                  <a:moveTo>
                    <a:pt x="0" y="0"/>
                  </a:moveTo>
                  <a:lnTo>
                    <a:pt x="0" y="2566"/>
                  </a:lnTo>
                  <a:lnTo>
                    <a:pt x="2327" y="2566"/>
                  </a:lnTo>
                  <a:lnTo>
                    <a:pt x="23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39"/>
            <p:cNvSpPr/>
            <p:nvPr/>
          </p:nvSpPr>
          <p:spPr>
            <a:xfrm>
              <a:off x="3029350" y="2446400"/>
              <a:ext cx="46875" cy="25"/>
            </a:xfrm>
            <a:custGeom>
              <a:avLst/>
              <a:gdLst/>
              <a:ahLst/>
              <a:cxnLst/>
              <a:rect l="l" t="t" r="r" b="b"/>
              <a:pathLst>
                <a:path w="1875" h="1" fill="none" extrusionOk="0">
                  <a:moveTo>
                    <a:pt x="0" y="0"/>
                  </a:moveTo>
                  <a:lnTo>
                    <a:pt x="1875"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39"/>
            <p:cNvSpPr/>
            <p:nvPr/>
          </p:nvSpPr>
          <p:spPr>
            <a:xfrm>
              <a:off x="2858525" y="2803325"/>
              <a:ext cx="32275" cy="25950"/>
            </a:xfrm>
            <a:custGeom>
              <a:avLst/>
              <a:gdLst/>
              <a:ahLst/>
              <a:cxnLst/>
              <a:rect l="l" t="t" r="r" b="b"/>
              <a:pathLst>
                <a:path w="1291" h="1038" fill="none" extrusionOk="0">
                  <a:moveTo>
                    <a:pt x="1" y="0"/>
                  </a:moveTo>
                  <a:lnTo>
                    <a:pt x="1290" y="103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39"/>
            <p:cNvSpPr/>
            <p:nvPr/>
          </p:nvSpPr>
          <p:spPr>
            <a:xfrm>
              <a:off x="2887775" y="2803325"/>
              <a:ext cx="24950" cy="12975"/>
            </a:xfrm>
            <a:custGeom>
              <a:avLst/>
              <a:gdLst/>
              <a:ahLst/>
              <a:cxnLst/>
              <a:rect l="l" t="t" r="r" b="b"/>
              <a:pathLst>
                <a:path w="998" h="519" fill="none" extrusionOk="0">
                  <a:moveTo>
                    <a:pt x="0" y="0"/>
                  </a:moveTo>
                  <a:lnTo>
                    <a:pt x="997" y="519"/>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39"/>
            <p:cNvSpPr/>
            <p:nvPr/>
          </p:nvSpPr>
          <p:spPr>
            <a:xfrm>
              <a:off x="2677075" y="2848525"/>
              <a:ext cx="35925" cy="34900"/>
            </a:xfrm>
            <a:custGeom>
              <a:avLst/>
              <a:gdLst/>
              <a:ahLst/>
              <a:cxnLst/>
              <a:rect l="l" t="t" r="r" b="b"/>
              <a:pathLst>
                <a:path w="1437" h="1396" fill="none" extrusionOk="0">
                  <a:moveTo>
                    <a:pt x="1436" y="0"/>
                  </a:moveTo>
                  <a:cubicBezTo>
                    <a:pt x="1436" y="0"/>
                    <a:pt x="772" y="1143"/>
                    <a:pt x="1" y="1396"/>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39"/>
            <p:cNvSpPr/>
            <p:nvPr/>
          </p:nvSpPr>
          <p:spPr>
            <a:xfrm>
              <a:off x="2700000" y="2883400"/>
              <a:ext cx="13000" cy="27625"/>
            </a:xfrm>
            <a:custGeom>
              <a:avLst/>
              <a:gdLst/>
              <a:ahLst/>
              <a:cxnLst/>
              <a:rect l="l" t="t" r="r" b="b"/>
              <a:pathLst>
                <a:path w="520" h="1105" fill="none" extrusionOk="0">
                  <a:moveTo>
                    <a:pt x="519" y="1"/>
                  </a:moveTo>
                  <a:lnTo>
                    <a:pt x="1" y="1104"/>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39"/>
            <p:cNvSpPr/>
            <p:nvPr/>
          </p:nvSpPr>
          <p:spPr>
            <a:xfrm>
              <a:off x="2858850" y="3155250"/>
              <a:ext cx="83450" cy="7350"/>
            </a:xfrm>
            <a:custGeom>
              <a:avLst/>
              <a:gdLst/>
              <a:ahLst/>
              <a:cxnLst/>
              <a:rect l="l" t="t" r="r" b="b"/>
              <a:pathLst>
                <a:path w="3338" h="294" fill="none" extrusionOk="0">
                  <a:moveTo>
                    <a:pt x="1" y="1"/>
                  </a:moveTo>
                  <a:cubicBezTo>
                    <a:pt x="1" y="1"/>
                    <a:pt x="1290" y="293"/>
                    <a:pt x="3338"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39"/>
            <p:cNvSpPr/>
            <p:nvPr/>
          </p:nvSpPr>
          <p:spPr>
            <a:xfrm>
              <a:off x="2695350" y="3125000"/>
              <a:ext cx="67500" cy="19650"/>
            </a:xfrm>
            <a:custGeom>
              <a:avLst/>
              <a:gdLst/>
              <a:ahLst/>
              <a:cxnLst/>
              <a:rect l="l" t="t" r="r" b="b"/>
              <a:pathLst>
                <a:path w="2700" h="786" fill="none" extrusionOk="0">
                  <a:moveTo>
                    <a:pt x="1" y="785"/>
                  </a:moveTo>
                  <a:cubicBezTo>
                    <a:pt x="1" y="785"/>
                    <a:pt x="1543" y="759"/>
                    <a:pt x="2699" y="1"/>
                  </a:cubicBez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39"/>
            <p:cNvSpPr/>
            <p:nvPr/>
          </p:nvSpPr>
          <p:spPr>
            <a:xfrm>
              <a:off x="2609275" y="1893075"/>
              <a:ext cx="77800" cy="25"/>
            </a:xfrm>
            <a:custGeom>
              <a:avLst/>
              <a:gdLst/>
              <a:ahLst/>
              <a:cxnLst/>
              <a:rect l="l" t="t" r="r" b="b"/>
              <a:pathLst>
                <a:path w="3112" h="1" fill="none" extrusionOk="0">
                  <a:moveTo>
                    <a:pt x="1" y="1"/>
                  </a:moveTo>
                  <a:lnTo>
                    <a:pt x="3111" y="1"/>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39"/>
            <p:cNvSpPr/>
            <p:nvPr/>
          </p:nvSpPr>
          <p:spPr>
            <a:xfrm>
              <a:off x="2609275" y="1920000"/>
              <a:ext cx="102050" cy="25"/>
            </a:xfrm>
            <a:custGeom>
              <a:avLst/>
              <a:gdLst/>
              <a:ahLst/>
              <a:cxnLst/>
              <a:rect l="l" t="t" r="r" b="b"/>
              <a:pathLst>
                <a:path w="4082" h="1" fill="none" extrusionOk="0">
                  <a:moveTo>
                    <a:pt x="1" y="0"/>
                  </a:moveTo>
                  <a:lnTo>
                    <a:pt x="4082"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39"/>
            <p:cNvSpPr/>
            <p:nvPr/>
          </p:nvSpPr>
          <p:spPr>
            <a:xfrm>
              <a:off x="2609275" y="1947250"/>
              <a:ext cx="56525" cy="25"/>
            </a:xfrm>
            <a:custGeom>
              <a:avLst/>
              <a:gdLst/>
              <a:ahLst/>
              <a:cxnLst/>
              <a:rect l="l" t="t" r="r" b="b"/>
              <a:pathLst>
                <a:path w="2261" h="1" fill="none" extrusionOk="0">
                  <a:moveTo>
                    <a:pt x="1" y="0"/>
                  </a:moveTo>
                  <a:lnTo>
                    <a:pt x="2261" y="0"/>
                  </a:lnTo>
                </a:path>
              </a:pathLst>
            </a:custGeom>
            <a:noFill/>
            <a:ln w="3000"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39"/>
            <p:cNvSpPr/>
            <p:nvPr/>
          </p:nvSpPr>
          <p:spPr>
            <a:xfrm>
              <a:off x="2930300" y="1694350"/>
              <a:ext cx="117025" cy="163850"/>
            </a:xfrm>
            <a:custGeom>
              <a:avLst/>
              <a:gdLst/>
              <a:ahLst/>
              <a:cxnLst/>
              <a:rect l="l" t="t" r="r" b="b"/>
              <a:pathLst>
                <a:path w="4681" h="6554" extrusionOk="0">
                  <a:moveTo>
                    <a:pt x="2341" y="0"/>
                  </a:moveTo>
                  <a:lnTo>
                    <a:pt x="1" y="3098"/>
                  </a:lnTo>
                  <a:lnTo>
                    <a:pt x="1357" y="3098"/>
                  </a:lnTo>
                  <a:lnTo>
                    <a:pt x="1357" y="6554"/>
                  </a:lnTo>
                  <a:lnTo>
                    <a:pt x="3311" y="6554"/>
                  </a:lnTo>
                  <a:lnTo>
                    <a:pt x="3311" y="3098"/>
                  </a:lnTo>
                  <a:lnTo>
                    <a:pt x="4680" y="3098"/>
                  </a:lnTo>
                  <a:lnTo>
                    <a:pt x="2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39"/>
            <p:cNvSpPr/>
            <p:nvPr/>
          </p:nvSpPr>
          <p:spPr>
            <a:xfrm>
              <a:off x="2876150" y="1776100"/>
              <a:ext cx="205725" cy="132950"/>
            </a:xfrm>
            <a:custGeom>
              <a:avLst/>
              <a:gdLst/>
              <a:ahLst/>
              <a:cxnLst/>
              <a:rect l="l" t="t" r="r" b="b"/>
              <a:pathLst>
                <a:path w="8229" h="5318" extrusionOk="0">
                  <a:moveTo>
                    <a:pt x="8229" y="0"/>
                  </a:moveTo>
                  <a:lnTo>
                    <a:pt x="5809" y="2340"/>
                  </a:lnTo>
                  <a:lnTo>
                    <a:pt x="4493" y="1423"/>
                  </a:lnTo>
                  <a:lnTo>
                    <a:pt x="3071" y="3204"/>
                  </a:lnTo>
                  <a:lnTo>
                    <a:pt x="1981" y="2659"/>
                  </a:lnTo>
                  <a:lnTo>
                    <a:pt x="0" y="5318"/>
                  </a:lnTo>
                  <a:lnTo>
                    <a:pt x="8229" y="5318"/>
                  </a:lnTo>
                  <a:lnTo>
                    <a:pt x="8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39"/>
            <p:cNvSpPr/>
            <p:nvPr/>
          </p:nvSpPr>
          <p:spPr>
            <a:xfrm>
              <a:off x="2766800" y="1927325"/>
              <a:ext cx="92425" cy="73775"/>
            </a:xfrm>
            <a:custGeom>
              <a:avLst/>
              <a:gdLst/>
              <a:ahLst/>
              <a:cxnLst/>
              <a:rect l="l" t="t" r="r" b="b"/>
              <a:pathLst>
                <a:path w="3697" h="2951" extrusionOk="0">
                  <a:moveTo>
                    <a:pt x="2937" y="0"/>
                  </a:moveTo>
                  <a:cubicBezTo>
                    <a:pt x="2880" y="0"/>
                    <a:pt x="2845" y="26"/>
                    <a:pt x="2845" y="26"/>
                  </a:cubicBezTo>
                  <a:lnTo>
                    <a:pt x="2899" y="146"/>
                  </a:lnTo>
                  <a:cubicBezTo>
                    <a:pt x="2553" y="890"/>
                    <a:pt x="1583" y="1356"/>
                    <a:pt x="1583" y="1356"/>
                  </a:cubicBezTo>
                  <a:cubicBezTo>
                    <a:pt x="1184" y="1183"/>
                    <a:pt x="559" y="797"/>
                    <a:pt x="559" y="797"/>
                  </a:cubicBezTo>
                  <a:lnTo>
                    <a:pt x="532" y="558"/>
                  </a:lnTo>
                  <a:cubicBezTo>
                    <a:pt x="346" y="571"/>
                    <a:pt x="1" y="1223"/>
                    <a:pt x="1" y="1223"/>
                  </a:cubicBezTo>
                  <a:lnTo>
                    <a:pt x="905" y="2951"/>
                  </a:lnTo>
                  <a:lnTo>
                    <a:pt x="1649" y="2047"/>
                  </a:lnTo>
                  <a:lnTo>
                    <a:pt x="2460" y="2898"/>
                  </a:lnTo>
                  <a:lnTo>
                    <a:pt x="3696" y="678"/>
                  </a:lnTo>
                  <a:cubicBezTo>
                    <a:pt x="3696" y="678"/>
                    <a:pt x="3258" y="186"/>
                    <a:pt x="3098" y="66"/>
                  </a:cubicBezTo>
                  <a:cubicBezTo>
                    <a:pt x="3035" y="15"/>
                    <a:pt x="2980" y="0"/>
                    <a:pt x="2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39"/>
            <p:cNvSpPr/>
            <p:nvPr/>
          </p:nvSpPr>
          <p:spPr>
            <a:xfrm>
              <a:off x="2735225" y="1825800"/>
              <a:ext cx="93075" cy="70625"/>
            </a:xfrm>
            <a:custGeom>
              <a:avLst/>
              <a:gdLst/>
              <a:ahLst/>
              <a:cxnLst/>
              <a:rect l="l" t="t" r="r" b="b"/>
              <a:pathLst>
                <a:path w="3723" h="2825" extrusionOk="0">
                  <a:moveTo>
                    <a:pt x="2250" y="0"/>
                  </a:moveTo>
                  <a:cubicBezTo>
                    <a:pt x="1939" y="0"/>
                    <a:pt x="1563" y="112"/>
                    <a:pt x="1211" y="339"/>
                  </a:cubicBezTo>
                  <a:cubicBezTo>
                    <a:pt x="426" y="844"/>
                    <a:pt x="1" y="1508"/>
                    <a:pt x="386" y="1907"/>
                  </a:cubicBezTo>
                  <a:cubicBezTo>
                    <a:pt x="706" y="2227"/>
                    <a:pt x="1555" y="2254"/>
                    <a:pt x="1836" y="2254"/>
                  </a:cubicBezTo>
                  <a:cubicBezTo>
                    <a:pt x="1894" y="2254"/>
                    <a:pt x="1928" y="2253"/>
                    <a:pt x="1928" y="2253"/>
                  </a:cubicBezTo>
                  <a:lnTo>
                    <a:pt x="2899" y="2824"/>
                  </a:lnTo>
                  <a:lnTo>
                    <a:pt x="3510" y="2306"/>
                  </a:lnTo>
                  <a:cubicBezTo>
                    <a:pt x="3510" y="2306"/>
                    <a:pt x="3723" y="1269"/>
                    <a:pt x="2939" y="498"/>
                  </a:cubicBezTo>
                  <a:cubicBezTo>
                    <a:pt x="2917" y="169"/>
                    <a:pt x="2632"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39"/>
            <p:cNvSpPr/>
            <p:nvPr/>
          </p:nvSpPr>
          <p:spPr>
            <a:xfrm>
              <a:off x="2749850" y="1852200"/>
              <a:ext cx="85450" cy="81925"/>
            </a:xfrm>
            <a:custGeom>
              <a:avLst/>
              <a:gdLst/>
              <a:ahLst/>
              <a:cxnLst/>
              <a:rect l="l" t="t" r="r" b="b"/>
              <a:pathLst>
                <a:path w="3418" h="3277" extrusionOk="0">
                  <a:moveTo>
                    <a:pt x="1530" y="1"/>
                  </a:moveTo>
                  <a:lnTo>
                    <a:pt x="346" y="439"/>
                  </a:lnTo>
                  <a:cubicBezTo>
                    <a:pt x="120" y="519"/>
                    <a:pt x="1" y="745"/>
                    <a:pt x="41" y="971"/>
                  </a:cubicBezTo>
                  <a:cubicBezTo>
                    <a:pt x="160" y="1503"/>
                    <a:pt x="400" y="1915"/>
                    <a:pt x="400" y="1915"/>
                  </a:cubicBezTo>
                  <a:cubicBezTo>
                    <a:pt x="280" y="2731"/>
                    <a:pt x="875" y="3276"/>
                    <a:pt x="1442" y="3276"/>
                  </a:cubicBezTo>
                  <a:cubicBezTo>
                    <a:pt x="1503" y="3276"/>
                    <a:pt x="1563" y="3270"/>
                    <a:pt x="1623" y="3257"/>
                  </a:cubicBezTo>
                  <a:cubicBezTo>
                    <a:pt x="2752" y="3005"/>
                    <a:pt x="2846" y="1729"/>
                    <a:pt x="2846" y="1729"/>
                  </a:cubicBezTo>
                  <a:cubicBezTo>
                    <a:pt x="3351" y="1529"/>
                    <a:pt x="3417" y="625"/>
                    <a:pt x="3032" y="599"/>
                  </a:cubicBezTo>
                  <a:cubicBezTo>
                    <a:pt x="3026" y="599"/>
                    <a:pt x="3020" y="598"/>
                    <a:pt x="3015" y="598"/>
                  </a:cubicBezTo>
                  <a:cubicBezTo>
                    <a:pt x="2635" y="598"/>
                    <a:pt x="2713" y="1051"/>
                    <a:pt x="2713" y="1051"/>
                  </a:cubicBezTo>
                  <a:lnTo>
                    <a:pt x="2433" y="1370"/>
                  </a:lnTo>
                  <a:cubicBezTo>
                    <a:pt x="2433" y="1370"/>
                    <a:pt x="2314" y="1024"/>
                    <a:pt x="2154" y="958"/>
                  </a:cubicBezTo>
                  <a:cubicBezTo>
                    <a:pt x="1596" y="745"/>
                    <a:pt x="1530" y="1"/>
                    <a:pt x="1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39"/>
            <p:cNvSpPr/>
            <p:nvPr/>
          </p:nvSpPr>
          <p:spPr>
            <a:xfrm>
              <a:off x="2761825" y="1889600"/>
              <a:ext cx="5675" cy="7875"/>
            </a:xfrm>
            <a:custGeom>
              <a:avLst/>
              <a:gdLst/>
              <a:ahLst/>
              <a:cxnLst/>
              <a:rect l="l" t="t" r="r" b="b"/>
              <a:pathLst>
                <a:path w="227" h="315" extrusionOk="0">
                  <a:moveTo>
                    <a:pt x="87" y="1"/>
                  </a:moveTo>
                  <a:cubicBezTo>
                    <a:pt x="80" y="1"/>
                    <a:pt x="73" y="3"/>
                    <a:pt x="67" y="7"/>
                  </a:cubicBezTo>
                  <a:cubicBezTo>
                    <a:pt x="14" y="20"/>
                    <a:pt x="0" y="100"/>
                    <a:pt x="27" y="179"/>
                  </a:cubicBezTo>
                  <a:cubicBezTo>
                    <a:pt x="63" y="263"/>
                    <a:pt x="109" y="314"/>
                    <a:pt x="157" y="314"/>
                  </a:cubicBezTo>
                  <a:cubicBezTo>
                    <a:pt x="162" y="314"/>
                    <a:pt x="168" y="314"/>
                    <a:pt x="173" y="312"/>
                  </a:cubicBezTo>
                  <a:cubicBezTo>
                    <a:pt x="213" y="299"/>
                    <a:pt x="226" y="219"/>
                    <a:pt x="200" y="126"/>
                  </a:cubicBezTo>
                  <a:cubicBezTo>
                    <a:pt x="177" y="59"/>
                    <a:pt x="126"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39"/>
            <p:cNvSpPr/>
            <p:nvPr/>
          </p:nvSpPr>
          <p:spPr>
            <a:xfrm>
              <a:off x="2779100" y="1883400"/>
              <a:ext cx="5675" cy="8100"/>
            </a:xfrm>
            <a:custGeom>
              <a:avLst/>
              <a:gdLst/>
              <a:ahLst/>
              <a:cxnLst/>
              <a:rect l="l" t="t" r="r" b="b"/>
              <a:pathLst>
                <a:path w="227" h="324" extrusionOk="0">
                  <a:moveTo>
                    <a:pt x="80" y="0"/>
                  </a:moveTo>
                  <a:cubicBezTo>
                    <a:pt x="75" y="0"/>
                    <a:pt x="71" y="1"/>
                    <a:pt x="67" y="2"/>
                  </a:cubicBezTo>
                  <a:cubicBezTo>
                    <a:pt x="14" y="15"/>
                    <a:pt x="1" y="108"/>
                    <a:pt x="40" y="188"/>
                  </a:cubicBezTo>
                  <a:cubicBezTo>
                    <a:pt x="64" y="272"/>
                    <a:pt x="110" y="323"/>
                    <a:pt x="157" y="323"/>
                  </a:cubicBezTo>
                  <a:cubicBezTo>
                    <a:pt x="163" y="323"/>
                    <a:pt x="168" y="322"/>
                    <a:pt x="173" y="321"/>
                  </a:cubicBezTo>
                  <a:cubicBezTo>
                    <a:pt x="213" y="308"/>
                    <a:pt x="227" y="215"/>
                    <a:pt x="200" y="135"/>
                  </a:cubicBezTo>
                  <a:cubicBezTo>
                    <a:pt x="176" y="51"/>
                    <a:pt x="120"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39"/>
            <p:cNvSpPr/>
            <p:nvPr/>
          </p:nvSpPr>
          <p:spPr>
            <a:xfrm>
              <a:off x="2771450" y="1889750"/>
              <a:ext cx="9350" cy="13650"/>
            </a:xfrm>
            <a:custGeom>
              <a:avLst/>
              <a:gdLst/>
              <a:ahLst/>
              <a:cxnLst/>
              <a:rect l="l" t="t" r="r" b="b"/>
              <a:pathLst>
                <a:path w="374" h="546" fill="none" extrusionOk="0">
                  <a:moveTo>
                    <a:pt x="1" y="1"/>
                  </a:moveTo>
                  <a:lnTo>
                    <a:pt x="147" y="546"/>
                  </a:lnTo>
                  <a:lnTo>
                    <a:pt x="373" y="466"/>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39"/>
            <p:cNvSpPr/>
            <p:nvPr/>
          </p:nvSpPr>
          <p:spPr>
            <a:xfrm>
              <a:off x="2775450" y="1900400"/>
              <a:ext cx="18625" cy="12300"/>
            </a:xfrm>
            <a:custGeom>
              <a:avLst/>
              <a:gdLst/>
              <a:ahLst/>
              <a:cxnLst/>
              <a:rect l="l" t="t" r="r" b="b"/>
              <a:pathLst>
                <a:path w="745" h="492" fill="none" extrusionOk="0">
                  <a:moveTo>
                    <a:pt x="0" y="492"/>
                  </a:moveTo>
                  <a:cubicBezTo>
                    <a:pt x="0" y="492"/>
                    <a:pt x="452" y="439"/>
                    <a:pt x="745" y="0"/>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39"/>
            <p:cNvSpPr/>
            <p:nvPr/>
          </p:nvSpPr>
          <p:spPr>
            <a:xfrm>
              <a:off x="2774125" y="1874125"/>
              <a:ext cx="13650" cy="4675"/>
            </a:xfrm>
            <a:custGeom>
              <a:avLst/>
              <a:gdLst/>
              <a:ahLst/>
              <a:cxnLst/>
              <a:rect l="l" t="t" r="r" b="b"/>
              <a:pathLst>
                <a:path w="546" h="187" fill="none" extrusionOk="0">
                  <a:moveTo>
                    <a:pt x="0" y="187"/>
                  </a:moveTo>
                  <a:cubicBezTo>
                    <a:pt x="0" y="187"/>
                    <a:pt x="200" y="1"/>
                    <a:pt x="545" y="67"/>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39"/>
            <p:cNvSpPr/>
            <p:nvPr/>
          </p:nvSpPr>
          <p:spPr>
            <a:xfrm>
              <a:off x="2757500" y="1879775"/>
              <a:ext cx="10000" cy="5025"/>
            </a:xfrm>
            <a:custGeom>
              <a:avLst/>
              <a:gdLst/>
              <a:ahLst/>
              <a:cxnLst/>
              <a:rect l="l" t="t" r="r" b="b"/>
              <a:pathLst>
                <a:path w="400" h="201" fill="none" extrusionOk="0">
                  <a:moveTo>
                    <a:pt x="399" y="67"/>
                  </a:moveTo>
                  <a:cubicBezTo>
                    <a:pt x="399" y="67"/>
                    <a:pt x="213" y="1"/>
                    <a:pt x="1" y="200"/>
                  </a:cubicBez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39"/>
            <p:cNvSpPr/>
            <p:nvPr/>
          </p:nvSpPr>
          <p:spPr>
            <a:xfrm>
              <a:off x="2729250" y="2197150"/>
              <a:ext cx="26950" cy="20625"/>
            </a:xfrm>
            <a:custGeom>
              <a:avLst/>
              <a:gdLst/>
              <a:ahLst/>
              <a:cxnLst/>
              <a:rect l="l" t="t" r="r" b="b"/>
              <a:pathLst>
                <a:path w="1078" h="825" extrusionOk="0">
                  <a:moveTo>
                    <a:pt x="532" y="1"/>
                  </a:moveTo>
                  <a:cubicBezTo>
                    <a:pt x="1" y="1"/>
                    <a:pt x="1" y="825"/>
                    <a:pt x="532" y="825"/>
                  </a:cubicBezTo>
                  <a:cubicBezTo>
                    <a:pt x="1077" y="825"/>
                    <a:pt x="1077"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139"/>
          <p:cNvGrpSpPr/>
          <p:nvPr/>
        </p:nvGrpSpPr>
        <p:grpSpPr>
          <a:xfrm>
            <a:off x="4459176" y="1776848"/>
            <a:ext cx="1249826" cy="2002166"/>
            <a:chOff x="4012050" y="1879775"/>
            <a:chExt cx="776000" cy="1248000"/>
          </a:xfrm>
        </p:grpSpPr>
        <p:sp>
          <p:nvSpPr>
            <p:cNvPr id="3820" name="Google Shape;3820;p139"/>
            <p:cNvSpPr/>
            <p:nvPr/>
          </p:nvSpPr>
          <p:spPr>
            <a:xfrm>
              <a:off x="4237025" y="2537800"/>
              <a:ext cx="120325" cy="589900"/>
            </a:xfrm>
            <a:custGeom>
              <a:avLst/>
              <a:gdLst/>
              <a:ahLst/>
              <a:cxnLst/>
              <a:rect l="l" t="t" r="r" b="b"/>
              <a:pathLst>
                <a:path w="4813" h="23596" extrusionOk="0">
                  <a:moveTo>
                    <a:pt x="1" y="0"/>
                  </a:moveTo>
                  <a:lnTo>
                    <a:pt x="4015" y="23595"/>
                  </a:lnTo>
                  <a:lnTo>
                    <a:pt x="4813" y="23595"/>
                  </a:lnTo>
                  <a:lnTo>
                    <a:pt x="1636" y="2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39"/>
            <p:cNvSpPr/>
            <p:nvPr/>
          </p:nvSpPr>
          <p:spPr>
            <a:xfrm>
              <a:off x="4012050" y="2537800"/>
              <a:ext cx="120325" cy="589900"/>
            </a:xfrm>
            <a:custGeom>
              <a:avLst/>
              <a:gdLst/>
              <a:ahLst/>
              <a:cxnLst/>
              <a:rect l="l" t="t" r="r" b="b"/>
              <a:pathLst>
                <a:path w="4813" h="23596" extrusionOk="0">
                  <a:moveTo>
                    <a:pt x="4812" y="0"/>
                  </a:moveTo>
                  <a:lnTo>
                    <a:pt x="3177" y="27"/>
                  </a:lnTo>
                  <a:lnTo>
                    <a:pt x="0" y="23595"/>
                  </a:lnTo>
                  <a:lnTo>
                    <a:pt x="798" y="23595"/>
                  </a:lnTo>
                  <a:lnTo>
                    <a:pt x="4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39"/>
            <p:cNvSpPr/>
            <p:nvPr/>
          </p:nvSpPr>
          <p:spPr>
            <a:xfrm>
              <a:off x="4616550" y="2674700"/>
              <a:ext cx="115000" cy="434725"/>
            </a:xfrm>
            <a:custGeom>
              <a:avLst/>
              <a:gdLst/>
              <a:ahLst/>
              <a:cxnLst/>
              <a:rect l="l" t="t" r="r" b="b"/>
              <a:pathLst>
                <a:path w="4600" h="17389" extrusionOk="0">
                  <a:moveTo>
                    <a:pt x="1" y="1"/>
                  </a:moveTo>
                  <a:lnTo>
                    <a:pt x="3789" y="17388"/>
                  </a:lnTo>
                  <a:lnTo>
                    <a:pt x="4600" y="17388"/>
                  </a:lnTo>
                  <a:lnTo>
                    <a:pt x="2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39"/>
            <p:cNvSpPr/>
            <p:nvPr/>
          </p:nvSpPr>
          <p:spPr>
            <a:xfrm>
              <a:off x="4384925" y="2674700"/>
              <a:ext cx="115000" cy="434725"/>
            </a:xfrm>
            <a:custGeom>
              <a:avLst/>
              <a:gdLst/>
              <a:ahLst/>
              <a:cxnLst/>
              <a:rect l="l" t="t" r="r" b="b"/>
              <a:pathLst>
                <a:path w="4600" h="17389" extrusionOk="0">
                  <a:moveTo>
                    <a:pt x="2393" y="1"/>
                  </a:moveTo>
                  <a:lnTo>
                    <a:pt x="0" y="17388"/>
                  </a:lnTo>
                  <a:lnTo>
                    <a:pt x="811" y="17388"/>
                  </a:lnTo>
                  <a:lnTo>
                    <a:pt x="46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39"/>
            <p:cNvSpPr/>
            <p:nvPr/>
          </p:nvSpPr>
          <p:spPr>
            <a:xfrm>
              <a:off x="4403525" y="2242350"/>
              <a:ext cx="384525" cy="444025"/>
            </a:xfrm>
            <a:custGeom>
              <a:avLst/>
              <a:gdLst/>
              <a:ahLst/>
              <a:cxnLst/>
              <a:rect l="l" t="t" r="r" b="b"/>
              <a:pathLst>
                <a:path w="15381" h="17761" extrusionOk="0">
                  <a:moveTo>
                    <a:pt x="7990" y="1"/>
                  </a:moveTo>
                  <a:lnTo>
                    <a:pt x="1" y="17760"/>
                  </a:lnTo>
                  <a:lnTo>
                    <a:pt x="10901" y="17760"/>
                  </a:lnTo>
                  <a:cubicBezTo>
                    <a:pt x="11885" y="17760"/>
                    <a:pt x="12722" y="17056"/>
                    <a:pt x="12882" y="16072"/>
                  </a:cubicBezTo>
                  <a:lnTo>
                    <a:pt x="15208" y="1968"/>
                  </a:lnTo>
                  <a:cubicBezTo>
                    <a:pt x="15381" y="944"/>
                    <a:pt x="14583" y="1"/>
                    <a:pt x="135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39"/>
            <p:cNvSpPr/>
            <p:nvPr/>
          </p:nvSpPr>
          <p:spPr>
            <a:xfrm>
              <a:off x="4442075" y="1879775"/>
              <a:ext cx="260575" cy="233650"/>
            </a:xfrm>
            <a:custGeom>
              <a:avLst/>
              <a:gdLst/>
              <a:ahLst/>
              <a:cxnLst/>
              <a:rect l="l" t="t" r="r" b="b"/>
              <a:pathLst>
                <a:path w="10423" h="9346" extrusionOk="0">
                  <a:moveTo>
                    <a:pt x="1" y="1"/>
                  </a:moveTo>
                  <a:lnTo>
                    <a:pt x="1" y="9346"/>
                  </a:lnTo>
                  <a:lnTo>
                    <a:pt x="10422" y="9346"/>
                  </a:lnTo>
                  <a:lnTo>
                    <a:pt x="104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39"/>
            <p:cNvSpPr/>
            <p:nvPr/>
          </p:nvSpPr>
          <p:spPr>
            <a:xfrm>
              <a:off x="4473650" y="1924975"/>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39"/>
            <p:cNvSpPr/>
            <p:nvPr/>
          </p:nvSpPr>
          <p:spPr>
            <a:xfrm>
              <a:off x="4473650" y="1960875"/>
              <a:ext cx="157550" cy="25"/>
            </a:xfrm>
            <a:custGeom>
              <a:avLst/>
              <a:gdLst/>
              <a:ahLst/>
              <a:cxnLst/>
              <a:rect l="l" t="t" r="r" b="b"/>
              <a:pathLst>
                <a:path w="6302" h="1" fill="none" extrusionOk="0">
                  <a:moveTo>
                    <a:pt x="0" y="0"/>
                  </a:moveTo>
                  <a:lnTo>
                    <a:pt x="6301" y="0"/>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39"/>
            <p:cNvSpPr/>
            <p:nvPr/>
          </p:nvSpPr>
          <p:spPr>
            <a:xfrm>
              <a:off x="4473650" y="1996750"/>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39"/>
            <p:cNvSpPr/>
            <p:nvPr/>
          </p:nvSpPr>
          <p:spPr>
            <a:xfrm>
              <a:off x="4473650" y="2032650"/>
              <a:ext cx="157550" cy="25"/>
            </a:xfrm>
            <a:custGeom>
              <a:avLst/>
              <a:gdLst/>
              <a:ahLst/>
              <a:cxnLst/>
              <a:rect l="l" t="t" r="r" b="b"/>
              <a:pathLst>
                <a:path w="6302" h="1" fill="none" extrusionOk="0">
                  <a:moveTo>
                    <a:pt x="0" y="1"/>
                  </a:moveTo>
                  <a:lnTo>
                    <a:pt x="6301" y="1"/>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39"/>
            <p:cNvSpPr/>
            <p:nvPr/>
          </p:nvSpPr>
          <p:spPr>
            <a:xfrm>
              <a:off x="4473650" y="2068550"/>
              <a:ext cx="157550" cy="25"/>
            </a:xfrm>
            <a:custGeom>
              <a:avLst/>
              <a:gdLst/>
              <a:ahLst/>
              <a:cxnLst/>
              <a:rect l="l" t="t" r="r" b="b"/>
              <a:pathLst>
                <a:path w="6302" h="1" fill="none" extrusionOk="0">
                  <a:moveTo>
                    <a:pt x="0" y="0"/>
                  </a:moveTo>
                  <a:lnTo>
                    <a:pt x="6301" y="0"/>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39"/>
            <p:cNvSpPr/>
            <p:nvPr/>
          </p:nvSpPr>
          <p:spPr>
            <a:xfrm>
              <a:off x="4644800" y="1912025"/>
              <a:ext cx="29275" cy="19950"/>
            </a:xfrm>
            <a:custGeom>
              <a:avLst/>
              <a:gdLst/>
              <a:ahLst/>
              <a:cxnLst/>
              <a:rect l="l" t="t" r="r" b="b"/>
              <a:pathLst>
                <a:path w="1171" h="798" fill="none" extrusionOk="0">
                  <a:moveTo>
                    <a:pt x="0" y="253"/>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39"/>
            <p:cNvSpPr/>
            <p:nvPr/>
          </p:nvSpPr>
          <p:spPr>
            <a:xfrm>
              <a:off x="4644800" y="1947900"/>
              <a:ext cx="29275" cy="19975"/>
            </a:xfrm>
            <a:custGeom>
              <a:avLst/>
              <a:gdLst/>
              <a:ahLst/>
              <a:cxnLst/>
              <a:rect l="l" t="t" r="r" b="b"/>
              <a:pathLst>
                <a:path w="1171" h="799" fill="none" extrusionOk="0">
                  <a:moveTo>
                    <a:pt x="0" y="240"/>
                  </a:moveTo>
                  <a:lnTo>
                    <a:pt x="479" y="798"/>
                  </a:lnTo>
                  <a:lnTo>
                    <a:pt x="1170" y="1"/>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39"/>
            <p:cNvSpPr/>
            <p:nvPr/>
          </p:nvSpPr>
          <p:spPr>
            <a:xfrm>
              <a:off x="4644800" y="1983475"/>
              <a:ext cx="29275" cy="19950"/>
            </a:xfrm>
            <a:custGeom>
              <a:avLst/>
              <a:gdLst/>
              <a:ahLst/>
              <a:cxnLst/>
              <a:rect l="l" t="t" r="r" b="b"/>
              <a:pathLst>
                <a:path w="1171" h="798" fill="none" extrusionOk="0">
                  <a:moveTo>
                    <a:pt x="0" y="240"/>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39"/>
            <p:cNvSpPr/>
            <p:nvPr/>
          </p:nvSpPr>
          <p:spPr>
            <a:xfrm>
              <a:off x="4644800" y="2019025"/>
              <a:ext cx="29275" cy="19975"/>
            </a:xfrm>
            <a:custGeom>
              <a:avLst/>
              <a:gdLst/>
              <a:ahLst/>
              <a:cxnLst/>
              <a:rect l="l" t="t" r="r" b="b"/>
              <a:pathLst>
                <a:path w="1171" h="799" fill="none" extrusionOk="0">
                  <a:moveTo>
                    <a:pt x="0" y="253"/>
                  </a:moveTo>
                  <a:lnTo>
                    <a:pt x="479" y="798"/>
                  </a:lnTo>
                  <a:lnTo>
                    <a:pt x="1170" y="1"/>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39"/>
            <p:cNvSpPr/>
            <p:nvPr/>
          </p:nvSpPr>
          <p:spPr>
            <a:xfrm>
              <a:off x="4644800" y="2054925"/>
              <a:ext cx="29275" cy="19950"/>
            </a:xfrm>
            <a:custGeom>
              <a:avLst/>
              <a:gdLst/>
              <a:ahLst/>
              <a:cxnLst/>
              <a:rect l="l" t="t" r="r" b="b"/>
              <a:pathLst>
                <a:path w="1171" h="798" fill="none" extrusionOk="0">
                  <a:moveTo>
                    <a:pt x="0" y="240"/>
                  </a:moveTo>
                  <a:lnTo>
                    <a:pt x="479" y="798"/>
                  </a:lnTo>
                  <a:lnTo>
                    <a:pt x="1170" y="0"/>
                  </a:lnTo>
                </a:path>
              </a:pathLst>
            </a:custGeom>
            <a:noFill/>
            <a:ln w="43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39"/>
            <p:cNvSpPr/>
            <p:nvPr/>
          </p:nvSpPr>
          <p:spPr>
            <a:xfrm>
              <a:off x="4228175" y="3030300"/>
              <a:ext cx="136175" cy="97475"/>
            </a:xfrm>
            <a:custGeom>
              <a:avLst/>
              <a:gdLst/>
              <a:ahLst/>
              <a:cxnLst/>
              <a:rect l="l" t="t" r="r" b="b"/>
              <a:pathLst>
                <a:path w="5447" h="3899" extrusionOk="0">
                  <a:moveTo>
                    <a:pt x="4555" y="0"/>
                  </a:moveTo>
                  <a:lnTo>
                    <a:pt x="2522" y="572"/>
                  </a:lnTo>
                  <a:lnTo>
                    <a:pt x="2522" y="851"/>
                  </a:lnTo>
                  <a:cubicBezTo>
                    <a:pt x="2522" y="1277"/>
                    <a:pt x="2322" y="1675"/>
                    <a:pt x="1963" y="1928"/>
                  </a:cubicBezTo>
                  <a:cubicBezTo>
                    <a:pt x="1551" y="2220"/>
                    <a:pt x="993" y="2619"/>
                    <a:pt x="581" y="2898"/>
                  </a:cubicBezTo>
                  <a:cubicBezTo>
                    <a:pt x="355" y="3058"/>
                    <a:pt x="222" y="3231"/>
                    <a:pt x="129" y="3390"/>
                  </a:cubicBezTo>
                  <a:cubicBezTo>
                    <a:pt x="0" y="3624"/>
                    <a:pt x="190" y="3898"/>
                    <a:pt x="436" y="3898"/>
                  </a:cubicBezTo>
                  <a:cubicBezTo>
                    <a:pt x="470" y="3898"/>
                    <a:pt x="505" y="3893"/>
                    <a:pt x="541" y="3882"/>
                  </a:cubicBezTo>
                  <a:lnTo>
                    <a:pt x="3957" y="2805"/>
                  </a:lnTo>
                  <a:lnTo>
                    <a:pt x="4024" y="2367"/>
                  </a:lnTo>
                  <a:lnTo>
                    <a:pt x="4223" y="2725"/>
                  </a:lnTo>
                  <a:lnTo>
                    <a:pt x="5007" y="2486"/>
                  </a:lnTo>
                  <a:cubicBezTo>
                    <a:pt x="5313" y="2380"/>
                    <a:pt x="5446" y="2034"/>
                    <a:pt x="5286" y="1755"/>
                  </a:cubicBezTo>
                  <a:lnTo>
                    <a:pt x="4914" y="1144"/>
                  </a:lnTo>
                  <a:lnTo>
                    <a:pt x="45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39"/>
            <p:cNvSpPr/>
            <p:nvPr/>
          </p:nvSpPr>
          <p:spPr>
            <a:xfrm>
              <a:off x="4244000" y="3063525"/>
              <a:ext cx="142600" cy="64175"/>
            </a:xfrm>
            <a:custGeom>
              <a:avLst/>
              <a:gdLst/>
              <a:ahLst/>
              <a:cxnLst/>
              <a:rect l="l" t="t" r="r" b="b"/>
              <a:pathLst>
                <a:path w="5704" h="2567" extrusionOk="0">
                  <a:moveTo>
                    <a:pt x="3337" y="1"/>
                  </a:moveTo>
                  <a:lnTo>
                    <a:pt x="3258" y="267"/>
                  </a:lnTo>
                  <a:cubicBezTo>
                    <a:pt x="3138" y="679"/>
                    <a:pt x="2819" y="998"/>
                    <a:pt x="2407" y="1131"/>
                  </a:cubicBezTo>
                  <a:cubicBezTo>
                    <a:pt x="1928" y="1290"/>
                    <a:pt x="1277" y="1503"/>
                    <a:pt x="798" y="1649"/>
                  </a:cubicBezTo>
                  <a:cubicBezTo>
                    <a:pt x="533" y="1729"/>
                    <a:pt x="347" y="1848"/>
                    <a:pt x="227" y="1981"/>
                  </a:cubicBezTo>
                  <a:cubicBezTo>
                    <a:pt x="1" y="2194"/>
                    <a:pt x="160" y="2566"/>
                    <a:pt x="466" y="2566"/>
                  </a:cubicBezTo>
                  <a:lnTo>
                    <a:pt x="4042" y="2566"/>
                  </a:lnTo>
                  <a:lnTo>
                    <a:pt x="4241" y="2167"/>
                  </a:lnTo>
                  <a:lnTo>
                    <a:pt x="4334" y="2566"/>
                  </a:lnTo>
                  <a:lnTo>
                    <a:pt x="5145" y="2566"/>
                  </a:lnTo>
                  <a:cubicBezTo>
                    <a:pt x="5464" y="2566"/>
                    <a:pt x="5704" y="2274"/>
                    <a:pt x="5624" y="1955"/>
                  </a:cubicBezTo>
                  <a:lnTo>
                    <a:pt x="5464" y="1264"/>
                  </a:lnTo>
                  <a:lnTo>
                    <a:pt x="5464" y="54"/>
                  </a:lnTo>
                  <a:lnTo>
                    <a:pt x="33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39"/>
            <p:cNvSpPr/>
            <p:nvPr/>
          </p:nvSpPr>
          <p:spPr>
            <a:xfrm>
              <a:off x="4184525" y="2181875"/>
              <a:ext cx="296450" cy="336675"/>
            </a:xfrm>
            <a:custGeom>
              <a:avLst/>
              <a:gdLst/>
              <a:ahLst/>
              <a:cxnLst/>
              <a:rect l="l" t="t" r="r" b="b"/>
              <a:pathLst>
                <a:path w="11858" h="13467" extrusionOk="0">
                  <a:moveTo>
                    <a:pt x="9532" y="0"/>
                  </a:moveTo>
                  <a:lnTo>
                    <a:pt x="9532" y="0"/>
                  </a:lnTo>
                  <a:cubicBezTo>
                    <a:pt x="6966" y="452"/>
                    <a:pt x="5557" y="2659"/>
                    <a:pt x="4826" y="3749"/>
                  </a:cubicBezTo>
                  <a:cubicBezTo>
                    <a:pt x="4108" y="4839"/>
                    <a:pt x="0" y="12629"/>
                    <a:pt x="0" y="12629"/>
                  </a:cubicBezTo>
                  <a:lnTo>
                    <a:pt x="5863" y="13466"/>
                  </a:lnTo>
                  <a:lnTo>
                    <a:pt x="7764" y="7404"/>
                  </a:lnTo>
                  <a:lnTo>
                    <a:pt x="9571" y="11166"/>
                  </a:lnTo>
                  <a:lnTo>
                    <a:pt x="11858" y="11166"/>
                  </a:lnTo>
                  <a:lnTo>
                    <a:pt x="9332" y="745"/>
                  </a:lnTo>
                  <a:lnTo>
                    <a:pt x="95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39"/>
            <p:cNvSpPr/>
            <p:nvPr/>
          </p:nvSpPr>
          <p:spPr>
            <a:xfrm>
              <a:off x="4399550" y="2136675"/>
              <a:ext cx="71800" cy="66150"/>
            </a:xfrm>
            <a:custGeom>
              <a:avLst/>
              <a:gdLst/>
              <a:ahLst/>
              <a:cxnLst/>
              <a:rect l="l" t="t" r="r" b="b"/>
              <a:pathLst>
                <a:path w="2872" h="2646" extrusionOk="0">
                  <a:moveTo>
                    <a:pt x="1383" y="0"/>
                  </a:moveTo>
                  <a:lnTo>
                    <a:pt x="0" y="1330"/>
                  </a:lnTo>
                  <a:lnTo>
                    <a:pt x="1476" y="2646"/>
                  </a:lnTo>
                  <a:cubicBezTo>
                    <a:pt x="2486" y="2632"/>
                    <a:pt x="2871" y="1024"/>
                    <a:pt x="2871" y="1024"/>
                  </a:cubicBezTo>
                  <a:lnTo>
                    <a:pt x="13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39"/>
            <p:cNvSpPr/>
            <p:nvPr/>
          </p:nvSpPr>
          <p:spPr>
            <a:xfrm>
              <a:off x="4401525" y="2146300"/>
              <a:ext cx="34250" cy="36925"/>
            </a:xfrm>
            <a:custGeom>
              <a:avLst/>
              <a:gdLst/>
              <a:ahLst/>
              <a:cxnLst/>
              <a:rect l="l" t="t" r="r" b="b"/>
              <a:pathLst>
                <a:path w="1370" h="1477" extrusionOk="0">
                  <a:moveTo>
                    <a:pt x="1131" y="1"/>
                  </a:moveTo>
                  <a:lnTo>
                    <a:pt x="1" y="1011"/>
                  </a:lnTo>
                  <a:lnTo>
                    <a:pt x="519" y="1476"/>
                  </a:lnTo>
                  <a:cubicBezTo>
                    <a:pt x="1370" y="1211"/>
                    <a:pt x="1131" y="1"/>
                    <a:pt x="1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39"/>
            <p:cNvSpPr/>
            <p:nvPr/>
          </p:nvSpPr>
          <p:spPr>
            <a:xfrm>
              <a:off x="4362650" y="2066625"/>
              <a:ext cx="90750" cy="75050"/>
            </a:xfrm>
            <a:custGeom>
              <a:avLst/>
              <a:gdLst/>
              <a:ahLst/>
              <a:cxnLst/>
              <a:rect l="l" t="t" r="r" b="b"/>
              <a:pathLst>
                <a:path w="3630" h="3002" extrusionOk="0">
                  <a:moveTo>
                    <a:pt x="1653" y="0"/>
                  </a:moveTo>
                  <a:cubicBezTo>
                    <a:pt x="1481" y="0"/>
                    <a:pt x="1304" y="21"/>
                    <a:pt x="1130" y="64"/>
                  </a:cubicBezTo>
                  <a:cubicBezTo>
                    <a:pt x="280" y="277"/>
                    <a:pt x="1" y="1048"/>
                    <a:pt x="173" y="1420"/>
                  </a:cubicBezTo>
                  <a:cubicBezTo>
                    <a:pt x="346" y="1792"/>
                    <a:pt x="585" y="2005"/>
                    <a:pt x="585" y="2005"/>
                  </a:cubicBezTo>
                  <a:lnTo>
                    <a:pt x="2898" y="3002"/>
                  </a:lnTo>
                  <a:cubicBezTo>
                    <a:pt x="2898" y="3002"/>
                    <a:pt x="3164" y="2895"/>
                    <a:pt x="3390" y="2350"/>
                  </a:cubicBezTo>
                  <a:cubicBezTo>
                    <a:pt x="3630" y="1805"/>
                    <a:pt x="3630" y="981"/>
                    <a:pt x="2952" y="729"/>
                  </a:cubicBezTo>
                  <a:cubicBezTo>
                    <a:pt x="2909" y="306"/>
                    <a:pt x="2320" y="0"/>
                    <a:pt x="1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39"/>
            <p:cNvSpPr/>
            <p:nvPr/>
          </p:nvSpPr>
          <p:spPr>
            <a:xfrm>
              <a:off x="4368150" y="2105100"/>
              <a:ext cx="73300" cy="69200"/>
            </a:xfrm>
            <a:custGeom>
              <a:avLst/>
              <a:gdLst/>
              <a:ahLst/>
              <a:cxnLst/>
              <a:rect l="l" t="t" r="r" b="b"/>
              <a:pathLst>
                <a:path w="2932" h="2768" extrusionOk="0">
                  <a:moveTo>
                    <a:pt x="272" y="1"/>
                  </a:moveTo>
                  <a:lnTo>
                    <a:pt x="246" y="1303"/>
                  </a:lnTo>
                  <a:cubicBezTo>
                    <a:pt x="0" y="1897"/>
                    <a:pt x="357" y="2768"/>
                    <a:pt x="1207" y="2768"/>
                  </a:cubicBezTo>
                  <a:cubicBezTo>
                    <a:pt x="1232" y="2768"/>
                    <a:pt x="1257" y="2767"/>
                    <a:pt x="1283" y="2765"/>
                  </a:cubicBezTo>
                  <a:cubicBezTo>
                    <a:pt x="2187" y="2699"/>
                    <a:pt x="2492" y="1556"/>
                    <a:pt x="2492" y="1556"/>
                  </a:cubicBezTo>
                  <a:cubicBezTo>
                    <a:pt x="2865" y="1516"/>
                    <a:pt x="2931" y="745"/>
                    <a:pt x="2652" y="612"/>
                  </a:cubicBezTo>
                  <a:cubicBezTo>
                    <a:pt x="2610" y="592"/>
                    <a:pt x="2570" y="583"/>
                    <a:pt x="2533" y="583"/>
                  </a:cubicBezTo>
                  <a:cubicBezTo>
                    <a:pt x="2328" y="583"/>
                    <a:pt x="2213" y="851"/>
                    <a:pt x="2213" y="851"/>
                  </a:cubicBezTo>
                  <a:cubicBezTo>
                    <a:pt x="1828" y="386"/>
                    <a:pt x="1828" y="67"/>
                    <a:pt x="1828" y="67"/>
                  </a:cubicBezTo>
                  <a:cubicBezTo>
                    <a:pt x="1564" y="126"/>
                    <a:pt x="1327" y="147"/>
                    <a:pt x="1123" y="147"/>
                  </a:cubicBezTo>
                  <a:cubicBezTo>
                    <a:pt x="586" y="147"/>
                    <a:pt x="27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39"/>
            <p:cNvSpPr/>
            <p:nvPr/>
          </p:nvSpPr>
          <p:spPr>
            <a:xfrm>
              <a:off x="4380600" y="2123700"/>
              <a:ext cx="4350" cy="8350"/>
            </a:xfrm>
            <a:custGeom>
              <a:avLst/>
              <a:gdLst/>
              <a:ahLst/>
              <a:cxnLst/>
              <a:rect l="l" t="t" r="r" b="b"/>
              <a:pathLst>
                <a:path w="174" h="334" extrusionOk="0">
                  <a:moveTo>
                    <a:pt x="93" y="1"/>
                  </a:moveTo>
                  <a:cubicBezTo>
                    <a:pt x="40" y="1"/>
                    <a:pt x="0" y="81"/>
                    <a:pt x="0" y="160"/>
                  </a:cubicBezTo>
                  <a:cubicBezTo>
                    <a:pt x="0" y="254"/>
                    <a:pt x="40" y="333"/>
                    <a:pt x="93" y="333"/>
                  </a:cubicBezTo>
                  <a:cubicBezTo>
                    <a:pt x="133" y="333"/>
                    <a:pt x="173" y="254"/>
                    <a:pt x="173" y="160"/>
                  </a:cubicBezTo>
                  <a:cubicBezTo>
                    <a:pt x="173" y="81"/>
                    <a:pt x="133"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39"/>
            <p:cNvSpPr/>
            <p:nvPr/>
          </p:nvSpPr>
          <p:spPr>
            <a:xfrm>
              <a:off x="4398200" y="2123700"/>
              <a:ext cx="4350" cy="8350"/>
            </a:xfrm>
            <a:custGeom>
              <a:avLst/>
              <a:gdLst/>
              <a:ahLst/>
              <a:cxnLst/>
              <a:rect l="l" t="t" r="r" b="b"/>
              <a:pathLst>
                <a:path w="174" h="334" extrusionOk="0">
                  <a:moveTo>
                    <a:pt x="81" y="1"/>
                  </a:moveTo>
                  <a:cubicBezTo>
                    <a:pt x="41" y="1"/>
                    <a:pt x="1" y="81"/>
                    <a:pt x="1" y="160"/>
                  </a:cubicBezTo>
                  <a:cubicBezTo>
                    <a:pt x="1" y="254"/>
                    <a:pt x="41" y="333"/>
                    <a:pt x="81" y="333"/>
                  </a:cubicBezTo>
                  <a:cubicBezTo>
                    <a:pt x="134" y="333"/>
                    <a:pt x="174" y="254"/>
                    <a:pt x="174" y="160"/>
                  </a:cubicBezTo>
                  <a:cubicBezTo>
                    <a:pt x="174" y="81"/>
                    <a:pt x="134"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39"/>
            <p:cNvSpPr/>
            <p:nvPr/>
          </p:nvSpPr>
          <p:spPr>
            <a:xfrm>
              <a:off x="4396225" y="2119400"/>
              <a:ext cx="10975" cy="1025"/>
            </a:xfrm>
            <a:custGeom>
              <a:avLst/>
              <a:gdLst/>
              <a:ahLst/>
              <a:cxnLst/>
              <a:rect l="l" t="t" r="r" b="b"/>
              <a:pathLst>
                <a:path w="439" h="41" fill="none" extrusionOk="0">
                  <a:moveTo>
                    <a:pt x="0" y="40"/>
                  </a:moveTo>
                  <a:lnTo>
                    <a:pt x="439"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39"/>
            <p:cNvSpPr/>
            <p:nvPr/>
          </p:nvSpPr>
          <p:spPr>
            <a:xfrm>
              <a:off x="4377950" y="2118400"/>
              <a:ext cx="8000" cy="1025"/>
            </a:xfrm>
            <a:custGeom>
              <a:avLst/>
              <a:gdLst/>
              <a:ahLst/>
              <a:cxnLst/>
              <a:rect l="l" t="t" r="r" b="b"/>
              <a:pathLst>
                <a:path w="320" h="41" fill="none" extrusionOk="0">
                  <a:moveTo>
                    <a:pt x="319" y="40"/>
                  </a:moveTo>
                  <a:lnTo>
                    <a:pt x="0"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39"/>
            <p:cNvSpPr/>
            <p:nvPr/>
          </p:nvSpPr>
          <p:spPr>
            <a:xfrm>
              <a:off x="4384250" y="2126375"/>
              <a:ext cx="5350" cy="15975"/>
            </a:xfrm>
            <a:custGeom>
              <a:avLst/>
              <a:gdLst/>
              <a:ahLst/>
              <a:cxnLst/>
              <a:rect l="l" t="t" r="r" b="b"/>
              <a:pathLst>
                <a:path w="214" h="639" fill="none" extrusionOk="0">
                  <a:moveTo>
                    <a:pt x="213" y="0"/>
                  </a:moveTo>
                  <a:lnTo>
                    <a:pt x="173" y="399"/>
                  </a:lnTo>
                  <a:cubicBezTo>
                    <a:pt x="173" y="399"/>
                    <a:pt x="14" y="439"/>
                    <a:pt x="1" y="532"/>
                  </a:cubicBezTo>
                  <a:cubicBezTo>
                    <a:pt x="1" y="625"/>
                    <a:pt x="213" y="638"/>
                    <a:pt x="213" y="638"/>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39"/>
            <p:cNvSpPr/>
            <p:nvPr/>
          </p:nvSpPr>
          <p:spPr>
            <a:xfrm>
              <a:off x="4384925" y="2144975"/>
              <a:ext cx="23600" cy="3025"/>
            </a:xfrm>
            <a:custGeom>
              <a:avLst/>
              <a:gdLst/>
              <a:ahLst/>
              <a:cxnLst/>
              <a:rect l="l" t="t" r="r" b="b"/>
              <a:pathLst>
                <a:path w="944" h="121" fill="none" extrusionOk="0">
                  <a:moveTo>
                    <a:pt x="0" y="120"/>
                  </a:moveTo>
                  <a:lnTo>
                    <a:pt x="944" y="1"/>
                  </a:ln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39"/>
            <p:cNvSpPr/>
            <p:nvPr/>
          </p:nvSpPr>
          <p:spPr>
            <a:xfrm>
              <a:off x="4414825" y="2145150"/>
              <a:ext cx="228325" cy="393325"/>
            </a:xfrm>
            <a:custGeom>
              <a:avLst/>
              <a:gdLst/>
              <a:ahLst/>
              <a:cxnLst/>
              <a:rect l="l" t="t" r="r" b="b"/>
              <a:pathLst>
                <a:path w="9133" h="15733" extrusionOk="0">
                  <a:moveTo>
                    <a:pt x="1536" y="0"/>
                  </a:moveTo>
                  <a:cubicBezTo>
                    <a:pt x="1466" y="0"/>
                    <a:pt x="1401" y="14"/>
                    <a:pt x="1343" y="47"/>
                  </a:cubicBezTo>
                  <a:lnTo>
                    <a:pt x="1636" y="260"/>
                  </a:lnTo>
                  <a:cubicBezTo>
                    <a:pt x="1902" y="432"/>
                    <a:pt x="1782" y="1070"/>
                    <a:pt x="1569" y="1363"/>
                  </a:cubicBezTo>
                  <a:cubicBezTo>
                    <a:pt x="1386" y="1614"/>
                    <a:pt x="1017" y="1964"/>
                    <a:pt x="638" y="1964"/>
                  </a:cubicBezTo>
                  <a:cubicBezTo>
                    <a:pt x="576" y="1964"/>
                    <a:pt x="514" y="1955"/>
                    <a:pt x="453" y="1934"/>
                  </a:cubicBezTo>
                  <a:lnTo>
                    <a:pt x="173" y="1695"/>
                  </a:lnTo>
                  <a:cubicBezTo>
                    <a:pt x="173" y="1695"/>
                    <a:pt x="1" y="1948"/>
                    <a:pt x="120" y="2214"/>
                  </a:cubicBezTo>
                  <a:lnTo>
                    <a:pt x="2114" y="15733"/>
                  </a:lnTo>
                  <a:lnTo>
                    <a:pt x="9133" y="15733"/>
                  </a:lnTo>
                  <a:lnTo>
                    <a:pt x="5504" y="991"/>
                  </a:lnTo>
                  <a:lnTo>
                    <a:pt x="2579" y="565"/>
                  </a:lnTo>
                  <a:cubicBezTo>
                    <a:pt x="2579" y="565"/>
                    <a:pt x="1975" y="0"/>
                    <a:pt x="1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39"/>
            <p:cNvSpPr/>
            <p:nvPr/>
          </p:nvSpPr>
          <p:spPr>
            <a:xfrm>
              <a:off x="4146975" y="2529150"/>
              <a:ext cx="404800" cy="537725"/>
            </a:xfrm>
            <a:custGeom>
              <a:avLst/>
              <a:gdLst/>
              <a:ahLst/>
              <a:cxnLst/>
              <a:rect l="l" t="t" r="r" b="b"/>
              <a:pathLst>
                <a:path w="16192" h="21509" extrusionOk="0">
                  <a:moveTo>
                    <a:pt x="16191" y="0"/>
                  </a:moveTo>
                  <a:lnTo>
                    <a:pt x="16191" y="0"/>
                  </a:lnTo>
                  <a:cubicBezTo>
                    <a:pt x="16191" y="0"/>
                    <a:pt x="8920" y="492"/>
                    <a:pt x="6846" y="678"/>
                  </a:cubicBezTo>
                  <a:cubicBezTo>
                    <a:pt x="4759" y="878"/>
                    <a:pt x="0" y="1901"/>
                    <a:pt x="559" y="5823"/>
                  </a:cubicBezTo>
                  <a:cubicBezTo>
                    <a:pt x="1050" y="9266"/>
                    <a:pt x="5211" y="21509"/>
                    <a:pt x="5211" y="21509"/>
                  </a:cubicBezTo>
                  <a:lnTo>
                    <a:pt x="8415" y="20738"/>
                  </a:lnTo>
                  <a:lnTo>
                    <a:pt x="6727" y="6195"/>
                  </a:lnTo>
                  <a:lnTo>
                    <a:pt x="15846" y="4467"/>
                  </a:lnTo>
                  <a:lnTo>
                    <a:pt x="16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39"/>
            <p:cNvSpPr/>
            <p:nvPr/>
          </p:nvSpPr>
          <p:spPr>
            <a:xfrm>
              <a:off x="4271250" y="3025975"/>
              <a:ext cx="86100" cy="40900"/>
            </a:xfrm>
            <a:custGeom>
              <a:avLst/>
              <a:gdLst/>
              <a:ahLst/>
              <a:cxnLst/>
              <a:rect l="l" t="t" r="r" b="b"/>
              <a:pathLst>
                <a:path w="3444" h="1636" extrusionOk="0">
                  <a:moveTo>
                    <a:pt x="3338" y="1"/>
                  </a:moveTo>
                  <a:lnTo>
                    <a:pt x="1" y="931"/>
                  </a:lnTo>
                  <a:lnTo>
                    <a:pt x="240" y="1636"/>
                  </a:lnTo>
                  <a:lnTo>
                    <a:pt x="3444" y="865"/>
                  </a:lnTo>
                  <a:lnTo>
                    <a:pt x="33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39"/>
            <p:cNvSpPr/>
            <p:nvPr/>
          </p:nvSpPr>
          <p:spPr>
            <a:xfrm>
              <a:off x="4261300" y="2628525"/>
              <a:ext cx="49200" cy="28600"/>
            </a:xfrm>
            <a:custGeom>
              <a:avLst/>
              <a:gdLst/>
              <a:ahLst/>
              <a:cxnLst/>
              <a:rect l="l" t="t" r="r" b="b"/>
              <a:pathLst>
                <a:path w="1968" h="1144" fill="none" extrusionOk="0">
                  <a:moveTo>
                    <a:pt x="0" y="0"/>
                  </a:moveTo>
                  <a:lnTo>
                    <a:pt x="1968" y="1143"/>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39"/>
            <p:cNvSpPr/>
            <p:nvPr/>
          </p:nvSpPr>
          <p:spPr>
            <a:xfrm>
              <a:off x="4268925" y="2645475"/>
              <a:ext cx="29950" cy="29250"/>
            </a:xfrm>
            <a:custGeom>
              <a:avLst/>
              <a:gdLst/>
              <a:ahLst/>
              <a:cxnLst/>
              <a:rect l="l" t="t" r="r" b="b"/>
              <a:pathLst>
                <a:path w="1198" h="1170" fill="none" extrusionOk="0">
                  <a:moveTo>
                    <a:pt x="1" y="0"/>
                  </a:moveTo>
                  <a:lnTo>
                    <a:pt x="1197" y="117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39"/>
            <p:cNvSpPr/>
            <p:nvPr/>
          </p:nvSpPr>
          <p:spPr>
            <a:xfrm>
              <a:off x="4290200" y="2513525"/>
              <a:ext cx="433725" cy="556675"/>
            </a:xfrm>
            <a:custGeom>
              <a:avLst/>
              <a:gdLst/>
              <a:ahLst/>
              <a:cxnLst/>
              <a:rect l="l" t="t" r="r" b="b"/>
              <a:pathLst>
                <a:path w="17349" h="22267" extrusionOk="0">
                  <a:moveTo>
                    <a:pt x="16258" y="1"/>
                  </a:moveTo>
                  <a:lnTo>
                    <a:pt x="12337" y="306"/>
                  </a:lnTo>
                  <a:cubicBezTo>
                    <a:pt x="12337" y="306"/>
                    <a:pt x="4640" y="1556"/>
                    <a:pt x="2872" y="2088"/>
                  </a:cubicBezTo>
                  <a:cubicBezTo>
                    <a:pt x="1091" y="2619"/>
                    <a:pt x="253" y="3989"/>
                    <a:pt x="120" y="7352"/>
                  </a:cubicBezTo>
                  <a:cubicBezTo>
                    <a:pt x="1" y="10715"/>
                    <a:pt x="532" y="22267"/>
                    <a:pt x="532" y="22267"/>
                  </a:cubicBezTo>
                  <a:lnTo>
                    <a:pt x="4055" y="22267"/>
                  </a:lnTo>
                  <a:lnTo>
                    <a:pt x="5610" y="6767"/>
                  </a:lnTo>
                  <a:cubicBezTo>
                    <a:pt x="5610" y="6767"/>
                    <a:pt x="11845" y="6169"/>
                    <a:pt x="14424" y="5517"/>
                  </a:cubicBezTo>
                  <a:cubicBezTo>
                    <a:pt x="17016" y="4866"/>
                    <a:pt x="17348" y="1117"/>
                    <a:pt x="16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39"/>
            <p:cNvSpPr/>
            <p:nvPr/>
          </p:nvSpPr>
          <p:spPr>
            <a:xfrm>
              <a:off x="4392550" y="2645475"/>
              <a:ext cx="36600" cy="29250"/>
            </a:xfrm>
            <a:custGeom>
              <a:avLst/>
              <a:gdLst/>
              <a:ahLst/>
              <a:cxnLst/>
              <a:rect l="l" t="t" r="r" b="b"/>
              <a:pathLst>
                <a:path w="1464" h="1170" fill="none" extrusionOk="0">
                  <a:moveTo>
                    <a:pt x="1463" y="1170"/>
                  </a:moveTo>
                  <a:lnTo>
                    <a:pt x="1"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39"/>
            <p:cNvSpPr/>
            <p:nvPr/>
          </p:nvSpPr>
          <p:spPr>
            <a:xfrm>
              <a:off x="4403525" y="2665725"/>
              <a:ext cx="13325" cy="25950"/>
            </a:xfrm>
            <a:custGeom>
              <a:avLst/>
              <a:gdLst/>
              <a:ahLst/>
              <a:cxnLst/>
              <a:rect l="l" t="t" r="r" b="b"/>
              <a:pathLst>
                <a:path w="533" h="1038" fill="none" extrusionOk="0">
                  <a:moveTo>
                    <a:pt x="1" y="1"/>
                  </a:moveTo>
                  <a:lnTo>
                    <a:pt x="532" y="1038"/>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39"/>
            <p:cNvSpPr/>
            <p:nvPr/>
          </p:nvSpPr>
          <p:spPr>
            <a:xfrm>
              <a:off x="4255975" y="2253325"/>
              <a:ext cx="225000" cy="265225"/>
            </a:xfrm>
            <a:custGeom>
              <a:avLst/>
              <a:gdLst/>
              <a:ahLst/>
              <a:cxnLst/>
              <a:rect l="l" t="t" r="r" b="b"/>
              <a:pathLst>
                <a:path w="9000" h="10609" extrusionOk="0">
                  <a:moveTo>
                    <a:pt x="6993" y="0"/>
                  </a:moveTo>
                  <a:cubicBezTo>
                    <a:pt x="6129" y="1968"/>
                    <a:pt x="3550" y="7325"/>
                    <a:pt x="0" y="10183"/>
                  </a:cubicBezTo>
                  <a:lnTo>
                    <a:pt x="3005" y="10608"/>
                  </a:lnTo>
                  <a:lnTo>
                    <a:pt x="4906" y="4546"/>
                  </a:lnTo>
                  <a:lnTo>
                    <a:pt x="6713" y="8308"/>
                  </a:lnTo>
                  <a:lnTo>
                    <a:pt x="9000" y="8308"/>
                  </a:lnTo>
                  <a:lnTo>
                    <a:pt x="69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39"/>
            <p:cNvSpPr/>
            <p:nvPr/>
          </p:nvSpPr>
          <p:spPr>
            <a:xfrm>
              <a:off x="4380275" y="2200475"/>
              <a:ext cx="100700" cy="260575"/>
            </a:xfrm>
            <a:custGeom>
              <a:avLst/>
              <a:gdLst/>
              <a:ahLst/>
              <a:cxnLst/>
              <a:rect l="l" t="t" r="r" b="b"/>
              <a:pathLst>
                <a:path w="4028" h="10423" extrusionOk="0">
                  <a:moveTo>
                    <a:pt x="1502" y="1"/>
                  </a:moveTo>
                  <a:lnTo>
                    <a:pt x="0" y="3523"/>
                  </a:lnTo>
                  <a:lnTo>
                    <a:pt x="2207" y="4760"/>
                  </a:lnTo>
                  <a:lnTo>
                    <a:pt x="1103" y="6488"/>
                  </a:lnTo>
                  <a:lnTo>
                    <a:pt x="4028" y="10422"/>
                  </a:lnTo>
                  <a:lnTo>
                    <a:pt x="1502" y="1"/>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39"/>
            <p:cNvSpPr/>
            <p:nvPr/>
          </p:nvSpPr>
          <p:spPr>
            <a:xfrm>
              <a:off x="4355000" y="2318775"/>
              <a:ext cx="23625" cy="48225"/>
            </a:xfrm>
            <a:custGeom>
              <a:avLst/>
              <a:gdLst/>
              <a:ahLst/>
              <a:cxnLst/>
              <a:rect l="l" t="t" r="r" b="b"/>
              <a:pathLst>
                <a:path w="945" h="1929" fill="none" extrusionOk="0">
                  <a:moveTo>
                    <a:pt x="945" y="1928"/>
                  </a:moveTo>
                  <a:lnTo>
                    <a:pt x="1"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39"/>
            <p:cNvSpPr/>
            <p:nvPr/>
          </p:nvSpPr>
          <p:spPr>
            <a:xfrm>
              <a:off x="4343700" y="2338050"/>
              <a:ext cx="27275" cy="23975"/>
            </a:xfrm>
            <a:custGeom>
              <a:avLst/>
              <a:gdLst/>
              <a:ahLst/>
              <a:cxnLst/>
              <a:rect l="l" t="t" r="r" b="b"/>
              <a:pathLst>
                <a:path w="1091" h="959" fill="none" extrusionOk="0">
                  <a:moveTo>
                    <a:pt x="1" y="1"/>
                  </a:moveTo>
                  <a:lnTo>
                    <a:pt x="1091" y="958"/>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39"/>
            <p:cNvSpPr/>
            <p:nvPr/>
          </p:nvSpPr>
          <p:spPr>
            <a:xfrm>
              <a:off x="4302500" y="3046250"/>
              <a:ext cx="91425" cy="23950"/>
            </a:xfrm>
            <a:custGeom>
              <a:avLst/>
              <a:gdLst/>
              <a:ahLst/>
              <a:cxnLst/>
              <a:rect l="l" t="t" r="r" b="b"/>
              <a:pathLst>
                <a:path w="3657" h="958" extrusionOk="0">
                  <a:moveTo>
                    <a:pt x="0" y="0"/>
                  </a:moveTo>
                  <a:cubicBezTo>
                    <a:pt x="27" y="599"/>
                    <a:pt x="40" y="958"/>
                    <a:pt x="40" y="958"/>
                  </a:cubicBezTo>
                  <a:lnTo>
                    <a:pt x="3563" y="958"/>
                  </a:lnTo>
                  <a:lnTo>
                    <a:pt x="36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39"/>
            <p:cNvSpPr/>
            <p:nvPr/>
          </p:nvSpPr>
          <p:spPr>
            <a:xfrm>
              <a:off x="4305150" y="2160275"/>
              <a:ext cx="426400" cy="396150"/>
            </a:xfrm>
            <a:custGeom>
              <a:avLst/>
              <a:gdLst/>
              <a:ahLst/>
              <a:cxnLst/>
              <a:rect l="l" t="t" r="r" b="b"/>
              <a:pathLst>
                <a:path w="17056" h="15846" extrusionOk="0">
                  <a:moveTo>
                    <a:pt x="7238" y="0"/>
                  </a:moveTo>
                  <a:cubicBezTo>
                    <a:pt x="7226" y="0"/>
                    <a:pt x="7219" y="0"/>
                    <a:pt x="7219" y="0"/>
                  </a:cubicBezTo>
                  <a:cubicBezTo>
                    <a:pt x="7325" y="731"/>
                    <a:pt x="7578" y="2353"/>
                    <a:pt x="7844" y="4055"/>
                  </a:cubicBezTo>
                  <a:cubicBezTo>
                    <a:pt x="7631" y="5570"/>
                    <a:pt x="7099" y="10276"/>
                    <a:pt x="7099" y="10276"/>
                  </a:cubicBezTo>
                  <a:lnTo>
                    <a:pt x="1" y="13174"/>
                  </a:lnTo>
                  <a:lnTo>
                    <a:pt x="1" y="15021"/>
                  </a:lnTo>
                  <a:cubicBezTo>
                    <a:pt x="1" y="15021"/>
                    <a:pt x="5066" y="14729"/>
                    <a:pt x="7285" y="14623"/>
                  </a:cubicBezTo>
                  <a:cubicBezTo>
                    <a:pt x="9253" y="14529"/>
                    <a:pt x="10250" y="13612"/>
                    <a:pt x="10795" y="12948"/>
                  </a:cubicBezTo>
                  <a:lnTo>
                    <a:pt x="11313" y="15845"/>
                  </a:lnTo>
                  <a:lnTo>
                    <a:pt x="17056" y="15845"/>
                  </a:lnTo>
                  <a:lnTo>
                    <a:pt x="15195" y="12137"/>
                  </a:lnTo>
                  <a:cubicBezTo>
                    <a:pt x="15195" y="12137"/>
                    <a:pt x="14052" y="6354"/>
                    <a:pt x="13520" y="4267"/>
                  </a:cubicBezTo>
                  <a:cubicBezTo>
                    <a:pt x="12975" y="2180"/>
                    <a:pt x="11433" y="771"/>
                    <a:pt x="10170" y="386"/>
                  </a:cubicBezTo>
                  <a:cubicBezTo>
                    <a:pt x="8974" y="12"/>
                    <a:pt x="7427" y="0"/>
                    <a:pt x="7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39"/>
            <p:cNvSpPr/>
            <p:nvPr/>
          </p:nvSpPr>
          <p:spPr>
            <a:xfrm>
              <a:off x="4575000" y="2300175"/>
              <a:ext cx="56200" cy="183800"/>
            </a:xfrm>
            <a:custGeom>
              <a:avLst/>
              <a:gdLst/>
              <a:ahLst/>
              <a:cxnLst/>
              <a:rect l="l" t="t" r="r" b="b"/>
              <a:pathLst>
                <a:path w="2248" h="7352" fill="none" extrusionOk="0">
                  <a:moveTo>
                    <a:pt x="1" y="7352"/>
                  </a:moveTo>
                  <a:cubicBezTo>
                    <a:pt x="798" y="6341"/>
                    <a:pt x="2247" y="1"/>
                    <a:pt x="2247" y="1"/>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39"/>
            <p:cNvSpPr/>
            <p:nvPr/>
          </p:nvSpPr>
          <p:spPr>
            <a:xfrm>
              <a:off x="4499900" y="2186525"/>
              <a:ext cx="50550" cy="85750"/>
            </a:xfrm>
            <a:custGeom>
              <a:avLst/>
              <a:gdLst/>
              <a:ahLst/>
              <a:cxnLst/>
              <a:rect l="l" t="t" r="r" b="b"/>
              <a:pathLst>
                <a:path w="2022" h="3430" fill="none" extrusionOk="0">
                  <a:moveTo>
                    <a:pt x="1" y="3430"/>
                  </a:moveTo>
                  <a:cubicBezTo>
                    <a:pt x="1" y="3430"/>
                    <a:pt x="173" y="439"/>
                    <a:pt x="2021" y="0"/>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39"/>
            <p:cNvSpPr/>
            <p:nvPr/>
          </p:nvSpPr>
          <p:spPr>
            <a:xfrm>
              <a:off x="4487275" y="2417825"/>
              <a:ext cx="37900" cy="25"/>
            </a:xfrm>
            <a:custGeom>
              <a:avLst/>
              <a:gdLst/>
              <a:ahLst/>
              <a:cxnLst/>
              <a:rect l="l" t="t" r="r" b="b"/>
              <a:pathLst>
                <a:path w="1516" h="1" fill="none" extrusionOk="0">
                  <a:moveTo>
                    <a:pt x="0" y="0"/>
                  </a:moveTo>
                  <a:lnTo>
                    <a:pt x="1516"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39"/>
            <p:cNvSpPr/>
            <p:nvPr/>
          </p:nvSpPr>
          <p:spPr>
            <a:xfrm>
              <a:off x="4499900" y="2402525"/>
              <a:ext cx="42900" cy="8675"/>
            </a:xfrm>
            <a:custGeom>
              <a:avLst/>
              <a:gdLst/>
              <a:ahLst/>
              <a:cxnLst/>
              <a:rect l="l" t="t" r="r" b="b"/>
              <a:pathLst>
                <a:path w="1716" h="347" fill="none" extrusionOk="0">
                  <a:moveTo>
                    <a:pt x="1" y="346"/>
                  </a:moveTo>
                  <a:lnTo>
                    <a:pt x="1715" y="1"/>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39"/>
            <p:cNvSpPr/>
            <p:nvPr/>
          </p:nvSpPr>
          <p:spPr>
            <a:xfrm>
              <a:off x="4598600" y="2472975"/>
              <a:ext cx="73150" cy="36925"/>
            </a:xfrm>
            <a:custGeom>
              <a:avLst/>
              <a:gdLst/>
              <a:ahLst/>
              <a:cxnLst/>
              <a:rect l="l" t="t" r="r" b="b"/>
              <a:pathLst>
                <a:path w="2926" h="1477" fill="none" extrusionOk="0">
                  <a:moveTo>
                    <a:pt x="1" y="1"/>
                  </a:moveTo>
                  <a:lnTo>
                    <a:pt x="2925" y="1"/>
                  </a:lnTo>
                  <a:cubicBezTo>
                    <a:pt x="2925" y="1"/>
                    <a:pt x="2713" y="1476"/>
                    <a:pt x="1503" y="1476"/>
                  </a:cubicBezTo>
                  <a:cubicBezTo>
                    <a:pt x="280" y="1476"/>
                    <a:pt x="1" y="1"/>
                    <a:pt x="1" y="1"/>
                  </a:cubicBezTo>
                  <a:close/>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39"/>
            <p:cNvSpPr/>
            <p:nvPr/>
          </p:nvSpPr>
          <p:spPr>
            <a:xfrm>
              <a:off x="4575675" y="2384575"/>
              <a:ext cx="93750" cy="171850"/>
            </a:xfrm>
            <a:custGeom>
              <a:avLst/>
              <a:gdLst/>
              <a:ahLst/>
              <a:cxnLst/>
              <a:rect l="l" t="t" r="r" b="b"/>
              <a:pathLst>
                <a:path w="3750" h="6874" extrusionOk="0">
                  <a:moveTo>
                    <a:pt x="1370" y="1"/>
                  </a:moveTo>
                  <a:cubicBezTo>
                    <a:pt x="545" y="3151"/>
                    <a:pt x="94" y="3803"/>
                    <a:pt x="94" y="3803"/>
                  </a:cubicBezTo>
                  <a:lnTo>
                    <a:pt x="0" y="4069"/>
                  </a:lnTo>
                  <a:lnTo>
                    <a:pt x="492" y="6873"/>
                  </a:lnTo>
                  <a:lnTo>
                    <a:pt x="3749" y="6873"/>
                  </a:lnTo>
                  <a:lnTo>
                    <a:pt x="1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39"/>
            <p:cNvSpPr/>
            <p:nvPr/>
          </p:nvSpPr>
          <p:spPr>
            <a:xfrm>
              <a:off x="4502225" y="2537800"/>
              <a:ext cx="120325" cy="589900"/>
            </a:xfrm>
            <a:custGeom>
              <a:avLst/>
              <a:gdLst/>
              <a:ahLst/>
              <a:cxnLst/>
              <a:rect l="l" t="t" r="r" b="b"/>
              <a:pathLst>
                <a:path w="4813" h="23596" extrusionOk="0">
                  <a:moveTo>
                    <a:pt x="1" y="0"/>
                  </a:moveTo>
                  <a:lnTo>
                    <a:pt x="4015" y="23595"/>
                  </a:lnTo>
                  <a:lnTo>
                    <a:pt x="4813" y="23595"/>
                  </a:lnTo>
                  <a:lnTo>
                    <a:pt x="1622" y="2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39"/>
            <p:cNvSpPr/>
            <p:nvPr/>
          </p:nvSpPr>
          <p:spPr>
            <a:xfrm>
              <a:off x="4277250" y="2537800"/>
              <a:ext cx="120325" cy="589900"/>
            </a:xfrm>
            <a:custGeom>
              <a:avLst/>
              <a:gdLst/>
              <a:ahLst/>
              <a:cxnLst/>
              <a:rect l="l" t="t" r="r" b="b"/>
              <a:pathLst>
                <a:path w="4813" h="23596" extrusionOk="0">
                  <a:moveTo>
                    <a:pt x="4812" y="0"/>
                  </a:moveTo>
                  <a:lnTo>
                    <a:pt x="3177" y="27"/>
                  </a:lnTo>
                  <a:lnTo>
                    <a:pt x="0" y="23595"/>
                  </a:lnTo>
                  <a:lnTo>
                    <a:pt x="785" y="23595"/>
                  </a:lnTo>
                  <a:lnTo>
                    <a:pt x="48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39"/>
            <p:cNvSpPr/>
            <p:nvPr/>
          </p:nvSpPr>
          <p:spPr>
            <a:xfrm>
              <a:off x="4071200" y="2524500"/>
              <a:ext cx="486875" cy="20625"/>
            </a:xfrm>
            <a:custGeom>
              <a:avLst/>
              <a:gdLst/>
              <a:ahLst/>
              <a:cxnLst/>
              <a:rect l="l" t="t" r="r" b="b"/>
              <a:pathLst>
                <a:path w="19475" h="825" extrusionOk="0">
                  <a:moveTo>
                    <a:pt x="0" y="0"/>
                  </a:moveTo>
                  <a:lnTo>
                    <a:pt x="0" y="825"/>
                  </a:lnTo>
                  <a:lnTo>
                    <a:pt x="19475" y="825"/>
                  </a:lnTo>
                  <a:lnTo>
                    <a:pt x="194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39"/>
            <p:cNvSpPr/>
            <p:nvPr/>
          </p:nvSpPr>
          <p:spPr>
            <a:xfrm>
              <a:off x="4337400" y="2524500"/>
              <a:ext cx="220675" cy="20625"/>
            </a:xfrm>
            <a:custGeom>
              <a:avLst/>
              <a:gdLst/>
              <a:ahLst/>
              <a:cxnLst/>
              <a:rect l="l" t="t" r="r" b="b"/>
              <a:pathLst>
                <a:path w="8827" h="825" extrusionOk="0">
                  <a:moveTo>
                    <a:pt x="0" y="0"/>
                  </a:moveTo>
                  <a:lnTo>
                    <a:pt x="0" y="825"/>
                  </a:lnTo>
                  <a:lnTo>
                    <a:pt x="8827" y="825"/>
                  </a:lnTo>
                  <a:lnTo>
                    <a:pt x="8827"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39"/>
            <p:cNvSpPr/>
            <p:nvPr/>
          </p:nvSpPr>
          <p:spPr>
            <a:xfrm>
              <a:off x="4047600" y="2338050"/>
              <a:ext cx="278525" cy="178175"/>
            </a:xfrm>
            <a:custGeom>
              <a:avLst/>
              <a:gdLst/>
              <a:ahLst/>
              <a:cxnLst/>
              <a:rect l="l" t="t" r="r" b="b"/>
              <a:pathLst>
                <a:path w="11141" h="7127" extrusionOk="0">
                  <a:moveTo>
                    <a:pt x="1" y="1"/>
                  </a:moveTo>
                  <a:lnTo>
                    <a:pt x="1569" y="7126"/>
                  </a:lnTo>
                  <a:lnTo>
                    <a:pt x="11140" y="7126"/>
                  </a:lnTo>
                  <a:lnTo>
                    <a:pt x="95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39"/>
            <p:cNvSpPr/>
            <p:nvPr/>
          </p:nvSpPr>
          <p:spPr>
            <a:xfrm>
              <a:off x="4277900" y="2338050"/>
              <a:ext cx="48225" cy="178175"/>
            </a:xfrm>
            <a:custGeom>
              <a:avLst/>
              <a:gdLst/>
              <a:ahLst/>
              <a:cxnLst/>
              <a:rect l="l" t="t" r="r" b="b"/>
              <a:pathLst>
                <a:path w="1929" h="7127" extrusionOk="0">
                  <a:moveTo>
                    <a:pt x="1" y="1"/>
                  </a:moveTo>
                  <a:lnTo>
                    <a:pt x="1583" y="7126"/>
                  </a:lnTo>
                  <a:lnTo>
                    <a:pt x="1928" y="7126"/>
                  </a:lnTo>
                  <a:lnTo>
                    <a:pt x="3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39"/>
            <p:cNvSpPr/>
            <p:nvPr/>
          </p:nvSpPr>
          <p:spPr>
            <a:xfrm>
              <a:off x="4157925" y="2409500"/>
              <a:ext cx="51550" cy="46225"/>
            </a:xfrm>
            <a:custGeom>
              <a:avLst/>
              <a:gdLst/>
              <a:ahLst/>
              <a:cxnLst/>
              <a:rect l="l" t="t" r="r" b="b"/>
              <a:pathLst>
                <a:path w="2062" h="1849" extrusionOk="0">
                  <a:moveTo>
                    <a:pt x="825" y="1"/>
                  </a:moveTo>
                  <a:cubicBezTo>
                    <a:pt x="320" y="1"/>
                    <a:pt x="1" y="413"/>
                    <a:pt x="107" y="931"/>
                  </a:cubicBezTo>
                  <a:cubicBezTo>
                    <a:pt x="227" y="1437"/>
                    <a:pt x="732" y="1849"/>
                    <a:pt x="1237" y="1849"/>
                  </a:cubicBezTo>
                  <a:cubicBezTo>
                    <a:pt x="1742" y="1849"/>
                    <a:pt x="2061" y="1437"/>
                    <a:pt x="1955" y="931"/>
                  </a:cubicBezTo>
                  <a:cubicBezTo>
                    <a:pt x="1835" y="413"/>
                    <a:pt x="1330" y="1"/>
                    <a:pt x="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39"/>
            <p:cNvSpPr/>
            <p:nvPr/>
          </p:nvSpPr>
          <p:spPr>
            <a:xfrm>
              <a:off x="4086825" y="2516200"/>
              <a:ext cx="370900" cy="8325"/>
            </a:xfrm>
            <a:custGeom>
              <a:avLst/>
              <a:gdLst/>
              <a:ahLst/>
              <a:cxnLst/>
              <a:rect l="l" t="t" r="r" b="b"/>
              <a:pathLst>
                <a:path w="14836" h="333" extrusionOk="0">
                  <a:moveTo>
                    <a:pt x="0" y="0"/>
                  </a:moveTo>
                  <a:lnTo>
                    <a:pt x="0" y="332"/>
                  </a:lnTo>
                  <a:lnTo>
                    <a:pt x="14835" y="332"/>
                  </a:lnTo>
                  <a:lnTo>
                    <a:pt x="148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7" name="Google Shape;3877;p139"/>
          <p:cNvGrpSpPr/>
          <p:nvPr/>
        </p:nvGrpSpPr>
        <p:grpSpPr>
          <a:xfrm>
            <a:off x="3263510" y="1556650"/>
            <a:ext cx="777853" cy="2222365"/>
            <a:chOff x="4808300" y="1718350"/>
            <a:chExt cx="499200" cy="1409325"/>
          </a:xfrm>
        </p:grpSpPr>
        <p:sp>
          <p:nvSpPr>
            <p:cNvPr id="3878" name="Google Shape;3878;p139"/>
            <p:cNvSpPr/>
            <p:nvPr/>
          </p:nvSpPr>
          <p:spPr>
            <a:xfrm>
              <a:off x="4943575" y="2999400"/>
              <a:ext cx="88750" cy="128275"/>
            </a:xfrm>
            <a:custGeom>
              <a:avLst/>
              <a:gdLst/>
              <a:ahLst/>
              <a:cxnLst/>
              <a:rect l="l" t="t" r="r" b="b"/>
              <a:pathLst>
                <a:path w="3550" h="5131" extrusionOk="0">
                  <a:moveTo>
                    <a:pt x="3390" y="0"/>
                  </a:moveTo>
                  <a:lnTo>
                    <a:pt x="1529" y="80"/>
                  </a:lnTo>
                  <a:lnTo>
                    <a:pt x="2207" y="3416"/>
                  </a:lnTo>
                  <a:lnTo>
                    <a:pt x="1316" y="4214"/>
                  </a:lnTo>
                  <a:cubicBezTo>
                    <a:pt x="1316" y="4214"/>
                    <a:pt x="0" y="4653"/>
                    <a:pt x="13" y="4919"/>
                  </a:cubicBezTo>
                  <a:cubicBezTo>
                    <a:pt x="21" y="5075"/>
                    <a:pt x="273" y="5130"/>
                    <a:pt x="619" y="5130"/>
                  </a:cubicBezTo>
                  <a:cubicBezTo>
                    <a:pt x="862" y="5130"/>
                    <a:pt x="1151" y="5103"/>
                    <a:pt x="1436" y="5065"/>
                  </a:cubicBezTo>
                  <a:cubicBezTo>
                    <a:pt x="1975" y="4991"/>
                    <a:pt x="2330" y="4950"/>
                    <a:pt x="2626" y="4950"/>
                  </a:cubicBezTo>
                  <a:cubicBezTo>
                    <a:pt x="2702" y="4950"/>
                    <a:pt x="2774" y="4953"/>
                    <a:pt x="2845" y="4958"/>
                  </a:cubicBezTo>
                  <a:cubicBezTo>
                    <a:pt x="2874" y="4962"/>
                    <a:pt x="2904" y="4964"/>
                    <a:pt x="2933" y="4964"/>
                  </a:cubicBezTo>
                  <a:cubicBezTo>
                    <a:pt x="3249" y="4964"/>
                    <a:pt x="3549" y="4773"/>
                    <a:pt x="3549" y="4493"/>
                  </a:cubicBezTo>
                  <a:cubicBezTo>
                    <a:pt x="3549" y="4187"/>
                    <a:pt x="3323" y="3483"/>
                    <a:pt x="3323" y="3483"/>
                  </a:cubicBez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39"/>
            <p:cNvSpPr/>
            <p:nvPr/>
          </p:nvSpPr>
          <p:spPr>
            <a:xfrm>
              <a:off x="4943575" y="3092450"/>
              <a:ext cx="88750" cy="35225"/>
            </a:xfrm>
            <a:custGeom>
              <a:avLst/>
              <a:gdLst/>
              <a:ahLst/>
              <a:cxnLst/>
              <a:rect l="l" t="t" r="r" b="b"/>
              <a:pathLst>
                <a:path w="3550" h="1409" extrusionOk="0">
                  <a:moveTo>
                    <a:pt x="1874" y="0"/>
                  </a:moveTo>
                  <a:lnTo>
                    <a:pt x="1316" y="492"/>
                  </a:lnTo>
                  <a:cubicBezTo>
                    <a:pt x="1316" y="492"/>
                    <a:pt x="0" y="931"/>
                    <a:pt x="13" y="1197"/>
                  </a:cubicBezTo>
                  <a:cubicBezTo>
                    <a:pt x="21" y="1353"/>
                    <a:pt x="273" y="1408"/>
                    <a:pt x="619" y="1408"/>
                  </a:cubicBezTo>
                  <a:cubicBezTo>
                    <a:pt x="862" y="1408"/>
                    <a:pt x="1151" y="1381"/>
                    <a:pt x="1436" y="1343"/>
                  </a:cubicBezTo>
                  <a:cubicBezTo>
                    <a:pt x="1975" y="1269"/>
                    <a:pt x="2330" y="1228"/>
                    <a:pt x="2626" y="1228"/>
                  </a:cubicBezTo>
                  <a:cubicBezTo>
                    <a:pt x="2702" y="1228"/>
                    <a:pt x="2774" y="1231"/>
                    <a:pt x="2845" y="1236"/>
                  </a:cubicBezTo>
                  <a:cubicBezTo>
                    <a:pt x="2874" y="1240"/>
                    <a:pt x="2904" y="1242"/>
                    <a:pt x="2933" y="1242"/>
                  </a:cubicBezTo>
                  <a:cubicBezTo>
                    <a:pt x="3249" y="1242"/>
                    <a:pt x="3549" y="1051"/>
                    <a:pt x="3549" y="771"/>
                  </a:cubicBezTo>
                  <a:cubicBezTo>
                    <a:pt x="3549" y="612"/>
                    <a:pt x="3496" y="359"/>
                    <a:pt x="3430" y="146"/>
                  </a:cubicBezTo>
                  <a:cubicBezTo>
                    <a:pt x="3266" y="182"/>
                    <a:pt x="3103" y="197"/>
                    <a:pt x="2945" y="197"/>
                  </a:cubicBezTo>
                  <a:cubicBezTo>
                    <a:pt x="2516" y="197"/>
                    <a:pt x="2127" y="88"/>
                    <a:pt x="18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39"/>
            <p:cNvSpPr/>
            <p:nvPr/>
          </p:nvSpPr>
          <p:spPr>
            <a:xfrm>
              <a:off x="5173200" y="2999400"/>
              <a:ext cx="110025" cy="128275"/>
            </a:xfrm>
            <a:custGeom>
              <a:avLst/>
              <a:gdLst/>
              <a:ahLst/>
              <a:cxnLst/>
              <a:rect l="l" t="t" r="r" b="b"/>
              <a:pathLst>
                <a:path w="4401" h="5131" extrusionOk="0">
                  <a:moveTo>
                    <a:pt x="1" y="0"/>
                  </a:moveTo>
                  <a:lnTo>
                    <a:pt x="1064" y="3483"/>
                  </a:lnTo>
                  <a:cubicBezTo>
                    <a:pt x="1064" y="3483"/>
                    <a:pt x="851" y="4187"/>
                    <a:pt x="851" y="4493"/>
                  </a:cubicBezTo>
                  <a:cubicBezTo>
                    <a:pt x="851" y="4773"/>
                    <a:pt x="1152" y="4964"/>
                    <a:pt x="1467" y="4964"/>
                  </a:cubicBezTo>
                  <a:cubicBezTo>
                    <a:pt x="1497" y="4964"/>
                    <a:pt x="1526" y="4962"/>
                    <a:pt x="1556" y="4958"/>
                  </a:cubicBezTo>
                  <a:cubicBezTo>
                    <a:pt x="1626" y="4953"/>
                    <a:pt x="1699" y="4950"/>
                    <a:pt x="1775" y="4950"/>
                  </a:cubicBezTo>
                  <a:cubicBezTo>
                    <a:pt x="2071" y="4950"/>
                    <a:pt x="2425" y="4991"/>
                    <a:pt x="2965" y="5065"/>
                  </a:cubicBezTo>
                  <a:cubicBezTo>
                    <a:pt x="3250" y="5103"/>
                    <a:pt x="3539" y="5130"/>
                    <a:pt x="3781" y="5130"/>
                  </a:cubicBezTo>
                  <a:cubicBezTo>
                    <a:pt x="4128" y="5130"/>
                    <a:pt x="4380" y="5075"/>
                    <a:pt x="4387" y="4919"/>
                  </a:cubicBezTo>
                  <a:cubicBezTo>
                    <a:pt x="4401" y="4653"/>
                    <a:pt x="3085" y="4214"/>
                    <a:pt x="3085" y="4214"/>
                  </a:cubicBezTo>
                  <a:lnTo>
                    <a:pt x="2194" y="3416"/>
                  </a:lnTo>
                  <a:lnTo>
                    <a:pt x="1862" y="8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39"/>
            <p:cNvSpPr/>
            <p:nvPr/>
          </p:nvSpPr>
          <p:spPr>
            <a:xfrm>
              <a:off x="5194475" y="3092450"/>
              <a:ext cx="88750" cy="35225"/>
            </a:xfrm>
            <a:custGeom>
              <a:avLst/>
              <a:gdLst/>
              <a:ahLst/>
              <a:cxnLst/>
              <a:rect l="l" t="t" r="r" b="b"/>
              <a:pathLst>
                <a:path w="3550" h="1409" extrusionOk="0">
                  <a:moveTo>
                    <a:pt x="1675" y="0"/>
                  </a:moveTo>
                  <a:cubicBezTo>
                    <a:pt x="1422" y="88"/>
                    <a:pt x="1034" y="197"/>
                    <a:pt x="599" y="197"/>
                  </a:cubicBezTo>
                  <a:cubicBezTo>
                    <a:pt x="440" y="197"/>
                    <a:pt x="274" y="182"/>
                    <a:pt x="107" y="146"/>
                  </a:cubicBezTo>
                  <a:cubicBezTo>
                    <a:pt x="54" y="359"/>
                    <a:pt x="0" y="612"/>
                    <a:pt x="0" y="771"/>
                  </a:cubicBezTo>
                  <a:cubicBezTo>
                    <a:pt x="0" y="1051"/>
                    <a:pt x="301" y="1242"/>
                    <a:pt x="616" y="1242"/>
                  </a:cubicBezTo>
                  <a:cubicBezTo>
                    <a:pt x="646" y="1242"/>
                    <a:pt x="675" y="1240"/>
                    <a:pt x="705" y="1236"/>
                  </a:cubicBezTo>
                  <a:cubicBezTo>
                    <a:pt x="775" y="1231"/>
                    <a:pt x="848" y="1228"/>
                    <a:pt x="924" y="1228"/>
                  </a:cubicBezTo>
                  <a:cubicBezTo>
                    <a:pt x="1220" y="1228"/>
                    <a:pt x="1574" y="1269"/>
                    <a:pt x="2114" y="1343"/>
                  </a:cubicBezTo>
                  <a:cubicBezTo>
                    <a:pt x="2399" y="1381"/>
                    <a:pt x="2688" y="1408"/>
                    <a:pt x="2930" y="1408"/>
                  </a:cubicBezTo>
                  <a:cubicBezTo>
                    <a:pt x="3277" y="1408"/>
                    <a:pt x="3529" y="1353"/>
                    <a:pt x="3536" y="1197"/>
                  </a:cubicBezTo>
                  <a:cubicBezTo>
                    <a:pt x="3550" y="931"/>
                    <a:pt x="2234" y="492"/>
                    <a:pt x="2234" y="492"/>
                  </a:cubicBezTo>
                  <a:lnTo>
                    <a:pt x="1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39"/>
            <p:cNvSpPr/>
            <p:nvPr/>
          </p:nvSpPr>
          <p:spPr>
            <a:xfrm>
              <a:off x="4888075" y="2238700"/>
              <a:ext cx="350625" cy="770675"/>
            </a:xfrm>
            <a:custGeom>
              <a:avLst/>
              <a:gdLst/>
              <a:ahLst/>
              <a:cxnLst/>
              <a:rect l="l" t="t" r="r" b="b"/>
              <a:pathLst>
                <a:path w="14025" h="30827" extrusionOk="0">
                  <a:moveTo>
                    <a:pt x="2087" y="0"/>
                  </a:moveTo>
                  <a:cubicBezTo>
                    <a:pt x="0" y="5504"/>
                    <a:pt x="851" y="14184"/>
                    <a:pt x="1157" y="19262"/>
                  </a:cubicBezTo>
                  <a:cubicBezTo>
                    <a:pt x="1476" y="24340"/>
                    <a:pt x="3403" y="30827"/>
                    <a:pt x="3403" y="30827"/>
                  </a:cubicBezTo>
                  <a:lnTo>
                    <a:pt x="7165" y="30827"/>
                  </a:lnTo>
                  <a:lnTo>
                    <a:pt x="6354" y="20644"/>
                  </a:lnTo>
                  <a:lnTo>
                    <a:pt x="5557" y="5969"/>
                  </a:lnTo>
                  <a:lnTo>
                    <a:pt x="6022" y="5969"/>
                  </a:lnTo>
                  <a:cubicBezTo>
                    <a:pt x="6022" y="5969"/>
                    <a:pt x="7577" y="16869"/>
                    <a:pt x="7790" y="19421"/>
                  </a:cubicBezTo>
                  <a:cubicBezTo>
                    <a:pt x="8016" y="21974"/>
                    <a:pt x="10821" y="30827"/>
                    <a:pt x="10821" y="30827"/>
                  </a:cubicBezTo>
                  <a:lnTo>
                    <a:pt x="14024" y="30827"/>
                  </a:lnTo>
                  <a:cubicBezTo>
                    <a:pt x="13958" y="27025"/>
                    <a:pt x="12562" y="18983"/>
                    <a:pt x="12562" y="18983"/>
                  </a:cubicBezTo>
                  <a:cubicBezTo>
                    <a:pt x="12562" y="18983"/>
                    <a:pt x="12589" y="17707"/>
                    <a:pt x="12562" y="12137"/>
                  </a:cubicBezTo>
                  <a:cubicBezTo>
                    <a:pt x="12536" y="6554"/>
                    <a:pt x="10595" y="0"/>
                    <a:pt x="10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39"/>
            <p:cNvSpPr/>
            <p:nvPr/>
          </p:nvSpPr>
          <p:spPr>
            <a:xfrm>
              <a:off x="5033950" y="2234375"/>
              <a:ext cx="9325" cy="153550"/>
            </a:xfrm>
            <a:custGeom>
              <a:avLst/>
              <a:gdLst/>
              <a:ahLst/>
              <a:cxnLst/>
              <a:rect l="l" t="t" r="r" b="b"/>
              <a:pathLst>
                <a:path w="373" h="6142" fill="none" extrusionOk="0">
                  <a:moveTo>
                    <a:pt x="373" y="1"/>
                  </a:moveTo>
                  <a:lnTo>
                    <a:pt x="1" y="6142"/>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39"/>
            <p:cNvSpPr/>
            <p:nvPr/>
          </p:nvSpPr>
          <p:spPr>
            <a:xfrm>
              <a:off x="5019325" y="2234375"/>
              <a:ext cx="18975" cy="80775"/>
            </a:xfrm>
            <a:custGeom>
              <a:avLst/>
              <a:gdLst/>
              <a:ahLst/>
              <a:cxnLst/>
              <a:rect l="l" t="t" r="r" b="b"/>
              <a:pathLst>
                <a:path w="759" h="3231" fill="none" extrusionOk="0">
                  <a:moveTo>
                    <a:pt x="586" y="1"/>
                  </a:moveTo>
                  <a:cubicBezTo>
                    <a:pt x="586" y="1"/>
                    <a:pt x="1" y="2141"/>
                    <a:pt x="759" y="3231"/>
                  </a:cubicBez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39"/>
            <p:cNvSpPr/>
            <p:nvPr/>
          </p:nvSpPr>
          <p:spPr>
            <a:xfrm>
              <a:off x="4983100" y="2364650"/>
              <a:ext cx="102050" cy="14650"/>
            </a:xfrm>
            <a:custGeom>
              <a:avLst/>
              <a:gdLst/>
              <a:ahLst/>
              <a:cxnLst/>
              <a:rect l="l" t="t" r="r" b="b"/>
              <a:pathLst>
                <a:path w="4082" h="586" fill="none" extrusionOk="0">
                  <a:moveTo>
                    <a:pt x="1" y="585"/>
                  </a:moveTo>
                  <a:lnTo>
                    <a:pt x="4082"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39"/>
            <p:cNvSpPr/>
            <p:nvPr/>
          </p:nvSpPr>
          <p:spPr>
            <a:xfrm>
              <a:off x="4914975" y="2238700"/>
              <a:ext cx="256925" cy="109450"/>
            </a:xfrm>
            <a:custGeom>
              <a:avLst/>
              <a:gdLst/>
              <a:ahLst/>
              <a:cxnLst/>
              <a:rect l="l" t="t" r="r" b="b"/>
              <a:pathLst>
                <a:path w="10277" h="4378" extrusionOk="0">
                  <a:moveTo>
                    <a:pt x="1011" y="0"/>
                  </a:moveTo>
                  <a:cubicBezTo>
                    <a:pt x="533" y="1263"/>
                    <a:pt x="200" y="2712"/>
                    <a:pt x="1" y="4241"/>
                  </a:cubicBezTo>
                  <a:cubicBezTo>
                    <a:pt x="434" y="4336"/>
                    <a:pt x="956" y="4377"/>
                    <a:pt x="1533" y="4377"/>
                  </a:cubicBezTo>
                  <a:cubicBezTo>
                    <a:pt x="4574" y="4377"/>
                    <a:pt x="9148" y="3242"/>
                    <a:pt x="10276" y="2951"/>
                  </a:cubicBezTo>
                  <a:cubicBezTo>
                    <a:pt x="9864" y="1170"/>
                    <a:pt x="9519" y="0"/>
                    <a:pt x="95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39"/>
            <p:cNvSpPr/>
            <p:nvPr/>
          </p:nvSpPr>
          <p:spPr>
            <a:xfrm>
              <a:off x="5007050" y="2184850"/>
              <a:ext cx="86075" cy="58200"/>
            </a:xfrm>
            <a:custGeom>
              <a:avLst/>
              <a:gdLst/>
              <a:ahLst/>
              <a:cxnLst/>
              <a:rect l="l" t="t" r="r" b="b"/>
              <a:pathLst>
                <a:path w="3443" h="2328" extrusionOk="0">
                  <a:moveTo>
                    <a:pt x="1728" y="1"/>
                  </a:moveTo>
                  <a:lnTo>
                    <a:pt x="0" y="2327"/>
                  </a:lnTo>
                  <a:lnTo>
                    <a:pt x="3443" y="2327"/>
                  </a:lnTo>
                  <a:lnTo>
                    <a:pt x="17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39"/>
            <p:cNvSpPr/>
            <p:nvPr/>
          </p:nvSpPr>
          <p:spPr>
            <a:xfrm>
              <a:off x="4970825" y="1817925"/>
              <a:ext cx="204400" cy="207100"/>
            </a:xfrm>
            <a:custGeom>
              <a:avLst/>
              <a:gdLst/>
              <a:ahLst/>
              <a:cxnLst/>
              <a:rect l="l" t="t" r="r" b="b"/>
              <a:pathLst>
                <a:path w="8176" h="8284" extrusionOk="0">
                  <a:moveTo>
                    <a:pt x="2713" y="1"/>
                  </a:moveTo>
                  <a:cubicBezTo>
                    <a:pt x="1627" y="1"/>
                    <a:pt x="1136" y="868"/>
                    <a:pt x="1037" y="1252"/>
                  </a:cubicBezTo>
                  <a:cubicBezTo>
                    <a:pt x="931" y="1651"/>
                    <a:pt x="386" y="2036"/>
                    <a:pt x="518" y="2634"/>
                  </a:cubicBezTo>
                  <a:cubicBezTo>
                    <a:pt x="651" y="3246"/>
                    <a:pt x="984" y="3631"/>
                    <a:pt x="598" y="3964"/>
                  </a:cubicBezTo>
                  <a:cubicBezTo>
                    <a:pt x="199" y="4283"/>
                    <a:pt x="40" y="5001"/>
                    <a:pt x="13" y="5585"/>
                  </a:cubicBezTo>
                  <a:cubicBezTo>
                    <a:pt x="0" y="6170"/>
                    <a:pt x="372" y="8138"/>
                    <a:pt x="372" y="8138"/>
                  </a:cubicBezTo>
                  <a:lnTo>
                    <a:pt x="7311" y="8284"/>
                  </a:lnTo>
                  <a:cubicBezTo>
                    <a:pt x="7311" y="8284"/>
                    <a:pt x="7723" y="7819"/>
                    <a:pt x="7949" y="6808"/>
                  </a:cubicBezTo>
                  <a:cubicBezTo>
                    <a:pt x="8175" y="5811"/>
                    <a:pt x="7298" y="5346"/>
                    <a:pt x="6806" y="4987"/>
                  </a:cubicBezTo>
                  <a:cubicBezTo>
                    <a:pt x="6328" y="4615"/>
                    <a:pt x="6421" y="4456"/>
                    <a:pt x="6328" y="3485"/>
                  </a:cubicBezTo>
                  <a:cubicBezTo>
                    <a:pt x="6235" y="2515"/>
                    <a:pt x="5663" y="2249"/>
                    <a:pt x="5304" y="2089"/>
                  </a:cubicBezTo>
                  <a:cubicBezTo>
                    <a:pt x="4932" y="1943"/>
                    <a:pt x="4772" y="1890"/>
                    <a:pt x="4573" y="1106"/>
                  </a:cubicBezTo>
                  <a:cubicBezTo>
                    <a:pt x="4374" y="321"/>
                    <a:pt x="3656" y="109"/>
                    <a:pt x="2964" y="16"/>
                  </a:cubicBezTo>
                  <a:cubicBezTo>
                    <a:pt x="2877" y="6"/>
                    <a:pt x="2793" y="1"/>
                    <a:pt x="27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39"/>
            <p:cNvSpPr/>
            <p:nvPr/>
          </p:nvSpPr>
          <p:spPr>
            <a:xfrm>
              <a:off x="5007050" y="1948900"/>
              <a:ext cx="67800" cy="179825"/>
            </a:xfrm>
            <a:custGeom>
              <a:avLst/>
              <a:gdLst/>
              <a:ahLst/>
              <a:cxnLst/>
              <a:rect l="l" t="t" r="r" b="b"/>
              <a:pathLst>
                <a:path w="2712" h="7193" extrusionOk="0">
                  <a:moveTo>
                    <a:pt x="0" y="1"/>
                  </a:moveTo>
                  <a:lnTo>
                    <a:pt x="1329" y="7192"/>
                  </a:lnTo>
                  <a:lnTo>
                    <a:pt x="27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39"/>
            <p:cNvSpPr/>
            <p:nvPr/>
          </p:nvSpPr>
          <p:spPr>
            <a:xfrm>
              <a:off x="4908675" y="1946925"/>
              <a:ext cx="368900" cy="347200"/>
            </a:xfrm>
            <a:custGeom>
              <a:avLst/>
              <a:gdLst/>
              <a:ahLst/>
              <a:cxnLst/>
              <a:rect l="l" t="t" r="r" b="b"/>
              <a:pathLst>
                <a:path w="14756" h="13888" extrusionOk="0">
                  <a:moveTo>
                    <a:pt x="3962" y="0"/>
                  </a:moveTo>
                  <a:cubicBezTo>
                    <a:pt x="2087" y="665"/>
                    <a:pt x="904" y="2140"/>
                    <a:pt x="904" y="2140"/>
                  </a:cubicBezTo>
                  <a:lnTo>
                    <a:pt x="1502" y="8880"/>
                  </a:lnTo>
                  <a:lnTo>
                    <a:pt x="0" y="13665"/>
                  </a:lnTo>
                  <a:cubicBezTo>
                    <a:pt x="510" y="13827"/>
                    <a:pt x="1021" y="13888"/>
                    <a:pt x="1502" y="13888"/>
                  </a:cubicBezTo>
                  <a:cubicBezTo>
                    <a:pt x="3002" y="13888"/>
                    <a:pt x="4214" y="13293"/>
                    <a:pt x="4214" y="13293"/>
                  </a:cubicBezTo>
                  <a:lnTo>
                    <a:pt x="5291" y="10395"/>
                  </a:lnTo>
                  <a:lnTo>
                    <a:pt x="6368" y="13293"/>
                  </a:lnTo>
                  <a:cubicBezTo>
                    <a:pt x="6368" y="13293"/>
                    <a:pt x="7580" y="13888"/>
                    <a:pt x="9080" y="13888"/>
                  </a:cubicBezTo>
                  <a:cubicBezTo>
                    <a:pt x="9561" y="13888"/>
                    <a:pt x="10072" y="13827"/>
                    <a:pt x="10582" y="13665"/>
                  </a:cubicBezTo>
                  <a:lnTo>
                    <a:pt x="9079" y="8880"/>
                  </a:lnTo>
                  <a:lnTo>
                    <a:pt x="9266" y="6726"/>
                  </a:lnTo>
                  <a:lnTo>
                    <a:pt x="11672" y="10967"/>
                  </a:lnTo>
                  <a:lnTo>
                    <a:pt x="14756" y="9837"/>
                  </a:lnTo>
                  <a:cubicBezTo>
                    <a:pt x="13559" y="6939"/>
                    <a:pt x="10927" y="3496"/>
                    <a:pt x="9678" y="2140"/>
                  </a:cubicBezTo>
                  <a:cubicBezTo>
                    <a:pt x="9678" y="2140"/>
                    <a:pt x="8495" y="665"/>
                    <a:pt x="6620" y="0"/>
                  </a:cubicBezTo>
                  <a:lnTo>
                    <a:pt x="5291" y="5849"/>
                  </a:lnTo>
                  <a:lnTo>
                    <a:pt x="39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39"/>
            <p:cNvSpPr/>
            <p:nvPr/>
          </p:nvSpPr>
          <p:spPr>
            <a:xfrm>
              <a:off x="4908675" y="2025000"/>
              <a:ext cx="98375" cy="269225"/>
            </a:xfrm>
            <a:custGeom>
              <a:avLst/>
              <a:gdLst/>
              <a:ahLst/>
              <a:cxnLst/>
              <a:rect l="l" t="t" r="r" b="b"/>
              <a:pathLst>
                <a:path w="3935" h="10769" extrusionOk="0">
                  <a:moveTo>
                    <a:pt x="3244" y="1"/>
                  </a:moveTo>
                  <a:lnTo>
                    <a:pt x="1210" y="2473"/>
                  </a:lnTo>
                  <a:lnTo>
                    <a:pt x="1502" y="5757"/>
                  </a:lnTo>
                  <a:lnTo>
                    <a:pt x="0" y="10542"/>
                  </a:lnTo>
                  <a:cubicBezTo>
                    <a:pt x="492" y="10702"/>
                    <a:pt x="971" y="10768"/>
                    <a:pt x="1436" y="10768"/>
                  </a:cubicBezTo>
                  <a:lnTo>
                    <a:pt x="3935" y="2101"/>
                  </a:lnTo>
                  <a:lnTo>
                    <a:pt x="3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39"/>
            <p:cNvSpPr/>
            <p:nvPr/>
          </p:nvSpPr>
          <p:spPr>
            <a:xfrm>
              <a:off x="5053225" y="2082175"/>
              <a:ext cx="120000" cy="211950"/>
            </a:xfrm>
            <a:custGeom>
              <a:avLst/>
              <a:gdLst/>
              <a:ahLst/>
              <a:cxnLst/>
              <a:rect l="l" t="t" r="r" b="b"/>
              <a:pathLst>
                <a:path w="4800" h="8478" extrusionOk="0">
                  <a:moveTo>
                    <a:pt x="3630" y="0"/>
                  </a:moveTo>
                  <a:lnTo>
                    <a:pt x="1078" y="3337"/>
                  </a:lnTo>
                  <a:lnTo>
                    <a:pt x="400" y="3337"/>
                  </a:lnTo>
                  <a:lnTo>
                    <a:pt x="1" y="6301"/>
                  </a:lnTo>
                  <a:lnTo>
                    <a:pt x="586" y="7883"/>
                  </a:lnTo>
                  <a:cubicBezTo>
                    <a:pt x="586" y="7883"/>
                    <a:pt x="1798" y="8478"/>
                    <a:pt x="3298" y="8478"/>
                  </a:cubicBezTo>
                  <a:cubicBezTo>
                    <a:pt x="3779" y="8478"/>
                    <a:pt x="4290" y="8417"/>
                    <a:pt x="4800" y="8255"/>
                  </a:cubicBezTo>
                  <a:lnTo>
                    <a:pt x="3297" y="3470"/>
                  </a:lnTo>
                  <a:lnTo>
                    <a:pt x="3484" y="1316"/>
                  </a:lnTo>
                  <a:lnTo>
                    <a:pt x="3989" y="2207"/>
                  </a:lnTo>
                  <a:lnTo>
                    <a:pt x="3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39"/>
            <p:cNvSpPr/>
            <p:nvPr/>
          </p:nvSpPr>
          <p:spPr>
            <a:xfrm>
              <a:off x="5139625" y="2044625"/>
              <a:ext cx="10675" cy="62500"/>
            </a:xfrm>
            <a:custGeom>
              <a:avLst/>
              <a:gdLst/>
              <a:ahLst/>
              <a:cxnLst/>
              <a:rect l="l" t="t" r="r" b="b"/>
              <a:pathLst>
                <a:path w="427" h="2500" fill="none" extrusionOk="0">
                  <a:moveTo>
                    <a:pt x="426" y="0"/>
                  </a:moveTo>
                  <a:lnTo>
                    <a:pt x="1" y="2499"/>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39"/>
            <p:cNvSpPr/>
            <p:nvPr/>
          </p:nvSpPr>
          <p:spPr>
            <a:xfrm>
              <a:off x="5093100" y="2103450"/>
              <a:ext cx="120000" cy="88750"/>
            </a:xfrm>
            <a:custGeom>
              <a:avLst/>
              <a:gdLst/>
              <a:ahLst/>
              <a:cxnLst/>
              <a:rect l="l" t="t" r="r" b="b"/>
              <a:pathLst>
                <a:path w="4800" h="3550" extrusionOk="0">
                  <a:moveTo>
                    <a:pt x="1" y="0"/>
                  </a:moveTo>
                  <a:lnTo>
                    <a:pt x="1" y="3549"/>
                  </a:lnTo>
                  <a:lnTo>
                    <a:pt x="4800" y="3549"/>
                  </a:lnTo>
                  <a:lnTo>
                    <a:pt x="4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39"/>
            <p:cNvSpPr/>
            <p:nvPr/>
          </p:nvSpPr>
          <p:spPr>
            <a:xfrm>
              <a:off x="5076500" y="2132350"/>
              <a:ext cx="131950" cy="88425"/>
            </a:xfrm>
            <a:custGeom>
              <a:avLst/>
              <a:gdLst/>
              <a:ahLst/>
              <a:cxnLst/>
              <a:rect l="l" t="t" r="r" b="b"/>
              <a:pathLst>
                <a:path w="5278" h="3537" extrusionOk="0">
                  <a:moveTo>
                    <a:pt x="0" y="1"/>
                  </a:moveTo>
                  <a:lnTo>
                    <a:pt x="0" y="3537"/>
                  </a:lnTo>
                  <a:lnTo>
                    <a:pt x="5278" y="3537"/>
                  </a:lnTo>
                  <a:lnTo>
                    <a:pt x="5278" y="1"/>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39"/>
            <p:cNvSpPr/>
            <p:nvPr/>
          </p:nvSpPr>
          <p:spPr>
            <a:xfrm>
              <a:off x="509310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39"/>
            <p:cNvSpPr/>
            <p:nvPr/>
          </p:nvSpPr>
          <p:spPr>
            <a:xfrm>
              <a:off x="5112725" y="2139000"/>
              <a:ext cx="25" cy="61175"/>
            </a:xfrm>
            <a:custGeom>
              <a:avLst/>
              <a:gdLst/>
              <a:ahLst/>
              <a:cxnLst/>
              <a:rect l="l" t="t" r="r" b="b"/>
              <a:pathLst>
                <a:path w="1"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39"/>
            <p:cNvSpPr/>
            <p:nvPr/>
          </p:nvSpPr>
          <p:spPr>
            <a:xfrm>
              <a:off x="513265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39"/>
            <p:cNvSpPr/>
            <p:nvPr/>
          </p:nvSpPr>
          <p:spPr>
            <a:xfrm>
              <a:off x="5152275" y="2139000"/>
              <a:ext cx="25" cy="61175"/>
            </a:xfrm>
            <a:custGeom>
              <a:avLst/>
              <a:gdLst/>
              <a:ahLst/>
              <a:cxnLst/>
              <a:rect l="l" t="t" r="r" b="b"/>
              <a:pathLst>
                <a:path w="1"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39"/>
            <p:cNvSpPr/>
            <p:nvPr/>
          </p:nvSpPr>
          <p:spPr>
            <a:xfrm>
              <a:off x="5172200" y="2139000"/>
              <a:ext cx="25" cy="61175"/>
            </a:xfrm>
            <a:custGeom>
              <a:avLst/>
              <a:gdLst/>
              <a:ahLst/>
              <a:cxnLst/>
              <a:rect l="l" t="t" r="r" b="b"/>
              <a:pathLst>
                <a:path w="1" h="2447" fill="none" extrusionOk="0">
                  <a:moveTo>
                    <a:pt x="1" y="0"/>
                  </a:moveTo>
                  <a:lnTo>
                    <a:pt x="1"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39"/>
            <p:cNvSpPr/>
            <p:nvPr/>
          </p:nvSpPr>
          <p:spPr>
            <a:xfrm>
              <a:off x="5191825" y="2139000"/>
              <a:ext cx="0" cy="61175"/>
            </a:xfrm>
            <a:custGeom>
              <a:avLst/>
              <a:gdLst/>
              <a:ahLst/>
              <a:cxnLst/>
              <a:rect l="l" t="t" r="r" b="b"/>
              <a:pathLst>
                <a:path h="2447" fill="none" extrusionOk="0">
                  <a:moveTo>
                    <a:pt x="0" y="0"/>
                  </a:moveTo>
                  <a:lnTo>
                    <a:pt x="0" y="2446"/>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39"/>
            <p:cNvSpPr/>
            <p:nvPr/>
          </p:nvSpPr>
          <p:spPr>
            <a:xfrm>
              <a:off x="5007050" y="1919675"/>
              <a:ext cx="67800" cy="51525"/>
            </a:xfrm>
            <a:custGeom>
              <a:avLst/>
              <a:gdLst/>
              <a:ahLst/>
              <a:cxnLst/>
              <a:rect l="l" t="t" r="r" b="b"/>
              <a:pathLst>
                <a:path w="2712" h="2061" extrusionOk="0">
                  <a:moveTo>
                    <a:pt x="625" y="0"/>
                  </a:moveTo>
                  <a:lnTo>
                    <a:pt x="625" y="744"/>
                  </a:lnTo>
                  <a:cubicBezTo>
                    <a:pt x="625" y="837"/>
                    <a:pt x="572" y="931"/>
                    <a:pt x="479" y="970"/>
                  </a:cubicBezTo>
                  <a:lnTo>
                    <a:pt x="0" y="1170"/>
                  </a:lnTo>
                  <a:cubicBezTo>
                    <a:pt x="319" y="1927"/>
                    <a:pt x="1010" y="2060"/>
                    <a:pt x="1356" y="2060"/>
                  </a:cubicBezTo>
                  <a:cubicBezTo>
                    <a:pt x="1702" y="2060"/>
                    <a:pt x="2393" y="1927"/>
                    <a:pt x="2712" y="1170"/>
                  </a:cubicBezTo>
                  <a:lnTo>
                    <a:pt x="2233" y="970"/>
                  </a:lnTo>
                  <a:cubicBezTo>
                    <a:pt x="2140" y="931"/>
                    <a:pt x="2087" y="837"/>
                    <a:pt x="2087" y="744"/>
                  </a:cubicBezTo>
                  <a:lnTo>
                    <a:pt x="20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39"/>
            <p:cNvSpPr/>
            <p:nvPr/>
          </p:nvSpPr>
          <p:spPr>
            <a:xfrm>
              <a:off x="5022650" y="1919675"/>
              <a:ext cx="36600" cy="16875"/>
            </a:xfrm>
            <a:custGeom>
              <a:avLst/>
              <a:gdLst/>
              <a:ahLst/>
              <a:cxnLst/>
              <a:rect l="l" t="t" r="r" b="b"/>
              <a:pathLst>
                <a:path w="1464" h="675" extrusionOk="0">
                  <a:moveTo>
                    <a:pt x="1" y="0"/>
                  </a:moveTo>
                  <a:lnTo>
                    <a:pt x="1" y="292"/>
                  </a:lnTo>
                  <a:cubicBezTo>
                    <a:pt x="1" y="292"/>
                    <a:pt x="315" y="674"/>
                    <a:pt x="1212" y="674"/>
                  </a:cubicBezTo>
                  <a:cubicBezTo>
                    <a:pt x="1291" y="674"/>
                    <a:pt x="1375" y="671"/>
                    <a:pt x="1463" y="665"/>
                  </a:cubicBez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39"/>
            <p:cNvSpPr/>
            <p:nvPr/>
          </p:nvSpPr>
          <p:spPr>
            <a:xfrm>
              <a:off x="5009700" y="1849875"/>
              <a:ext cx="62500" cy="80475"/>
            </a:xfrm>
            <a:custGeom>
              <a:avLst/>
              <a:gdLst/>
              <a:ahLst/>
              <a:cxnLst/>
              <a:rect l="l" t="t" r="r" b="b"/>
              <a:pathLst>
                <a:path w="2500" h="3219" extrusionOk="0">
                  <a:moveTo>
                    <a:pt x="1144" y="0"/>
                  </a:moveTo>
                  <a:cubicBezTo>
                    <a:pt x="612" y="718"/>
                    <a:pt x="0" y="1157"/>
                    <a:pt x="0" y="1157"/>
                  </a:cubicBezTo>
                  <a:cubicBezTo>
                    <a:pt x="0" y="1157"/>
                    <a:pt x="40" y="1835"/>
                    <a:pt x="147" y="2367"/>
                  </a:cubicBezTo>
                  <a:cubicBezTo>
                    <a:pt x="249" y="2879"/>
                    <a:pt x="685" y="3219"/>
                    <a:pt x="1169" y="3219"/>
                  </a:cubicBezTo>
                  <a:cubicBezTo>
                    <a:pt x="1187" y="3219"/>
                    <a:pt x="1205" y="3218"/>
                    <a:pt x="1223" y="3217"/>
                  </a:cubicBezTo>
                  <a:cubicBezTo>
                    <a:pt x="1728" y="3191"/>
                    <a:pt x="2207" y="2925"/>
                    <a:pt x="2327" y="2460"/>
                  </a:cubicBezTo>
                  <a:cubicBezTo>
                    <a:pt x="2446" y="1981"/>
                    <a:pt x="2499" y="1130"/>
                    <a:pt x="2499" y="1130"/>
                  </a:cubicBezTo>
                  <a:cubicBezTo>
                    <a:pt x="1649" y="798"/>
                    <a:pt x="1144" y="0"/>
                    <a:pt x="1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39"/>
            <p:cNvSpPr/>
            <p:nvPr/>
          </p:nvSpPr>
          <p:spPr>
            <a:xfrm>
              <a:off x="4998400" y="1880650"/>
              <a:ext cx="12975" cy="18525"/>
            </a:xfrm>
            <a:custGeom>
              <a:avLst/>
              <a:gdLst/>
              <a:ahLst/>
              <a:cxnLst/>
              <a:rect l="l" t="t" r="r" b="b"/>
              <a:pathLst>
                <a:path w="519" h="741" extrusionOk="0">
                  <a:moveTo>
                    <a:pt x="219" y="0"/>
                  </a:moveTo>
                  <a:cubicBezTo>
                    <a:pt x="204" y="0"/>
                    <a:pt x="189" y="2"/>
                    <a:pt x="173" y="6"/>
                  </a:cubicBezTo>
                  <a:cubicBezTo>
                    <a:pt x="0" y="32"/>
                    <a:pt x="40" y="484"/>
                    <a:pt x="200" y="657"/>
                  </a:cubicBezTo>
                  <a:cubicBezTo>
                    <a:pt x="269" y="721"/>
                    <a:pt x="334" y="740"/>
                    <a:pt x="387" y="740"/>
                  </a:cubicBezTo>
                  <a:cubicBezTo>
                    <a:pt x="466" y="740"/>
                    <a:pt x="519" y="697"/>
                    <a:pt x="519" y="697"/>
                  </a:cubicBezTo>
                  <a:lnTo>
                    <a:pt x="466" y="152"/>
                  </a:lnTo>
                  <a:cubicBezTo>
                    <a:pt x="466" y="152"/>
                    <a:pt x="357"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39"/>
            <p:cNvSpPr/>
            <p:nvPr/>
          </p:nvSpPr>
          <p:spPr>
            <a:xfrm>
              <a:off x="5022000" y="1877450"/>
              <a:ext cx="14650" cy="4025"/>
            </a:xfrm>
            <a:custGeom>
              <a:avLst/>
              <a:gdLst/>
              <a:ahLst/>
              <a:cxnLst/>
              <a:rect l="l" t="t" r="r" b="b"/>
              <a:pathLst>
                <a:path w="586" h="161" fill="none" extrusionOk="0">
                  <a:moveTo>
                    <a:pt x="0" y="107"/>
                  </a:moveTo>
                  <a:cubicBezTo>
                    <a:pt x="0" y="107"/>
                    <a:pt x="346" y="1"/>
                    <a:pt x="585" y="160"/>
                  </a:cubicBezTo>
                </a:path>
              </a:pathLst>
            </a:custGeom>
            <a:noFill/>
            <a:ln w="4325"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39"/>
            <p:cNvSpPr/>
            <p:nvPr/>
          </p:nvSpPr>
          <p:spPr>
            <a:xfrm>
              <a:off x="5046575" y="1877450"/>
              <a:ext cx="14650" cy="4025"/>
            </a:xfrm>
            <a:custGeom>
              <a:avLst/>
              <a:gdLst/>
              <a:ahLst/>
              <a:cxnLst/>
              <a:rect l="l" t="t" r="r" b="b"/>
              <a:pathLst>
                <a:path w="586" h="161" fill="none" extrusionOk="0">
                  <a:moveTo>
                    <a:pt x="586" y="107"/>
                  </a:moveTo>
                  <a:cubicBezTo>
                    <a:pt x="586" y="107"/>
                    <a:pt x="240" y="1"/>
                    <a:pt x="1" y="160"/>
                  </a:cubicBezTo>
                </a:path>
              </a:pathLst>
            </a:custGeom>
            <a:noFill/>
            <a:ln w="4325"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39"/>
            <p:cNvSpPr/>
            <p:nvPr/>
          </p:nvSpPr>
          <p:spPr>
            <a:xfrm>
              <a:off x="5026650" y="1890075"/>
              <a:ext cx="6000" cy="9000"/>
            </a:xfrm>
            <a:custGeom>
              <a:avLst/>
              <a:gdLst/>
              <a:ahLst/>
              <a:cxnLst/>
              <a:rect l="l" t="t" r="r" b="b"/>
              <a:pathLst>
                <a:path w="240" h="360" extrusionOk="0">
                  <a:moveTo>
                    <a:pt x="120" y="1"/>
                  </a:moveTo>
                  <a:cubicBezTo>
                    <a:pt x="53" y="1"/>
                    <a:pt x="0" y="81"/>
                    <a:pt x="0" y="187"/>
                  </a:cubicBezTo>
                  <a:cubicBezTo>
                    <a:pt x="0" y="280"/>
                    <a:pt x="53" y="360"/>
                    <a:pt x="120" y="360"/>
                  </a:cubicBezTo>
                  <a:cubicBezTo>
                    <a:pt x="186" y="360"/>
                    <a:pt x="240" y="280"/>
                    <a:pt x="240" y="187"/>
                  </a:cubicBezTo>
                  <a:cubicBezTo>
                    <a:pt x="240" y="81"/>
                    <a:pt x="186"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39"/>
            <p:cNvSpPr/>
            <p:nvPr/>
          </p:nvSpPr>
          <p:spPr>
            <a:xfrm>
              <a:off x="5050575" y="1890075"/>
              <a:ext cx="6000" cy="9000"/>
            </a:xfrm>
            <a:custGeom>
              <a:avLst/>
              <a:gdLst/>
              <a:ahLst/>
              <a:cxnLst/>
              <a:rect l="l" t="t" r="r" b="b"/>
              <a:pathLst>
                <a:path w="240" h="360" extrusionOk="0">
                  <a:moveTo>
                    <a:pt x="120" y="1"/>
                  </a:moveTo>
                  <a:cubicBezTo>
                    <a:pt x="54" y="1"/>
                    <a:pt x="0" y="81"/>
                    <a:pt x="0" y="187"/>
                  </a:cubicBezTo>
                  <a:cubicBezTo>
                    <a:pt x="0" y="280"/>
                    <a:pt x="54" y="360"/>
                    <a:pt x="120" y="360"/>
                  </a:cubicBezTo>
                  <a:cubicBezTo>
                    <a:pt x="187" y="360"/>
                    <a:pt x="240" y="280"/>
                    <a:pt x="240" y="187"/>
                  </a:cubicBezTo>
                  <a:cubicBezTo>
                    <a:pt x="240" y="81"/>
                    <a:pt x="187"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39"/>
            <p:cNvSpPr/>
            <p:nvPr/>
          </p:nvSpPr>
          <p:spPr>
            <a:xfrm>
              <a:off x="5037950" y="1890075"/>
              <a:ext cx="6675" cy="15650"/>
            </a:xfrm>
            <a:custGeom>
              <a:avLst/>
              <a:gdLst/>
              <a:ahLst/>
              <a:cxnLst/>
              <a:rect l="l" t="t" r="r" b="b"/>
              <a:pathLst>
                <a:path w="267" h="626" fill="none" extrusionOk="0">
                  <a:moveTo>
                    <a:pt x="40" y="1"/>
                  </a:moveTo>
                  <a:lnTo>
                    <a:pt x="0" y="626"/>
                  </a:lnTo>
                  <a:lnTo>
                    <a:pt x="266" y="573"/>
                  </a:ln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39"/>
            <p:cNvSpPr/>
            <p:nvPr/>
          </p:nvSpPr>
          <p:spPr>
            <a:xfrm>
              <a:off x="5026650" y="1910350"/>
              <a:ext cx="27275" cy="7000"/>
            </a:xfrm>
            <a:custGeom>
              <a:avLst/>
              <a:gdLst/>
              <a:ahLst/>
              <a:cxnLst/>
              <a:rect l="l" t="t" r="r" b="b"/>
              <a:pathLst>
                <a:path w="1091" h="280" fill="none" extrusionOk="0">
                  <a:moveTo>
                    <a:pt x="0" y="1"/>
                  </a:moveTo>
                  <a:cubicBezTo>
                    <a:pt x="0" y="1"/>
                    <a:pt x="585" y="280"/>
                    <a:pt x="1090" y="1"/>
                  </a:cubicBezTo>
                </a:path>
              </a:pathLst>
            </a:custGeom>
            <a:noFill/>
            <a:ln w="2000" cap="flat" cmpd="sng">
              <a:solidFill>
                <a:schemeClr val="lt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39"/>
            <p:cNvSpPr/>
            <p:nvPr/>
          </p:nvSpPr>
          <p:spPr>
            <a:xfrm>
              <a:off x="5040925" y="1946925"/>
              <a:ext cx="58200" cy="146225"/>
            </a:xfrm>
            <a:custGeom>
              <a:avLst/>
              <a:gdLst/>
              <a:ahLst/>
              <a:cxnLst/>
              <a:rect l="l" t="t" r="r" b="b"/>
              <a:pathLst>
                <a:path w="2328" h="5849" extrusionOk="0">
                  <a:moveTo>
                    <a:pt x="1330" y="0"/>
                  </a:moveTo>
                  <a:lnTo>
                    <a:pt x="1" y="5849"/>
                  </a:lnTo>
                  <a:lnTo>
                    <a:pt x="985" y="5118"/>
                  </a:lnTo>
                  <a:cubicBezTo>
                    <a:pt x="1383" y="4825"/>
                    <a:pt x="1490" y="4280"/>
                    <a:pt x="1250" y="3855"/>
                  </a:cubicBezTo>
                  <a:lnTo>
                    <a:pt x="1184" y="3735"/>
                  </a:lnTo>
                  <a:lnTo>
                    <a:pt x="1756" y="3164"/>
                  </a:lnTo>
                  <a:cubicBezTo>
                    <a:pt x="2221" y="2672"/>
                    <a:pt x="2327" y="1954"/>
                    <a:pt x="2021" y="1356"/>
                  </a:cubicBezTo>
                  <a:lnTo>
                    <a:pt x="1330"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39"/>
            <p:cNvSpPr/>
            <p:nvPr/>
          </p:nvSpPr>
          <p:spPr>
            <a:xfrm>
              <a:off x="4982775" y="1946925"/>
              <a:ext cx="58175" cy="146225"/>
            </a:xfrm>
            <a:custGeom>
              <a:avLst/>
              <a:gdLst/>
              <a:ahLst/>
              <a:cxnLst/>
              <a:rect l="l" t="t" r="r" b="b"/>
              <a:pathLst>
                <a:path w="2327" h="5849" extrusionOk="0">
                  <a:moveTo>
                    <a:pt x="998" y="0"/>
                  </a:moveTo>
                  <a:lnTo>
                    <a:pt x="306" y="1356"/>
                  </a:lnTo>
                  <a:cubicBezTo>
                    <a:pt x="1" y="1954"/>
                    <a:pt x="107" y="2672"/>
                    <a:pt x="572" y="3164"/>
                  </a:cubicBezTo>
                  <a:lnTo>
                    <a:pt x="1144" y="3735"/>
                  </a:lnTo>
                  <a:lnTo>
                    <a:pt x="1091" y="3855"/>
                  </a:lnTo>
                  <a:cubicBezTo>
                    <a:pt x="838" y="4280"/>
                    <a:pt x="944" y="4825"/>
                    <a:pt x="1343" y="5118"/>
                  </a:cubicBezTo>
                  <a:lnTo>
                    <a:pt x="2327" y="5849"/>
                  </a:lnTo>
                  <a:lnTo>
                    <a:pt x="998" y="0"/>
                  </a:lnTo>
                  <a:close/>
                </a:path>
              </a:pathLst>
            </a:custGeom>
            <a:solidFill>
              <a:srgbClr val="EBCE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39"/>
            <p:cNvSpPr/>
            <p:nvPr/>
          </p:nvSpPr>
          <p:spPr>
            <a:xfrm>
              <a:off x="4989425" y="1989125"/>
              <a:ext cx="48200" cy="88425"/>
            </a:xfrm>
            <a:custGeom>
              <a:avLst/>
              <a:gdLst/>
              <a:ahLst/>
              <a:cxnLst/>
              <a:rect l="l" t="t" r="r" b="b"/>
              <a:pathLst>
                <a:path w="1928" h="3537" extrusionOk="0">
                  <a:moveTo>
                    <a:pt x="333" y="0"/>
                  </a:moveTo>
                  <a:cubicBezTo>
                    <a:pt x="147" y="0"/>
                    <a:pt x="0" y="133"/>
                    <a:pt x="0" y="319"/>
                  </a:cubicBezTo>
                  <a:lnTo>
                    <a:pt x="0" y="3217"/>
                  </a:lnTo>
                  <a:cubicBezTo>
                    <a:pt x="0" y="3390"/>
                    <a:pt x="147" y="3536"/>
                    <a:pt x="333" y="3536"/>
                  </a:cubicBezTo>
                  <a:lnTo>
                    <a:pt x="1596" y="3536"/>
                  </a:lnTo>
                  <a:cubicBezTo>
                    <a:pt x="1782" y="3536"/>
                    <a:pt x="1928" y="3390"/>
                    <a:pt x="1928" y="3217"/>
                  </a:cubicBezTo>
                  <a:lnTo>
                    <a:pt x="1928" y="319"/>
                  </a:lnTo>
                  <a:cubicBezTo>
                    <a:pt x="1928" y="133"/>
                    <a:pt x="1782" y="0"/>
                    <a:pt x="1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39"/>
            <p:cNvSpPr/>
            <p:nvPr/>
          </p:nvSpPr>
          <p:spPr>
            <a:xfrm>
              <a:off x="4995075" y="1996100"/>
              <a:ext cx="7000" cy="7000"/>
            </a:xfrm>
            <a:custGeom>
              <a:avLst/>
              <a:gdLst/>
              <a:ahLst/>
              <a:cxnLst/>
              <a:rect l="l" t="t" r="r" b="b"/>
              <a:pathLst>
                <a:path w="280" h="280" fill="none" extrusionOk="0">
                  <a:moveTo>
                    <a:pt x="280" y="133"/>
                  </a:moveTo>
                  <a:cubicBezTo>
                    <a:pt x="280" y="213"/>
                    <a:pt x="226" y="280"/>
                    <a:pt x="147" y="280"/>
                  </a:cubicBezTo>
                  <a:cubicBezTo>
                    <a:pt x="67" y="280"/>
                    <a:pt x="0" y="213"/>
                    <a:pt x="0" y="133"/>
                  </a:cubicBezTo>
                  <a:cubicBezTo>
                    <a:pt x="0" y="67"/>
                    <a:pt x="67" y="0"/>
                    <a:pt x="147" y="0"/>
                  </a:cubicBezTo>
                  <a:cubicBezTo>
                    <a:pt x="226" y="0"/>
                    <a:pt x="280" y="67"/>
                    <a:pt x="280" y="133"/>
                  </a:cubicBezTo>
                  <a:close/>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39"/>
            <p:cNvSpPr/>
            <p:nvPr/>
          </p:nvSpPr>
          <p:spPr>
            <a:xfrm>
              <a:off x="4962500" y="2014300"/>
              <a:ext cx="55850" cy="87850"/>
            </a:xfrm>
            <a:custGeom>
              <a:avLst/>
              <a:gdLst/>
              <a:ahLst/>
              <a:cxnLst/>
              <a:rect l="l" t="t" r="r" b="b"/>
              <a:pathLst>
                <a:path w="2234" h="3514" extrusionOk="0">
                  <a:moveTo>
                    <a:pt x="1767" y="0"/>
                  </a:moveTo>
                  <a:cubicBezTo>
                    <a:pt x="1601" y="0"/>
                    <a:pt x="914" y="915"/>
                    <a:pt x="785" y="1133"/>
                  </a:cubicBezTo>
                  <a:cubicBezTo>
                    <a:pt x="652" y="1373"/>
                    <a:pt x="466" y="2263"/>
                    <a:pt x="466" y="2263"/>
                  </a:cubicBezTo>
                  <a:lnTo>
                    <a:pt x="1" y="2888"/>
                  </a:lnTo>
                  <a:cubicBezTo>
                    <a:pt x="1" y="2888"/>
                    <a:pt x="769" y="3513"/>
                    <a:pt x="785" y="3513"/>
                  </a:cubicBezTo>
                  <a:cubicBezTo>
                    <a:pt x="785" y="3513"/>
                    <a:pt x="785" y="3513"/>
                    <a:pt x="785" y="3513"/>
                  </a:cubicBezTo>
                  <a:cubicBezTo>
                    <a:pt x="785" y="3486"/>
                    <a:pt x="1051" y="2755"/>
                    <a:pt x="1051" y="2755"/>
                  </a:cubicBezTo>
                  <a:cubicBezTo>
                    <a:pt x="1463" y="2529"/>
                    <a:pt x="1596" y="1772"/>
                    <a:pt x="1596" y="1772"/>
                  </a:cubicBezTo>
                  <a:cubicBezTo>
                    <a:pt x="1596" y="1772"/>
                    <a:pt x="2194" y="1599"/>
                    <a:pt x="2181" y="1506"/>
                  </a:cubicBezTo>
                  <a:cubicBezTo>
                    <a:pt x="2175" y="1486"/>
                    <a:pt x="2139" y="1478"/>
                    <a:pt x="2086" y="1478"/>
                  </a:cubicBezTo>
                  <a:cubicBezTo>
                    <a:pt x="1887" y="1478"/>
                    <a:pt x="1450" y="1585"/>
                    <a:pt x="1450" y="1585"/>
                  </a:cubicBezTo>
                  <a:cubicBezTo>
                    <a:pt x="1450" y="1585"/>
                    <a:pt x="2234" y="1040"/>
                    <a:pt x="2181" y="974"/>
                  </a:cubicBezTo>
                  <a:cubicBezTo>
                    <a:pt x="2177" y="971"/>
                    <a:pt x="2171" y="969"/>
                    <a:pt x="2163" y="969"/>
                  </a:cubicBezTo>
                  <a:cubicBezTo>
                    <a:pt x="2032" y="969"/>
                    <a:pt x="1370" y="1359"/>
                    <a:pt x="1370" y="1359"/>
                  </a:cubicBezTo>
                  <a:cubicBezTo>
                    <a:pt x="1370" y="1359"/>
                    <a:pt x="2181" y="721"/>
                    <a:pt x="2088" y="588"/>
                  </a:cubicBezTo>
                  <a:cubicBezTo>
                    <a:pt x="2080" y="578"/>
                    <a:pt x="2067" y="574"/>
                    <a:pt x="2050" y="574"/>
                  </a:cubicBezTo>
                  <a:cubicBezTo>
                    <a:pt x="1868" y="574"/>
                    <a:pt x="1210" y="1120"/>
                    <a:pt x="1210" y="1120"/>
                  </a:cubicBezTo>
                  <a:cubicBezTo>
                    <a:pt x="1210" y="1120"/>
                    <a:pt x="1928" y="70"/>
                    <a:pt x="1782" y="4"/>
                  </a:cubicBezTo>
                  <a:cubicBezTo>
                    <a:pt x="1778" y="1"/>
                    <a:pt x="1773" y="0"/>
                    <a:pt x="1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39"/>
            <p:cNvSpPr/>
            <p:nvPr/>
          </p:nvSpPr>
          <p:spPr>
            <a:xfrm>
              <a:off x="4808300" y="2000425"/>
              <a:ext cx="188450" cy="273450"/>
            </a:xfrm>
            <a:custGeom>
              <a:avLst/>
              <a:gdLst/>
              <a:ahLst/>
              <a:cxnLst/>
              <a:rect l="l" t="t" r="r" b="b"/>
              <a:pathLst>
                <a:path w="7538" h="10938" extrusionOk="0">
                  <a:moveTo>
                    <a:pt x="4919" y="0"/>
                  </a:moveTo>
                  <a:cubicBezTo>
                    <a:pt x="4241" y="691"/>
                    <a:pt x="1689" y="4839"/>
                    <a:pt x="838" y="6673"/>
                  </a:cubicBezTo>
                  <a:cubicBezTo>
                    <a:pt x="1" y="8521"/>
                    <a:pt x="453" y="10289"/>
                    <a:pt x="2088" y="10834"/>
                  </a:cubicBezTo>
                  <a:cubicBezTo>
                    <a:pt x="2302" y="10904"/>
                    <a:pt x="2513" y="10938"/>
                    <a:pt x="2720" y="10938"/>
                  </a:cubicBezTo>
                  <a:cubicBezTo>
                    <a:pt x="3929" y="10938"/>
                    <a:pt x="5014" y="9798"/>
                    <a:pt x="5876" y="8096"/>
                  </a:cubicBezTo>
                  <a:cubicBezTo>
                    <a:pt x="6887" y="6102"/>
                    <a:pt x="7538" y="4068"/>
                    <a:pt x="7538" y="4068"/>
                  </a:cubicBezTo>
                  <a:lnTo>
                    <a:pt x="6169" y="2911"/>
                  </a:lnTo>
                  <a:lnTo>
                    <a:pt x="5278" y="4068"/>
                  </a:lnTo>
                  <a:lnTo>
                    <a:pt x="49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39"/>
            <p:cNvSpPr/>
            <p:nvPr/>
          </p:nvSpPr>
          <p:spPr>
            <a:xfrm>
              <a:off x="4860475" y="2073200"/>
              <a:ext cx="102050" cy="122325"/>
            </a:xfrm>
            <a:custGeom>
              <a:avLst/>
              <a:gdLst/>
              <a:ahLst/>
              <a:cxnLst/>
              <a:rect l="l" t="t" r="r" b="b"/>
              <a:pathLst>
                <a:path w="4082" h="4893" fill="none" extrusionOk="0">
                  <a:moveTo>
                    <a:pt x="4082" y="0"/>
                  </a:moveTo>
                  <a:lnTo>
                    <a:pt x="1" y="4892"/>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39"/>
            <p:cNvSpPr/>
            <p:nvPr/>
          </p:nvSpPr>
          <p:spPr>
            <a:xfrm>
              <a:off x="4860475" y="2152625"/>
              <a:ext cx="36575" cy="12975"/>
            </a:xfrm>
            <a:custGeom>
              <a:avLst/>
              <a:gdLst/>
              <a:ahLst/>
              <a:cxnLst/>
              <a:rect l="l" t="t" r="r" b="b"/>
              <a:pathLst>
                <a:path w="1463" h="519" fill="none" extrusionOk="0">
                  <a:moveTo>
                    <a:pt x="1" y="519"/>
                  </a:moveTo>
                  <a:lnTo>
                    <a:pt x="1463" y="0"/>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39"/>
            <p:cNvSpPr/>
            <p:nvPr/>
          </p:nvSpPr>
          <p:spPr>
            <a:xfrm>
              <a:off x="4933925" y="2030000"/>
              <a:ext cx="6350" cy="72125"/>
            </a:xfrm>
            <a:custGeom>
              <a:avLst/>
              <a:gdLst/>
              <a:ahLst/>
              <a:cxnLst/>
              <a:rect l="l" t="t" r="r" b="b"/>
              <a:pathLst>
                <a:path w="254" h="2885" fill="none" extrusionOk="0">
                  <a:moveTo>
                    <a:pt x="1" y="0"/>
                  </a:moveTo>
                  <a:lnTo>
                    <a:pt x="253" y="288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39"/>
            <p:cNvSpPr/>
            <p:nvPr/>
          </p:nvSpPr>
          <p:spPr>
            <a:xfrm>
              <a:off x="5040925" y="2098125"/>
              <a:ext cx="25" cy="99375"/>
            </a:xfrm>
            <a:custGeom>
              <a:avLst/>
              <a:gdLst/>
              <a:ahLst/>
              <a:cxnLst/>
              <a:rect l="l" t="t" r="r" b="b"/>
              <a:pathLst>
                <a:path w="1" h="3975" fill="none" extrusionOk="0">
                  <a:moveTo>
                    <a:pt x="1" y="0"/>
                  </a:moveTo>
                  <a:lnTo>
                    <a:pt x="1" y="3975"/>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39"/>
            <p:cNvSpPr/>
            <p:nvPr/>
          </p:nvSpPr>
          <p:spPr>
            <a:xfrm>
              <a:off x="5071175" y="2154625"/>
              <a:ext cx="145250" cy="121975"/>
            </a:xfrm>
            <a:custGeom>
              <a:avLst/>
              <a:gdLst/>
              <a:ahLst/>
              <a:cxnLst/>
              <a:rect l="l" t="t" r="r" b="b"/>
              <a:pathLst>
                <a:path w="5810" h="4879" extrusionOk="0">
                  <a:moveTo>
                    <a:pt x="1" y="0"/>
                  </a:moveTo>
                  <a:lnTo>
                    <a:pt x="1" y="4879"/>
                  </a:lnTo>
                  <a:lnTo>
                    <a:pt x="5810" y="4879"/>
                  </a:lnTo>
                  <a:lnTo>
                    <a:pt x="5810" y="1050"/>
                  </a:lnTo>
                  <a:lnTo>
                    <a:pt x="1981" y="1050"/>
                  </a:lnTo>
                  <a:lnTo>
                    <a:pt x="15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39"/>
            <p:cNvSpPr/>
            <p:nvPr/>
          </p:nvSpPr>
          <p:spPr>
            <a:xfrm>
              <a:off x="5190475" y="2184850"/>
              <a:ext cx="25" cy="87425"/>
            </a:xfrm>
            <a:custGeom>
              <a:avLst/>
              <a:gdLst/>
              <a:ahLst/>
              <a:cxnLst/>
              <a:rect l="l" t="t" r="r" b="b"/>
              <a:pathLst>
                <a:path w="1" h="3497" fill="none" extrusionOk="0">
                  <a:moveTo>
                    <a:pt x="1" y="1"/>
                  </a:moveTo>
                  <a:lnTo>
                    <a:pt x="1" y="3497"/>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39"/>
            <p:cNvSpPr/>
            <p:nvPr/>
          </p:nvSpPr>
          <p:spPr>
            <a:xfrm>
              <a:off x="5104400" y="1718350"/>
              <a:ext cx="203100" cy="184725"/>
            </a:xfrm>
            <a:custGeom>
              <a:avLst/>
              <a:gdLst/>
              <a:ahLst/>
              <a:cxnLst/>
              <a:rect l="l" t="t" r="r" b="b"/>
              <a:pathLst>
                <a:path w="8124" h="7389" extrusionOk="0">
                  <a:moveTo>
                    <a:pt x="4057" y="1"/>
                  </a:moveTo>
                  <a:cubicBezTo>
                    <a:pt x="3112" y="1"/>
                    <a:pt x="2168" y="363"/>
                    <a:pt x="1450" y="1087"/>
                  </a:cubicBezTo>
                  <a:cubicBezTo>
                    <a:pt x="1" y="2523"/>
                    <a:pt x="1" y="4863"/>
                    <a:pt x="1450" y="6312"/>
                  </a:cubicBezTo>
                  <a:cubicBezTo>
                    <a:pt x="2168" y="7029"/>
                    <a:pt x="3112" y="7388"/>
                    <a:pt x="4057" y="7388"/>
                  </a:cubicBezTo>
                  <a:cubicBezTo>
                    <a:pt x="5002" y="7388"/>
                    <a:pt x="5950" y="7029"/>
                    <a:pt x="6674" y="6312"/>
                  </a:cubicBezTo>
                  <a:cubicBezTo>
                    <a:pt x="8123" y="4863"/>
                    <a:pt x="8123" y="2523"/>
                    <a:pt x="6674" y="1087"/>
                  </a:cubicBezTo>
                  <a:cubicBezTo>
                    <a:pt x="5950" y="363"/>
                    <a:pt x="5002" y="1"/>
                    <a:pt x="40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39"/>
            <p:cNvSpPr/>
            <p:nvPr/>
          </p:nvSpPr>
          <p:spPr>
            <a:xfrm>
              <a:off x="5123025" y="1735300"/>
              <a:ext cx="165850" cy="151075"/>
            </a:xfrm>
            <a:custGeom>
              <a:avLst/>
              <a:gdLst/>
              <a:ahLst/>
              <a:cxnLst/>
              <a:rect l="l" t="t" r="r" b="b"/>
              <a:pathLst>
                <a:path w="6634" h="6043" extrusionOk="0">
                  <a:moveTo>
                    <a:pt x="3317" y="1"/>
                  </a:moveTo>
                  <a:cubicBezTo>
                    <a:pt x="2546" y="1"/>
                    <a:pt x="1775" y="296"/>
                    <a:pt x="1183" y="888"/>
                  </a:cubicBezTo>
                  <a:cubicBezTo>
                    <a:pt x="0" y="2058"/>
                    <a:pt x="0" y="3972"/>
                    <a:pt x="1183" y="5155"/>
                  </a:cubicBezTo>
                  <a:cubicBezTo>
                    <a:pt x="1775" y="5747"/>
                    <a:pt x="2546" y="6042"/>
                    <a:pt x="3317" y="6042"/>
                  </a:cubicBezTo>
                  <a:cubicBezTo>
                    <a:pt x="4088" y="6042"/>
                    <a:pt x="4859" y="5747"/>
                    <a:pt x="5451" y="5155"/>
                  </a:cubicBezTo>
                  <a:cubicBezTo>
                    <a:pt x="6634" y="3972"/>
                    <a:pt x="6634" y="2058"/>
                    <a:pt x="5451" y="888"/>
                  </a:cubicBezTo>
                  <a:cubicBezTo>
                    <a:pt x="4859" y="296"/>
                    <a:pt x="4088" y="1"/>
                    <a:pt x="3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39"/>
            <p:cNvSpPr/>
            <p:nvPr/>
          </p:nvSpPr>
          <p:spPr>
            <a:xfrm>
              <a:off x="5202125" y="1742525"/>
              <a:ext cx="7650" cy="7675"/>
            </a:xfrm>
            <a:custGeom>
              <a:avLst/>
              <a:gdLst/>
              <a:ahLst/>
              <a:cxnLst/>
              <a:rect l="l" t="t" r="r" b="b"/>
              <a:pathLst>
                <a:path w="306" h="307" extrusionOk="0">
                  <a:moveTo>
                    <a:pt x="146" y="1"/>
                  </a:moveTo>
                  <a:cubicBezTo>
                    <a:pt x="67" y="1"/>
                    <a:pt x="0" y="67"/>
                    <a:pt x="0" y="160"/>
                  </a:cubicBezTo>
                  <a:cubicBezTo>
                    <a:pt x="0" y="240"/>
                    <a:pt x="67" y="307"/>
                    <a:pt x="146" y="307"/>
                  </a:cubicBezTo>
                  <a:cubicBezTo>
                    <a:pt x="226" y="307"/>
                    <a:pt x="306" y="240"/>
                    <a:pt x="306" y="160"/>
                  </a:cubicBezTo>
                  <a:cubicBezTo>
                    <a:pt x="306" y="67"/>
                    <a:pt x="226" y="1"/>
                    <a:pt x="1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39"/>
            <p:cNvSpPr/>
            <p:nvPr/>
          </p:nvSpPr>
          <p:spPr>
            <a:xfrm>
              <a:off x="5202125" y="1871150"/>
              <a:ext cx="7650" cy="7650"/>
            </a:xfrm>
            <a:custGeom>
              <a:avLst/>
              <a:gdLst/>
              <a:ahLst/>
              <a:cxnLst/>
              <a:rect l="l" t="t" r="r" b="b"/>
              <a:pathLst>
                <a:path w="306" h="306" extrusionOk="0">
                  <a:moveTo>
                    <a:pt x="146" y="0"/>
                  </a:moveTo>
                  <a:cubicBezTo>
                    <a:pt x="67" y="0"/>
                    <a:pt x="0" y="67"/>
                    <a:pt x="0" y="160"/>
                  </a:cubicBezTo>
                  <a:cubicBezTo>
                    <a:pt x="0" y="239"/>
                    <a:pt x="67" y="306"/>
                    <a:pt x="146" y="306"/>
                  </a:cubicBezTo>
                  <a:cubicBezTo>
                    <a:pt x="226" y="306"/>
                    <a:pt x="306" y="239"/>
                    <a:pt x="306" y="160"/>
                  </a:cubicBezTo>
                  <a:cubicBezTo>
                    <a:pt x="306" y="67"/>
                    <a:pt x="226" y="0"/>
                    <a:pt x="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39"/>
            <p:cNvSpPr/>
            <p:nvPr/>
          </p:nvSpPr>
          <p:spPr>
            <a:xfrm>
              <a:off x="5169225" y="1751375"/>
              <a:ext cx="8650" cy="7600"/>
            </a:xfrm>
            <a:custGeom>
              <a:avLst/>
              <a:gdLst/>
              <a:ahLst/>
              <a:cxnLst/>
              <a:rect l="l" t="t" r="r" b="b"/>
              <a:pathLst>
                <a:path w="346" h="304" extrusionOk="0">
                  <a:moveTo>
                    <a:pt x="176" y="0"/>
                  </a:moveTo>
                  <a:cubicBezTo>
                    <a:pt x="152" y="0"/>
                    <a:pt x="128" y="6"/>
                    <a:pt x="106" y="19"/>
                  </a:cubicBezTo>
                  <a:cubicBezTo>
                    <a:pt x="27" y="59"/>
                    <a:pt x="0" y="152"/>
                    <a:pt x="53" y="232"/>
                  </a:cubicBezTo>
                  <a:cubicBezTo>
                    <a:pt x="80" y="277"/>
                    <a:pt x="132" y="304"/>
                    <a:pt x="183" y="304"/>
                  </a:cubicBezTo>
                  <a:cubicBezTo>
                    <a:pt x="207" y="304"/>
                    <a:pt x="231" y="298"/>
                    <a:pt x="253" y="285"/>
                  </a:cubicBezTo>
                  <a:cubicBezTo>
                    <a:pt x="319" y="245"/>
                    <a:pt x="346" y="152"/>
                    <a:pt x="306" y="72"/>
                  </a:cubicBezTo>
                  <a:cubicBezTo>
                    <a:pt x="279" y="27"/>
                    <a:pt x="227" y="0"/>
                    <a:pt x="1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39"/>
            <p:cNvSpPr/>
            <p:nvPr/>
          </p:nvSpPr>
          <p:spPr>
            <a:xfrm>
              <a:off x="5233675" y="1862700"/>
              <a:ext cx="8675" cy="7600"/>
            </a:xfrm>
            <a:custGeom>
              <a:avLst/>
              <a:gdLst/>
              <a:ahLst/>
              <a:cxnLst/>
              <a:rect l="l" t="t" r="r" b="b"/>
              <a:pathLst>
                <a:path w="347" h="304" extrusionOk="0">
                  <a:moveTo>
                    <a:pt x="170" y="1"/>
                  </a:moveTo>
                  <a:cubicBezTo>
                    <a:pt x="145" y="1"/>
                    <a:pt x="119" y="7"/>
                    <a:pt x="94" y="19"/>
                  </a:cubicBezTo>
                  <a:cubicBezTo>
                    <a:pt x="28" y="72"/>
                    <a:pt x="1" y="152"/>
                    <a:pt x="41" y="232"/>
                  </a:cubicBezTo>
                  <a:cubicBezTo>
                    <a:pt x="68" y="277"/>
                    <a:pt x="120" y="304"/>
                    <a:pt x="175" y="304"/>
                  </a:cubicBezTo>
                  <a:cubicBezTo>
                    <a:pt x="201" y="304"/>
                    <a:pt x="228" y="298"/>
                    <a:pt x="254" y="285"/>
                  </a:cubicBezTo>
                  <a:cubicBezTo>
                    <a:pt x="320" y="245"/>
                    <a:pt x="347" y="152"/>
                    <a:pt x="307" y="86"/>
                  </a:cubicBezTo>
                  <a:cubicBezTo>
                    <a:pt x="279" y="31"/>
                    <a:pt x="226"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39"/>
            <p:cNvSpPr/>
            <p:nvPr/>
          </p:nvSpPr>
          <p:spPr>
            <a:xfrm>
              <a:off x="5145950" y="1775075"/>
              <a:ext cx="8675" cy="7500"/>
            </a:xfrm>
            <a:custGeom>
              <a:avLst/>
              <a:gdLst/>
              <a:ahLst/>
              <a:cxnLst/>
              <a:rect l="l" t="t" r="r" b="b"/>
              <a:pathLst>
                <a:path w="347" h="300" extrusionOk="0">
                  <a:moveTo>
                    <a:pt x="163" y="0"/>
                  </a:moveTo>
                  <a:cubicBezTo>
                    <a:pt x="114" y="0"/>
                    <a:pt x="66" y="30"/>
                    <a:pt x="40" y="81"/>
                  </a:cubicBezTo>
                  <a:cubicBezTo>
                    <a:pt x="1" y="148"/>
                    <a:pt x="27" y="241"/>
                    <a:pt x="94" y="281"/>
                  </a:cubicBezTo>
                  <a:cubicBezTo>
                    <a:pt x="115" y="293"/>
                    <a:pt x="139" y="299"/>
                    <a:pt x="163" y="299"/>
                  </a:cubicBezTo>
                  <a:cubicBezTo>
                    <a:pt x="214" y="299"/>
                    <a:pt x="266" y="273"/>
                    <a:pt x="293" y="228"/>
                  </a:cubicBezTo>
                  <a:cubicBezTo>
                    <a:pt x="346" y="161"/>
                    <a:pt x="320" y="68"/>
                    <a:pt x="240" y="28"/>
                  </a:cubicBezTo>
                  <a:cubicBezTo>
                    <a:pt x="216" y="9"/>
                    <a:pt x="189" y="0"/>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39"/>
            <p:cNvSpPr/>
            <p:nvPr/>
          </p:nvSpPr>
          <p:spPr>
            <a:xfrm>
              <a:off x="5257275" y="1839425"/>
              <a:ext cx="8675" cy="7600"/>
            </a:xfrm>
            <a:custGeom>
              <a:avLst/>
              <a:gdLst/>
              <a:ahLst/>
              <a:cxnLst/>
              <a:rect l="l" t="t" r="r" b="b"/>
              <a:pathLst>
                <a:path w="347" h="304" extrusionOk="0">
                  <a:moveTo>
                    <a:pt x="175" y="1"/>
                  </a:moveTo>
                  <a:cubicBezTo>
                    <a:pt x="119" y="1"/>
                    <a:pt x="68" y="28"/>
                    <a:pt x="41" y="73"/>
                  </a:cubicBezTo>
                  <a:cubicBezTo>
                    <a:pt x="1" y="153"/>
                    <a:pt x="27" y="246"/>
                    <a:pt x="94" y="286"/>
                  </a:cubicBezTo>
                  <a:cubicBezTo>
                    <a:pt x="119" y="298"/>
                    <a:pt x="144" y="304"/>
                    <a:pt x="170" y="304"/>
                  </a:cubicBezTo>
                  <a:cubicBezTo>
                    <a:pt x="226" y="304"/>
                    <a:pt x="279" y="274"/>
                    <a:pt x="307" y="219"/>
                  </a:cubicBezTo>
                  <a:cubicBezTo>
                    <a:pt x="346" y="153"/>
                    <a:pt x="320" y="60"/>
                    <a:pt x="253" y="20"/>
                  </a:cubicBezTo>
                  <a:cubicBezTo>
                    <a:pt x="228" y="7"/>
                    <a:pt x="201"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39"/>
            <p:cNvSpPr/>
            <p:nvPr/>
          </p:nvSpPr>
          <p:spPr>
            <a:xfrm>
              <a:off x="5137975" y="1807325"/>
              <a:ext cx="7325" cy="7675"/>
            </a:xfrm>
            <a:custGeom>
              <a:avLst/>
              <a:gdLst/>
              <a:ahLst/>
              <a:cxnLst/>
              <a:rect l="l" t="t" r="r" b="b"/>
              <a:pathLst>
                <a:path w="293" h="307" extrusionOk="0">
                  <a:moveTo>
                    <a:pt x="147" y="1"/>
                  </a:moveTo>
                  <a:cubicBezTo>
                    <a:pt x="67" y="1"/>
                    <a:pt x="1" y="67"/>
                    <a:pt x="1" y="147"/>
                  </a:cubicBezTo>
                  <a:cubicBezTo>
                    <a:pt x="1" y="240"/>
                    <a:pt x="67" y="307"/>
                    <a:pt x="147" y="307"/>
                  </a:cubicBezTo>
                  <a:cubicBezTo>
                    <a:pt x="227" y="307"/>
                    <a:pt x="293" y="240"/>
                    <a:pt x="293" y="147"/>
                  </a:cubicBezTo>
                  <a:cubicBezTo>
                    <a:pt x="293" y="67"/>
                    <a:pt x="227" y="1"/>
                    <a:pt x="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39"/>
            <p:cNvSpPr/>
            <p:nvPr/>
          </p:nvSpPr>
          <p:spPr>
            <a:xfrm>
              <a:off x="5266575" y="1807325"/>
              <a:ext cx="7350" cy="7675"/>
            </a:xfrm>
            <a:custGeom>
              <a:avLst/>
              <a:gdLst/>
              <a:ahLst/>
              <a:cxnLst/>
              <a:rect l="l" t="t" r="r" b="b"/>
              <a:pathLst>
                <a:path w="294" h="307" extrusionOk="0">
                  <a:moveTo>
                    <a:pt x="147" y="1"/>
                  </a:moveTo>
                  <a:cubicBezTo>
                    <a:pt x="67" y="1"/>
                    <a:pt x="1" y="67"/>
                    <a:pt x="1" y="147"/>
                  </a:cubicBezTo>
                  <a:cubicBezTo>
                    <a:pt x="1" y="240"/>
                    <a:pt x="67" y="307"/>
                    <a:pt x="147" y="307"/>
                  </a:cubicBezTo>
                  <a:cubicBezTo>
                    <a:pt x="227" y="307"/>
                    <a:pt x="293" y="240"/>
                    <a:pt x="293" y="147"/>
                  </a:cubicBezTo>
                  <a:cubicBezTo>
                    <a:pt x="293" y="67"/>
                    <a:pt x="227" y="1"/>
                    <a:pt x="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39"/>
            <p:cNvSpPr/>
            <p:nvPr/>
          </p:nvSpPr>
          <p:spPr>
            <a:xfrm>
              <a:off x="5145950" y="1839450"/>
              <a:ext cx="8675" cy="7600"/>
            </a:xfrm>
            <a:custGeom>
              <a:avLst/>
              <a:gdLst/>
              <a:ahLst/>
              <a:cxnLst/>
              <a:rect l="l" t="t" r="r" b="b"/>
              <a:pathLst>
                <a:path w="347" h="304" extrusionOk="0">
                  <a:moveTo>
                    <a:pt x="174" y="0"/>
                  </a:moveTo>
                  <a:cubicBezTo>
                    <a:pt x="151" y="0"/>
                    <a:pt x="127" y="6"/>
                    <a:pt x="107" y="19"/>
                  </a:cubicBezTo>
                  <a:cubicBezTo>
                    <a:pt x="27" y="72"/>
                    <a:pt x="1" y="152"/>
                    <a:pt x="54" y="231"/>
                  </a:cubicBezTo>
                  <a:cubicBezTo>
                    <a:pt x="81" y="277"/>
                    <a:pt x="132" y="303"/>
                    <a:pt x="184" y="303"/>
                  </a:cubicBezTo>
                  <a:cubicBezTo>
                    <a:pt x="208" y="303"/>
                    <a:pt x="232" y="297"/>
                    <a:pt x="253" y="285"/>
                  </a:cubicBezTo>
                  <a:cubicBezTo>
                    <a:pt x="333" y="245"/>
                    <a:pt x="346" y="152"/>
                    <a:pt x="306" y="85"/>
                  </a:cubicBezTo>
                  <a:cubicBezTo>
                    <a:pt x="279" y="30"/>
                    <a:pt x="226" y="0"/>
                    <a:pt x="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39"/>
            <p:cNvSpPr/>
            <p:nvPr/>
          </p:nvSpPr>
          <p:spPr>
            <a:xfrm>
              <a:off x="5257625" y="1775300"/>
              <a:ext cx="8650" cy="7500"/>
            </a:xfrm>
            <a:custGeom>
              <a:avLst/>
              <a:gdLst/>
              <a:ahLst/>
              <a:cxnLst/>
              <a:rect l="l" t="t" r="r" b="b"/>
              <a:pathLst>
                <a:path w="346" h="300" extrusionOk="0">
                  <a:moveTo>
                    <a:pt x="163" y="0"/>
                  </a:moveTo>
                  <a:cubicBezTo>
                    <a:pt x="138" y="0"/>
                    <a:pt x="114" y="6"/>
                    <a:pt x="93" y="19"/>
                  </a:cubicBezTo>
                  <a:cubicBezTo>
                    <a:pt x="27" y="59"/>
                    <a:pt x="0" y="152"/>
                    <a:pt x="40" y="219"/>
                  </a:cubicBezTo>
                  <a:cubicBezTo>
                    <a:pt x="66" y="270"/>
                    <a:pt x="114" y="299"/>
                    <a:pt x="162" y="299"/>
                  </a:cubicBezTo>
                  <a:cubicBezTo>
                    <a:pt x="189" y="299"/>
                    <a:pt x="216" y="291"/>
                    <a:pt x="239" y="272"/>
                  </a:cubicBezTo>
                  <a:cubicBezTo>
                    <a:pt x="319" y="232"/>
                    <a:pt x="346" y="139"/>
                    <a:pt x="293" y="72"/>
                  </a:cubicBezTo>
                  <a:cubicBezTo>
                    <a:pt x="265" y="27"/>
                    <a:pt x="214" y="0"/>
                    <a:pt x="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39"/>
            <p:cNvSpPr/>
            <p:nvPr/>
          </p:nvSpPr>
          <p:spPr>
            <a:xfrm>
              <a:off x="5169875" y="1863025"/>
              <a:ext cx="8675" cy="7625"/>
            </a:xfrm>
            <a:custGeom>
              <a:avLst/>
              <a:gdLst/>
              <a:ahLst/>
              <a:cxnLst/>
              <a:rect l="l" t="t" r="r" b="b"/>
              <a:pathLst>
                <a:path w="347" h="305" extrusionOk="0">
                  <a:moveTo>
                    <a:pt x="170" y="1"/>
                  </a:moveTo>
                  <a:cubicBezTo>
                    <a:pt x="119" y="1"/>
                    <a:pt x="68" y="27"/>
                    <a:pt x="41" y="73"/>
                  </a:cubicBezTo>
                  <a:cubicBezTo>
                    <a:pt x="1" y="152"/>
                    <a:pt x="27" y="245"/>
                    <a:pt x="94" y="285"/>
                  </a:cubicBezTo>
                  <a:cubicBezTo>
                    <a:pt x="115" y="298"/>
                    <a:pt x="139" y="304"/>
                    <a:pt x="163" y="304"/>
                  </a:cubicBezTo>
                  <a:cubicBezTo>
                    <a:pt x="214" y="304"/>
                    <a:pt x="266" y="277"/>
                    <a:pt x="293" y="232"/>
                  </a:cubicBezTo>
                  <a:cubicBezTo>
                    <a:pt x="346" y="152"/>
                    <a:pt x="320" y="59"/>
                    <a:pt x="240" y="19"/>
                  </a:cubicBezTo>
                  <a:cubicBezTo>
                    <a:pt x="219" y="7"/>
                    <a:pt x="195"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39"/>
            <p:cNvSpPr/>
            <p:nvPr/>
          </p:nvSpPr>
          <p:spPr>
            <a:xfrm>
              <a:off x="5234025" y="1751700"/>
              <a:ext cx="8650" cy="7600"/>
            </a:xfrm>
            <a:custGeom>
              <a:avLst/>
              <a:gdLst/>
              <a:ahLst/>
              <a:cxnLst/>
              <a:rect l="l" t="t" r="r" b="b"/>
              <a:pathLst>
                <a:path w="346" h="304" extrusionOk="0">
                  <a:moveTo>
                    <a:pt x="177" y="1"/>
                  </a:moveTo>
                  <a:cubicBezTo>
                    <a:pt x="125" y="1"/>
                    <a:pt x="76" y="27"/>
                    <a:pt x="40" y="72"/>
                  </a:cubicBezTo>
                  <a:cubicBezTo>
                    <a:pt x="0" y="139"/>
                    <a:pt x="27" y="232"/>
                    <a:pt x="107" y="285"/>
                  </a:cubicBezTo>
                  <a:cubicBezTo>
                    <a:pt x="127" y="298"/>
                    <a:pt x="150" y="303"/>
                    <a:pt x="174" y="303"/>
                  </a:cubicBezTo>
                  <a:cubicBezTo>
                    <a:pt x="226" y="303"/>
                    <a:pt x="278" y="274"/>
                    <a:pt x="306" y="219"/>
                  </a:cubicBezTo>
                  <a:cubicBezTo>
                    <a:pt x="346" y="152"/>
                    <a:pt x="319" y="59"/>
                    <a:pt x="253" y="19"/>
                  </a:cubicBezTo>
                  <a:cubicBezTo>
                    <a:pt x="227" y="7"/>
                    <a:pt x="202" y="1"/>
                    <a:pt x="1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39"/>
            <p:cNvSpPr/>
            <p:nvPr/>
          </p:nvSpPr>
          <p:spPr>
            <a:xfrm>
              <a:off x="5168225" y="1782750"/>
              <a:ext cx="85100" cy="27925"/>
            </a:xfrm>
            <a:custGeom>
              <a:avLst/>
              <a:gdLst/>
              <a:ahLst/>
              <a:cxnLst/>
              <a:rect l="l" t="t" r="r" b="b"/>
              <a:pathLst>
                <a:path w="3404" h="1117" fill="none" extrusionOk="0">
                  <a:moveTo>
                    <a:pt x="0" y="492"/>
                  </a:moveTo>
                  <a:lnTo>
                    <a:pt x="1516" y="1117"/>
                  </a:lnTo>
                  <a:lnTo>
                    <a:pt x="3403" y="0"/>
                  </a:lnTo>
                </a:path>
              </a:pathLst>
            </a:custGeom>
            <a:noFill/>
            <a:ln w="43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39"/>
            <p:cNvSpPr/>
            <p:nvPr/>
          </p:nvSpPr>
          <p:spPr>
            <a:xfrm>
              <a:off x="4847525" y="1817975"/>
              <a:ext cx="107025" cy="100050"/>
            </a:xfrm>
            <a:custGeom>
              <a:avLst/>
              <a:gdLst/>
              <a:ahLst/>
              <a:cxnLst/>
              <a:rect l="l" t="t" r="r" b="b"/>
              <a:pathLst>
                <a:path w="4281" h="4002" extrusionOk="0">
                  <a:moveTo>
                    <a:pt x="399" y="0"/>
                  </a:moveTo>
                  <a:cubicBezTo>
                    <a:pt x="186" y="0"/>
                    <a:pt x="0" y="186"/>
                    <a:pt x="0" y="399"/>
                  </a:cubicBezTo>
                  <a:lnTo>
                    <a:pt x="0" y="2486"/>
                  </a:lnTo>
                  <a:cubicBezTo>
                    <a:pt x="0" y="2712"/>
                    <a:pt x="186" y="2885"/>
                    <a:pt x="399" y="2885"/>
                  </a:cubicBezTo>
                  <a:lnTo>
                    <a:pt x="2845" y="2885"/>
                  </a:lnTo>
                  <a:lnTo>
                    <a:pt x="4041" y="4002"/>
                  </a:lnTo>
                  <a:lnTo>
                    <a:pt x="3669" y="2885"/>
                  </a:lnTo>
                  <a:lnTo>
                    <a:pt x="3882" y="2885"/>
                  </a:lnTo>
                  <a:cubicBezTo>
                    <a:pt x="4095" y="2885"/>
                    <a:pt x="4281" y="2712"/>
                    <a:pt x="4281" y="2486"/>
                  </a:cubicBezTo>
                  <a:lnTo>
                    <a:pt x="4281" y="399"/>
                  </a:lnTo>
                  <a:cubicBezTo>
                    <a:pt x="4281" y="186"/>
                    <a:pt x="4095"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39"/>
            <p:cNvSpPr/>
            <p:nvPr/>
          </p:nvSpPr>
          <p:spPr>
            <a:xfrm>
              <a:off x="4871125" y="1848550"/>
              <a:ext cx="10975" cy="10975"/>
            </a:xfrm>
            <a:custGeom>
              <a:avLst/>
              <a:gdLst/>
              <a:ahLst/>
              <a:cxnLst/>
              <a:rect l="l" t="t" r="r" b="b"/>
              <a:pathLst>
                <a:path w="439" h="439" extrusionOk="0">
                  <a:moveTo>
                    <a:pt x="226" y="0"/>
                  </a:moveTo>
                  <a:cubicBezTo>
                    <a:pt x="106" y="0"/>
                    <a:pt x="0" y="107"/>
                    <a:pt x="0" y="226"/>
                  </a:cubicBezTo>
                  <a:cubicBezTo>
                    <a:pt x="0" y="346"/>
                    <a:pt x="106" y="439"/>
                    <a:pt x="226" y="439"/>
                  </a:cubicBezTo>
                  <a:cubicBezTo>
                    <a:pt x="346" y="439"/>
                    <a:pt x="439" y="346"/>
                    <a:pt x="439" y="226"/>
                  </a:cubicBezTo>
                  <a:cubicBezTo>
                    <a:pt x="439" y="107"/>
                    <a:pt x="346" y="0"/>
                    <a:pt x="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39"/>
            <p:cNvSpPr/>
            <p:nvPr/>
          </p:nvSpPr>
          <p:spPr>
            <a:xfrm>
              <a:off x="4895700" y="1848550"/>
              <a:ext cx="10675" cy="10975"/>
            </a:xfrm>
            <a:custGeom>
              <a:avLst/>
              <a:gdLst/>
              <a:ahLst/>
              <a:cxnLst/>
              <a:rect l="l" t="t" r="r" b="b"/>
              <a:pathLst>
                <a:path w="427" h="439" extrusionOk="0">
                  <a:moveTo>
                    <a:pt x="213" y="0"/>
                  </a:moveTo>
                  <a:cubicBezTo>
                    <a:pt x="94" y="0"/>
                    <a:pt x="1" y="107"/>
                    <a:pt x="1" y="226"/>
                  </a:cubicBezTo>
                  <a:cubicBezTo>
                    <a:pt x="1" y="346"/>
                    <a:pt x="94" y="439"/>
                    <a:pt x="213" y="439"/>
                  </a:cubicBezTo>
                  <a:cubicBezTo>
                    <a:pt x="333" y="439"/>
                    <a:pt x="426" y="346"/>
                    <a:pt x="426" y="226"/>
                  </a:cubicBezTo>
                  <a:cubicBezTo>
                    <a:pt x="426" y="107"/>
                    <a:pt x="333" y="0"/>
                    <a:pt x="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39"/>
            <p:cNvSpPr/>
            <p:nvPr/>
          </p:nvSpPr>
          <p:spPr>
            <a:xfrm>
              <a:off x="4919975" y="1848550"/>
              <a:ext cx="10975" cy="10975"/>
            </a:xfrm>
            <a:custGeom>
              <a:avLst/>
              <a:gdLst/>
              <a:ahLst/>
              <a:cxnLst/>
              <a:rect l="l" t="t" r="r" b="b"/>
              <a:pathLst>
                <a:path w="439" h="439" extrusionOk="0">
                  <a:moveTo>
                    <a:pt x="213" y="0"/>
                  </a:moveTo>
                  <a:cubicBezTo>
                    <a:pt x="93" y="0"/>
                    <a:pt x="0" y="107"/>
                    <a:pt x="0" y="226"/>
                  </a:cubicBezTo>
                  <a:cubicBezTo>
                    <a:pt x="0" y="346"/>
                    <a:pt x="93" y="439"/>
                    <a:pt x="213" y="439"/>
                  </a:cubicBezTo>
                  <a:cubicBezTo>
                    <a:pt x="333" y="439"/>
                    <a:pt x="439" y="346"/>
                    <a:pt x="439" y="226"/>
                  </a:cubicBezTo>
                  <a:cubicBezTo>
                    <a:pt x="439" y="107"/>
                    <a:pt x="333" y="0"/>
                    <a:pt x="2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39"/>
            <p:cNvSpPr/>
            <p:nvPr/>
          </p:nvSpPr>
          <p:spPr>
            <a:xfrm>
              <a:off x="5095775" y="2256600"/>
              <a:ext cx="67825" cy="27975"/>
            </a:xfrm>
            <a:custGeom>
              <a:avLst/>
              <a:gdLst/>
              <a:ahLst/>
              <a:cxnLst/>
              <a:rect l="l" t="t" r="r" b="b"/>
              <a:pathLst>
                <a:path w="2713" h="1119" extrusionOk="0">
                  <a:moveTo>
                    <a:pt x="541" y="1"/>
                  </a:moveTo>
                  <a:cubicBezTo>
                    <a:pt x="501" y="1"/>
                    <a:pt x="474" y="5"/>
                    <a:pt x="466" y="15"/>
                  </a:cubicBezTo>
                  <a:cubicBezTo>
                    <a:pt x="412" y="82"/>
                    <a:pt x="984" y="202"/>
                    <a:pt x="1064" y="281"/>
                  </a:cubicBezTo>
                  <a:cubicBezTo>
                    <a:pt x="1141" y="371"/>
                    <a:pt x="457" y="761"/>
                    <a:pt x="40" y="761"/>
                  </a:cubicBezTo>
                  <a:cubicBezTo>
                    <a:pt x="26" y="761"/>
                    <a:pt x="13" y="761"/>
                    <a:pt x="0" y="760"/>
                  </a:cubicBezTo>
                  <a:lnTo>
                    <a:pt x="0" y="760"/>
                  </a:lnTo>
                  <a:cubicBezTo>
                    <a:pt x="0" y="760"/>
                    <a:pt x="269" y="935"/>
                    <a:pt x="522" y="935"/>
                  </a:cubicBezTo>
                  <a:cubicBezTo>
                    <a:pt x="539" y="935"/>
                    <a:pt x="555" y="934"/>
                    <a:pt x="572" y="933"/>
                  </a:cubicBezTo>
                  <a:cubicBezTo>
                    <a:pt x="572" y="933"/>
                    <a:pt x="786" y="1072"/>
                    <a:pt x="1012" y="1072"/>
                  </a:cubicBezTo>
                  <a:cubicBezTo>
                    <a:pt x="1038" y="1072"/>
                    <a:pt x="1064" y="1070"/>
                    <a:pt x="1090" y="1066"/>
                  </a:cubicBezTo>
                  <a:cubicBezTo>
                    <a:pt x="1330" y="1026"/>
                    <a:pt x="1529" y="1119"/>
                    <a:pt x="1835" y="826"/>
                  </a:cubicBezTo>
                  <a:lnTo>
                    <a:pt x="2712" y="786"/>
                  </a:lnTo>
                  <a:lnTo>
                    <a:pt x="2406" y="69"/>
                  </a:lnTo>
                  <a:cubicBezTo>
                    <a:pt x="2406" y="69"/>
                    <a:pt x="2091" y="203"/>
                    <a:pt x="1800" y="203"/>
                  </a:cubicBezTo>
                  <a:cubicBezTo>
                    <a:pt x="1748" y="203"/>
                    <a:pt x="1697" y="198"/>
                    <a:pt x="1649" y="188"/>
                  </a:cubicBezTo>
                  <a:cubicBezTo>
                    <a:pt x="1380" y="132"/>
                    <a:pt x="761" y="1"/>
                    <a:pt x="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39"/>
            <p:cNvSpPr/>
            <p:nvPr/>
          </p:nvSpPr>
          <p:spPr>
            <a:xfrm>
              <a:off x="5150275" y="2178625"/>
              <a:ext cx="137600" cy="119925"/>
            </a:xfrm>
            <a:custGeom>
              <a:avLst/>
              <a:gdLst/>
              <a:ahLst/>
              <a:cxnLst/>
              <a:rect l="l" t="t" r="r" b="b"/>
              <a:pathLst>
                <a:path w="5504" h="4797" extrusionOk="0">
                  <a:moveTo>
                    <a:pt x="4093" y="0"/>
                  </a:moveTo>
                  <a:cubicBezTo>
                    <a:pt x="3698" y="0"/>
                    <a:pt x="3350" y="130"/>
                    <a:pt x="3350" y="130"/>
                  </a:cubicBezTo>
                  <a:cubicBezTo>
                    <a:pt x="3350" y="130"/>
                    <a:pt x="625" y="2696"/>
                    <a:pt x="0" y="3161"/>
                  </a:cubicBezTo>
                  <a:lnTo>
                    <a:pt x="386" y="4796"/>
                  </a:lnTo>
                  <a:cubicBezTo>
                    <a:pt x="386" y="4796"/>
                    <a:pt x="2646" y="4118"/>
                    <a:pt x="4002" y="3653"/>
                  </a:cubicBezTo>
                  <a:cubicBezTo>
                    <a:pt x="5358" y="3174"/>
                    <a:pt x="5504" y="1499"/>
                    <a:pt x="5092" y="569"/>
                  </a:cubicBezTo>
                  <a:cubicBezTo>
                    <a:pt x="4885" y="117"/>
                    <a:pt x="4468" y="0"/>
                    <a:pt x="40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39"/>
            <p:cNvSpPr/>
            <p:nvPr/>
          </p:nvSpPr>
          <p:spPr>
            <a:xfrm>
              <a:off x="5150275" y="2184850"/>
              <a:ext cx="80450" cy="113700"/>
            </a:xfrm>
            <a:custGeom>
              <a:avLst/>
              <a:gdLst/>
              <a:ahLst/>
              <a:cxnLst/>
              <a:rect l="l" t="t" r="r" b="b"/>
              <a:pathLst>
                <a:path w="3218" h="4548" fill="none" extrusionOk="0">
                  <a:moveTo>
                    <a:pt x="3217" y="1"/>
                  </a:moveTo>
                  <a:lnTo>
                    <a:pt x="0" y="2912"/>
                  </a:lnTo>
                  <a:lnTo>
                    <a:pt x="386" y="4547"/>
                  </a:lnTo>
                </a:path>
              </a:pathLst>
            </a:custGeom>
            <a:noFill/>
            <a:ln w="200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6" name="Google Shape;3946;p139"/>
          <p:cNvSpPr/>
          <p:nvPr/>
        </p:nvSpPr>
        <p:spPr>
          <a:xfrm>
            <a:off x="8364956" y="1599908"/>
            <a:ext cx="32" cy="216003"/>
          </a:xfrm>
          <a:custGeom>
            <a:avLst/>
            <a:gdLst/>
            <a:ahLst/>
            <a:cxnLst/>
            <a:rect l="l" t="t" r="r" b="b"/>
            <a:pathLst>
              <a:path w="1" h="6807" fill="none" extrusionOk="0">
                <a:moveTo>
                  <a:pt x="0" y="1"/>
                </a:moveTo>
                <a:lnTo>
                  <a:pt x="0" y="6807"/>
                </a:lnTo>
              </a:path>
            </a:pathLst>
          </a:custGeom>
          <a:noFill/>
          <a:ln w="200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7" name="Google Shape;3947;p139"/>
          <p:cNvGrpSpPr/>
          <p:nvPr/>
        </p:nvGrpSpPr>
        <p:grpSpPr>
          <a:xfrm>
            <a:off x="778990" y="1722840"/>
            <a:ext cx="959206" cy="2110246"/>
            <a:chOff x="1724625" y="1695000"/>
            <a:chExt cx="690275" cy="1531050"/>
          </a:xfrm>
        </p:grpSpPr>
        <p:sp>
          <p:nvSpPr>
            <p:cNvPr id="3948" name="Google Shape;3948;p139"/>
            <p:cNvSpPr/>
            <p:nvPr/>
          </p:nvSpPr>
          <p:spPr>
            <a:xfrm>
              <a:off x="1724625" y="1695000"/>
              <a:ext cx="461300" cy="245625"/>
            </a:xfrm>
            <a:custGeom>
              <a:avLst/>
              <a:gdLst/>
              <a:ahLst/>
              <a:cxnLst/>
              <a:rect l="l" t="t" r="r" b="b"/>
              <a:pathLst>
                <a:path w="18452" h="9825" extrusionOk="0">
                  <a:moveTo>
                    <a:pt x="0" y="1"/>
                  </a:moveTo>
                  <a:lnTo>
                    <a:pt x="0" y="9824"/>
                  </a:lnTo>
                  <a:lnTo>
                    <a:pt x="18451" y="9824"/>
                  </a:lnTo>
                  <a:lnTo>
                    <a:pt x="184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39"/>
            <p:cNvSpPr/>
            <p:nvPr/>
          </p:nvSpPr>
          <p:spPr>
            <a:xfrm>
              <a:off x="1759850" y="1742875"/>
              <a:ext cx="390850" cy="161850"/>
            </a:xfrm>
            <a:custGeom>
              <a:avLst/>
              <a:gdLst/>
              <a:ahLst/>
              <a:cxnLst/>
              <a:rect l="l" t="t" r="r" b="b"/>
              <a:pathLst>
                <a:path w="15634" h="6474" extrusionOk="0">
                  <a:moveTo>
                    <a:pt x="15633" y="0"/>
                  </a:moveTo>
                  <a:cubicBezTo>
                    <a:pt x="15633" y="0"/>
                    <a:pt x="12975" y="625"/>
                    <a:pt x="12137" y="2326"/>
                  </a:cubicBezTo>
                  <a:cubicBezTo>
                    <a:pt x="12022" y="2563"/>
                    <a:pt x="11852" y="2641"/>
                    <a:pt x="11631" y="2641"/>
                  </a:cubicBezTo>
                  <a:cubicBezTo>
                    <a:pt x="11203" y="2641"/>
                    <a:pt x="10583" y="2352"/>
                    <a:pt x="9790" y="2352"/>
                  </a:cubicBezTo>
                  <a:cubicBezTo>
                    <a:pt x="9425" y="2352"/>
                    <a:pt x="9024" y="2413"/>
                    <a:pt x="8588" y="2592"/>
                  </a:cubicBezTo>
                  <a:cubicBezTo>
                    <a:pt x="6964" y="3255"/>
                    <a:pt x="6885" y="4391"/>
                    <a:pt x="5574" y="4391"/>
                  </a:cubicBezTo>
                  <a:cubicBezTo>
                    <a:pt x="5361" y="4391"/>
                    <a:pt x="5116" y="4361"/>
                    <a:pt x="4826" y="4294"/>
                  </a:cubicBezTo>
                  <a:cubicBezTo>
                    <a:pt x="4390" y="4193"/>
                    <a:pt x="4032" y="4151"/>
                    <a:pt x="3731" y="4151"/>
                  </a:cubicBezTo>
                  <a:cubicBezTo>
                    <a:pt x="2600" y="4151"/>
                    <a:pt x="2261" y="4741"/>
                    <a:pt x="1516" y="5025"/>
                  </a:cubicBezTo>
                  <a:cubicBezTo>
                    <a:pt x="572" y="5370"/>
                    <a:pt x="0" y="6035"/>
                    <a:pt x="0" y="6474"/>
                  </a:cubicBezTo>
                  <a:lnTo>
                    <a:pt x="15633" y="6474"/>
                  </a:lnTo>
                  <a:lnTo>
                    <a:pt x="15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39"/>
            <p:cNvSpPr/>
            <p:nvPr/>
          </p:nvSpPr>
          <p:spPr>
            <a:xfrm>
              <a:off x="17598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39"/>
            <p:cNvSpPr/>
            <p:nvPr/>
          </p:nvSpPr>
          <p:spPr>
            <a:xfrm>
              <a:off x="18379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39"/>
            <p:cNvSpPr/>
            <p:nvPr/>
          </p:nvSpPr>
          <p:spPr>
            <a:xfrm>
              <a:off x="1916050"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39"/>
            <p:cNvSpPr/>
            <p:nvPr/>
          </p:nvSpPr>
          <p:spPr>
            <a:xfrm>
              <a:off x="19944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39"/>
            <p:cNvSpPr/>
            <p:nvPr/>
          </p:nvSpPr>
          <p:spPr>
            <a:xfrm>
              <a:off x="20725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39"/>
            <p:cNvSpPr/>
            <p:nvPr/>
          </p:nvSpPr>
          <p:spPr>
            <a:xfrm>
              <a:off x="2150675" y="1742875"/>
              <a:ext cx="25" cy="161850"/>
            </a:xfrm>
            <a:custGeom>
              <a:avLst/>
              <a:gdLst/>
              <a:ahLst/>
              <a:cxnLst/>
              <a:rect l="l" t="t" r="r" b="b"/>
              <a:pathLst>
                <a:path w="1" h="6474" fill="none" extrusionOk="0">
                  <a:moveTo>
                    <a:pt x="0" y="0"/>
                  </a:moveTo>
                  <a:lnTo>
                    <a:pt x="0" y="6474"/>
                  </a:lnTo>
                </a:path>
              </a:pathLst>
            </a:custGeom>
            <a:noFill/>
            <a:ln w="2650"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39"/>
            <p:cNvSpPr/>
            <p:nvPr/>
          </p:nvSpPr>
          <p:spPr>
            <a:xfrm>
              <a:off x="1971875" y="3155250"/>
              <a:ext cx="133300" cy="70800"/>
            </a:xfrm>
            <a:custGeom>
              <a:avLst/>
              <a:gdLst/>
              <a:ahLst/>
              <a:cxnLst/>
              <a:rect l="l" t="t" r="r" b="b"/>
              <a:pathLst>
                <a:path w="5332" h="2832" extrusionOk="0">
                  <a:moveTo>
                    <a:pt x="2952" y="1"/>
                  </a:moveTo>
                  <a:lnTo>
                    <a:pt x="3284" y="1104"/>
                  </a:lnTo>
                  <a:cubicBezTo>
                    <a:pt x="3284" y="1104"/>
                    <a:pt x="2460" y="1582"/>
                    <a:pt x="1237" y="1928"/>
                  </a:cubicBezTo>
                  <a:cubicBezTo>
                    <a:pt x="0" y="2274"/>
                    <a:pt x="67" y="2832"/>
                    <a:pt x="67" y="2832"/>
                  </a:cubicBezTo>
                  <a:lnTo>
                    <a:pt x="4999" y="2832"/>
                  </a:lnTo>
                  <a:cubicBezTo>
                    <a:pt x="5185" y="2832"/>
                    <a:pt x="5331" y="2686"/>
                    <a:pt x="5331" y="2500"/>
                  </a:cubicBezTo>
                  <a:cubicBezTo>
                    <a:pt x="5291" y="1676"/>
                    <a:pt x="5105" y="1170"/>
                    <a:pt x="5105" y="1170"/>
                  </a:cubicBezTo>
                  <a:lnTo>
                    <a:pt x="5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39"/>
            <p:cNvSpPr/>
            <p:nvPr/>
          </p:nvSpPr>
          <p:spPr>
            <a:xfrm>
              <a:off x="2248050" y="3155250"/>
              <a:ext cx="133600" cy="70800"/>
            </a:xfrm>
            <a:custGeom>
              <a:avLst/>
              <a:gdLst/>
              <a:ahLst/>
              <a:cxnLst/>
              <a:rect l="l" t="t" r="r" b="b"/>
              <a:pathLst>
                <a:path w="5344" h="2832" extrusionOk="0">
                  <a:moveTo>
                    <a:pt x="239" y="1"/>
                  </a:moveTo>
                  <a:lnTo>
                    <a:pt x="239" y="1170"/>
                  </a:lnTo>
                  <a:cubicBezTo>
                    <a:pt x="239" y="1170"/>
                    <a:pt x="120" y="1489"/>
                    <a:pt x="53" y="2034"/>
                  </a:cubicBezTo>
                  <a:cubicBezTo>
                    <a:pt x="0" y="2460"/>
                    <a:pt x="346" y="2832"/>
                    <a:pt x="771" y="2832"/>
                  </a:cubicBezTo>
                  <a:lnTo>
                    <a:pt x="5277" y="2832"/>
                  </a:lnTo>
                  <a:cubicBezTo>
                    <a:pt x="5277" y="2832"/>
                    <a:pt x="5344" y="2274"/>
                    <a:pt x="4108" y="1928"/>
                  </a:cubicBezTo>
                  <a:cubicBezTo>
                    <a:pt x="2885" y="1582"/>
                    <a:pt x="2193" y="1104"/>
                    <a:pt x="2193" y="1104"/>
                  </a:cubicBez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39"/>
            <p:cNvSpPr/>
            <p:nvPr/>
          </p:nvSpPr>
          <p:spPr>
            <a:xfrm>
              <a:off x="1945300" y="2340400"/>
              <a:ext cx="404450" cy="821850"/>
            </a:xfrm>
            <a:custGeom>
              <a:avLst/>
              <a:gdLst/>
              <a:ahLst/>
              <a:cxnLst/>
              <a:rect l="l" t="t" r="r" b="b"/>
              <a:pathLst>
                <a:path w="16178" h="32874" extrusionOk="0">
                  <a:moveTo>
                    <a:pt x="1356" y="0"/>
                  </a:moveTo>
                  <a:cubicBezTo>
                    <a:pt x="1356" y="0"/>
                    <a:pt x="0" y="11140"/>
                    <a:pt x="1356" y="19169"/>
                  </a:cubicBezTo>
                  <a:cubicBezTo>
                    <a:pt x="1356" y="19169"/>
                    <a:pt x="1702" y="26892"/>
                    <a:pt x="3297" y="32874"/>
                  </a:cubicBezTo>
                  <a:lnTo>
                    <a:pt x="6607" y="32874"/>
                  </a:lnTo>
                  <a:lnTo>
                    <a:pt x="6168" y="18211"/>
                  </a:lnTo>
                  <a:lnTo>
                    <a:pt x="6248" y="4918"/>
                  </a:lnTo>
                  <a:lnTo>
                    <a:pt x="7085" y="4918"/>
                  </a:lnTo>
                  <a:cubicBezTo>
                    <a:pt x="7085" y="4918"/>
                    <a:pt x="10661" y="20179"/>
                    <a:pt x="11751" y="32874"/>
                  </a:cubicBezTo>
                  <a:lnTo>
                    <a:pt x="15154" y="32874"/>
                  </a:lnTo>
                  <a:cubicBezTo>
                    <a:pt x="15154" y="32874"/>
                    <a:pt x="16178" y="23196"/>
                    <a:pt x="15114" y="18477"/>
                  </a:cubicBezTo>
                  <a:cubicBezTo>
                    <a:pt x="15114" y="18477"/>
                    <a:pt x="14171" y="5769"/>
                    <a:pt x="12163" y="213"/>
                  </a:cubicBezTo>
                  <a:lnTo>
                    <a:pt x="1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39"/>
            <p:cNvSpPr/>
            <p:nvPr/>
          </p:nvSpPr>
          <p:spPr>
            <a:xfrm>
              <a:off x="2104150" y="2350350"/>
              <a:ext cx="12650" cy="60850"/>
            </a:xfrm>
            <a:custGeom>
              <a:avLst/>
              <a:gdLst/>
              <a:ahLst/>
              <a:cxnLst/>
              <a:rect l="l" t="t" r="r" b="b"/>
              <a:pathLst>
                <a:path w="506" h="2434" fill="none" extrusionOk="0">
                  <a:moveTo>
                    <a:pt x="0" y="1"/>
                  </a:moveTo>
                  <a:lnTo>
                    <a:pt x="0" y="1995"/>
                  </a:lnTo>
                  <a:lnTo>
                    <a:pt x="505" y="2433"/>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39"/>
            <p:cNvSpPr/>
            <p:nvPr/>
          </p:nvSpPr>
          <p:spPr>
            <a:xfrm>
              <a:off x="2116775" y="2350350"/>
              <a:ext cx="25" cy="113025"/>
            </a:xfrm>
            <a:custGeom>
              <a:avLst/>
              <a:gdLst/>
              <a:ahLst/>
              <a:cxnLst/>
              <a:rect l="l" t="t" r="r" b="b"/>
              <a:pathLst>
                <a:path w="1" h="4521" fill="none" extrusionOk="0">
                  <a:moveTo>
                    <a:pt x="0" y="1"/>
                  </a:moveTo>
                  <a:lnTo>
                    <a:pt x="0" y="4520"/>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39"/>
            <p:cNvSpPr/>
            <p:nvPr/>
          </p:nvSpPr>
          <p:spPr>
            <a:xfrm>
              <a:off x="2049975" y="2440425"/>
              <a:ext cx="119650" cy="13650"/>
            </a:xfrm>
            <a:custGeom>
              <a:avLst/>
              <a:gdLst/>
              <a:ahLst/>
              <a:cxnLst/>
              <a:rect l="l" t="t" r="r" b="b"/>
              <a:pathLst>
                <a:path w="4786" h="546" fill="none" extrusionOk="0">
                  <a:moveTo>
                    <a:pt x="0" y="0"/>
                  </a:moveTo>
                  <a:lnTo>
                    <a:pt x="4786" y="545"/>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39"/>
            <p:cNvSpPr/>
            <p:nvPr/>
          </p:nvSpPr>
          <p:spPr>
            <a:xfrm>
              <a:off x="1968875" y="2340400"/>
              <a:ext cx="339000" cy="310075"/>
            </a:xfrm>
            <a:custGeom>
              <a:avLst/>
              <a:gdLst/>
              <a:ahLst/>
              <a:cxnLst/>
              <a:rect l="l" t="t" r="r" b="b"/>
              <a:pathLst>
                <a:path w="13560" h="12403" extrusionOk="0">
                  <a:moveTo>
                    <a:pt x="413" y="0"/>
                  </a:moveTo>
                  <a:cubicBezTo>
                    <a:pt x="413" y="0"/>
                    <a:pt x="187" y="1874"/>
                    <a:pt x="1" y="4639"/>
                  </a:cubicBezTo>
                  <a:lnTo>
                    <a:pt x="5292" y="7670"/>
                  </a:lnTo>
                  <a:lnTo>
                    <a:pt x="5305" y="4918"/>
                  </a:lnTo>
                  <a:lnTo>
                    <a:pt x="6142" y="4918"/>
                  </a:lnTo>
                  <a:cubicBezTo>
                    <a:pt x="6142" y="4918"/>
                    <a:pt x="6475" y="6328"/>
                    <a:pt x="6966" y="8627"/>
                  </a:cubicBezTo>
                  <a:lnTo>
                    <a:pt x="13560" y="12402"/>
                  </a:lnTo>
                  <a:cubicBezTo>
                    <a:pt x="13081" y="8348"/>
                    <a:pt x="12310" y="3230"/>
                    <a:pt x="11220" y="213"/>
                  </a:cubicBezTo>
                  <a:lnTo>
                    <a:pt x="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39"/>
            <p:cNvSpPr/>
            <p:nvPr/>
          </p:nvSpPr>
          <p:spPr>
            <a:xfrm>
              <a:off x="2060600" y="1807525"/>
              <a:ext cx="99425" cy="85575"/>
            </a:xfrm>
            <a:custGeom>
              <a:avLst/>
              <a:gdLst/>
              <a:ahLst/>
              <a:cxnLst/>
              <a:rect l="l" t="t" r="r" b="b"/>
              <a:pathLst>
                <a:path w="3977" h="3423" extrusionOk="0">
                  <a:moveTo>
                    <a:pt x="1733" y="1"/>
                  </a:moveTo>
                  <a:cubicBezTo>
                    <a:pt x="1676" y="1"/>
                    <a:pt x="1617" y="3"/>
                    <a:pt x="1556" y="6"/>
                  </a:cubicBezTo>
                  <a:cubicBezTo>
                    <a:pt x="878" y="46"/>
                    <a:pt x="439" y="538"/>
                    <a:pt x="213" y="884"/>
                  </a:cubicBezTo>
                  <a:cubicBezTo>
                    <a:pt x="1" y="1229"/>
                    <a:pt x="94" y="1522"/>
                    <a:pt x="94" y="1522"/>
                  </a:cubicBezTo>
                  <a:lnTo>
                    <a:pt x="346" y="2745"/>
                  </a:lnTo>
                  <a:lnTo>
                    <a:pt x="639" y="3423"/>
                  </a:lnTo>
                  <a:lnTo>
                    <a:pt x="2726" y="2186"/>
                  </a:lnTo>
                  <a:cubicBezTo>
                    <a:pt x="2726" y="2186"/>
                    <a:pt x="2816" y="2208"/>
                    <a:pt x="2938" y="2208"/>
                  </a:cubicBezTo>
                  <a:cubicBezTo>
                    <a:pt x="3101" y="2208"/>
                    <a:pt x="3320" y="2169"/>
                    <a:pt x="3457" y="1987"/>
                  </a:cubicBezTo>
                  <a:cubicBezTo>
                    <a:pt x="3976" y="1307"/>
                    <a:pt x="3725" y="443"/>
                    <a:pt x="3153" y="443"/>
                  </a:cubicBezTo>
                  <a:cubicBezTo>
                    <a:pt x="3110" y="443"/>
                    <a:pt x="3065" y="448"/>
                    <a:pt x="3018" y="458"/>
                  </a:cubicBezTo>
                  <a:cubicBezTo>
                    <a:pt x="2680" y="180"/>
                    <a:pt x="230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39"/>
            <p:cNvSpPr/>
            <p:nvPr/>
          </p:nvSpPr>
          <p:spPr>
            <a:xfrm>
              <a:off x="2060950" y="1844550"/>
              <a:ext cx="79100" cy="120325"/>
            </a:xfrm>
            <a:custGeom>
              <a:avLst/>
              <a:gdLst/>
              <a:ahLst/>
              <a:cxnLst/>
              <a:rect l="l" t="t" r="r" b="b"/>
              <a:pathLst>
                <a:path w="3164" h="4813" extrusionOk="0">
                  <a:moveTo>
                    <a:pt x="1050" y="1"/>
                  </a:moveTo>
                  <a:cubicBezTo>
                    <a:pt x="1050" y="1"/>
                    <a:pt x="1090" y="639"/>
                    <a:pt x="798" y="958"/>
                  </a:cubicBezTo>
                  <a:lnTo>
                    <a:pt x="638" y="1596"/>
                  </a:lnTo>
                  <a:lnTo>
                    <a:pt x="532" y="798"/>
                  </a:lnTo>
                  <a:cubicBezTo>
                    <a:pt x="532" y="798"/>
                    <a:pt x="452" y="725"/>
                    <a:pt x="334" y="725"/>
                  </a:cubicBezTo>
                  <a:cubicBezTo>
                    <a:pt x="293" y="725"/>
                    <a:pt x="248" y="734"/>
                    <a:pt x="199" y="758"/>
                  </a:cubicBezTo>
                  <a:cubicBezTo>
                    <a:pt x="27" y="852"/>
                    <a:pt x="0" y="1490"/>
                    <a:pt x="492" y="1662"/>
                  </a:cubicBezTo>
                  <a:lnTo>
                    <a:pt x="399" y="4135"/>
                  </a:lnTo>
                  <a:lnTo>
                    <a:pt x="1316" y="4813"/>
                  </a:lnTo>
                  <a:lnTo>
                    <a:pt x="3004" y="3922"/>
                  </a:lnTo>
                  <a:lnTo>
                    <a:pt x="2672" y="2487"/>
                  </a:lnTo>
                  <a:cubicBezTo>
                    <a:pt x="2672" y="2487"/>
                    <a:pt x="3164" y="1835"/>
                    <a:pt x="2818" y="958"/>
                  </a:cubicBezTo>
                  <a:lnTo>
                    <a:pt x="2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39"/>
            <p:cNvSpPr/>
            <p:nvPr/>
          </p:nvSpPr>
          <p:spPr>
            <a:xfrm>
              <a:off x="2080875" y="1904700"/>
              <a:ext cx="50200" cy="17850"/>
            </a:xfrm>
            <a:custGeom>
              <a:avLst/>
              <a:gdLst/>
              <a:ahLst/>
              <a:cxnLst/>
              <a:rect l="l" t="t" r="r" b="b"/>
              <a:pathLst>
                <a:path w="2008" h="714" extrusionOk="0">
                  <a:moveTo>
                    <a:pt x="1" y="1"/>
                  </a:moveTo>
                  <a:cubicBezTo>
                    <a:pt x="1" y="1"/>
                    <a:pt x="337" y="713"/>
                    <a:pt x="1471" y="713"/>
                  </a:cubicBezTo>
                  <a:cubicBezTo>
                    <a:pt x="1633" y="713"/>
                    <a:pt x="1812" y="699"/>
                    <a:pt x="2008" y="665"/>
                  </a:cubicBezTo>
                  <a:lnTo>
                    <a:pt x="1875" y="81"/>
                  </a:lnTo>
                  <a:cubicBezTo>
                    <a:pt x="1730" y="260"/>
                    <a:pt x="1397" y="385"/>
                    <a:pt x="1024" y="385"/>
                  </a:cubicBezTo>
                  <a:cubicBezTo>
                    <a:pt x="677" y="385"/>
                    <a:pt x="295" y="27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39"/>
            <p:cNvSpPr/>
            <p:nvPr/>
          </p:nvSpPr>
          <p:spPr>
            <a:xfrm>
              <a:off x="2101150"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39"/>
            <p:cNvSpPr/>
            <p:nvPr/>
          </p:nvSpPr>
          <p:spPr>
            <a:xfrm>
              <a:off x="2119425" y="1863825"/>
              <a:ext cx="5350" cy="9325"/>
            </a:xfrm>
            <a:custGeom>
              <a:avLst/>
              <a:gdLst/>
              <a:ahLst/>
              <a:cxnLst/>
              <a:rect l="l" t="t" r="r" b="b"/>
              <a:pathLst>
                <a:path w="214" h="373" extrusionOk="0">
                  <a:moveTo>
                    <a:pt x="107" y="1"/>
                  </a:moveTo>
                  <a:cubicBezTo>
                    <a:pt x="54" y="1"/>
                    <a:pt x="1" y="81"/>
                    <a:pt x="1" y="187"/>
                  </a:cubicBezTo>
                  <a:cubicBezTo>
                    <a:pt x="1" y="293"/>
                    <a:pt x="54" y="373"/>
                    <a:pt x="107" y="373"/>
                  </a:cubicBezTo>
                  <a:cubicBezTo>
                    <a:pt x="173" y="373"/>
                    <a:pt x="213" y="293"/>
                    <a:pt x="213" y="187"/>
                  </a:cubicBezTo>
                  <a:cubicBezTo>
                    <a:pt x="213" y="81"/>
                    <a:pt x="173"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39"/>
            <p:cNvSpPr/>
            <p:nvPr/>
          </p:nvSpPr>
          <p:spPr>
            <a:xfrm>
              <a:off x="2098500" y="1857525"/>
              <a:ext cx="11975" cy="1025"/>
            </a:xfrm>
            <a:custGeom>
              <a:avLst/>
              <a:gdLst/>
              <a:ahLst/>
              <a:cxnLst/>
              <a:rect l="l" t="t" r="r" b="b"/>
              <a:pathLst>
                <a:path w="479" h="41" fill="none" extrusionOk="0">
                  <a:moveTo>
                    <a:pt x="0" y="40"/>
                  </a:moveTo>
                  <a:lnTo>
                    <a:pt x="479"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39"/>
            <p:cNvSpPr/>
            <p:nvPr/>
          </p:nvSpPr>
          <p:spPr>
            <a:xfrm>
              <a:off x="2117100" y="1857525"/>
              <a:ext cx="12000" cy="1025"/>
            </a:xfrm>
            <a:custGeom>
              <a:avLst/>
              <a:gdLst/>
              <a:ahLst/>
              <a:cxnLst/>
              <a:rect l="l" t="t" r="r" b="b"/>
              <a:pathLst>
                <a:path w="480" h="41" fill="none" extrusionOk="0">
                  <a:moveTo>
                    <a:pt x="479" y="40"/>
                  </a:moveTo>
                  <a:lnTo>
                    <a:pt x="1" y="0"/>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39"/>
            <p:cNvSpPr/>
            <p:nvPr/>
          </p:nvSpPr>
          <p:spPr>
            <a:xfrm>
              <a:off x="2110800" y="1868475"/>
              <a:ext cx="6325" cy="13650"/>
            </a:xfrm>
            <a:custGeom>
              <a:avLst/>
              <a:gdLst/>
              <a:ahLst/>
              <a:cxnLst/>
              <a:rect l="l" t="t" r="r" b="b"/>
              <a:pathLst>
                <a:path w="253" h="546" fill="none" extrusionOk="0">
                  <a:moveTo>
                    <a:pt x="213" y="1"/>
                  </a:moveTo>
                  <a:lnTo>
                    <a:pt x="253" y="546"/>
                  </a:lnTo>
                  <a:lnTo>
                    <a:pt x="0" y="493"/>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39"/>
            <p:cNvSpPr/>
            <p:nvPr/>
          </p:nvSpPr>
          <p:spPr>
            <a:xfrm>
              <a:off x="2099500" y="1886425"/>
              <a:ext cx="22600" cy="6000"/>
            </a:xfrm>
            <a:custGeom>
              <a:avLst/>
              <a:gdLst/>
              <a:ahLst/>
              <a:cxnLst/>
              <a:rect l="l" t="t" r="r" b="b"/>
              <a:pathLst>
                <a:path w="904" h="240" fill="none" extrusionOk="0">
                  <a:moveTo>
                    <a:pt x="904" y="120"/>
                  </a:moveTo>
                  <a:cubicBezTo>
                    <a:pt x="904" y="120"/>
                    <a:pt x="479" y="240"/>
                    <a:pt x="0" y="1"/>
                  </a:cubicBez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39"/>
            <p:cNvSpPr/>
            <p:nvPr/>
          </p:nvSpPr>
          <p:spPr>
            <a:xfrm>
              <a:off x="2011425" y="1931300"/>
              <a:ext cx="188125" cy="424725"/>
            </a:xfrm>
            <a:custGeom>
              <a:avLst/>
              <a:gdLst/>
              <a:ahLst/>
              <a:cxnLst/>
              <a:rect l="l" t="t" r="r" b="b"/>
              <a:pathLst>
                <a:path w="7525" h="16989" extrusionOk="0">
                  <a:moveTo>
                    <a:pt x="4985" y="0"/>
                  </a:moveTo>
                  <a:lnTo>
                    <a:pt x="3483" y="1024"/>
                  </a:lnTo>
                  <a:lnTo>
                    <a:pt x="2300" y="120"/>
                  </a:lnTo>
                  <a:lnTo>
                    <a:pt x="1689" y="745"/>
                  </a:lnTo>
                  <a:lnTo>
                    <a:pt x="785" y="1343"/>
                  </a:lnTo>
                  <a:lnTo>
                    <a:pt x="0" y="16989"/>
                  </a:lnTo>
                  <a:lnTo>
                    <a:pt x="7524" y="16989"/>
                  </a:lnTo>
                  <a:lnTo>
                    <a:pt x="6580" y="1024"/>
                  </a:lnTo>
                  <a:lnTo>
                    <a:pt x="5863" y="625"/>
                  </a:lnTo>
                  <a:lnTo>
                    <a:pt x="4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39"/>
            <p:cNvSpPr/>
            <p:nvPr/>
          </p:nvSpPr>
          <p:spPr>
            <a:xfrm>
              <a:off x="2149350" y="1946925"/>
              <a:ext cx="128625" cy="453300"/>
            </a:xfrm>
            <a:custGeom>
              <a:avLst/>
              <a:gdLst/>
              <a:ahLst/>
              <a:cxnLst/>
              <a:rect l="l" t="t" r="r" b="b"/>
              <a:pathLst>
                <a:path w="5145" h="18132" extrusionOk="0">
                  <a:moveTo>
                    <a:pt x="346" y="0"/>
                  </a:moveTo>
                  <a:lnTo>
                    <a:pt x="0" y="12442"/>
                  </a:lnTo>
                  <a:lnTo>
                    <a:pt x="173" y="18132"/>
                  </a:lnTo>
                  <a:lnTo>
                    <a:pt x="5144" y="18132"/>
                  </a:lnTo>
                  <a:lnTo>
                    <a:pt x="4666" y="12150"/>
                  </a:lnTo>
                  <a:lnTo>
                    <a:pt x="5051" y="1542"/>
                  </a:lnTo>
                  <a:lnTo>
                    <a:pt x="3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39"/>
            <p:cNvSpPr/>
            <p:nvPr/>
          </p:nvSpPr>
          <p:spPr>
            <a:xfrm>
              <a:off x="2165300" y="2340400"/>
              <a:ext cx="196100" cy="155875"/>
            </a:xfrm>
            <a:custGeom>
              <a:avLst/>
              <a:gdLst/>
              <a:ahLst/>
              <a:cxnLst/>
              <a:rect l="l" t="t" r="r" b="b"/>
              <a:pathLst>
                <a:path w="7844" h="6235" extrusionOk="0">
                  <a:moveTo>
                    <a:pt x="0" y="0"/>
                  </a:moveTo>
                  <a:lnTo>
                    <a:pt x="0" y="6234"/>
                  </a:lnTo>
                  <a:lnTo>
                    <a:pt x="7843" y="6234"/>
                  </a:lnTo>
                  <a:lnTo>
                    <a:pt x="7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39"/>
            <p:cNvSpPr/>
            <p:nvPr/>
          </p:nvSpPr>
          <p:spPr>
            <a:xfrm>
              <a:off x="2199525" y="2379925"/>
              <a:ext cx="12325" cy="101400"/>
            </a:xfrm>
            <a:custGeom>
              <a:avLst/>
              <a:gdLst/>
              <a:ahLst/>
              <a:cxnLst/>
              <a:rect l="l" t="t" r="r" b="b"/>
              <a:pathLst>
                <a:path w="493" h="4056" fill="none" extrusionOk="0">
                  <a:moveTo>
                    <a:pt x="0" y="1"/>
                  </a:moveTo>
                  <a:lnTo>
                    <a:pt x="492" y="1"/>
                  </a:lnTo>
                  <a:lnTo>
                    <a:pt x="492" y="4055"/>
                  </a:lnTo>
                  <a:lnTo>
                    <a:pt x="0" y="4055"/>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39"/>
            <p:cNvSpPr/>
            <p:nvPr/>
          </p:nvSpPr>
          <p:spPr>
            <a:xfrm>
              <a:off x="2194200" y="2432100"/>
              <a:ext cx="21625" cy="21975"/>
            </a:xfrm>
            <a:custGeom>
              <a:avLst/>
              <a:gdLst/>
              <a:ahLst/>
              <a:cxnLst/>
              <a:rect l="l" t="t" r="r" b="b"/>
              <a:pathLst>
                <a:path w="865" h="879" extrusionOk="0">
                  <a:moveTo>
                    <a:pt x="1" y="1"/>
                  </a:moveTo>
                  <a:lnTo>
                    <a:pt x="1" y="878"/>
                  </a:lnTo>
                  <a:lnTo>
                    <a:pt x="865" y="878"/>
                  </a:lnTo>
                  <a:lnTo>
                    <a:pt x="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39"/>
            <p:cNvSpPr/>
            <p:nvPr/>
          </p:nvSpPr>
          <p:spPr>
            <a:xfrm>
              <a:off x="2179250" y="2340400"/>
              <a:ext cx="182150" cy="50850"/>
            </a:xfrm>
            <a:custGeom>
              <a:avLst/>
              <a:gdLst/>
              <a:ahLst/>
              <a:cxnLst/>
              <a:rect l="l" t="t" r="r" b="b"/>
              <a:pathLst>
                <a:path w="7286" h="2034" extrusionOk="0">
                  <a:moveTo>
                    <a:pt x="0" y="0"/>
                  </a:moveTo>
                  <a:lnTo>
                    <a:pt x="0" y="1582"/>
                  </a:lnTo>
                  <a:lnTo>
                    <a:pt x="3523" y="2034"/>
                  </a:lnTo>
                  <a:lnTo>
                    <a:pt x="7285" y="1582"/>
                  </a:lnTo>
                  <a:lnTo>
                    <a:pt x="72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39"/>
            <p:cNvSpPr/>
            <p:nvPr/>
          </p:nvSpPr>
          <p:spPr>
            <a:xfrm>
              <a:off x="2179250" y="2379925"/>
              <a:ext cx="25" cy="104725"/>
            </a:xfrm>
            <a:custGeom>
              <a:avLst/>
              <a:gdLst/>
              <a:ahLst/>
              <a:cxnLst/>
              <a:rect l="l" t="t" r="r" b="b"/>
              <a:pathLst>
                <a:path w="1" h="4189" fill="none" extrusionOk="0">
                  <a:moveTo>
                    <a:pt x="0" y="1"/>
                  </a:moveTo>
                  <a:lnTo>
                    <a:pt x="0" y="4188"/>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39"/>
            <p:cNvSpPr/>
            <p:nvPr/>
          </p:nvSpPr>
          <p:spPr>
            <a:xfrm>
              <a:off x="2249375" y="2322775"/>
              <a:ext cx="41900" cy="22950"/>
            </a:xfrm>
            <a:custGeom>
              <a:avLst/>
              <a:gdLst/>
              <a:ahLst/>
              <a:cxnLst/>
              <a:rect l="l" t="t" r="r" b="b"/>
              <a:pathLst>
                <a:path w="1676" h="918" fill="none" extrusionOk="0">
                  <a:moveTo>
                    <a:pt x="1675" y="918"/>
                  </a:moveTo>
                  <a:lnTo>
                    <a:pt x="0" y="918"/>
                  </a:lnTo>
                  <a:lnTo>
                    <a:pt x="0" y="506"/>
                  </a:lnTo>
                  <a:cubicBezTo>
                    <a:pt x="0" y="226"/>
                    <a:pt x="226" y="0"/>
                    <a:pt x="505" y="0"/>
                  </a:cubicBezTo>
                  <a:lnTo>
                    <a:pt x="1170" y="0"/>
                  </a:lnTo>
                  <a:cubicBezTo>
                    <a:pt x="1449" y="0"/>
                    <a:pt x="1675" y="226"/>
                    <a:pt x="1675" y="506"/>
                  </a:cubicBezTo>
                  <a:lnTo>
                    <a:pt x="1675" y="918"/>
                  </a:lnTo>
                  <a:close/>
                </a:path>
              </a:pathLst>
            </a:custGeom>
            <a:noFill/>
            <a:ln w="2650" cap="flat" cmpd="sng">
              <a:solidFill>
                <a:schemeClr val="accent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39"/>
            <p:cNvSpPr/>
            <p:nvPr/>
          </p:nvSpPr>
          <p:spPr>
            <a:xfrm>
              <a:off x="2236400" y="2450050"/>
              <a:ext cx="92425" cy="52900"/>
            </a:xfrm>
            <a:custGeom>
              <a:avLst/>
              <a:gdLst/>
              <a:ahLst/>
              <a:cxnLst/>
              <a:rect l="l" t="t" r="r" b="b"/>
              <a:pathLst>
                <a:path w="3697" h="2116" extrusionOk="0">
                  <a:moveTo>
                    <a:pt x="3696" y="1"/>
                  </a:moveTo>
                  <a:lnTo>
                    <a:pt x="1662" y="479"/>
                  </a:lnTo>
                  <a:cubicBezTo>
                    <a:pt x="1662" y="479"/>
                    <a:pt x="1649" y="798"/>
                    <a:pt x="1330" y="891"/>
                  </a:cubicBezTo>
                  <a:cubicBezTo>
                    <a:pt x="998" y="984"/>
                    <a:pt x="426" y="1250"/>
                    <a:pt x="253" y="1463"/>
                  </a:cubicBezTo>
                  <a:cubicBezTo>
                    <a:pt x="200" y="1529"/>
                    <a:pt x="228" y="1552"/>
                    <a:pt x="289" y="1552"/>
                  </a:cubicBezTo>
                  <a:cubicBezTo>
                    <a:pt x="411" y="1552"/>
                    <a:pt x="665" y="1463"/>
                    <a:pt x="665" y="1463"/>
                  </a:cubicBezTo>
                  <a:lnTo>
                    <a:pt x="665" y="1463"/>
                  </a:lnTo>
                  <a:cubicBezTo>
                    <a:pt x="665" y="1463"/>
                    <a:pt x="320" y="1835"/>
                    <a:pt x="1" y="1915"/>
                  </a:cubicBezTo>
                  <a:cubicBezTo>
                    <a:pt x="1" y="1915"/>
                    <a:pt x="302" y="2077"/>
                    <a:pt x="483" y="2077"/>
                  </a:cubicBezTo>
                  <a:cubicBezTo>
                    <a:pt x="495" y="2077"/>
                    <a:pt x="508" y="2076"/>
                    <a:pt x="519" y="2074"/>
                  </a:cubicBezTo>
                  <a:cubicBezTo>
                    <a:pt x="577" y="2061"/>
                    <a:pt x="639" y="2057"/>
                    <a:pt x="703" y="2057"/>
                  </a:cubicBezTo>
                  <a:cubicBezTo>
                    <a:pt x="831" y="2057"/>
                    <a:pt x="967" y="2074"/>
                    <a:pt x="1091" y="2074"/>
                  </a:cubicBezTo>
                  <a:cubicBezTo>
                    <a:pt x="1206" y="2074"/>
                    <a:pt x="1304" y="2116"/>
                    <a:pt x="1391" y="2116"/>
                  </a:cubicBezTo>
                  <a:cubicBezTo>
                    <a:pt x="1435" y="2116"/>
                    <a:pt x="1476" y="2105"/>
                    <a:pt x="1516" y="2074"/>
                  </a:cubicBezTo>
                  <a:cubicBezTo>
                    <a:pt x="1649" y="1995"/>
                    <a:pt x="1928" y="1915"/>
                    <a:pt x="2021" y="1490"/>
                  </a:cubicBezTo>
                  <a:lnTo>
                    <a:pt x="36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39"/>
            <p:cNvSpPr/>
            <p:nvPr/>
          </p:nvSpPr>
          <p:spPr>
            <a:xfrm>
              <a:off x="2239075" y="1985475"/>
              <a:ext cx="175825" cy="504825"/>
            </a:xfrm>
            <a:custGeom>
              <a:avLst/>
              <a:gdLst/>
              <a:ahLst/>
              <a:cxnLst/>
              <a:rect l="l" t="t" r="r" b="b"/>
              <a:pathLst>
                <a:path w="7033" h="20193" extrusionOk="0">
                  <a:moveTo>
                    <a:pt x="1462" y="0"/>
                  </a:moveTo>
                  <a:lnTo>
                    <a:pt x="0" y="4945"/>
                  </a:lnTo>
                  <a:lnTo>
                    <a:pt x="2393" y="11685"/>
                  </a:lnTo>
                  <a:lnTo>
                    <a:pt x="1462" y="19208"/>
                  </a:lnTo>
                  <a:lnTo>
                    <a:pt x="3456" y="20192"/>
                  </a:lnTo>
                  <a:cubicBezTo>
                    <a:pt x="3456" y="20192"/>
                    <a:pt x="5916" y="15247"/>
                    <a:pt x="6474" y="13479"/>
                  </a:cubicBezTo>
                  <a:cubicBezTo>
                    <a:pt x="7032" y="11698"/>
                    <a:pt x="6275" y="8760"/>
                    <a:pt x="5105" y="5876"/>
                  </a:cubicBezTo>
                  <a:cubicBezTo>
                    <a:pt x="3948" y="2978"/>
                    <a:pt x="2659" y="572"/>
                    <a:pt x="1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39"/>
            <p:cNvSpPr/>
            <p:nvPr/>
          </p:nvSpPr>
          <p:spPr>
            <a:xfrm>
              <a:off x="2328475" y="2437500"/>
              <a:ext cx="6650" cy="5975"/>
            </a:xfrm>
            <a:custGeom>
              <a:avLst/>
              <a:gdLst/>
              <a:ahLst/>
              <a:cxnLst/>
              <a:rect l="l" t="t" r="r" b="b"/>
              <a:pathLst>
                <a:path w="266" h="239" extrusionOk="0">
                  <a:moveTo>
                    <a:pt x="133" y="1"/>
                  </a:moveTo>
                  <a:cubicBezTo>
                    <a:pt x="111" y="1"/>
                    <a:pt x="87" y="8"/>
                    <a:pt x="67" y="24"/>
                  </a:cubicBezTo>
                  <a:cubicBezTo>
                    <a:pt x="13" y="64"/>
                    <a:pt x="0" y="144"/>
                    <a:pt x="40" y="197"/>
                  </a:cubicBezTo>
                  <a:cubicBezTo>
                    <a:pt x="61" y="225"/>
                    <a:pt x="90" y="239"/>
                    <a:pt x="121" y="239"/>
                  </a:cubicBezTo>
                  <a:cubicBezTo>
                    <a:pt x="147" y="239"/>
                    <a:pt x="175" y="229"/>
                    <a:pt x="199" y="210"/>
                  </a:cubicBezTo>
                  <a:cubicBezTo>
                    <a:pt x="253" y="184"/>
                    <a:pt x="266" y="104"/>
                    <a:pt x="226" y="51"/>
                  </a:cubicBezTo>
                  <a:cubicBezTo>
                    <a:pt x="202" y="19"/>
                    <a:pt x="168"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39"/>
            <p:cNvSpPr/>
            <p:nvPr/>
          </p:nvSpPr>
          <p:spPr>
            <a:xfrm>
              <a:off x="2322475" y="2457450"/>
              <a:ext cx="6675" cy="5850"/>
            </a:xfrm>
            <a:custGeom>
              <a:avLst/>
              <a:gdLst/>
              <a:ahLst/>
              <a:cxnLst/>
              <a:rect l="l" t="t" r="r" b="b"/>
              <a:pathLst>
                <a:path w="267" h="234" extrusionOk="0">
                  <a:moveTo>
                    <a:pt x="138" y="1"/>
                  </a:moveTo>
                  <a:cubicBezTo>
                    <a:pt x="113" y="1"/>
                    <a:pt x="88" y="8"/>
                    <a:pt x="67" y="24"/>
                  </a:cubicBezTo>
                  <a:cubicBezTo>
                    <a:pt x="14" y="64"/>
                    <a:pt x="1" y="143"/>
                    <a:pt x="41" y="197"/>
                  </a:cubicBezTo>
                  <a:cubicBezTo>
                    <a:pt x="64" y="220"/>
                    <a:pt x="100" y="234"/>
                    <a:pt x="138" y="234"/>
                  </a:cubicBezTo>
                  <a:cubicBezTo>
                    <a:pt x="164" y="234"/>
                    <a:pt x="191" y="227"/>
                    <a:pt x="213" y="210"/>
                  </a:cubicBezTo>
                  <a:cubicBezTo>
                    <a:pt x="267" y="183"/>
                    <a:pt x="267" y="104"/>
                    <a:pt x="227" y="50"/>
                  </a:cubicBezTo>
                  <a:cubicBezTo>
                    <a:pt x="211" y="18"/>
                    <a:pt x="175"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39"/>
            <p:cNvSpPr/>
            <p:nvPr/>
          </p:nvSpPr>
          <p:spPr>
            <a:xfrm>
              <a:off x="2307850" y="2403200"/>
              <a:ext cx="32600" cy="78125"/>
            </a:xfrm>
            <a:custGeom>
              <a:avLst/>
              <a:gdLst/>
              <a:ahLst/>
              <a:cxnLst/>
              <a:rect l="l" t="t" r="r" b="b"/>
              <a:pathLst>
                <a:path w="1304" h="3125" fill="none" extrusionOk="0">
                  <a:moveTo>
                    <a:pt x="1304" y="0"/>
                  </a:moveTo>
                  <a:lnTo>
                    <a:pt x="1" y="312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39"/>
            <p:cNvSpPr/>
            <p:nvPr/>
          </p:nvSpPr>
          <p:spPr>
            <a:xfrm>
              <a:off x="2268300" y="2090800"/>
              <a:ext cx="13325" cy="99075"/>
            </a:xfrm>
            <a:custGeom>
              <a:avLst/>
              <a:gdLst/>
              <a:ahLst/>
              <a:cxnLst/>
              <a:rect l="l" t="t" r="r" b="b"/>
              <a:pathLst>
                <a:path w="533" h="3963" fill="none" extrusionOk="0">
                  <a:moveTo>
                    <a:pt x="1" y="3962"/>
                  </a:moveTo>
                  <a:lnTo>
                    <a:pt x="533" y="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39"/>
            <p:cNvSpPr/>
            <p:nvPr/>
          </p:nvSpPr>
          <p:spPr>
            <a:xfrm>
              <a:off x="2142025" y="1964850"/>
              <a:ext cx="139275" cy="167525"/>
            </a:xfrm>
            <a:custGeom>
              <a:avLst/>
              <a:gdLst/>
              <a:ahLst/>
              <a:cxnLst/>
              <a:rect l="l" t="t" r="r" b="b"/>
              <a:pathLst>
                <a:path w="5571" h="6701" extrusionOk="0">
                  <a:moveTo>
                    <a:pt x="785" y="1"/>
                  </a:moveTo>
                  <a:lnTo>
                    <a:pt x="1" y="6701"/>
                  </a:lnTo>
                  <a:lnTo>
                    <a:pt x="4799" y="6701"/>
                  </a:lnTo>
                  <a:lnTo>
                    <a:pt x="55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39"/>
            <p:cNvSpPr/>
            <p:nvPr/>
          </p:nvSpPr>
          <p:spPr>
            <a:xfrm>
              <a:off x="2179925" y="1986800"/>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39"/>
            <p:cNvSpPr/>
            <p:nvPr/>
          </p:nvSpPr>
          <p:spPr>
            <a:xfrm>
              <a:off x="2177575" y="2007400"/>
              <a:ext cx="84125" cy="25"/>
            </a:xfrm>
            <a:custGeom>
              <a:avLst/>
              <a:gdLst/>
              <a:ahLst/>
              <a:cxnLst/>
              <a:rect l="l" t="t" r="r" b="b"/>
              <a:pathLst>
                <a:path w="3365" h="1" fill="none" extrusionOk="0">
                  <a:moveTo>
                    <a:pt x="1" y="0"/>
                  </a:moveTo>
                  <a:lnTo>
                    <a:pt x="3364"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39"/>
            <p:cNvSpPr/>
            <p:nvPr/>
          </p:nvSpPr>
          <p:spPr>
            <a:xfrm>
              <a:off x="2174925" y="2028000"/>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39"/>
            <p:cNvSpPr/>
            <p:nvPr/>
          </p:nvSpPr>
          <p:spPr>
            <a:xfrm>
              <a:off x="2172275" y="2048275"/>
              <a:ext cx="84100" cy="25"/>
            </a:xfrm>
            <a:custGeom>
              <a:avLst/>
              <a:gdLst/>
              <a:ahLst/>
              <a:cxnLst/>
              <a:rect l="l" t="t" r="r" b="b"/>
              <a:pathLst>
                <a:path w="3364" h="1" fill="none" extrusionOk="0">
                  <a:moveTo>
                    <a:pt x="0" y="0"/>
                  </a:moveTo>
                  <a:lnTo>
                    <a:pt x="3363" y="0"/>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39"/>
            <p:cNvSpPr/>
            <p:nvPr/>
          </p:nvSpPr>
          <p:spPr>
            <a:xfrm>
              <a:off x="2169950" y="2068875"/>
              <a:ext cx="84100" cy="25"/>
            </a:xfrm>
            <a:custGeom>
              <a:avLst/>
              <a:gdLst/>
              <a:ahLst/>
              <a:cxnLst/>
              <a:rect l="l" t="t" r="r" b="b"/>
              <a:pathLst>
                <a:path w="3364" h="1" fill="none" extrusionOk="0">
                  <a:moveTo>
                    <a:pt x="0" y="1"/>
                  </a:moveTo>
                  <a:lnTo>
                    <a:pt x="3363"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39"/>
            <p:cNvSpPr/>
            <p:nvPr/>
          </p:nvSpPr>
          <p:spPr>
            <a:xfrm>
              <a:off x="2167275" y="2089475"/>
              <a:ext cx="84125" cy="25"/>
            </a:xfrm>
            <a:custGeom>
              <a:avLst/>
              <a:gdLst/>
              <a:ahLst/>
              <a:cxnLst/>
              <a:rect l="l" t="t" r="r" b="b"/>
              <a:pathLst>
                <a:path w="3365"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39"/>
            <p:cNvSpPr/>
            <p:nvPr/>
          </p:nvSpPr>
          <p:spPr>
            <a:xfrm>
              <a:off x="2164625" y="2110075"/>
              <a:ext cx="84100" cy="25"/>
            </a:xfrm>
            <a:custGeom>
              <a:avLst/>
              <a:gdLst/>
              <a:ahLst/>
              <a:cxnLst/>
              <a:rect l="l" t="t" r="r" b="b"/>
              <a:pathLst>
                <a:path w="3364" h="1" fill="none" extrusionOk="0">
                  <a:moveTo>
                    <a:pt x="1" y="1"/>
                  </a:moveTo>
                  <a:lnTo>
                    <a:pt x="3364"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39"/>
            <p:cNvSpPr/>
            <p:nvPr/>
          </p:nvSpPr>
          <p:spPr>
            <a:xfrm>
              <a:off x="2111775" y="2027675"/>
              <a:ext cx="82450" cy="114350"/>
            </a:xfrm>
            <a:custGeom>
              <a:avLst/>
              <a:gdLst/>
              <a:ahLst/>
              <a:cxnLst/>
              <a:rect l="l" t="t" r="r" b="b"/>
              <a:pathLst>
                <a:path w="3298" h="4574" extrusionOk="0">
                  <a:moveTo>
                    <a:pt x="2608" y="0"/>
                  </a:moveTo>
                  <a:cubicBezTo>
                    <a:pt x="2424" y="0"/>
                    <a:pt x="1799" y="515"/>
                    <a:pt x="1397" y="1064"/>
                  </a:cubicBezTo>
                  <a:cubicBezTo>
                    <a:pt x="958" y="1649"/>
                    <a:pt x="519" y="2925"/>
                    <a:pt x="519" y="2925"/>
                  </a:cubicBezTo>
                  <a:lnTo>
                    <a:pt x="1" y="3549"/>
                  </a:lnTo>
                  <a:lnTo>
                    <a:pt x="705" y="4573"/>
                  </a:lnTo>
                  <a:lnTo>
                    <a:pt x="1476" y="3310"/>
                  </a:lnTo>
                  <a:cubicBezTo>
                    <a:pt x="1928" y="3071"/>
                    <a:pt x="2460" y="2220"/>
                    <a:pt x="2460" y="2220"/>
                  </a:cubicBezTo>
                  <a:cubicBezTo>
                    <a:pt x="2460" y="2220"/>
                    <a:pt x="2637" y="2239"/>
                    <a:pt x="2814" y="2239"/>
                  </a:cubicBezTo>
                  <a:cubicBezTo>
                    <a:pt x="2973" y="2239"/>
                    <a:pt x="3133" y="2224"/>
                    <a:pt x="3165" y="2167"/>
                  </a:cubicBezTo>
                  <a:cubicBezTo>
                    <a:pt x="3244" y="2047"/>
                    <a:pt x="2314" y="1782"/>
                    <a:pt x="2314" y="1782"/>
                  </a:cubicBezTo>
                  <a:cubicBezTo>
                    <a:pt x="2314" y="1782"/>
                    <a:pt x="3165" y="1409"/>
                    <a:pt x="3205" y="1330"/>
                  </a:cubicBezTo>
                  <a:cubicBezTo>
                    <a:pt x="3298" y="1143"/>
                    <a:pt x="3098" y="1090"/>
                    <a:pt x="3098" y="1090"/>
                  </a:cubicBezTo>
                  <a:cubicBezTo>
                    <a:pt x="3098" y="1090"/>
                    <a:pt x="3244" y="1064"/>
                    <a:pt x="3244" y="931"/>
                  </a:cubicBezTo>
                  <a:cubicBezTo>
                    <a:pt x="3244" y="870"/>
                    <a:pt x="2989" y="854"/>
                    <a:pt x="2710" y="854"/>
                  </a:cubicBezTo>
                  <a:cubicBezTo>
                    <a:pt x="2376" y="854"/>
                    <a:pt x="2008" y="878"/>
                    <a:pt x="2008" y="878"/>
                  </a:cubicBezTo>
                  <a:cubicBezTo>
                    <a:pt x="2008" y="878"/>
                    <a:pt x="2739" y="120"/>
                    <a:pt x="2646" y="14"/>
                  </a:cubicBezTo>
                  <a:cubicBezTo>
                    <a:pt x="2637" y="5"/>
                    <a:pt x="2624" y="0"/>
                    <a:pt x="2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39"/>
            <p:cNvSpPr/>
            <p:nvPr/>
          </p:nvSpPr>
          <p:spPr>
            <a:xfrm>
              <a:off x="2164300" y="2055575"/>
              <a:ext cx="23950" cy="5350"/>
            </a:xfrm>
            <a:custGeom>
              <a:avLst/>
              <a:gdLst/>
              <a:ahLst/>
              <a:cxnLst/>
              <a:rect l="l" t="t" r="r" b="b"/>
              <a:pathLst>
                <a:path w="958" h="214" fill="none" extrusionOk="0">
                  <a:moveTo>
                    <a:pt x="957" y="1"/>
                  </a:moveTo>
                  <a:lnTo>
                    <a:pt x="0" y="214"/>
                  </a:lnTo>
                </a:path>
              </a:pathLst>
            </a:custGeom>
            <a:noFill/>
            <a:ln w="2325" cap="flat" cmpd="sng">
              <a:solidFill>
                <a:schemeClr val="accen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39"/>
            <p:cNvSpPr/>
            <p:nvPr/>
          </p:nvSpPr>
          <p:spPr>
            <a:xfrm>
              <a:off x="2060275" y="1950225"/>
              <a:ext cx="88425" cy="35275"/>
            </a:xfrm>
            <a:custGeom>
              <a:avLst/>
              <a:gdLst/>
              <a:ahLst/>
              <a:cxnLst/>
              <a:rect l="l" t="t" r="r" b="b"/>
              <a:pathLst>
                <a:path w="3537" h="1411" fill="none" extrusionOk="0">
                  <a:moveTo>
                    <a:pt x="0" y="174"/>
                  </a:moveTo>
                  <a:lnTo>
                    <a:pt x="997" y="1410"/>
                  </a:lnTo>
                  <a:lnTo>
                    <a:pt x="1569" y="586"/>
                  </a:lnTo>
                  <a:lnTo>
                    <a:pt x="2473" y="1317"/>
                  </a:lnTo>
                  <a:lnTo>
                    <a:pt x="3536" y="1"/>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39"/>
            <p:cNvSpPr/>
            <p:nvPr/>
          </p:nvSpPr>
          <p:spPr>
            <a:xfrm>
              <a:off x="2101150" y="1979150"/>
              <a:ext cx="12650" cy="366575"/>
            </a:xfrm>
            <a:custGeom>
              <a:avLst/>
              <a:gdLst/>
              <a:ahLst/>
              <a:cxnLst/>
              <a:rect l="l" t="t" r="r" b="b"/>
              <a:pathLst>
                <a:path w="506" h="14663" fill="none" extrusionOk="0">
                  <a:moveTo>
                    <a:pt x="1" y="0"/>
                  </a:moveTo>
                  <a:lnTo>
                    <a:pt x="506" y="14663"/>
                  </a:lnTo>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39"/>
            <p:cNvSpPr/>
            <p:nvPr/>
          </p:nvSpPr>
          <p:spPr>
            <a:xfrm>
              <a:off x="1954925" y="1949900"/>
              <a:ext cx="134275" cy="456325"/>
            </a:xfrm>
            <a:custGeom>
              <a:avLst/>
              <a:gdLst/>
              <a:ahLst/>
              <a:cxnLst/>
              <a:rect l="l" t="t" r="r" b="b"/>
              <a:pathLst>
                <a:path w="5371" h="18253" extrusionOk="0">
                  <a:moveTo>
                    <a:pt x="3949" y="1"/>
                  </a:moveTo>
                  <a:lnTo>
                    <a:pt x="227" y="2088"/>
                  </a:lnTo>
                  <a:lnTo>
                    <a:pt x="838" y="8176"/>
                  </a:lnTo>
                  <a:lnTo>
                    <a:pt x="1" y="18252"/>
                  </a:lnTo>
                  <a:lnTo>
                    <a:pt x="5052" y="18252"/>
                  </a:lnTo>
                  <a:lnTo>
                    <a:pt x="5371" y="12549"/>
                  </a:lnTo>
                  <a:lnTo>
                    <a:pt x="39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39"/>
            <p:cNvSpPr/>
            <p:nvPr/>
          </p:nvSpPr>
          <p:spPr>
            <a:xfrm>
              <a:off x="2013075" y="1956550"/>
              <a:ext cx="56525" cy="246950"/>
            </a:xfrm>
            <a:custGeom>
              <a:avLst/>
              <a:gdLst/>
              <a:ahLst/>
              <a:cxnLst/>
              <a:rect l="l" t="t" r="r" b="b"/>
              <a:pathLst>
                <a:path w="2261" h="9878" fill="none" extrusionOk="0">
                  <a:moveTo>
                    <a:pt x="1463" y="1"/>
                  </a:moveTo>
                  <a:lnTo>
                    <a:pt x="1" y="1822"/>
                  </a:lnTo>
                  <a:lnTo>
                    <a:pt x="1662" y="4666"/>
                  </a:lnTo>
                  <a:lnTo>
                    <a:pt x="453" y="5756"/>
                  </a:lnTo>
                  <a:lnTo>
                    <a:pt x="2261" y="9877"/>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39"/>
            <p:cNvSpPr/>
            <p:nvPr/>
          </p:nvSpPr>
          <p:spPr>
            <a:xfrm>
              <a:off x="1954925" y="2057250"/>
              <a:ext cx="134275" cy="348975"/>
            </a:xfrm>
            <a:custGeom>
              <a:avLst/>
              <a:gdLst/>
              <a:ahLst/>
              <a:cxnLst/>
              <a:rect l="l" t="t" r="r" b="b"/>
              <a:pathLst>
                <a:path w="5371" h="13959" extrusionOk="0">
                  <a:moveTo>
                    <a:pt x="1290" y="0"/>
                  </a:moveTo>
                  <a:lnTo>
                    <a:pt x="479" y="359"/>
                  </a:lnTo>
                  <a:lnTo>
                    <a:pt x="838" y="3882"/>
                  </a:lnTo>
                  <a:lnTo>
                    <a:pt x="1" y="13958"/>
                  </a:lnTo>
                  <a:lnTo>
                    <a:pt x="718" y="13958"/>
                  </a:lnTo>
                  <a:lnTo>
                    <a:pt x="5238" y="10715"/>
                  </a:lnTo>
                  <a:lnTo>
                    <a:pt x="5371" y="8255"/>
                  </a:lnTo>
                  <a:lnTo>
                    <a:pt x="4826" y="3390"/>
                  </a:lnTo>
                  <a:lnTo>
                    <a:pt x="1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39"/>
            <p:cNvSpPr/>
            <p:nvPr/>
          </p:nvSpPr>
          <p:spPr>
            <a:xfrm>
              <a:off x="1864050" y="2002075"/>
              <a:ext cx="285650" cy="370875"/>
            </a:xfrm>
            <a:custGeom>
              <a:avLst/>
              <a:gdLst/>
              <a:ahLst/>
              <a:cxnLst/>
              <a:rect l="l" t="t" r="r" b="b"/>
              <a:pathLst>
                <a:path w="11426" h="14835" extrusionOk="0">
                  <a:moveTo>
                    <a:pt x="3862" y="1"/>
                  </a:moveTo>
                  <a:cubicBezTo>
                    <a:pt x="3117" y="439"/>
                    <a:pt x="2492" y="1290"/>
                    <a:pt x="1854" y="3164"/>
                  </a:cubicBezTo>
                  <a:cubicBezTo>
                    <a:pt x="1229" y="5039"/>
                    <a:pt x="485" y="9106"/>
                    <a:pt x="206" y="11579"/>
                  </a:cubicBezTo>
                  <a:cubicBezTo>
                    <a:pt x="1" y="13308"/>
                    <a:pt x="1260" y="14834"/>
                    <a:pt x="2914" y="14834"/>
                  </a:cubicBezTo>
                  <a:cubicBezTo>
                    <a:pt x="3727" y="14834"/>
                    <a:pt x="4634" y="14466"/>
                    <a:pt x="5510" y="13573"/>
                  </a:cubicBezTo>
                  <a:cubicBezTo>
                    <a:pt x="8155" y="10848"/>
                    <a:pt x="11425" y="6501"/>
                    <a:pt x="11425" y="6501"/>
                  </a:cubicBezTo>
                  <a:lnTo>
                    <a:pt x="9777" y="4108"/>
                  </a:lnTo>
                  <a:lnTo>
                    <a:pt x="5164" y="7365"/>
                  </a:lnTo>
                  <a:cubicBezTo>
                    <a:pt x="5164" y="7365"/>
                    <a:pt x="5337" y="5424"/>
                    <a:pt x="5404" y="4095"/>
                  </a:cubicBezTo>
                  <a:cubicBezTo>
                    <a:pt x="5483" y="2752"/>
                    <a:pt x="4819" y="373"/>
                    <a:pt x="3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39"/>
            <p:cNvSpPr/>
            <p:nvPr/>
          </p:nvSpPr>
          <p:spPr>
            <a:xfrm>
              <a:off x="1933000" y="2186200"/>
              <a:ext cx="60175" cy="45550"/>
            </a:xfrm>
            <a:custGeom>
              <a:avLst/>
              <a:gdLst/>
              <a:ahLst/>
              <a:cxnLst/>
              <a:rect l="l" t="t" r="r" b="b"/>
              <a:pathLst>
                <a:path w="2407" h="1822" fill="none" extrusionOk="0">
                  <a:moveTo>
                    <a:pt x="2406" y="0"/>
                  </a:moveTo>
                  <a:lnTo>
                    <a:pt x="0" y="1821"/>
                  </a:lnTo>
                </a:path>
              </a:pathLst>
            </a:custGeom>
            <a:noFill/>
            <a:ln w="2325"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39"/>
            <p:cNvSpPr/>
            <p:nvPr/>
          </p:nvSpPr>
          <p:spPr>
            <a:xfrm>
              <a:off x="2072575" y="2150300"/>
              <a:ext cx="62175" cy="55850"/>
            </a:xfrm>
            <a:custGeom>
              <a:avLst/>
              <a:gdLst/>
              <a:ahLst/>
              <a:cxnLst/>
              <a:rect l="l" t="t" r="r" b="b"/>
              <a:pathLst>
                <a:path w="2487" h="2234" fill="none" extrusionOk="0">
                  <a:moveTo>
                    <a:pt x="2486" y="0"/>
                  </a:moveTo>
                  <a:lnTo>
                    <a:pt x="0" y="2234"/>
                  </a:lnTo>
                </a:path>
              </a:pathLst>
            </a:custGeom>
            <a:noFill/>
            <a:ln w="2325" cap="flat" cmpd="sng">
              <a:solidFill>
                <a:schemeClr val="dk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39"/>
            <p:cNvSpPr/>
            <p:nvPr/>
          </p:nvSpPr>
          <p:spPr>
            <a:xfrm>
              <a:off x="2114775" y="2148975"/>
              <a:ext cx="6000" cy="6000"/>
            </a:xfrm>
            <a:custGeom>
              <a:avLst/>
              <a:gdLst/>
              <a:ahLst/>
              <a:cxnLst/>
              <a:rect l="l" t="t" r="r" b="b"/>
              <a:pathLst>
                <a:path w="240" h="240" extrusionOk="0">
                  <a:moveTo>
                    <a:pt x="120" y="0"/>
                  </a:moveTo>
                  <a:cubicBezTo>
                    <a:pt x="54" y="0"/>
                    <a:pt x="1" y="53"/>
                    <a:pt x="1" y="120"/>
                  </a:cubicBezTo>
                  <a:cubicBezTo>
                    <a:pt x="1" y="186"/>
                    <a:pt x="54" y="239"/>
                    <a:pt x="120" y="239"/>
                  </a:cubicBezTo>
                  <a:cubicBezTo>
                    <a:pt x="187" y="239"/>
                    <a:pt x="240" y="186"/>
                    <a:pt x="240" y="120"/>
                  </a:cubicBezTo>
                  <a:cubicBezTo>
                    <a:pt x="240" y="53"/>
                    <a:pt x="187" y="0"/>
                    <a:pt x="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39"/>
            <p:cNvSpPr/>
            <p:nvPr/>
          </p:nvSpPr>
          <p:spPr>
            <a:xfrm>
              <a:off x="2098500" y="2161600"/>
              <a:ext cx="5675" cy="6000"/>
            </a:xfrm>
            <a:custGeom>
              <a:avLst/>
              <a:gdLst/>
              <a:ahLst/>
              <a:cxnLst/>
              <a:rect l="l" t="t" r="r" b="b"/>
              <a:pathLst>
                <a:path w="227" h="240" extrusionOk="0">
                  <a:moveTo>
                    <a:pt x="107" y="0"/>
                  </a:moveTo>
                  <a:cubicBezTo>
                    <a:pt x="53" y="0"/>
                    <a:pt x="0" y="54"/>
                    <a:pt x="0" y="120"/>
                  </a:cubicBezTo>
                  <a:cubicBezTo>
                    <a:pt x="0" y="186"/>
                    <a:pt x="53" y="240"/>
                    <a:pt x="107" y="240"/>
                  </a:cubicBezTo>
                  <a:cubicBezTo>
                    <a:pt x="173" y="240"/>
                    <a:pt x="226" y="186"/>
                    <a:pt x="226" y="120"/>
                  </a:cubicBezTo>
                  <a:cubicBezTo>
                    <a:pt x="226" y="54"/>
                    <a:pt x="173"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39"/>
            <p:cNvSpPr/>
            <p:nvPr/>
          </p:nvSpPr>
          <p:spPr>
            <a:xfrm>
              <a:off x="2033350" y="3140300"/>
              <a:ext cx="76475" cy="25"/>
            </a:xfrm>
            <a:custGeom>
              <a:avLst/>
              <a:gdLst/>
              <a:ahLst/>
              <a:cxnLst/>
              <a:rect l="l" t="t" r="r" b="b"/>
              <a:pathLst>
                <a:path w="3059" h="1" fill="none" extrusionOk="0">
                  <a:moveTo>
                    <a:pt x="1" y="0"/>
                  </a:moveTo>
                  <a:lnTo>
                    <a:pt x="3058"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39"/>
            <p:cNvSpPr/>
            <p:nvPr/>
          </p:nvSpPr>
          <p:spPr>
            <a:xfrm>
              <a:off x="2237750" y="3140300"/>
              <a:ext cx="76450" cy="25"/>
            </a:xfrm>
            <a:custGeom>
              <a:avLst/>
              <a:gdLst/>
              <a:ahLst/>
              <a:cxnLst/>
              <a:rect l="l" t="t" r="r" b="b"/>
              <a:pathLst>
                <a:path w="3058" h="1" fill="none" extrusionOk="0">
                  <a:moveTo>
                    <a:pt x="0" y="0"/>
                  </a:moveTo>
                  <a:lnTo>
                    <a:pt x="3057" y="0"/>
                  </a:lnTo>
                </a:path>
              </a:pathLst>
            </a:custGeom>
            <a:noFill/>
            <a:ln w="2650" cap="flat" cmpd="sng">
              <a:solidFill>
                <a:schemeClr val="dk2"/>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39"/>
            <p:cNvSpPr/>
            <p:nvPr/>
          </p:nvSpPr>
          <p:spPr>
            <a:xfrm>
              <a:off x="2193200" y="2297525"/>
              <a:ext cx="56200" cy="9975"/>
            </a:xfrm>
            <a:custGeom>
              <a:avLst/>
              <a:gdLst/>
              <a:ahLst/>
              <a:cxnLst/>
              <a:rect l="l" t="t" r="r" b="b"/>
              <a:pathLst>
                <a:path w="2248" h="399" fill="none" extrusionOk="0">
                  <a:moveTo>
                    <a:pt x="1" y="0"/>
                  </a:moveTo>
                  <a:lnTo>
                    <a:pt x="2247" y="0"/>
                  </a:lnTo>
                  <a:lnTo>
                    <a:pt x="2247" y="399"/>
                  </a:lnTo>
                  <a:lnTo>
                    <a:pt x="1" y="399"/>
                  </a:lnTo>
                  <a:close/>
                </a:path>
              </a:pathLst>
            </a:custGeom>
            <a:noFill/>
            <a:ln w="2325" cap="flat" cmpd="sng">
              <a:solidFill>
                <a:schemeClr val="lt1"/>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39"/>
            <p:cNvSpPr/>
            <p:nvPr/>
          </p:nvSpPr>
          <p:spPr>
            <a:xfrm>
              <a:off x="2230750" y="1828950"/>
              <a:ext cx="47225" cy="111675"/>
            </a:xfrm>
            <a:custGeom>
              <a:avLst/>
              <a:gdLst/>
              <a:ahLst/>
              <a:cxnLst/>
              <a:rect l="l" t="t" r="r" b="b"/>
              <a:pathLst>
                <a:path w="1889" h="4467" fill="none" extrusionOk="0">
                  <a:moveTo>
                    <a:pt x="1" y="0"/>
                  </a:moveTo>
                  <a:lnTo>
                    <a:pt x="1888" y="0"/>
                  </a:lnTo>
                  <a:lnTo>
                    <a:pt x="1888" y="4466"/>
                  </a:lnTo>
                  <a:lnTo>
                    <a:pt x="1" y="4466"/>
                  </a:lnTo>
                  <a:close/>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39"/>
            <p:cNvSpPr/>
            <p:nvPr/>
          </p:nvSpPr>
          <p:spPr>
            <a:xfrm>
              <a:off x="2230750" y="1801675"/>
              <a:ext cx="47225" cy="25"/>
            </a:xfrm>
            <a:custGeom>
              <a:avLst/>
              <a:gdLst/>
              <a:ahLst/>
              <a:cxnLst/>
              <a:rect l="l" t="t" r="r" b="b"/>
              <a:pathLst>
                <a:path w="1889" h="1" fill="none" extrusionOk="0">
                  <a:moveTo>
                    <a:pt x="1" y="1"/>
                  </a:moveTo>
                  <a:lnTo>
                    <a:pt x="1888" y="1"/>
                  </a:lnTo>
                </a:path>
              </a:pathLst>
            </a:custGeom>
            <a:noFill/>
            <a:ln w="2650" cap="flat" cmpd="sng">
              <a:solidFill>
                <a:schemeClr val="accent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14"/>
        <p:cNvGrpSpPr/>
        <p:nvPr/>
      </p:nvGrpSpPr>
      <p:grpSpPr>
        <a:xfrm>
          <a:off x="0" y="0"/>
          <a:ext cx="0" cy="0"/>
          <a:chOff x="0" y="0"/>
          <a:chExt cx="0" cy="0"/>
        </a:xfrm>
      </p:grpSpPr>
      <p:sp>
        <p:nvSpPr>
          <p:cNvPr id="4015" name="Google Shape;4015;p140"/>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4016" name="Google Shape;4016;p140"/>
          <p:cNvGrpSpPr/>
          <p:nvPr/>
        </p:nvGrpSpPr>
        <p:grpSpPr>
          <a:xfrm>
            <a:off x="967204" y="1443352"/>
            <a:ext cx="3267197" cy="2266826"/>
            <a:chOff x="548975" y="1345025"/>
            <a:chExt cx="2034623" cy="1411649"/>
          </a:xfrm>
        </p:grpSpPr>
        <p:sp>
          <p:nvSpPr>
            <p:cNvPr id="4017" name="Google Shape;4017;p140"/>
            <p:cNvSpPr/>
            <p:nvPr/>
          </p:nvSpPr>
          <p:spPr>
            <a:xfrm>
              <a:off x="1351598" y="1616887"/>
              <a:ext cx="207376" cy="275091"/>
            </a:xfrm>
            <a:custGeom>
              <a:avLst/>
              <a:gdLst/>
              <a:ahLst/>
              <a:cxnLst/>
              <a:rect l="l" t="t" r="r" b="b"/>
              <a:pathLst>
                <a:path w="7108" h="9429" extrusionOk="0">
                  <a:moveTo>
                    <a:pt x="0" y="1"/>
                  </a:moveTo>
                  <a:lnTo>
                    <a:pt x="0" y="9429"/>
                  </a:lnTo>
                  <a:lnTo>
                    <a:pt x="7107" y="9429"/>
                  </a:lnTo>
                  <a:lnTo>
                    <a:pt x="71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40"/>
            <p:cNvSpPr/>
            <p:nvPr/>
          </p:nvSpPr>
          <p:spPr>
            <a:xfrm>
              <a:off x="1375231" y="1665202"/>
              <a:ext cx="40582" cy="29"/>
            </a:xfrm>
            <a:custGeom>
              <a:avLst/>
              <a:gdLst/>
              <a:ahLst/>
              <a:cxnLst/>
              <a:rect l="l" t="t" r="r" b="b"/>
              <a:pathLst>
                <a:path w="1391" h="1" fill="none" extrusionOk="0">
                  <a:moveTo>
                    <a:pt x="0" y="1"/>
                  </a:moveTo>
                  <a:lnTo>
                    <a:pt x="1390"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40"/>
            <p:cNvSpPr/>
            <p:nvPr/>
          </p:nvSpPr>
          <p:spPr>
            <a:xfrm>
              <a:off x="1375231" y="1705757"/>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40"/>
            <p:cNvSpPr/>
            <p:nvPr/>
          </p:nvSpPr>
          <p:spPr>
            <a:xfrm>
              <a:off x="1375231" y="174666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40"/>
            <p:cNvSpPr/>
            <p:nvPr/>
          </p:nvSpPr>
          <p:spPr>
            <a:xfrm>
              <a:off x="1375231" y="1787216"/>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40"/>
            <p:cNvSpPr/>
            <p:nvPr/>
          </p:nvSpPr>
          <p:spPr>
            <a:xfrm>
              <a:off x="1375231" y="1827771"/>
              <a:ext cx="152702" cy="29"/>
            </a:xfrm>
            <a:custGeom>
              <a:avLst/>
              <a:gdLst/>
              <a:ahLst/>
              <a:cxnLst/>
              <a:rect l="l" t="t" r="r" b="b"/>
              <a:pathLst>
                <a:path w="5234" h="1" fill="none" extrusionOk="0">
                  <a:moveTo>
                    <a:pt x="0" y="1"/>
                  </a:moveTo>
                  <a:lnTo>
                    <a:pt x="5234" y="1"/>
                  </a:lnTo>
                </a:path>
              </a:pathLst>
            </a:custGeom>
            <a:noFill/>
            <a:ln w="3325" cap="flat" cmpd="sng">
              <a:solidFill>
                <a:schemeClr val="accent3"/>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40"/>
            <p:cNvSpPr/>
            <p:nvPr/>
          </p:nvSpPr>
          <p:spPr>
            <a:xfrm>
              <a:off x="654445" y="1562911"/>
              <a:ext cx="95227" cy="229636"/>
            </a:xfrm>
            <a:custGeom>
              <a:avLst/>
              <a:gdLst/>
              <a:ahLst/>
              <a:cxnLst/>
              <a:rect l="l" t="t" r="r" b="b"/>
              <a:pathLst>
                <a:path w="3264" h="7871" extrusionOk="0">
                  <a:moveTo>
                    <a:pt x="1662" y="1"/>
                  </a:moveTo>
                  <a:cubicBezTo>
                    <a:pt x="477" y="1"/>
                    <a:pt x="0" y="1795"/>
                    <a:pt x="12" y="3483"/>
                  </a:cubicBezTo>
                  <a:cubicBezTo>
                    <a:pt x="24" y="5271"/>
                    <a:pt x="1208" y="7870"/>
                    <a:pt x="1208" y="7870"/>
                  </a:cubicBezTo>
                  <a:cubicBezTo>
                    <a:pt x="1208" y="7870"/>
                    <a:pt x="2200" y="4873"/>
                    <a:pt x="2598" y="3748"/>
                  </a:cubicBezTo>
                  <a:cubicBezTo>
                    <a:pt x="2997" y="2612"/>
                    <a:pt x="3263" y="292"/>
                    <a:pt x="1909" y="26"/>
                  </a:cubicBezTo>
                  <a:cubicBezTo>
                    <a:pt x="1824" y="9"/>
                    <a:pt x="1741" y="1"/>
                    <a:pt x="1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40"/>
            <p:cNvSpPr/>
            <p:nvPr/>
          </p:nvSpPr>
          <p:spPr>
            <a:xfrm>
              <a:off x="548975" y="1781702"/>
              <a:ext cx="134030" cy="151185"/>
            </a:xfrm>
            <a:custGeom>
              <a:avLst/>
              <a:gdLst/>
              <a:ahLst/>
              <a:cxnLst/>
              <a:rect l="l" t="t" r="r" b="b"/>
              <a:pathLst>
                <a:path w="4594" h="5182" extrusionOk="0">
                  <a:moveTo>
                    <a:pt x="2066" y="0"/>
                  </a:moveTo>
                  <a:cubicBezTo>
                    <a:pt x="1980" y="0"/>
                    <a:pt x="1892" y="15"/>
                    <a:pt x="1802" y="45"/>
                  </a:cubicBezTo>
                  <a:cubicBezTo>
                    <a:pt x="1" y="649"/>
                    <a:pt x="1705" y="4674"/>
                    <a:pt x="4594" y="5182"/>
                  </a:cubicBezTo>
                  <a:cubicBezTo>
                    <a:pt x="4594" y="5182"/>
                    <a:pt x="3699" y="0"/>
                    <a:pt x="20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40"/>
            <p:cNvSpPr/>
            <p:nvPr/>
          </p:nvSpPr>
          <p:spPr>
            <a:xfrm>
              <a:off x="704511" y="1730965"/>
              <a:ext cx="102638" cy="145496"/>
            </a:xfrm>
            <a:custGeom>
              <a:avLst/>
              <a:gdLst/>
              <a:ahLst/>
              <a:cxnLst/>
              <a:rect l="l" t="t" r="r" b="b"/>
              <a:pathLst>
                <a:path w="3518" h="4987" extrusionOk="0">
                  <a:moveTo>
                    <a:pt x="2339" y="1"/>
                  </a:moveTo>
                  <a:cubicBezTo>
                    <a:pt x="1907" y="1"/>
                    <a:pt x="1352" y="367"/>
                    <a:pt x="870" y="1324"/>
                  </a:cubicBezTo>
                  <a:cubicBezTo>
                    <a:pt x="0" y="3029"/>
                    <a:pt x="157" y="4987"/>
                    <a:pt x="157" y="4987"/>
                  </a:cubicBezTo>
                  <a:cubicBezTo>
                    <a:pt x="822" y="3875"/>
                    <a:pt x="3517" y="2267"/>
                    <a:pt x="3034" y="563"/>
                  </a:cubicBezTo>
                  <a:cubicBezTo>
                    <a:pt x="2938" y="224"/>
                    <a:pt x="2676" y="1"/>
                    <a:pt x="23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40"/>
            <p:cNvSpPr/>
            <p:nvPr/>
          </p:nvSpPr>
          <p:spPr>
            <a:xfrm>
              <a:off x="722833" y="1843642"/>
              <a:ext cx="117459" cy="171753"/>
            </a:xfrm>
            <a:custGeom>
              <a:avLst/>
              <a:gdLst/>
              <a:ahLst/>
              <a:cxnLst/>
              <a:rect l="l" t="t" r="r" b="b"/>
              <a:pathLst>
                <a:path w="4026" h="5887" extrusionOk="0">
                  <a:moveTo>
                    <a:pt x="2655" y="1"/>
                  </a:moveTo>
                  <a:cubicBezTo>
                    <a:pt x="1864" y="1"/>
                    <a:pt x="963" y="749"/>
                    <a:pt x="544" y="2164"/>
                  </a:cubicBezTo>
                  <a:cubicBezTo>
                    <a:pt x="182" y="3373"/>
                    <a:pt x="1" y="4618"/>
                    <a:pt x="1" y="5887"/>
                  </a:cubicBezTo>
                  <a:cubicBezTo>
                    <a:pt x="629" y="5271"/>
                    <a:pt x="1306" y="4702"/>
                    <a:pt x="2019" y="4195"/>
                  </a:cubicBezTo>
                  <a:cubicBezTo>
                    <a:pt x="3445" y="3192"/>
                    <a:pt x="4025" y="956"/>
                    <a:pt x="3590" y="448"/>
                  </a:cubicBezTo>
                  <a:cubicBezTo>
                    <a:pt x="3334" y="147"/>
                    <a:pt x="3005" y="1"/>
                    <a:pt x="2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40"/>
            <p:cNvSpPr/>
            <p:nvPr/>
          </p:nvSpPr>
          <p:spPr>
            <a:xfrm>
              <a:off x="584861" y="1954628"/>
              <a:ext cx="125307" cy="104797"/>
            </a:xfrm>
            <a:custGeom>
              <a:avLst/>
              <a:gdLst/>
              <a:ahLst/>
              <a:cxnLst/>
              <a:rect l="l" t="t" r="r" b="b"/>
              <a:pathLst>
                <a:path w="4295" h="3592" extrusionOk="0">
                  <a:moveTo>
                    <a:pt x="971" y="0"/>
                  </a:moveTo>
                  <a:cubicBezTo>
                    <a:pt x="180" y="0"/>
                    <a:pt x="1" y="817"/>
                    <a:pt x="294" y="1648"/>
                  </a:cubicBezTo>
                  <a:cubicBezTo>
                    <a:pt x="647" y="2663"/>
                    <a:pt x="1937" y="3592"/>
                    <a:pt x="3930" y="3592"/>
                  </a:cubicBezTo>
                  <a:cubicBezTo>
                    <a:pt x="4049" y="3592"/>
                    <a:pt x="4170" y="3589"/>
                    <a:pt x="4294" y="3582"/>
                  </a:cubicBezTo>
                  <a:cubicBezTo>
                    <a:pt x="4294" y="3582"/>
                    <a:pt x="3255" y="874"/>
                    <a:pt x="1780" y="210"/>
                  </a:cubicBezTo>
                  <a:cubicBezTo>
                    <a:pt x="1461" y="64"/>
                    <a:pt x="1192" y="0"/>
                    <a:pt x="9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40"/>
            <p:cNvSpPr/>
            <p:nvPr/>
          </p:nvSpPr>
          <p:spPr>
            <a:xfrm>
              <a:off x="652315" y="1568221"/>
              <a:ext cx="86066" cy="556484"/>
            </a:xfrm>
            <a:custGeom>
              <a:avLst/>
              <a:gdLst/>
              <a:ahLst/>
              <a:cxnLst/>
              <a:rect l="l" t="t" r="r" b="b"/>
              <a:pathLst>
                <a:path w="2950" h="19074" fill="none" extrusionOk="0">
                  <a:moveTo>
                    <a:pt x="1837" y="1"/>
                  </a:moveTo>
                  <a:cubicBezTo>
                    <a:pt x="1837" y="1"/>
                    <a:pt x="0" y="8764"/>
                    <a:pt x="2949" y="19074"/>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40"/>
            <p:cNvSpPr/>
            <p:nvPr/>
          </p:nvSpPr>
          <p:spPr>
            <a:xfrm>
              <a:off x="716852" y="1867275"/>
              <a:ext cx="79006" cy="170003"/>
            </a:xfrm>
            <a:custGeom>
              <a:avLst/>
              <a:gdLst/>
              <a:ahLst/>
              <a:cxnLst/>
              <a:rect l="l" t="t" r="r" b="b"/>
              <a:pathLst>
                <a:path w="2708" h="5827" fill="none" extrusionOk="0">
                  <a:moveTo>
                    <a:pt x="2708" y="0"/>
                  </a:moveTo>
                  <a:cubicBezTo>
                    <a:pt x="2659" y="49"/>
                    <a:pt x="532" y="3409"/>
                    <a:pt x="0" y="582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40"/>
            <p:cNvSpPr/>
            <p:nvPr/>
          </p:nvSpPr>
          <p:spPr>
            <a:xfrm>
              <a:off x="608581" y="1974467"/>
              <a:ext cx="114629" cy="92076"/>
            </a:xfrm>
            <a:custGeom>
              <a:avLst/>
              <a:gdLst/>
              <a:ahLst/>
              <a:cxnLst/>
              <a:rect l="l" t="t" r="r" b="b"/>
              <a:pathLst>
                <a:path w="3929" h="3156" fill="none" extrusionOk="0">
                  <a:moveTo>
                    <a:pt x="0" y="1"/>
                  </a:moveTo>
                  <a:cubicBezTo>
                    <a:pt x="0" y="1"/>
                    <a:pt x="726" y="1463"/>
                    <a:pt x="3929" y="3156"/>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40"/>
            <p:cNvSpPr/>
            <p:nvPr/>
          </p:nvSpPr>
          <p:spPr>
            <a:xfrm>
              <a:off x="597640" y="1802387"/>
              <a:ext cx="103017" cy="139311"/>
            </a:xfrm>
            <a:custGeom>
              <a:avLst/>
              <a:gdLst/>
              <a:ahLst/>
              <a:cxnLst/>
              <a:rect l="l" t="t" r="r" b="b"/>
              <a:pathLst>
                <a:path w="3531" h="4775" fill="none" extrusionOk="0">
                  <a:moveTo>
                    <a:pt x="1" y="1"/>
                  </a:moveTo>
                  <a:cubicBezTo>
                    <a:pt x="242" y="1596"/>
                    <a:pt x="968" y="3300"/>
                    <a:pt x="3530" y="4775"/>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40"/>
            <p:cNvSpPr/>
            <p:nvPr/>
          </p:nvSpPr>
          <p:spPr>
            <a:xfrm>
              <a:off x="697450" y="1743510"/>
              <a:ext cx="78306" cy="172453"/>
            </a:xfrm>
            <a:custGeom>
              <a:avLst/>
              <a:gdLst/>
              <a:ahLst/>
              <a:cxnLst/>
              <a:rect l="l" t="t" r="r" b="b"/>
              <a:pathLst>
                <a:path w="2684" h="5911" fill="none" extrusionOk="0">
                  <a:moveTo>
                    <a:pt x="2684" y="0"/>
                  </a:moveTo>
                  <a:cubicBezTo>
                    <a:pt x="2684" y="0"/>
                    <a:pt x="1064" y="1813"/>
                    <a:pt x="0" y="5910"/>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40"/>
            <p:cNvSpPr/>
            <p:nvPr/>
          </p:nvSpPr>
          <p:spPr>
            <a:xfrm>
              <a:off x="2483586" y="1934292"/>
              <a:ext cx="57504" cy="144241"/>
            </a:xfrm>
            <a:custGeom>
              <a:avLst/>
              <a:gdLst/>
              <a:ahLst/>
              <a:cxnLst/>
              <a:rect l="l" t="t" r="r" b="b"/>
              <a:pathLst>
                <a:path w="1971" h="4944" extrusionOk="0">
                  <a:moveTo>
                    <a:pt x="991" y="0"/>
                  </a:moveTo>
                  <a:cubicBezTo>
                    <a:pt x="109" y="0"/>
                    <a:pt x="0" y="1463"/>
                    <a:pt x="109" y="2224"/>
                  </a:cubicBezTo>
                  <a:cubicBezTo>
                    <a:pt x="218" y="2973"/>
                    <a:pt x="484" y="4944"/>
                    <a:pt x="484" y="4944"/>
                  </a:cubicBezTo>
                  <a:cubicBezTo>
                    <a:pt x="484" y="4944"/>
                    <a:pt x="1523" y="3481"/>
                    <a:pt x="1753" y="2369"/>
                  </a:cubicBezTo>
                  <a:cubicBezTo>
                    <a:pt x="1970" y="1245"/>
                    <a:pt x="1861" y="0"/>
                    <a:pt x="9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40"/>
            <p:cNvSpPr/>
            <p:nvPr/>
          </p:nvSpPr>
          <p:spPr>
            <a:xfrm>
              <a:off x="2485336" y="2080755"/>
              <a:ext cx="98261" cy="85249"/>
            </a:xfrm>
            <a:custGeom>
              <a:avLst/>
              <a:gdLst/>
              <a:ahLst/>
              <a:cxnLst/>
              <a:rect l="l" t="t" r="r" b="b"/>
              <a:pathLst>
                <a:path w="3368" h="2922" extrusionOk="0">
                  <a:moveTo>
                    <a:pt x="2082" y="0"/>
                  </a:moveTo>
                  <a:cubicBezTo>
                    <a:pt x="1097" y="0"/>
                    <a:pt x="1" y="2921"/>
                    <a:pt x="1" y="2921"/>
                  </a:cubicBezTo>
                  <a:cubicBezTo>
                    <a:pt x="10" y="2921"/>
                    <a:pt x="20" y="2921"/>
                    <a:pt x="29" y="2921"/>
                  </a:cubicBezTo>
                  <a:cubicBezTo>
                    <a:pt x="1854" y="2921"/>
                    <a:pt x="3367" y="658"/>
                    <a:pt x="2333" y="69"/>
                  </a:cubicBezTo>
                  <a:cubicBezTo>
                    <a:pt x="2251" y="22"/>
                    <a:pt x="2167" y="0"/>
                    <a:pt x="20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40"/>
            <p:cNvSpPr/>
            <p:nvPr/>
          </p:nvSpPr>
          <p:spPr>
            <a:xfrm>
              <a:off x="2424680" y="2030193"/>
              <a:ext cx="60684" cy="97707"/>
            </a:xfrm>
            <a:custGeom>
              <a:avLst/>
              <a:gdLst/>
              <a:ahLst/>
              <a:cxnLst/>
              <a:rect l="l" t="t" r="r" b="b"/>
              <a:pathLst>
                <a:path w="2080" h="3349" extrusionOk="0">
                  <a:moveTo>
                    <a:pt x="910" y="0"/>
                  </a:moveTo>
                  <a:cubicBezTo>
                    <a:pt x="736" y="0"/>
                    <a:pt x="583" y="105"/>
                    <a:pt x="496" y="279"/>
                  </a:cubicBezTo>
                  <a:cubicBezTo>
                    <a:pt x="1" y="1270"/>
                    <a:pt x="1463" y="2587"/>
                    <a:pt x="1741" y="3349"/>
                  </a:cubicBezTo>
                  <a:cubicBezTo>
                    <a:pt x="1741" y="3349"/>
                    <a:pt x="2080" y="2152"/>
                    <a:pt x="1741" y="1004"/>
                  </a:cubicBezTo>
                  <a:cubicBezTo>
                    <a:pt x="1538" y="283"/>
                    <a:pt x="1195" y="0"/>
                    <a:pt x="9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40"/>
            <p:cNvSpPr/>
            <p:nvPr/>
          </p:nvSpPr>
          <p:spPr>
            <a:xfrm>
              <a:off x="2428210" y="1937443"/>
              <a:ext cx="88896" cy="341027"/>
            </a:xfrm>
            <a:custGeom>
              <a:avLst/>
              <a:gdLst/>
              <a:ahLst/>
              <a:cxnLst/>
              <a:rect l="l" t="t" r="r" b="b"/>
              <a:pathLst>
                <a:path w="3047" h="11689" fill="none" extrusionOk="0">
                  <a:moveTo>
                    <a:pt x="2950" y="1"/>
                  </a:moveTo>
                  <a:cubicBezTo>
                    <a:pt x="2950" y="1"/>
                    <a:pt x="3046" y="5645"/>
                    <a:pt x="0" y="11689"/>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40"/>
            <p:cNvSpPr/>
            <p:nvPr/>
          </p:nvSpPr>
          <p:spPr>
            <a:xfrm>
              <a:off x="2472995" y="2095431"/>
              <a:ext cx="80435" cy="73725"/>
            </a:xfrm>
            <a:custGeom>
              <a:avLst/>
              <a:gdLst/>
              <a:ahLst/>
              <a:cxnLst/>
              <a:rect l="l" t="t" r="r" b="b"/>
              <a:pathLst>
                <a:path w="2757" h="2527" fill="none" extrusionOk="0">
                  <a:moveTo>
                    <a:pt x="2756" y="1"/>
                  </a:moveTo>
                  <a:cubicBezTo>
                    <a:pt x="2418" y="956"/>
                    <a:pt x="1765" y="1923"/>
                    <a:pt x="0" y="252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40"/>
            <p:cNvSpPr/>
            <p:nvPr/>
          </p:nvSpPr>
          <p:spPr>
            <a:xfrm>
              <a:off x="2450413" y="2037954"/>
              <a:ext cx="27541" cy="116058"/>
            </a:xfrm>
            <a:custGeom>
              <a:avLst/>
              <a:gdLst/>
              <a:ahLst/>
              <a:cxnLst/>
              <a:rect l="l" t="t" r="r" b="b"/>
              <a:pathLst>
                <a:path w="944" h="3978" fill="none" extrusionOk="0">
                  <a:moveTo>
                    <a:pt x="1" y="1"/>
                  </a:moveTo>
                  <a:cubicBezTo>
                    <a:pt x="1" y="1"/>
                    <a:pt x="774" y="1306"/>
                    <a:pt x="944" y="3977"/>
                  </a:cubicBezTo>
                </a:path>
              </a:pathLst>
            </a:custGeom>
            <a:noFill/>
            <a:ln w="3925" cap="flat" cmpd="sng">
              <a:solidFill>
                <a:srgbClr val="995417"/>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40"/>
            <p:cNvSpPr/>
            <p:nvPr/>
          </p:nvSpPr>
          <p:spPr>
            <a:xfrm>
              <a:off x="2084696" y="1681774"/>
              <a:ext cx="391849" cy="135635"/>
            </a:xfrm>
            <a:custGeom>
              <a:avLst/>
              <a:gdLst/>
              <a:ahLst/>
              <a:cxnLst/>
              <a:rect l="l" t="t" r="r" b="b"/>
              <a:pathLst>
                <a:path w="13431" h="4649" extrusionOk="0">
                  <a:moveTo>
                    <a:pt x="7091" y="0"/>
                  </a:moveTo>
                  <a:cubicBezTo>
                    <a:pt x="7081" y="0"/>
                    <a:pt x="7071" y="1"/>
                    <a:pt x="7061" y="1"/>
                  </a:cubicBezTo>
                  <a:cubicBezTo>
                    <a:pt x="5912" y="36"/>
                    <a:pt x="5220" y="2565"/>
                    <a:pt x="4611" y="2565"/>
                  </a:cubicBezTo>
                  <a:cubicBezTo>
                    <a:pt x="4585" y="2565"/>
                    <a:pt x="4560" y="2560"/>
                    <a:pt x="4534" y="2551"/>
                  </a:cubicBezTo>
                  <a:cubicBezTo>
                    <a:pt x="4342" y="2482"/>
                    <a:pt x="4099" y="2443"/>
                    <a:pt x="3849" y="2443"/>
                  </a:cubicBezTo>
                  <a:cubicBezTo>
                    <a:pt x="3265" y="2443"/>
                    <a:pt x="2645" y="2658"/>
                    <a:pt x="2552" y="3216"/>
                  </a:cubicBezTo>
                  <a:cubicBezTo>
                    <a:pt x="2419" y="4014"/>
                    <a:pt x="111" y="3615"/>
                    <a:pt x="38" y="4243"/>
                  </a:cubicBezTo>
                  <a:cubicBezTo>
                    <a:pt x="0" y="4570"/>
                    <a:pt x="616" y="4649"/>
                    <a:pt x="1466" y="4649"/>
                  </a:cubicBezTo>
                  <a:cubicBezTo>
                    <a:pt x="2251" y="4649"/>
                    <a:pt x="3234" y="4582"/>
                    <a:pt x="4087" y="4582"/>
                  </a:cubicBezTo>
                  <a:lnTo>
                    <a:pt x="11436" y="4582"/>
                  </a:lnTo>
                  <a:cubicBezTo>
                    <a:pt x="11730" y="4582"/>
                    <a:pt x="12013" y="4590"/>
                    <a:pt x="12267" y="4590"/>
                  </a:cubicBezTo>
                  <a:cubicBezTo>
                    <a:pt x="12872" y="4590"/>
                    <a:pt x="13315" y="4542"/>
                    <a:pt x="13358" y="4219"/>
                  </a:cubicBezTo>
                  <a:cubicBezTo>
                    <a:pt x="13430" y="3748"/>
                    <a:pt x="12717" y="3651"/>
                    <a:pt x="12427" y="3252"/>
                  </a:cubicBezTo>
                  <a:cubicBezTo>
                    <a:pt x="12137" y="2853"/>
                    <a:pt x="12234" y="1463"/>
                    <a:pt x="11001" y="1463"/>
                  </a:cubicBezTo>
                  <a:cubicBezTo>
                    <a:pt x="9877" y="1463"/>
                    <a:pt x="9522" y="2293"/>
                    <a:pt x="9105" y="2293"/>
                  </a:cubicBezTo>
                  <a:cubicBezTo>
                    <a:pt x="9068" y="2293"/>
                    <a:pt x="9032" y="2287"/>
                    <a:pt x="8994" y="2273"/>
                  </a:cubicBezTo>
                  <a:cubicBezTo>
                    <a:pt x="8527" y="2093"/>
                    <a:pt x="8262" y="0"/>
                    <a:pt x="7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40"/>
            <p:cNvSpPr/>
            <p:nvPr/>
          </p:nvSpPr>
          <p:spPr>
            <a:xfrm>
              <a:off x="2006797" y="1866575"/>
              <a:ext cx="223597" cy="342777"/>
            </a:xfrm>
            <a:custGeom>
              <a:avLst/>
              <a:gdLst/>
              <a:ahLst/>
              <a:cxnLst/>
              <a:rect l="l" t="t" r="r" b="b"/>
              <a:pathLst>
                <a:path w="7664" h="11749" extrusionOk="0">
                  <a:moveTo>
                    <a:pt x="3312" y="0"/>
                  </a:moveTo>
                  <a:cubicBezTo>
                    <a:pt x="3216" y="0"/>
                    <a:pt x="3119" y="37"/>
                    <a:pt x="3059" y="109"/>
                  </a:cubicBezTo>
                  <a:cubicBezTo>
                    <a:pt x="2986" y="170"/>
                    <a:pt x="2950" y="266"/>
                    <a:pt x="2950" y="351"/>
                  </a:cubicBezTo>
                  <a:lnTo>
                    <a:pt x="2950" y="1245"/>
                  </a:lnTo>
                  <a:cubicBezTo>
                    <a:pt x="2575" y="1306"/>
                    <a:pt x="2213" y="1414"/>
                    <a:pt x="1874" y="1572"/>
                  </a:cubicBezTo>
                  <a:cubicBezTo>
                    <a:pt x="1560" y="1717"/>
                    <a:pt x="1282" y="1910"/>
                    <a:pt x="1028" y="2152"/>
                  </a:cubicBezTo>
                  <a:cubicBezTo>
                    <a:pt x="811" y="2369"/>
                    <a:pt x="617" y="2635"/>
                    <a:pt x="484" y="2925"/>
                  </a:cubicBezTo>
                  <a:cubicBezTo>
                    <a:pt x="351" y="3228"/>
                    <a:pt x="279" y="3542"/>
                    <a:pt x="279" y="3868"/>
                  </a:cubicBezTo>
                  <a:cubicBezTo>
                    <a:pt x="279" y="4207"/>
                    <a:pt x="327" y="4557"/>
                    <a:pt x="448" y="4883"/>
                  </a:cubicBezTo>
                  <a:cubicBezTo>
                    <a:pt x="545" y="5161"/>
                    <a:pt x="714" y="5415"/>
                    <a:pt x="931" y="5621"/>
                  </a:cubicBezTo>
                  <a:cubicBezTo>
                    <a:pt x="1173" y="5838"/>
                    <a:pt x="1451" y="6020"/>
                    <a:pt x="1753" y="6140"/>
                  </a:cubicBezTo>
                  <a:cubicBezTo>
                    <a:pt x="2128" y="6298"/>
                    <a:pt x="2515" y="6431"/>
                    <a:pt x="2914" y="6515"/>
                  </a:cubicBezTo>
                  <a:cubicBezTo>
                    <a:pt x="3397" y="6636"/>
                    <a:pt x="3820" y="6745"/>
                    <a:pt x="4195" y="6817"/>
                  </a:cubicBezTo>
                  <a:cubicBezTo>
                    <a:pt x="4509" y="6878"/>
                    <a:pt x="4823" y="6962"/>
                    <a:pt x="5126" y="7071"/>
                  </a:cubicBezTo>
                  <a:cubicBezTo>
                    <a:pt x="5343" y="7132"/>
                    <a:pt x="5536" y="7240"/>
                    <a:pt x="5694" y="7385"/>
                  </a:cubicBezTo>
                  <a:cubicBezTo>
                    <a:pt x="5814" y="7506"/>
                    <a:pt x="5887" y="7675"/>
                    <a:pt x="5875" y="7857"/>
                  </a:cubicBezTo>
                  <a:cubicBezTo>
                    <a:pt x="5887" y="8038"/>
                    <a:pt x="5827" y="8207"/>
                    <a:pt x="5706" y="8352"/>
                  </a:cubicBezTo>
                  <a:cubicBezTo>
                    <a:pt x="5585" y="8497"/>
                    <a:pt x="5428" y="8606"/>
                    <a:pt x="5258" y="8691"/>
                  </a:cubicBezTo>
                  <a:cubicBezTo>
                    <a:pt x="5053" y="8787"/>
                    <a:pt x="4835" y="8860"/>
                    <a:pt x="4606" y="8884"/>
                  </a:cubicBezTo>
                  <a:cubicBezTo>
                    <a:pt x="4352" y="8933"/>
                    <a:pt x="4098" y="8945"/>
                    <a:pt x="3832" y="8945"/>
                  </a:cubicBezTo>
                  <a:cubicBezTo>
                    <a:pt x="3796" y="8946"/>
                    <a:pt x="3760" y="8947"/>
                    <a:pt x="3724" y="8947"/>
                  </a:cubicBezTo>
                  <a:cubicBezTo>
                    <a:pt x="3480" y="8947"/>
                    <a:pt x="3230" y="8913"/>
                    <a:pt x="2998" y="8860"/>
                  </a:cubicBezTo>
                  <a:cubicBezTo>
                    <a:pt x="2793" y="8812"/>
                    <a:pt x="2611" y="8739"/>
                    <a:pt x="2430" y="8642"/>
                  </a:cubicBezTo>
                  <a:cubicBezTo>
                    <a:pt x="2297" y="8570"/>
                    <a:pt x="2176" y="8473"/>
                    <a:pt x="2068" y="8340"/>
                  </a:cubicBezTo>
                  <a:cubicBezTo>
                    <a:pt x="1983" y="8244"/>
                    <a:pt x="1910" y="8123"/>
                    <a:pt x="1850" y="8002"/>
                  </a:cubicBezTo>
                  <a:cubicBezTo>
                    <a:pt x="1802" y="7905"/>
                    <a:pt x="1729" y="7833"/>
                    <a:pt x="1645" y="7772"/>
                  </a:cubicBezTo>
                  <a:cubicBezTo>
                    <a:pt x="1548" y="7712"/>
                    <a:pt x="1427" y="7688"/>
                    <a:pt x="1306" y="7688"/>
                  </a:cubicBezTo>
                  <a:lnTo>
                    <a:pt x="375" y="7688"/>
                  </a:lnTo>
                  <a:cubicBezTo>
                    <a:pt x="279" y="7688"/>
                    <a:pt x="182" y="7724"/>
                    <a:pt x="109" y="7796"/>
                  </a:cubicBezTo>
                  <a:cubicBezTo>
                    <a:pt x="37" y="7857"/>
                    <a:pt x="1" y="7953"/>
                    <a:pt x="13" y="8050"/>
                  </a:cubicBezTo>
                  <a:cubicBezTo>
                    <a:pt x="37" y="8364"/>
                    <a:pt x="122" y="8679"/>
                    <a:pt x="279" y="8957"/>
                  </a:cubicBezTo>
                  <a:cubicBezTo>
                    <a:pt x="448" y="9235"/>
                    <a:pt x="653" y="9476"/>
                    <a:pt x="907" y="9670"/>
                  </a:cubicBezTo>
                  <a:cubicBezTo>
                    <a:pt x="1185" y="9887"/>
                    <a:pt x="1487" y="10069"/>
                    <a:pt x="1814" y="10202"/>
                  </a:cubicBezTo>
                  <a:cubicBezTo>
                    <a:pt x="2176" y="10347"/>
                    <a:pt x="2551" y="10455"/>
                    <a:pt x="2938" y="10504"/>
                  </a:cubicBezTo>
                  <a:lnTo>
                    <a:pt x="2938" y="11398"/>
                  </a:lnTo>
                  <a:cubicBezTo>
                    <a:pt x="2938" y="11483"/>
                    <a:pt x="2974" y="11580"/>
                    <a:pt x="3047" y="11640"/>
                  </a:cubicBezTo>
                  <a:cubicBezTo>
                    <a:pt x="3107" y="11712"/>
                    <a:pt x="3204" y="11749"/>
                    <a:pt x="3300" y="11749"/>
                  </a:cubicBezTo>
                  <a:lnTo>
                    <a:pt x="4376" y="11749"/>
                  </a:lnTo>
                  <a:cubicBezTo>
                    <a:pt x="4461" y="11749"/>
                    <a:pt x="4557" y="11712"/>
                    <a:pt x="4618" y="11640"/>
                  </a:cubicBezTo>
                  <a:cubicBezTo>
                    <a:pt x="4690" y="11580"/>
                    <a:pt x="4727" y="11483"/>
                    <a:pt x="4727" y="11398"/>
                  </a:cubicBezTo>
                  <a:lnTo>
                    <a:pt x="4727" y="10504"/>
                  </a:lnTo>
                  <a:cubicBezTo>
                    <a:pt x="5150" y="10455"/>
                    <a:pt x="5573" y="10347"/>
                    <a:pt x="5960" y="10177"/>
                  </a:cubicBezTo>
                  <a:cubicBezTo>
                    <a:pt x="6298" y="10032"/>
                    <a:pt x="6612" y="9839"/>
                    <a:pt x="6890" y="9597"/>
                  </a:cubicBezTo>
                  <a:cubicBezTo>
                    <a:pt x="7132" y="9368"/>
                    <a:pt x="7325" y="9102"/>
                    <a:pt x="7458" y="8800"/>
                  </a:cubicBezTo>
                  <a:cubicBezTo>
                    <a:pt x="7591" y="8497"/>
                    <a:pt x="7664" y="8171"/>
                    <a:pt x="7664" y="7845"/>
                  </a:cubicBezTo>
                  <a:cubicBezTo>
                    <a:pt x="7664" y="7518"/>
                    <a:pt x="7615" y="7192"/>
                    <a:pt x="7507" y="6890"/>
                  </a:cubicBezTo>
                  <a:cubicBezTo>
                    <a:pt x="7398" y="6612"/>
                    <a:pt x="7229" y="6358"/>
                    <a:pt x="6999" y="6153"/>
                  </a:cubicBezTo>
                  <a:cubicBezTo>
                    <a:pt x="6733" y="5923"/>
                    <a:pt x="6431" y="5729"/>
                    <a:pt x="6092" y="5609"/>
                  </a:cubicBezTo>
                  <a:cubicBezTo>
                    <a:pt x="5657" y="5427"/>
                    <a:pt x="5210" y="5294"/>
                    <a:pt x="4751" y="5210"/>
                  </a:cubicBezTo>
                  <a:cubicBezTo>
                    <a:pt x="4267" y="5101"/>
                    <a:pt x="3856" y="5016"/>
                    <a:pt x="3518" y="4932"/>
                  </a:cubicBezTo>
                  <a:cubicBezTo>
                    <a:pt x="3228" y="4871"/>
                    <a:pt x="2950" y="4787"/>
                    <a:pt x="2672" y="4678"/>
                  </a:cubicBezTo>
                  <a:cubicBezTo>
                    <a:pt x="2491" y="4605"/>
                    <a:pt x="2333" y="4497"/>
                    <a:pt x="2201" y="4352"/>
                  </a:cubicBezTo>
                  <a:cubicBezTo>
                    <a:pt x="2104" y="4207"/>
                    <a:pt x="2043" y="4037"/>
                    <a:pt x="2055" y="3868"/>
                  </a:cubicBezTo>
                  <a:cubicBezTo>
                    <a:pt x="2055" y="3699"/>
                    <a:pt x="2092" y="3554"/>
                    <a:pt x="2188" y="3421"/>
                  </a:cubicBezTo>
                  <a:cubicBezTo>
                    <a:pt x="2285" y="3276"/>
                    <a:pt x="2406" y="3167"/>
                    <a:pt x="2551" y="3082"/>
                  </a:cubicBezTo>
                  <a:cubicBezTo>
                    <a:pt x="2720" y="2986"/>
                    <a:pt x="2902" y="2913"/>
                    <a:pt x="3095" y="2877"/>
                  </a:cubicBezTo>
                  <a:cubicBezTo>
                    <a:pt x="3312" y="2829"/>
                    <a:pt x="3530" y="2804"/>
                    <a:pt x="3748" y="2804"/>
                  </a:cubicBezTo>
                  <a:cubicBezTo>
                    <a:pt x="4279" y="2804"/>
                    <a:pt x="4678" y="2889"/>
                    <a:pt x="4956" y="3046"/>
                  </a:cubicBezTo>
                  <a:cubicBezTo>
                    <a:pt x="5198" y="3179"/>
                    <a:pt x="5404" y="3373"/>
                    <a:pt x="5561" y="3614"/>
                  </a:cubicBezTo>
                  <a:cubicBezTo>
                    <a:pt x="5609" y="3699"/>
                    <a:pt x="5682" y="3784"/>
                    <a:pt x="5766" y="3844"/>
                  </a:cubicBezTo>
                  <a:cubicBezTo>
                    <a:pt x="5850" y="3897"/>
                    <a:pt x="5953" y="3931"/>
                    <a:pt x="6058" y="3931"/>
                  </a:cubicBezTo>
                  <a:cubicBezTo>
                    <a:pt x="6073" y="3931"/>
                    <a:pt x="6089" y="3930"/>
                    <a:pt x="6105" y="3929"/>
                  </a:cubicBezTo>
                  <a:lnTo>
                    <a:pt x="7023" y="3929"/>
                  </a:lnTo>
                  <a:cubicBezTo>
                    <a:pt x="7120" y="3929"/>
                    <a:pt x="7217" y="3892"/>
                    <a:pt x="7289" y="3832"/>
                  </a:cubicBezTo>
                  <a:cubicBezTo>
                    <a:pt x="7362" y="3771"/>
                    <a:pt x="7398" y="3675"/>
                    <a:pt x="7386" y="3578"/>
                  </a:cubicBezTo>
                  <a:cubicBezTo>
                    <a:pt x="7362" y="3336"/>
                    <a:pt x="7289" y="3107"/>
                    <a:pt x="7192" y="2901"/>
                  </a:cubicBezTo>
                  <a:cubicBezTo>
                    <a:pt x="7059" y="2647"/>
                    <a:pt x="6890" y="2418"/>
                    <a:pt x="6685" y="2212"/>
                  </a:cubicBezTo>
                  <a:cubicBezTo>
                    <a:pt x="6443" y="1983"/>
                    <a:pt x="6165" y="1789"/>
                    <a:pt x="5863" y="1632"/>
                  </a:cubicBezTo>
                  <a:cubicBezTo>
                    <a:pt x="5500" y="1451"/>
                    <a:pt x="5113" y="1330"/>
                    <a:pt x="4727" y="1269"/>
                  </a:cubicBezTo>
                  <a:lnTo>
                    <a:pt x="4739" y="351"/>
                  </a:lnTo>
                  <a:cubicBezTo>
                    <a:pt x="4739" y="266"/>
                    <a:pt x="4702" y="170"/>
                    <a:pt x="4630" y="109"/>
                  </a:cubicBezTo>
                  <a:cubicBezTo>
                    <a:pt x="4570" y="37"/>
                    <a:pt x="4473" y="0"/>
                    <a:pt x="4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40"/>
            <p:cNvSpPr/>
            <p:nvPr/>
          </p:nvSpPr>
          <p:spPr>
            <a:xfrm>
              <a:off x="1883033" y="1981149"/>
              <a:ext cx="690835" cy="635869"/>
            </a:xfrm>
            <a:custGeom>
              <a:avLst/>
              <a:gdLst/>
              <a:ahLst/>
              <a:cxnLst/>
              <a:rect l="l" t="t" r="r" b="b"/>
              <a:pathLst>
                <a:path w="23679" h="21795" extrusionOk="0">
                  <a:moveTo>
                    <a:pt x="16799" y="0"/>
                  </a:moveTo>
                  <a:cubicBezTo>
                    <a:pt x="13275" y="0"/>
                    <a:pt x="11776" y="8509"/>
                    <a:pt x="10528" y="10009"/>
                  </a:cubicBezTo>
                  <a:cubicBezTo>
                    <a:pt x="10212" y="10390"/>
                    <a:pt x="9859" y="10511"/>
                    <a:pt x="9486" y="10511"/>
                  </a:cubicBezTo>
                  <a:cubicBezTo>
                    <a:pt x="8825" y="10511"/>
                    <a:pt x="8101" y="10129"/>
                    <a:pt x="7410" y="10129"/>
                  </a:cubicBezTo>
                  <a:cubicBezTo>
                    <a:pt x="6942" y="10129"/>
                    <a:pt x="6489" y="10304"/>
                    <a:pt x="6080" y="10892"/>
                  </a:cubicBezTo>
                  <a:cubicBezTo>
                    <a:pt x="4791" y="12745"/>
                    <a:pt x="5069" y="18564"/>
                    <a:pt x="3951" y="18564"/>
                  </a:cubicBezTo>
                  <a:cubicBezTo>
                    <a:pt x="3895" y="18564"/>
                    <a:pt x="3835" y="18549"/>
                    <a:pt x="3771" y="18519"/>
                  </a:cubicBezTo>
                  <a:cubicBezTo>
                    <a:pt x="3525" y="18398"/>
                    <a:pt x="3287" y="18344"/>
                    <a:pt x="3058" y="18344"/>
                  </a:cubicBezTo>
                  <a:cubicBezTo>
                    <a:pt x="1223" y="18344"/>
                    <a:pt x="0" y="21794"/>
                    <a:pt x="0" y="21794"/>
                  </a:cubicBezTo>
                  <a:lnTo>
                    <a:pt x="21104" y="21794"/>
                  </a:lnTo>
                  <a:cubicBezTo>
                    <a:pt x="21104" y="21794"/>
                    <a:pt x="22264" y="21625"/>
                    <a:pt x="21611" y="20428"/>
                  </a:cubicBezTo>
                  <a:cubicBezTo>
                    <a:pt x="20959" y="19232"/>
                    <a:pt x="20608" y="19220"/>
                    <a:pt x="21406" y="16657"/>
                  </a:cubicBezTo>
                  <a:cubicBezTo>
                    <a:pt x="22216" y="14083"/>
                    <a:pt x="23678" y="9345"/>
                    <a:pt x="22518" y="9103"/>
                  </a:cubicBezTo>
                  <a:cubicBezTo>
                    <a:pt x="22479" y="9094"/>
                    <a:pt x="22440" y="9090"/>
                    <a:pt x="22400" y="9090"/>
                  </a:cubicBezTo>
                  <a:cubicBezTo>
                    <a:pt x="21273" y="9090"/>
                    <a:pt x="20051" y="12492"/>
                    <a:pt x="18638" y="12632"/>
                  </a:cubicBezTo>
                  <a:cubicBezTo>
                    <a:pt x="18630" y="12633"/>
                    <a:pt x="18622" y="12634"/>
                    <a:pt x="18614" y="12634"/>
                  </a:cubicBezTo>
                  <a:cubicBezTo>
                    <a:pt x="17213" y="12634"/>
                    <a:pt x="20431" y="110"/>
                    <a:pt x="16873" y="2"/>
                  </a:cubicBezTo>
                  <a:cubicBezTo>
                    <a:pt x="16849" y="1"/>
                    <a:pt x="16824" y="0"/>
                    <a:pt x="1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40"/>
            <p:cNvSpPr/>
            <p:nvPr/>
          </p:nvSpPr>
          <p:spPr>
            <a:xfrm>
              <a:off x="2207117" y="1980828"/>
              <a:ext cx="168223" cy="636190"/>
            </a:xfrm>
            <a:custGeom>
              <a:avLst/>
              <a:gdLst/>
              <a:ahLst/>
              <a:cxnLst/>
              <a:rect l="l" t="t" r="r" b="b"/>
              <a:pathLst>
                <a:path w="5766" h="21806" fill="none" extrusionOk="0">
                  <a:moveTo>
                    <a:pt x="5765" y="0"/>
                  </a:moveTo>
                  <a:cubicBezTo>
                    <a:pt x="5765" y="0"/>
                    <a:pt x="3384" y="14094"/>
                    <a:pt x="0" y="2180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40"/>
            <p:cNvSpPr/>
            <p:nvPr/>
          </p:nvSpPr>
          <p:spPr>
            <a:xfrm>
              <a:off x="2324520" y="2246708"/>
              <a:ext cx="215487" cy="370318"/>
            </a:xfrm>
            <a:custGeom>
              <a:avLst/>
              <a:gdLst/>
              <a:ahLst/>
              <a:cxnLst/>
              <a:rect l="l" t="t" r="r" b="b"/>
              <a:pathLst>
                <a:path w="7386" h="12693" fill="none" extrusionOk="0">
                  <a:moveTo>
                    <a:pt x="7386" y="1"/>
                  </a:moveTo>
                  <a:cubicBezTo>
                    <a:pt x="7386" y="1"/>
                    <a:pt x="4014" y="8704"/>
                    <a:pt x="1" y="12692"/>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40"/>
            <p:cNvSpPr/>
            <p:nvPr/>
          </p:nvSpPr>
          <p:spPr>
            <a:xfrm>
              <a:off x="2082274" y="2279531"/>
              <a:ext cx="61734" cy="337146"/>
            </a:xfrm>
            <a:custGeom>
              <a:avLst/>
              <a:gdLst/>
              <a:ahLst/>
              <a:cxnLst/>
              <a:rect l="l" t="t" r="r" b="b"/>
              <a:pathLst>
                <a:path w="2116" h="11556" fill="none" extrusionOk="0">
                  <a:moveTo>
                    <a:pt x="0" y="0"/>
                  </a:moveTo>
                  <a:cubicBezTo>
                    <a:pt x="0" y="0"/>
                    <a:pt x="2115" y="5802"/>
                    <a:pt x="2043" y="1155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40"/>
            <p:cNvSpPr/>
            <p:nvPr/>
          </p:nvSpPr>
          <p:spPr>
            <a:xfrm>
              <a:off x="1924638" y="2542932"/>
              <a:ext cx="43763" cy="73754"/>
            </a:xfrm>
            <a:custGeom>
              <a:avLst/>
              <a:gdLst/>
              <a:ahLst/>
              <a:cxnLst/>
              <a:rect l="l" t="t" r="r" b="b"/>
              <a:pathLst>
                <a:path w="1500" h="2528" fill="none" extrusionOk="0">
                  <a:moveTo>
                    <a:pt x="0" y="1"/>
                  </a:moveTo>
                  <a:cubicBezTo>
                    <a:pt x="363" y="907"/>
                    <a:pt x="871" y="1766"/>
                    <a:pt x="1499" y="252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40"/>
            <p:cNvSpPr/>
            <p:nvPr/>
          </p:nvSpPr>
          <p:spPr>
            <a:xfrm>
              <a:off x="2049481" y="2320436"/>
              <a:ext cx="55724" cy="34572"/>
            </a:xfrm>
            <a:custGeom>
              <a:avLst/>
              <a:gdLst/>
              <a:ahLst/>
              <a:cxnLst/>
              <a:rect l="l" t="t" r="r" b="b"/>
              <a:pathLst>
                <a:path w="1910" h="1185" fill="none" extrusionOk="0">
                  <a:moveTo>
                    <a:pt x="0" y="0"/>
                  </a:moveTo>
                  <a:cubicBezTo>
                    <a:pt x="617" y="423"/>
                    <a:pt x="1257" y="822"/>
                    <a:pt x="1910" y="118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40"/>
            <p:cNvSpPr/>
            <p:nvPr/>
          </p:nvSpPr>
          <p:spPr>
            <a:xfrm>
              <a:off x="2032909" y="2392005"/>
              <a:ext cx="101587" cy="109698"/>
            </a:xfrm>
            <a:custGeom>
              <a:avLst/>
              <a:gdLst/>
              <a:ahLst/>
              <a:cxnLst/>
              <a:rect l="l" t="t" r="r" b="b"/>
              <a:pathLst>
                <a:path w="3482" h="3760" fill="none" extrusionOk="0">
                  <a:moveTo>
                    <a:pt x="0" y="1"/>
                  </a:moveTo>
                  <a:cubicBezTo>
                    <a:pt x="967" y="1427"/>
                    <a:pt x="2139" y="2696"/>
                    <a:pt x="3481" y="3760"/>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40"/>
            <p:cNvSpPr/>
            <p:nvPr/>
          </p:nvSpPr>
          <p:spPr>
            <a:xfrm>
              <a:off x="2195126" y="2250968"/>
              <a:ext cx="44463" cy="283173"/>
            </a:xfrm>
            <a:custGeom>
              <a:avLst/>
              <a:gdLst/>
              <a:ahLst/>
              <a:cxnLst/>
              <a:rect l="l" t="t" r="r" b="b"/>
              <a:pathLst>
                <a:path w="1524" h="9706" fill="none" extrusionOk="0">
                  <a:moveTo>
                    <a:pt x="266" y="0"/>
                  </a:moveTo>
                  <a:cubicBezTo>
                    <a:pt x="266" y="0"/>
                    <a:pt x="0" y="6092"/>
                    <a:pt x="1523" y="970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40"/>
            <p:cNvSpPr/>
            <p:nvPr/>
          </p:nvSpPr>
          <p:spPr>
            <a:xfrm>
              <a:off x="2260713" y="2087320"/>
              <a:ext cx="32822" cy="267681"/>
            </a:xfrm>
            <a:custGeom>
              <a:avLst/>
              <a:gdLst/>
              <a:ahLst/>
              <a:cxnLst/>
              <a:rect l="l" t="t" r="r" b="b"/>
              <a:pathLst>
                <a:path w="1125" h="9175" fill="none" extrusionOk="0">
                  <a:moveTo>
                    <a:pt x="218" y="1"/>
                  </a:moveTo>
                  <a:cubicBezTo>
                    <a:pt x="218" y="1"/>
                    <a:pt x="0" y="6588"/>
                    <a:pt x="1124" y="9175"/>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40"/>
            <p:cNvSpPr/>
            <p:nvPr/>
          </p:nvSpPr>
          <p:spPr>
            <a:xfrm>
              <a:off x="2265643" y="2260129"/>
              <a:ext cx="152002" cy="193985"/>
            </a:xfrm>
            <a:custGeom>
              <a:avLst/>
              <a:gdLst/>
              <a:ahLst/>
              <a:cxnLst/>
              <a:rect l="l" t="t" r="r" b="b"/>
              <a:pathLst>
                <a:path w="5210" h="6649" fill="none" extrusionOk="0">
                  <a:moveTo>
                    <a:pt x="5210" y="0"/>
                  </a:moveTo>
                  <a:cubicBezTo>
                    <a:pt x="5210" y="0"/>
                    <a:pt x="2986" y="4533"/>
                    <a:pt x="0" y="6648"/>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40"/>
            <p:cNvSpPr/>
            <p:nvPr/>
          </p:nvSpPr>
          <p:spPr>
            <a:xfrm>
              <a:off x="2330880" y="2112353"/>
              <a:ext cx="95606" cy="90676"/>
            </a:xfrm>
            <a:custGeom>
              <a:avLst/>
              <a:gdLst/>
              <a:ahLst/>
              <a:cxnLst/>
              <a:rect l="l" t="t" r="r" b="b"/>
              <a:pathLst>
                <a:path w="3277" h="3108" fill="none" extrusionOk="0">
                  <a:moveTo>
                    <a:pt x="3276" y="1"/>
                  </a:moveTo>
                  <a:cubicBezTo>
                    <a:pt x="3276" y="1"/>
                    <a:pt x="1463" y="1802"/>
                    <a:pt x="0" y="3107"/>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40"/>
            <p:cNvSpPr/>
            <p:nvPr/>
          </p:nvSpPr>
          <p:spPr>
            <a:xfrm>
              <a:off x="2324520" y="2000930"/>
              <a:ext cx="25791" cy="111449"/>
            </a:xfrm>
            <a:custGeom>
              <a:avLst/>
              <a:gdLst/>
              <a:ahLst/>
              <a:cxnLst/>
              <a:rect l="l" t="t" r="r" b="b"/>
              <a:pathLst>
                <a:path w="884" h="3820" fill="none" extrusionOk="0">
                  <a:moveTo>
                    <a:pt x="1" y="0"/>
                  </a:moveTo>
                  <a:lnTo>
                    <a:pt x="883" y="3820"/>
                  </a:ln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40"/>
            <p:cNvSpPr/>
            <p:nvPr/>
          </p:nvSpPr>
          <p:spPr>
            <a:xfrm>
              <a:off x="2474045" y="2326067"/>
              <a:ext cx="72325" cy="65965"/>
            </a:xfrm>
            <a:custGeom>
              <a:avLst/>
              <a:gdLst/>
              <a:ahLst/>
              <a:cxnLst/>
              <a:rect l="l" t="t" r="r" b="b"/>
              <a:pathLst>
                <a:path w="2479" h="2261" fill="none" extrusionOk="0">
                  <a:moveTo>
                    <a:pt x="2479" y="1"/>
                  </a:moveTo>
                  <a:cubicBezTo>
                    <a:pt x="1741" y="847"/>
                    <a:pt x="919" y="1608"/>
                    <a:pt x="1" y="2261"/>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40"/>
            <p:cNvSpPr/>
            <p:nvPr/>
          </p:nvSpPr>
          <p:spPr>
            <a:xfrm>
              <a:off x="2364724" y="2467133"/>
              <a:ext cx="142841" cy="104038"/>
            </a:xfrm>
            <a:custGeom>
              <a:avLst/>
              <a:gdLst/>
              <a:ahLst/>
              <a:cxnLst/>
              <a:rect l="l" t="t" r="r" b="b"/>
              <a:pathLst>
                <a:path w="4896" h="3566" fill="none" extrusionOk="0">
                  <a:moveTo>
                    <a:pt x="4896" y="0"/>
                  </a:moveTo>
                  <a:cubicBezTo>
                    <a:pt x="4896" y="0"/>
                    <a:pt x="2213" y="2551"/>
                    <a:pt x="1" y="3566"/>
                  </a:cubicBezTo>
                </a:path>
              </a:pathLst>
            </a:custGeom>
            <a:noFill/>
            <a:ln w="33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40"/>
            <p:cNvSpPr/>
            <p:nvPr/>
          </p:nvSpPr>
          <p:spPr>
            <a:xfrm>
              <a:off x="1827308" y="2616660"/>
              <a:ext cx="733518" cy="29"/>
            </a:xfrm>
            <a:custGeom>
              <a:avLst/>
              <a:gdLst/>
              <a:ahLst/>
              <a:cxnLst/>
              <a:rect l="l" t="t" r="r" b="b"/>
              <a:pathLst>
                <a:path w="25142" h="1" fill="none" extrusionOk="0">
                  <a:moveTo>
                    <a:pt x="25141" y="0"/>
                  </a:moveTo>
                  <a:lnTo>
                    <a:pt x="1" y="0"/>
                  </a:lnTo>
                </a:path>
              </a:pathLst>
            </a:custGeom>
            <a:noFill/>
            <a:ln w="3625" cap="flat" cmpd="sng">
              <a:solidFill>
                <a:srgbClr val="0000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40"/>
            <p:cNvSpPr/>
            <p:nvPr/>
          </p:nvSpPr>
          <p:spPr>
            <a:xfrm>
              <a:off x="571557" y="2161369"/>
              <a:ext cx="251109" cy="251109"/>
            </a:xfrm>
            <a:custGeom>
              <a:avLst/>
              <a:gdLst/>
              <a:ahLst/>
              <a:cxnLst/>
              <a:rect l="l" t="t" r="r" b="b"/>
              <a:pathLst>
                <a:path w="8607" h="8607" extrusionOk="0">
                  <a:moveTo>
                    <a:pt x="4293" y="2711"/>
                  </a:moveTo>
                  <a:cubicBezTo>
                    <a:pt x="5112" y="2711"/>
                    <a:pt x="5899" y="3347"/>
                    <a:pt x="5899" y="4304"/>
                  </a:cubicBezTo>
                  <a:cubicBezTo>
                    <a:pt x="5899" y="5186"/>
                    <a:pt x="5186" y="5899"/>
                    <a:pt x="4303" y="5899"/>
                  </a:cubicBezTo>
                  <a:cubicBezTo>
                    <a:pt x="2877" y="5899"/>
                    <a:pt x="2164" y="4183"/>
                    <a:pt x="3179" y="3180"/>
                  </a:cubicBezTo>
                  <a:cubicBezTo>
                    <a:pt x="3503" y="2856"/>
                    <a:pt x="3902" y="2711"/>
                    <a:pt x="4293" y="2711"/>
                  </a:cubicBezTo>
                  <a:close/>
                  <a:moveTo>
                    <a:pt x="3385" y="1"/>
                  </a:moveTo>
                  <a:lnTo>
                    <a:pt x="3445" y="1161"/>
                  </a:lnTo>
                  <a:cubicBezTo>
                    <a:pt x="3179" y="1234"/>
                    <a:pt x="2913" y="1331"/>
                    <a:pt x="2672" y="1476"/>
                  </a:cubicBezTo>
                  <a:lnTo>
                    <a:pt x="1910" y="617"/>
                  </a:lnTo>
                  <a:lnTo>
                    <a:pt x="617" y="1911"/>
                  </a:lnTo>
                  <a:lnTo>
                    <a:pt x="1475" y="2684"/>
                  </a:lnTo>
                  <a:cubicBezTo>
                    <a:pt x="1330" y="2926"/>
                    <a:pt x="1221" y="3180"/>
                    <a:pt x="1149" y="3458"/>
                  </a:cubicBezTo>
                  <a:lnTo>
                    <a:pt x="0" y="3397"/>
                  </a:lnTo>
                  <a:lnTo>
                    <a:pt x="0" y="5222"/>
                  </a:lnTo>
                  <a:lnTo>
                    <a:pt x="1149" y="5162"/>
                  </a:lnTo>
                  <a:cubicBezTo>
                    <a:pt x="1221" y="5428"/>
                    <a:pt x="1330" y="5694"/>
                    <a:pt x="1475" y="5936"/>
                  </a:cubicBezTo>
                  <a:lnTo>
                    <a:pt x="617" y="6697"/>
                  </a:lnTo>
                  <a:lnTo>
                    <a:pt x="1910" y="7990"/>
                  </a:lnTo>
                  <a:lnTo>
                    <a:pt x="2672" y="7132"/>
                  </a:lnTo>
                  <a:cubicBezTo>
                    <a:pt x="2913" y="7277"/>
                    <a:pt x="3179" y="7386"/>
                    <a:pt x="3445" y="7459"/>
                  </a:cubicBezTo>
                  <a:lnTo>
                    <a:pt x="3385" y="8607"/>
                  </a:lnTo>
                  <a:lnTo>
                    <a:pt x="5210" y="8607"/>
                  </a:lnTo>
                  <a:lnTo>
                    <a:pt x="5161" y="7459"/>
                  </a:lnTo>
                  <a:cubicBezTo>
                    <a:pt x="5427" y="7374"/>
                    <a:pt x="5681" y="7277"/>
                    <a:pt x="5935" y="7132"/>
                  </a:cubicBezTo>
                  <a:lnTo>
                    <a:pt x="6696" y="7990"/>
                  </a:lnTo>
                  <a:lnTo>
                    <a:pt x="7990" y="6697"/>
                  </a:lnTo>
                  <a:lnTo>
                    <a:pt x="7132" y="5924"/>
                  </a:lnTo>
                  <a:cubicBezTo>
                    <a:pt x="7277" y="5682"/>
                    <a:pt x="7385" y="5428"/>
                    <a:pt x="7458" y="5150"/>
                  </a:cubicBezTo>
                  <a:lnTo>
                    <a:pt x="8606" y="5222"/>
                  </a:lnTo>
                  <a:lnTo>
                    <a:pt x="8606" y="3397"/>
                  </a:lnTo>
                  <a:lnTo>
                    <a:pt x="7458" y="3458"/>
                  </a:lnTo>
                  <a:cubicBezTo>
                    <a:pt x="7385" y="3180"/>
                    <a:pt x="7277" y="2926"/>
                    <a:pt x="7132" y="2684"/>
                  </a:cubicBezTo>
                  <a:lnTo>
                    <a:pt x="7990" y="1911"/>
                  </a:lnTo>
                  <a:lnTo>
                    <a:pt x="6696" y="617"/>
                  </a:lnTo>
                  <a:lnTo>
                    <a:pt x="5923" y="1476"/>
                  </a:lnTo>
                  <a:cubicBezTo>
                    <a:pt x="5681" y="1331"/>
                    <a:pt x="5427" y="1222"/>
                    <a:pt x="5149" y="1161"/>
                  </a:cubicBezTo>
                  <a:lnTo>
                    <a:pt x="5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40"/>
            <p:cNvSpPr/>
            <p:nvPr/>
          </p:nvSpPr>
          <p:spPr>
            <a:xfrm>
              <a:off x="968288" y="1789346"/>
              <a:ext cx="286353" cy="286703"/>
            </a:xfrm>
            <a:custGeom>
              <a:avLst/>
              <a:gdLst/>
              <a:ahLst/>
              <a:cxnLst/>
              <a:rect l="l" t="t" r="r" b="b"/>
              <a:pathLst>
                <a:path w="9815" h="9827" extrusionOk="0">
                  <a:moveTo>
                    <a:pt x="4901" y="3088"/>
                  </a:moveTo>
                  <a:cubicBezTo>
                    <a:pt x="5836" y="3088"/>
                    <a:pt x="6732" y="3816"/>
                    <a:pt x="6732" y="4920"/>
                  </a:cubicBezTo>
                  <a:cubicBezTo>
                    <a:pt x="6732" y="5923"/>
                    <a:pt x="5923" y="6733"/>
                    <a:pt x="4907" y="6733"/>
                  </a:cubicBezTo>
                  <a:cubicBezTo>
                    <a:pt x="3288" y="6733"/>
                    <a:pt x="2478" y="4775"/>
                    <a:pt x="3626" y="3626"/>
                  </a:cubicBezTo>
                  <a:cubicBezTo>
                    <a:pt x="3998" y="3255"/>
                    <a:pt x="4454" y="3088"/>
                    <a:pt x="4901" y="3088"/>
                  </a:cubicBezTo>
                  <a:close/>
                  <a:moveTo>
                    <a:pt x="3868" y="0"/>
                  </a:moveTo>
                  <a:lnTo>
                    <a:pt x="3940" y="1318"/>
                  </a:lnTo>
                  <a:cubicBezTo>
                    <a:pt x="3626" y="1402"/>
                    <a:pt x="3336" y="1523"/>
                    <a:pt x="3058" y="1680"/>
                  </a:cubicBezTo>
                  <a:lnTo>
                    <a:pt x="2176" y="713"/>
                  </a:lnTo>
                  <a:lnTo>
                    <a:pt x="701" y="2188"/>
                  </a:lnTo>
                  <a:lnTo>
                    <a:pt x="1680" y="3070"/>
                  </a:lnTo>
                  <a:cubicBezTo>
                    <a:pt x="1523" y="3348"/>
                    <a:pt x="1402" y="3638"/>
                    <a:pt x="1317" y="3953"/>
                  </a:cubicBezTo>
                  <a:lnTo>
                    <a:pt x="0" y="3880"/>
                  </a:lnTo>
                  <a:lnTo>
                    <a:pt x="0" y="5959"/>
                  </a:lnTo>
                  <a:lnTo>
                    <a:pt x="1317" y="5899"/>
                  </a:lnTo>
                  <a:cubicBezTo>
                    <a:pt x="1402" y="6201"/>
                    <a:pt x="1523" y="6503"/>
                    <a:pt x="1680" y="6769"/>
                  </a:cubicBezTo>
                  <a:lnTo>
                    <a:pt x="701" y="7651"/>
                  </a:lnTo>
                  <a:lnTo>
                    <a:pt x="2176" y="9126"/>
                  </a:lnTo>
                  <a:lnTo>
                    <a:pt x="3058" y="8147"/>
                  </a:lnTo>
                  <a:cubicBezTo>
                    <a:pt x="3336" y="8304"/>
                    <a:pt x="3626" y="8437"/>
                    <a:pt x="3940" y="8509"/>
                  </a:cubicBezTo>
                  <a:lnTo>
                    <a:pt x="3868" y="9827"/>
                  </a:lnTo>
                  <a:lnTo>
                    <a:pt x="5959" y="9827"/>
                  </a:lnTo>
                  <a:lnTo>
                    <a:pt x="5886" y="8509"/>
                  </a:lnTo>
                  <a:cubicBezTo>
                    <a:pt x="6188" y="8437"/>
                    <a:pt x="6491" y="8304"/>
                    <a:pt x="6769" y="8147"/>
                  </a:cubicBezTo>
                  <a:lnTo>
                    <a:pt x="7651" y="9126"/>
                  </a:lnTo>
                  <a:lnTo>
                    <a:pt x="9126" y="7651"/>
                  </a:lnTo>
                  <a:lnTo>
                    <a:pt x="8147" y="6769"/>
                  </a:lnTo>
                  <a:cubicBezTo>
                    <a:pt x="8304" y="6503"/>
                    <a:pt x="8425" y="6201"/>
                    <a:pt x="8509" y="5899"/>
                  </a:cubicBezTo>
                  <a:lnTo>
                    <a:pt x="9815" y="5959"/>
                  </a:lnTo>
                  <a:lnTo>
                    <a:pt x="9815" y="3868"/>
                  </a:lnTo>
                  <a:lnTo>
                    <a:pt x="8509" y="3941"/>
                  </a:lnTo>
                  <a:cubicBezTo>
                    <a:pt x="8425" y="3638"/>
                    <a:pt x="8304" y="3336"/>
                    <a:pt x="8134" y="3058"/>
                  </a:cubicBezTo>
                  <a:lnTo>
                    <a:pt x="9113" y="2176"/>
                  </a:lnTo>
                  <a:lnTo>
                    <a:pt x="7639" y="701"/>
                  </a:lnTo>
                  <a:lnTo>
                    <a:pt x="6769" y="1680"/>
                  </a:lnTo>
                  <a:cubicBezTo>
                    <a:pt x="6491" y="1523"/>
                    <a:pt x="6188" y="1402"/>
                    <a:pt x="5886" y="1318"/>
                  </a:cubicBezTo>
                  <a:lnTo>
                    <a:pt x="59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40"/>
            <p:cNvSpPr/>
            <p:nvPr/>
          </p:nvSpPr>
          <p:spPr>
            <a:xfrm>
              <a:off x="694270" y="2197080"/>
              <a:ext cx="1306894" cy="396313"/>
            </a:xfrm>
            <a:custGeom>
              <a:avLst/>
              <a:gdLst/>
              <a:ahLst/>
              <a:cxnLst/>
              <a:rect l="l" t="t" r="r" b="b"/>
              <a:pathLst>
                <a:path w="44795" h="13584" extrusionOk="0">
                  <a:moveTo>
                    <a:pt x="12779" y="0"/>
                  </a:moveTo>
                  <a:cubicBezTo>
                    <a:pt x="9911" y="0"/>
                    <a:pt x="7912" y="2138"/>
                    <a:pt x="7760" y="4929"/>
                  </a:cubicBezTo>
                  <a:cubicBezTo>
                    <a:pt x="7531" y="8918"/>
                    <a:pt x="1" y="7612"/>
                    <a:pt x="980" y="13583"/>
                  </a:cubicBezTo>
                  <a:lnTo>
                    <a:pt x="44794" y="13583"/>
                  </a:lnTo>
                  <a:cubicBezTo>
                    <a:pt x="44794" y="13583"/>
                    <a:pt x="42534" y="10259"/>
                    <a:pt x="39210" y="9389"/>
                  </a:cubicBezTo>
                  <a:cubicBezTo>
                    <a:pt x="35886" y="8519"/>
                    <a:pt x="34895" y="9957"/>
                    <a:pt x="33010" y="6791"/>
                  </a:cubicBezTo>
                  <a:cubicBezTo>
                    <a:pt x="31124" y="3612"/>
                    <a:pt x="29384" y="1654"/>
                    <a:pt x="27123" y="1581"/>
                  </a:cubicBezTo>
                  <a:cubicBezTo>
                    <a:pt x="27084" y="1580"/>
                    <a:pt x="27044" y="1579"/>
                    <a:pt x="27004" y="1579"/>
                  </a:cubicBezTo>
                  <a:cubicBezTo>
                    <a:pt x="25536" y="1579"/>
                    <a:pt x="23496" y="2531"/>
                    <a:pt x="21126" y="2531"/>
                  </a:cubicBezTo>
                  <a:cubicBezTo>
                    <a:pt x="19812" y="2531"/>
                    <a:pt x="18397" y="2238"/>
                    <a:pt x="16922" y="1327"/>
                  </a:cubicBezTo>
                  <a:cubicBezTo>
                    <a:pt x="15431" y="402"/>
                    <a:pt x="14023" y="0"/>
                    <a:pt x="127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40"/>
            <p:cNvSpPr/>
            <p:nvPr/>
          </p:nvSpPr>
          <p:spPr>
            <a:xfrm>
              <a:off x="1543078" y="2357752"/>
              <a:ext cx="403782" cy="235646"/>
            </a:xfrm>
            <a:custGeom>
              <a:avLst/>
              <a:gdLst/>
              <a:ahLst/>
              <a:cxnLst/>
              <a:rect l="l" t="t" r="r" b="b"/>
              <a:pathLst>
                <a:path w="13840" h="8077" extrusionOk="0">
                  <a:moveTo>
                    <a:pt x="11955" y="1"/>
                  </a:moveTo>
                  <a:cubicBezTo>
                    <a:pt x="10382" y="1"/>
                    <a:pt x="9056" y="4002"/>
                    <a:pt x="7797" y="4777"/>
                  </a:cubicBezTo>
                  <a:cubicBezTo>
                    <a:pt x="7711" y="4829"/>
                    <a:pt x="7639" y="4853"/>
                    <a:pt x="7576" y="4853"/>
                  </a:cubicBezTo>
                  <a:cubicBezTo>
                    <a:pt x="6866" y="4853"/>
                    <a:pt x="7462" y="1777"/>
                    <a:pt x="6145" y="1777"/>
                  </a:cubicBezTo>
                  <a:cubicBezTo>
                    <a:pt x="6094" y="1777"/>
                    <a:pt x="6040" y="1782"/>
                    <a:pt x="5984" y="1791"/>
                  </a:cubicBezTo>
                  <a:cubicBezTo>
                    <a:pt x="4340" y="2069"/>
                    <a:pt x="4787" y="5321"/>
                    <a:pt x="3868" y="6263"/>
                  </a:cubicBezTo>
                  <a:cubicBezTo>
                    <a:pt x="3612" y="6523"/>
                    <a:pt x="3387" y="6619"/>
                    <a:pt x="3179" y="6619"/>
                  </a:cubicBezTo>
                  <a:cubicBezTo>
                    <a:pt x="2639" y="6619"/>
                    <a:pt x="2208" y="5974"/>
                    <a:pt x="1632" y="5852"/>
                  </a:cubicBezTo>
                  <a:cubicBezTo>
                    <a:pt x="1605" y="5847"/>
                    <a:pt x="1579" y="5844"/>
                    <a:pt x="1552" y="5844"/>
                  </a:cubicBezTo>
                  <a:cubicBezTo>
                    <a:pt x="790" y="5844"/>
                    <a:pt x="1" y="8076"/>
                    <a:pt x="1" y="8076"/>
                  </a:cubicBezTo>
                  <a:lnTo>
                    <a:pt x="13816" y="8076"/>
                  </a:lnTo>
                  <a:cubicBezTo>
                    <a:pt x="13816" y="8076"/>
                    <a:pt x="13840" y="425"/>
                    <a:pt x="12172" y="27"/>
                  </a:cubicBezTo>
                  <a:cubicBezTo>
                    <a:pt x="12099" y="9"/>
                    <a:pt x="12027" y="1"/>
                    <a:pt x="11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40"/>
            <p:cNvSpPr/>
            <p:nvPr/>
          </p:nvSpPr>
          <p:spPr>
            <a:xfrm>
              <a:off x="1028565" y="1462079"/>
              <a:ext cx="1149962" cy="1131290"/>
            </a:xfrm>
            <a:custGeom>
              <a:avLst/>
              <a:gdLst/>
              <a:ahLst/>
              <a:cxnLst/>
              <a:rect l="l" t="t" r="r" b="b"/>
              <a:pathLst>
                <a:path w="39416" h="38776" extrusionOk="0">
                  <a:moveTo>
                    <a:pt x="39416" y="1"/>
                  </a:moveTo>
                  <a:lnTo>
                    <a:pt x="32623" y="4993"/>
                  </a:lnTo>
                  <a:lnTo>
                    <a:pt x="34896" y="5694"/>
                  </a:lnTo>
                  <a:lnTo>
                    <a:pt x="29191" y="14203"/>
                  </a:lnTo>
                  <a:lnTo>
                    <a:pt x="24211" y="11737"/>
                  </a:lnTo>
                  <a:lnTo>
                    <a:pt x="17660" y="21032"/>
                  </a:lnTo>
                  <a:lnTo>
                    <a:pt x="12269" y="18349"/>
                  </a:lnTo>
                  <a:lnTo>
                    <a:pt x="1" y="38775"/>
                  </a:lnTo>
                  <a:lnTo>
                    <a:pt x="12571" y="38775"/>
                  </a:lnTo>
                  <a:lnTo>
                    <a:pt x="18965" y="26205"/>
                  </a:lnTo>
                  <a:lnTo>
                    <a:pt x="22676" y="27547"/>
                  </a:lnTo>
                  <a:lnTo>
                    <a:pt x="27015" y="17877"/>
                  </a:lnTo>
                  <a:lnTo>
                    <a:pt x="31366" y="19497"/>
                  </a:lnTo>
                  <a:lnTo>
                    <a:pt x="37047" y="6298"/>
                  </a:lnTo>
                  <a:lnTo>
                    <a:pt x="39416" y="7156"/>
                  </a:lnTo>
                  <a:lnTo>
                    <a:pt x="39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40"/>
            <p:cNvSpPr/>
            <p:nvPr/>
          </p:nvSpPr>
          <p:spPr>
            <a:xfrm>
              <a:off x="557086" y="2068210"/>
              <a:ext cx="524742" cy="526580"/>
            </a:xfrm>
            <a:custGeom>
              <a:avLst/>
              <a:gdLst/>
              <a:ahLst/>
              <a:cxnLst/>
              <a:rect l="l" t="t" r="r" b="b"/>
              <a:pathLst>
                <a:path w="17986" h="18049" extrusionOk="0">
                  <a:moveTo>
                    <a:pt x="6350" y="1"/>
                  </a:moveTo>
                  <a:cubicBezTo>
                    <a:pt x="6289" y="1"/>
                    <a:pt x="6227" y="5"/>
                    <a:pt x="6165" y="15"/>
                  </a:cubicBezTo>
                  <a:cubicBezTo>
                    <a:pt x="3059" y="511"/>
                    <a:pt x="5162" y="12332"/>
                    <a:pt x="3856" y="12404"/>
                  </a:cubicBezTo>
                  <a:cubicBezTo>
                    <a:pt x="3828" y="12406"/>
                    <a:pt x="3800" y="12406"/>
                    <a:pt x="3773" y="12406"/>
                  </a:cubicBezTo>
                  <a:cubicBezTo>
                    <a:pt x="2630" y="12406"/>
                    <a:pt x="2658" y="11032"/>
                    <a:pt x="1578" y="11032"/>
                  </a:cubicBezTo>
                  <a:cubicBezTo>
                    <a:pt x="1508" y="11032"/>
                    <a:pt x="1434" y="11038"/>
                    <a:pt x="1354" y="11050"/>
                  </a:cubicBezTo>
                  <a:cubicBezTo>
                    <a:pt x="1" y="11256"/>
                    <a:pt x="1814" y="18049"/>
                    <a:pt x="1814" y="18049"/>
                  </a:cubicBezTo>
                  <a:lnTo>
                    <a:pt x="17986" y="18000"/>
                  </a:lnTo>
                  <a:cubicBezTo>
                    <a:pt x="17753" y="9879"/>
                    <a:pt x="16748" y="7756"/>
                    <a:pt x="15617" y="7756"/>
                  </a:cubicBezTo>
                  <a:cubicBezTo>
                    <a:pt x="14575" y="7756"/>
                    <a:pt x="13428" y="9558"/>
                    <a:pt x="12680" y="10132"/>
                  </a:cubicBezTo>
                  <a:cubicBezTo>
                    <a:pt x="12605" y="10190"/>
                    <a:pt x="12528" y="10217"/>
                    <a:pt x="12452" y="10217"/>
                  </a:cubicBezTo>
                  <a:cubicBezTo>
                    <a:pt x="10970" y="10217"/>
                    <a:pt x="9187" y="1"/>
                    <a:pt x="6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40"/>
            <p:cNvSpPr/>
            <p:nvPr/>
          </p:nvSpPr>
          <p:spPr>
            <a:xfrm>
              <a:off x="736954" y="2068647"/>
              <a:ext cx="94877" cy="526142"/>
            </a:xfrm>
            <a:custGeom>
              <a:avLst/>
              <a:gdLst/>
              <a:ahLst/>
              <a:cxnLst/>
              <a:rect l="l" t="t" r="r" b="b"/>
              <a:pathLst>
                <a:path w="3252" h="18034" fill="none" extrusionOk="0">
                  <a:moveTo>
                    <a:pt x="0" y="0"/>
                  </a:moveTo>
                  <a:cubicBezTo>
                    <a:pt x="0" y="0"/>
                    <a:pt x="629" y="10455"/>
                    <a:pt x="3251" y="18034"/>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40"/>
            <p:cNvSpPr/>
            <p:nvPr/>
          </p:nvSpPr>
          <p:spPr>
            <a:xfrm>
              <a:off x="745765" y="2076029"/>
              <a:ext cx="20131" cy="92776"/>
            </a:xfrm>
            <a:custGeom>
              <a:avLst/>
              <a:gdLst/>
              <a:ahLst/>
              <a:cxnLst/>
              <a:rect l="l" t="t" r="r" b="b"/>
              <a:pathLst>
                <a:path w="690" h="3180" fill="none" extrusionOk="0">
                  <a:moveTo>
                    <a:pt x="689" y="1"/>
                  </a:moveTo>
                  <a:cubicBezTo>
                    <a:pt x="689" y="1"/>
                    <a:pt x="411" y="2068"/>
                    <a:pt x="0" y="3180"/>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40"/>
            <p:cNvSpPr/>
            <p:nvPr/>
          </p:nvSpPr>
          <p:spPr>
            <a:xfrm>
              <a:off x="688989" y="2158218"/>
              <a:ext cx="68795" cy="106168"/>
            </a:xfrm>
            <a:custGeom>
              <a:avLst/>
              <a:gdLst/>
              <a:ahLst/>
              <a:cxnLst/>
              <a:rect l="l" t="t" r="r" b="b"/>
              <a:pathLst>
                <a:path w="2358" h="3639" fill="none" extrusionOk="0">
                  <a:moveTo>
                    <a:pt x="0" y="0"/>
                  </a:moveTo>
                  <a:cubicBezTo>
                    <a:pt x="0" y="0"/>
                    <a:pt x="230" y="967"/>
                    <a:pt x="2357" y="3638"/>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40"/>
            <p:cNvSpPr/>
            <p:nvPr/>
          </p:nvSpPr>
          <p:spPr>
            <a:xfrm>
              <a:off x="796181" y="2208284"/>
              <a:ext cx="46592" cy="261671"/>
            </a:xfrm>
            <a:custGeom>
              <a:avLst/>
              <a:gdLst/>
              <a:ahLst/>
              <a:cxnLst/>
              <a:rect l="l" t="t" r="r" b="b"/>
              <a:pathLst>
                <a:path w="1597" h="8969" fill="none" extrusionOk="0">
                  <a:moveTo>
                    <a:pt x="1596" y="0"/>
                  </a:moveTo>
                  <a:cubicBezTo>
                    <a:pt x="1596" y="0"/>
                    <a:pt x="1173" y="7059"/>
                    <a:pt x="1" y="896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40"/>
            <p:cNvSpPr/>
            <p:nvPr/>
          </p:nvSpPr>
          <p:spPr>
            <a:xfrm>
              <a:off x="596590" y="2390604"/>
              <a:ext cx="126619" cy="204196"/>
            </a:xfrm>
            <a:custGeom>
              <a:avLst/>
              <a:gdLst/>
              <a:ahLst/>
              <a:cxnLst/>
              <a:rect l="l" t="t" r="r" b="b"/>
              <a:pathLst>
                <a:path w="4340" h="6999" fill="none" extrusionOk="0">
                  <a:moveTo>
                    <a:pt x="0" y="0"/>
                  </a:moveTo>
                  <a:cubicBezTo>
                    <a:pt x="0" y="0"/>
                    <a:pt x="955" y="3034"/>
                    <a:pt x="4340" y="699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40"/>
            <p:cNvSpPr/>
            <p:nvPr/>
          </p:nvSpPr>
          <p:spPr>
            <a:xfrm>
              <a:off x="683679" y="2292223"/>
              <a:ext cx="132279" cy="252860"/>
            </a:xfrm>
            <a:custGeom>
              <a:avLst/>
              <a:gdLst/>
              <a:ahLst/>
              <a:cxnLst/>
              <a:rect l="l" t="t" r="r" b="b"/>
              <a:pathLst>
                <a:path w="4534" h="8667" fill="none" extrusionOk="0">
                  <a:moveTo>
                    <a:pt x="1" y="0"/>
                  </a:moveTo>
                  <a:cubicBezTo>
                    <a:pt x="1" y="0"/>
                    <a:pt x="1258" y="4629"/>
                    <a:pt x="4533" y="8666"/>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40"/>
            <p:cNvSpPr/>
            <p:nvPr/>
          </p:nvSpPr>
          <p:spPr>
            <a:xfrm>
              <a:off x="641374" y="2418467"/>
              <a:ext cx="12020" cy="82886"/>
            </a:xfrm>
            <a:custGeom>
              <a:avLst/>
              <a:gdLst/>
              <a:ahLst/>
              <a:cxnLst/>
              <a:rect l="l" t="t" r="r" b="b"/>
              <a:pathLst>
                <a:path w="412" h="2841" fill="none" extrusionOk="0">
                  <a:moveTo>
                    <a:pt x="1" y="0"/>
                  </a:moveTo>
                  <a:cubicBezTo>
                    <a:pt x="194" y="931"/>
                    <a:pt x="339" y="1886"/>
                    <a:pt x="411" y="2841"/>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40"/>
            <p:cNvSpPr/>
            <p:nvPr/>
          </p:nvSpPr>
          <p:spPr>
            <a:xfrm>
              <a:off x="588829" y="2496746"/>
              <a:ext cx="109698" cy="67394"/>
            </a:xfrm>
            <a:custGeom>
              <a:avLst/>
              <a:gdLst/>
              <a:ahLst/>
              <a:cxnLst/>
              <a:rect l="l" t="t" r="r" b="b"/>
              <a:pathLst>
                <a:path w="3760" h="2310" fill="none" extrusionOk="0">
                  <a:moveTo>
                    <a:pt x="1" y="1"/>
                  </a:moveTo>
                  <a:cubicBezTo>
                    <a:pt x="1" y="1"/>
                    <a:pt x="1548" y="1088"/>
                    <a:pt x="3760" y="2309"/>
                  </a:cubicBezTo>
                </a:path>
              </a:pathLst>
            </a:custGeom>
            <a:noFill/>
            <a:ln w="3625" cap="flat" cmpd="sng">
              <a:solidFill>
                <a:srgbClr val="52573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40"/>
            <p:cNvSpPr/>
            <p:nvPr/>
          </p:nvSpPr>
          <p:spPr>
            <a:xfrm>
              <a:off x="596240" y="2593377"/>
              <a:ext cx="1286793" cy="29"/>
            </a:xfrm>
            <a:custGeom>
              <a:avLst/>
              <a:gdLst/>
              <a:ahLst/>
              <a:cxnLst/>
              <a:rect l="l" t="t" r="r" b="b"/>
              <a:pathLst>
                <a:path w="44106" h="1" fill="none" extrusionOk="0">
                  <a:moveTo>
                    <a:pt x="0" y="0"/>
                  </a:moveTo>
                  <a:lnTo>
                    <a:pt x="4410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40"/>
            <p:cNvSpPr/>
            <p:nvPr/>
          </p:nvSpPr>
          <p:spPr>
            <a:xfrm>
              <a:off x="813103" y="1933563"/>
              <a:ext cx="436604" cy="821335"/>
            </a:xfrm>
            <a:custGeom>
              <a:avLst/>
              <a:gdLst/>
              <a:ahLst/>
              <a:cxnLst/>
              <a:rect l="l" t="t" r="r" b="b"/>
              <a:pathLst>
                <a:path w="14965" h="28152" extrusionOk="0">
                  <a:moveTo>
                    <a:pt x="2382" y="1"/>
                  </a:moveTo>
                  <a:cubicBezTo>
                    <a:pt x="1064" y="1"/>
                    <a:pt x="1" y="1064"/>
                    <a:pt x="1" y="2382"/>
                  </a:cubicBezTo>
                  <a:lnTo>
                    <a:pt x="1" y="25782"/>
                  </a:lnTo>
                  <a:cubicBezTo>
                    <a:pt x="1" y="27100"/>
                    <a:pt x="1064" y="28151"/>
                    <a:pt x="2382" y="28151"/>
                  </a:cubicBezTo>
                  <a:lnTo>
                    <a:pt x="12595" y="28151"/>
                  </a:lnTo>
                  <a:cubicBezTo>
                    <a:pt x="13913" y="28151"/>
                    <a:pt x="14964" y="27100"/>
                    <a:pt x="14964" y="25782"/>
                  </a:cubicBezTo>
                  <a:lnTo>
                    <a:pt x="14964" y="2382"/>
                  </a:lnTo>
                  <a:cubicBezTo>
                    <a:pt x="14964" y="1064"/>
                    <a:pt x="13913" y="1"/>
                    <a:pt x="1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40"/>
            <p:cNvSpPr/>
            <p:nvPr/>
          </p:nvSpPr>
          <p:spPr>
            <a:xfrm>
              <a:off x="847326" y="1933563"/>
              <a:ext cx="436575" cy="821335"/>
            </a:xfrm>
            <a:custGeom>
              <a:avLst/>
              <a:gdLst/>
              <a:ahLst/>
              <a:cxnLst/>
              <a:rect l="l" t="t" r="r" b="b"/>
              <a:pathLst>
                <a:path w="14964" h="28152" extrusionOk="0">
                  <a:moveTo>
                    <a:pt x="2369" y="1"/>
                  </a:moveTo>
                  <a:cubicBezTo>
                    <a:pt x="1064" y="1"/>
                    <a:pt x="0" y="1064"/>
                    <a:pt x="0" y="2382"/>
                  </a:cubicBezTo>
                  <a:lnTo>
                    <a:pt x="0" y="25782"/>
                  </a:lnTo>
                  <a:cubicBezTo>
                    <a:pt x="0" y="27087"/>
                    <a:pt x="1064" y="28151"/>
                    <a:pt x="2369" y="28151"/>
                  </a:cubicBezTo>
                  <a:lnTo>
                    <a:pt x="12583" y="28151"/>
                  </a:lnTo>
                  <a:cubicBezTo>
                    <a:pt x="13900" y="28151"/>
                    <a:pt x="14964" y="27087"/>
                    <a:pt x="14964" y="25782"/>
                  </a:cubicBezTo>
                  <a:lnTo>
                    <a:pt x="14964" y="2382"/>
                  </a:lnTo>
                  <a:cubicBezTo>
                    <a:pt x="14964" y="1064"/>
                    <a:pt x="13900" y="1"/>
                    <a:pt x="12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40"/>
            <p:cNvSpPr/>
            <p:nvPr/>
          </p:nvSpPr>
          <p:spPr>
            <a:xfrm>
              <a:off x="868128" y="1954744"/>
              <a:ext cx="394971" cy="779702"/>
            </a:xfrm>
            <a:custGeom>
              <a:avLst/>
              <a:gdLst/>
              <a:ahLst/>
              <a:cxnLst/>
              <a:rect l="l" t="t" r="r" b="b"/>
              <a:pathLst>
                <a:path w="13538" h="26725" extrusionOk="0">
                  <a:moveTo>
                    <a:pt x="1656" y="0"/>
                  </a:moveTo>
                  <a:cubicBezTo>
                    <a:pt x="738" y="0"/>
                    <a:pt x="0" y="737"/>
                    <a:pt x="0" y="1656"/>
                  </a:cubicBezTo>
                  <a:lnTo>
                    <a:pt x="0" y="25056"/>
                  </a:lnTo>
                  <a:cubicBezTo>
                    <a:pt x="0" y="25975"/>
                    <a:pt x="738" y="26724"/>
                    <a:pt x="1656" y="26724"/>
                  </a:cubicBezTo>
                  <a:lnTo>
                    <a:pt x="11870" y="26724"/>
                  </a:lnTo>
                  <a:cubicBezTo>
                    <a:pt x="12788" y="26724"/>
                    <a:pt x="13538" y="25975"/>
                    <a:pt x="13538" y="25056"/>
                  </a:cubicBezTo>
                  <a:lnTo>
                    <a:pt x="13538" y="1656"/>
                  </a:lnTo>
                  <a:cubicBezTo>
                    <a:pt x="13526" y="737"/>
                    <a:pt x="12788" y="0"/>
                    <a:pt x="11870" y="0"/>
                  </a:cubicBezTo>
                  <a:lnTo>
                    <a:pt x="9501" y="0"/>
                  </a:lnTo>
                  <a:cubicBezTo>
                    <a:pt x="9368" y="0"/>
                    <a:pt x="9259" y="85"/>
                    <a:pt x="9223" y="206"/>
                  </a:cubicBezTo>
                  <a:lnTo>
                    <a:pt x="9114" y="556"/>
                  </a:lnTo>
                  <a:cubicBezTo>
                    <a:pt x="9053" y="749"/>
                    <a:pt x="8872" y="882"/>
                    <a:pt x="8667" y="882"/>
                  </a:cubicBezTo>
                  <a:lnTo>
                    <a:pt x="4871" y="882"/>
                  </a:lnTo>
                  <a:cubicBezTo>
                    <a:pt x="4666" y="882"/>
                    <a:pt x="4472" y="749"/>
                    <a:pt x="4412" y="556"/>
                  </a:cubicBezTo>
                  <a:lnTo>
                    <a:pt x="4303" y="206"/>
                  </a:lnTo>
                  <a:cubicBezTo>
                    <a:pt x="4267" y="85"/>
                    <a:pt x="4158" y="0"/>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40"/>
            <p:cNvSpPr/>
            <p:nvPr/>
          </p:nvSpPr>
          <p:spPr>
            <a:xfrm>
              <a:off x="1031395" y="1957545"/>
              <a:ext cx="68094" cy="6739"/>
            </a:xfrm>
            <a:custGeom>
              <a:avLst/>
              <a:gdLst/>
              <a:ahLst/>
              <a:cxnLst/>
              <a:rect l="l" t="t" r="r" b="b"/>
              <a:pathLst>
                <a:path w="2334" h="231" extrusionOk="0">
                  <a:moveTo>
                    <a:pt x="121" y="1"/>
                  </a:moveTo>
                  <a:cubicBezTo>
                    <a:pt x="61" y="1"/>
                    <a:pt x="1" y="49"/>
                    <a:pt x="1" y="110"/>
                  </a:cubicBezTo>
                  <a:cubicBezTo>
                    <a:pt x="1" y="170"/>
                    <a:pt x="61" y="230"/>
                    <a:pt x="121" y="230"/>
                  </a:cubicBezTo>
                  <a:lnTo>
                    <a:pt x="2225" y="230"/>
                  </a:lnTo>
                  <a:cubicBezTo>
                    <a:pt x="2285" y="230"/>
                    <a:pt x="2333" y="170"/>
                    <a:pt x="2333" y="110"/>
                  </a:cubicBezTo>
                  <a:cubicBezTo>
                    <a:pt x="2333" y="49"/>
                    <a:pt x="2285" y="1"/>
                    <a:pt x="2225" y="1"/>
                  </a:cubicBezTo>
                  <a:close/>
                </a:path>
              </a:pathLst>
            </a:custGeom>
            <a:solidFill>
              <a:srgbClr val="292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40"/>
            <p:cNvSpPr/>
            <p:nvPr/>
          </p:nvSpPr>
          <p:spPr>
            <a:xfrm>
              <a:off x="828274" y="2071798"/>
              <a:ext cx="29" cy="101937"/>
            </a:xfrm>
            <a:custGeom>
              <a:avLst/>
              <a:gdLst/>
              <a:ahLst/>
              <a:cxnLst/>
              <a:rect l="l" t="t" r="r" b="b"/>
              <a:pathLst>
                <a:path w="1" h="3494" fill="none" extrusionOk="0">
                  <a:moveTo>
                    <a:pt x="1" y="1"/>
                  </a:moveTo>
                  <a:lnTo>
                    <a:pt x="1" y="3494"/>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40"/>
            <p:cNvSpPr/>
            <p:nvPr/>
          </p:nvSpPr>
          <p:spPr>
            <a:xfrm>
              <a:off x="828274" y="2205453"/>
              <a:ext cx="29" cy="47643"/>
            </a:xfrm>
            <a:custGeom>
              <a:avLst/>
              <a:gdLst/>
              <a:ahLst/>
              <a:cxnLst/>
              <a:rect l="l" t="t" r="r" b="b"/>
              <a:pathLst>
                <a:path w="1" h="1633" fill="none" extrusionOk="0">
                  <a:moveTo>
                    <a:pt x="1" y="1"/>
                  </a:moveTo>
                  <a:lnTo>
                    <a:pt x="1" y="1633"/>
                  </a:lnTo>
                </a:path>
              </a:pathLst>
            </a:custGeom>
            <a:noFill/>
            <a:ln w="54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40"/>
            <p:cNvSpPr/>
            <p:nvPr/>
          </p:nvSpPr>
          <p:spPr>
            <a:xfrm>
              <a:off x="1781123" y="2262930"/>
              <a:ext cx="674614" cy="460586"/>
            </a:xfrm>
            <a:custGeom>
              <a:avLst/>
              <a:gdLst/>
              <a:ahLst/>
              <a:cxnLst/>
              <a:rect l="l" t="t" r="r" b="b"/>
              <a:pathLst>
                <a:path w="23123" h="15787" extrusionOk="0">
                  <a:moveTo>
                    <a:pt x="2756" y="1"/>
                  </a:moveTo>
                  <a:lnTo>
                    <a:pt x="0" y="15786"/>
                  </a:lnTo>
                  <a:lnTo>
                    <a:pt x="20366" y="15786"/>
                  </a:lnTo>
                  <a:lnTo>
                    <a:pt x="231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40"/>
            <p:cNvSpPr/>
            <p:nvPr/>
          </p:nvSpPr>
          <p:spPr>
            <a:xfrm>
              <a:off x="1804376" y="2282332"/>
              <a:ext cx="628079" cy="421783"/>
            </a:xfrm>
            <a:custGeom>
              <a:avLst/>
              <a:gdLst/>
              <a:ahLst/>
              <a:cxnLst/>
              <a:rect l="l" t="t" r="r" b="b"/>
              <a:pathLst>
                <a:path w="21528" h="14457" extrusionOk="0">
                  <a:moveTo>
                    <a:pt x="2515" y="1"/>
                  </a:moveTo>
                  <a:lnTo>
                    <a:pt x="1" y="14457"/>
                  </a:lnTo>
                  <a:lnTo>
                    <a:pt x="19013" y="14457"/>
                  </a:lnTo>
                  <a:lnTo>
                    <a:pt x="21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40"/>
            <p:cNvSpPr/>
            <p:nvPr/>
          </p:nvSpPr>
          <p:spPr>
            <a:xfrm>
              <a:off x="1387922" y="2723502"/>
              <a:ext cx="989499" cy="33172"/>
            </a:xfrm>
            <a:custGeom>
              <a:avLst/>
              <a:gdLst/>
              <a:ahLst/>
              <a:cxnLst/>
              <a:rect l="l" t="t" r="r" b="b"/>
              <a:pathLst>
                <a:path w="33916" h="1137" extrusionOk="0">
                  <a:moveTo>
                    <a:pt x="0" y="0"/>
                  </a:moveTo>
                  <a:lnTo>
                    <a:pt x="0" y="1137"/>
                  </a:lnTo>
                  <a:lnTo>
                    <a:pt x="33916" y="1137"/>
                  </a:lnTo>
                  <a:lnTo>
                    <a:pt x="33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40"/>
            <p:cNvSpPr/>
            <p:nvPr/>
          </p:nvSpPr>
          <p:spPr>
            <a:xfrm>
              <a:off x="1387922" y="2723502"/>
              <a:ext cx="454576" cy="33172"/>
            </a:xfrm>
            <a:custGeom>
              <a:avLst/>
              <a:gdLst/>
              <a:ahLst/>
              <a:cxnLst/>
              <a:rect l="l" t="t" r="r" b="b"/>
              <a:pathLst>
                <a:path w="15581" h="1137" extrusionOk="0">
                  <a:moveTo>
                    <a:pt x="0" y="0"/>
                  </a:moveTo>
                  <a:lnTo>
                    <a:pt x="0" y="1137"/>
                  </a:lnTo>
                  <a:lnTo>
                    <a:pt x="15580" y="1137"/>
                  </a:lnTo>
                  <a:lnTo>
                    <a:pt x="155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40"/>
            <p:cNvSpPr/>
            <p:nvPr/>
          </p:nvSpPr>
          <p:spPr>
            <a:xfrm>
              <a:off x="1387922" y="2723502"/>
              <a:ext cx="989499" cy="29"/>
            </a:xfrm>
            <a:custGeom>
              <a:avLst/>
              <a:gdLst/>
              <a:ahLst/>
              <a:cxnLst/>
              <a:rect l="l" t="t" r="r" b="b"/>
              <a:pathLst>
                <a:path w="33916" h="1" fill="none" extrusionOk="0">
                  <a:moveTo>
                    <a:pt x="33916" y="0"/>
                  </a:moveTo>
                  <a:lnTo>
                    <a:pt x="0" y="0"/>
                  </a:lnTo>
                </a:path>
              </a:pathLst>
            </a:custGeom>
            <a:noFill/>
            <a:ln w="36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40"/>
            <p:cNvSpPr/>
            <p:nvPr/>
          </p:nvSpPr>
          <p:spPr>
            <a:xfrm>
              <a:off x="2222259" y="2604522"/>
              <a:ext cx="61384" cy="98553"/>
            </a:xfrm>
            <a:custGeom>
              <a:avLst/>
              <a:gdLst/>
              <a:ahLst/>
              <a:cxnLst/>
              <a:rect l="l" t="t" r="r" b="b"/>
              <a:pathLst>
                <a:path w="2104" h="3378" extrusionOk="0">
                  <a:moveTo>
                    <a:pt x="920" y="0"/>
                  </a:moveTo>
                  <a:cubicBezTo>
                    <a:pt x="554" y="0"/>
                    <a:pt x="182" y="66"/>
                    <a:pt x="182" y="66"/>
                  </a:cubicBezTo>
                  <a:cubicBezTo>
                    <a:pt x="182" y="66"/>
                    <a:pt x="400" y="658"/>
                    <a:pt x="327" y="948"/>
                  </a:cubicBezTo>
                  <a:cubicBezTo>
                    <a:pt x="255" y="1238"/>
                    <a:pt x="25" y="1480"/>
                    <a:pt x="13" y="1915"/>
                  </a:cubicBezTo>
                  <a:cubicBezTo>
                    <a:pt x="1" y="2338"/>
                    <a:pt x="37" y="3099"/>
                    <a:pt x="170" y="3124"/>
                  </a:cubicBezTo>
                  <a:cubicBezTo>
                    <a:pt x="173" y="3124"/>
                    <a:pt x="176" y="3124"/>
                    <a:pt x="178" y="3124"/>
                  </a:cubicBezTo>
                  <a:cubicBezTo>
                    <a:pt x="311" y="3124"/>
                    <a:pt x="221" y="2554"/>
                    <a:pt x="339" y="2507"/>
                  </a:cubicBezTo>
                  <a:cubicBezTo>
                    <a:pt x="342" y="2506"/>
                    <a:pt x="346" y="2505"/>
                    <a:pt x="349" y="2505"/>
                  </a:cubicBezTo>
                  <a:cubicBezTo>
                    <a:pt x="481" y="2505"/>
                    <a:pt x="883" y="3377"/>
                    <a:pt x="883" y="3377"/>
                  </a:cubicBezTo>
                  <a:lnTo>
                    <a:pt x="2104" y="3377"/>
                  </a:lnTo>
                  <a:cubicBezTo>
                    <a:pt x="2104" y="3377"/>
                    <a:pt x="1681" y="730"/>
                    <a:pt x="1620" y="271"/>
                  </a:cubicBezTo>
                  <a:cubicBezTo>
                    <a:pt x="1591" y="56"/>
                    <a:pt x="1258" y="0"/>
                    <a:pt x="920"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40"/>
            <p:cNvSpPr/>
            <p:nvPr/>
          </p:nvSpPr>
          <p:spPr>
            <a:xfrm>
              <a:off x="1490183" y="2389962"/>
              <a:ext cx="128049" cy="62376"/>
            </a:xfrm>
            <a:custGeom>
              <a:avLst/>
              <a:gdLst/>
              <a:ahLst/>
              <a:cxnLst/>
              <a:rect l="l" t="t" r="r" b="b"/>
              <a:pathLst>
                <a:path w="4389" h="2138" extrusionOk="0">
                  <a:moveTo>
                    <a:pt x="1595" y="0"/>
                  </a:moveTo>
                  <a:cubicBezTo>
                    <a:pt x="1002" y="0"/>
                    <a:pt x="1" y="312"/>
                    <a:pt x="1" y="312"/>
                  </a:cubicBezTo>
                  <a:lnTo>
                    <a:pt x="2212" y="2138"/>
                  </a:lnTo>
                  <a:cubicBezTo>
                    <a:pt x="2563" y="1920"/>
                    <a:pt x="2962" y="1775"/>
                    <a:pt x="3373" y="1690"/>
                  </a:cubicBezTo>
                  <a:cubicBezTo>
                    <a:pt x="3655" y="1640"/>
                    <a:pt x="3937" y="1615"/>
                    <a:pt x="4219" y="1615"/>
                  </a:cubicBezTo>
                  <a:cubicBezTo>
                    <a:pt x="4275" y="1615"/>
                    <a:pt x="4332" y="1616"/>
                    <a:pt x="4388" y="1618"/>
                  </a:cubicBezTo>
                  <a:lnTo>
                    <a:pt x="4316" y="312"/>
                  </a:lnTo>
                  <a:cubicBezTo>
                    <a:pt x="4316" y="312"/>
                    <a:pt x="2321" y="155"/>
                    <a:pt x="1826" y="22"/>
                  </a:cubicBezTo>
                  <a:cubicBezTo>
                    <a:pt x="1761" y="7"/>
                    <a:pt x="1682" y="0"/>
                    <a:pt x="1595"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40"/>
            <p:cNvSpPr/>
            <p:nvPr/>
          </p:nvSpPr>
          <p:spPr>
            <a:xfrm>
              <a:off x="1867913" y="2066490"/>
              <a:ext cx="107138" cy="151720"/>
            </a:xfrm>
            <a:custGeom>
              <a:avLst/>
              <a:gdLst/>
              <a:ahLst/>
              <a:cxnLst/>
              <a:rect l="l" t="t" r="r" b="b"/>
              <a:pathLst>
                <a:path w="5114" h="7242" extrusionOk="0">
                  <a:moveTo>
                    <a:pt x="1422" y="0"/>
                  </a:moveTo>
                  <a:cubicBezTo>
                    <a:pt x="1224" y="0"/>
                    <a:pt x="1048" y="24"/>
                    <a:pt x="907" y="74"/>
                  </a:cubicBezTo>
                  <a:cubicBezTo>
                    <a:pt x="1" y="401"/>
                    <a:pt x="847" y="1380"/>
                    <a:pt x="847" y="1380"/>
                  </a:cubicBezTo>
                  <a:cubicBezTo>
                    <a:pt x="823" y="1887"/>
                    <a:pt x="690" y="3132"/>
                    <a:pt x="762" y="3712"/>
                  </a:cubicBezTo>
                  <a:cubicBezTo>
                    <a:pt x="838" y="4224"/>
                    <a:pt x="1091" y="4609"/>
                    <a:pt x="1574" y="4609"/>
                  </a:cubicBezTo>
                  <a:cubicBezTo>
                    <a:pt x="1627" y="4609"/>
                    <a:pt x="1683" y="4604"/>
                    <a:pt x="1741" y="4595"/>
                  </a:cubicBezTo>
                  <a:cubicBezTo>
                    <a:pt x="1751" y="4593"/>
                    <a:pt x="1761" y="4593"/>
                    <a:pt x="1771" y="4593"/>
                  </a:cubicBezTo>
                  <a:cubicBezTo>
                    <a:pt x="2363" y="4593"/>
                    <a:pt x="2877" y="7048"/>
                    <a:pt x="2877" y="7048"/>
                  </a:cubicBezTo>
                  <a:lnTo>
                    <a:pt x="4183" y="7242"/>
                  </a:lnTo>
                  <a:lnTo>
                    <a:pt x="5113" y="5815"/>
                  </a:lnTo>
                  <a:lnTo>
                    <a:pt x="4231" y="4268"/>
                  </a:lnTo>
                  <a:cubicBezTo>
                    <a:pt x="4231" y="4268"/>
                    <a:pt x="4872" y="2540"/>
                    <a:pt x="4533" y="1549"/>
                  </a:cubicBezTo>
                  <a:cubicBezTo>
                    <a:pt x="4257" y="701"/>
                    <a:pt x="2506" y="0"/>
                    <a:pt x="1422"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40"/>
            <p:cNvSpPr/>
            <p:nvPr/>
          </p:nvSpPr>
          <p:spPr>
            <a:xfrm>
              <a:off x="1899592" y="2169129"/>
              <a:ext cx="140363" cy="361478"/>
            </a:xfrm>
            <a:custGeom>
              <a:avLst/>
              <a:gdLst/>
              <a:ahLst/>
              <a:cxnLst/>
              <a:rect l="l" t="t" r="r" b="b"/>
              <a:pathLst>
                <a:path w="7012" h="12390" extrusionOk="0">
                  <a:moveTo>
                    <a:pt x="3748" y="1"/>
                  </a:moveTo>
                  <a:lnTo>
                    <a:pt x="2636" y="1173"/>
                  </a:lnTo>
                  <a:lnTo>
                    <a:pt x="2636" y="2044"/>
                  </a:lnTo>
                  <a:lnTo>
                    <a:pt x="2322" y="1367"/>
                  </a:lnTo>
                  <a:lnTo>
                    <a:pt x="835" y="774"/>
                  </a:lnTo>
                  <a:lnTo>
                    <a:pt x="774" y="1536"/>
                  </a:lnTo>
                  <a:lnTo>
                    <a:pt x="1" y="2044"/>
                  </a:lnTo>
                  <a:lnTo>
                    <a:pt x="2587" y="12390"/>
                  </a:lnTo>
                  <a:lnTo>
                    <a:pt x="7011" y="12390"/>
                  </a:lnTo>
                  <a:lnTo>
                    <a:pt x="4038" y="641"/>
                  </a:lnTo>
                  <a:lnTo>
                    <a:pt x="37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40"/>
            <p:cNvSpPr/>
            <p:nvPr/>
          </p:nvSpPr>
          <p:spPr>
            <a:xfrm>
              <a:off x="1889364" y="2530590"/>
              <a:ext cx="263450" cy="172483"/>
            </a:xfrm>
            <a:custGeom>
              <a:avLst/>
              <a:gdLst/>
              <a:ahLst/>
              <a:cxnLst/>
              <a:rect l="l" t="t" r="r" b="b"/>
              <a:pathLst>
                <a:path w="9030" h="5912" extrusionOk="0">
                  <a:moveTo>
                    <a:pt x="1693" y="1"/>
                  </a:moveTo>
                  <a:lnTo>
                    <a:pt x="1" y="5911"/>
                  </a:lnTo>
                  <a:lnTo>
                    <a:pt x="9030" y="5911"/>
                  </a:lnTo>
                  <a:lnTo>
                    <a:pt x="85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40"/>
            <p:cNvSpPr/>
            <p:nvPr/>
          </p:nvSpPr>
          <p:spPr>
            <a:xfrm>
              <a:off x="1608320" y="2213920"/>
              <a:ext cx="403792" cy="436866"/>
            </a:xfrm>
            <a:custGeom>
              <a:avLst/>
              <a:gdLst/>
              <a:ahLst/>
              <a:cxnLst/>
              <a:rect l="l" t="t" r="r" b="b"/>
              <a:pathLst>
                <a:path w="13212" h="14974" extrusionOk="0">
                  <a:moveTo>
                    <a:pt x="10008" y="1"/>
                  </a:moveTo>
                  <a:cubicBezTo>
                    <a:pt x="9211" y="25"/>
                    <a:pt x="8631" y="1004"/>
                    <a:pt x="8002" y="1753"/>
                  </a:cubicBezTo>
                  <a:cubicBezTo>
                    <a:pt x="7374" y="2515"/>
                    <a:pt x="4775" y="5500"/>
                    <a:pt x="4352" y="5730"/>
                  </a:cubicBezTo>
                  <a:cubicBezTo>
                    <a:pt x="3929" y="5960"/>
                    <a:pt x="1" y="6189"/>
                    <a:pt x="1" y="6189"/>
                  </a:cubicBezTo>
                  <a:lnTo>
                    <a:pt x="1" y="7821"/>
                  </a:lnTo>
                  <a:cubicBezTo>
                    <a:pt x="1" y="7821"/>
                    <a:pt x="3642" y="7962"/>
                    <a:pt x="4815" y="7962"/>
                  </a:cubicBezTo>
                  <a:cubicBezTo>
                    <a:pt x="4971" y="7962"/>
                    <a:pt x="5083" y="7960"/>
                    <a:pt x="5137" y="7954"/>
                  </a:cubicBezTo>
                  <a:cubicBezTo>
                    <a:pt x="5585" y="7894"/>
                    <a:pt x="8558" y="5307"/>
                    <a:pt x="8558" y="5307"/>
                  </a:cubicBezTo>
                  <a:cubicBezTo>
                    <a:pt x="8558" y="5307"/>
                    <a:pt x="10141" y="9610"/>
                    <a:pt x="10166" y="10444"/>
                  </a:cubicBezTo>
                  <a:cubicBezTo>
                    <a:pt x="10190" y="11278"/>
                    <a:pt x="9416" y="14892"/>
                    <a:pt x="10008" y="14952"/>
                  </a:cubicBezTo>
                  <a:cubicBezTo>
                    <a:pt x="10206" y="14968"/>
                    <a:pt x="10628" y="14974"/>
                    <a:pt x="11102" y="14974"/>
                  </a:cubicBezTo>
                  <a:cubicBezTo>
                    <a:pt x="12051" y="14974"/>
                    <a:pt x="13211" y="14952"/>
                    <a:pt x="13211" y="14952"/>
                  </a:cubicBezTo>
                  <a:cubicBezTo>
                    <a:pt x="13211" y="14952"/>
                    <a:pt x="13042" y="11822"/>
                    <a:pt x="12740" y="10698"/>
                  </a:cubicBezTo>
                  <a:cubicBezTo>
                    <a:pt x="12426" y="9562"/>
                    <a:pt x="10444" y="1210"/>
                    <a:pt x="100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40"/>
            <p:cNvSpPr/>
            <p:nvPr/>
          </p:nvSpPr>
          <p:spPr>
            <a:xfrm>
              <a:off x="1770532" y="2314776"/>
              <a:ext cx="87496" cy="124519"/>
            </a:xfrm>
            <a:custGeom>
              <a:avLst/>
              <a:gdLst/>
              <a:ahLst/>
              <a:cxnLst/>
              <a:rect l="l" t="t" r="r" b="b"/>
              <a:pathLst>
                <a:path w="2999" h="4268" extrusionOk="0">
                  <a:moveTo>
                    <a:pt x="2056" y="0"/>
                  </a:moveTo>
                  <a:cubicBezTo>
                    <a:pt x="2052" y="0"/>
                    <a:pt x="2047" y="0"/>
                    <a:pt x="2043" y="1"/>
                  </a:cubicBezTo>
                  <a:cubicBezTo>
                    <a:pt x="1705" y="37"/>
                    <a:pt x="1342" y="2188"/>
                    <a:pt x="907" y="2817"/>
                  </a:cubicBezTo>
                  <a:cubicBezTo>
                    <a:pt x="581" y="3276"/>
                    <a:pt x="279" y="3760"/>
                    <a:pt x="1" y="4267"/>
                  </a:cubicBezTo>
                  <a:cubicBezTo>
                    <a:pt x="955" y="3627"/>
                    <a:pt x="2998" y="1850"/>
                    <a:pt x="2998" y="1850"/>
                  </a:cubicBezTo>
                  <a:cubicBezTo>
                    <a:pt x="2795" y="1396"/>
                    <a:pt x="2392" y="0"/>
                    <a:pt x="2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40"/>
            <p:cNvSpPr/>
            <p:nvPr/>
          </p:nvSpPr>
          <p:spPr>
            <a:xfrm>
              <a:off x="1979350" y="2188030"/>
              <a:ext cx="295454" cy="456472"/>
            </a:xfrm>
            <a:custGeom>
              <a:avLst/>
              <a:gdLst/>
              <a:ahLst/>
              <a:cxnLst/>
              <a:rect l="l" t="t" r="r" b="b"/>
              <a:pathLst>
                <a:path w="9574" h="15646" extrusionOk="0">
                  <a:moveTo>
                    <a:pt x="183" y="1"/>
                  </a:moveTo>
                  <a:cubicBezTo>
                    <a:pt x="121" y="1"/>
                    <a:pt x="60" y="2"/>
                    <a:pt x="1" y="6"/>
                  </a:cubicBezTo>
                  <a:cubicBezTo>
                    <a:pt x="1" y="6"/>
                    <a:pt x="1572" y="9639"/>
                    <a:pt x="1802" y="11150"/>
                  </a:cubicBezTo>
                  <a:cubicBezTo>
                    <a:pt x="2019" y="12660"/>
                    <a:pt x="2962" y="15646"/>
                    <a:pt x="2962" y="15646"/>
                  </a:cubicBezTo>
                  <a:lnTo>
                    <a:pt x="6141" y="15646"/>
                  </a:lnTo>
                  <a:lnTo>
                    <a:pt x="5404" y="11307"/>
                  </a:lnTo>
                  <a:lnTo>
                    <a:pt x="4558" y="7258"/>
                  </a:lnTo>
                  <a:lnTo>
                    <a:pt x="6347" y="9663"/>
                  </a:lnTo>
                  <a:lnTo>
                    <a:pt x="7857" y="14703"/>
                  </a:lnTo>
                  <a:lnTo>
                    <a:pt x="9574" y="14703"/>
                  </a:lnTo>
                  <a:lnTo>
                    <a:pt x="8897" y="10920"/>
                  </a:lnTo>
                  <a:cubicBezTo>
                    <a:pt x="8679" y="9530"/>
                    <a:pt x="8232" y="8176"/>
                    <a:pt x="7579" y="6931"/>
                  </a:cubicBezTo>
                  <a:cubicBezTo>
                    <a:pt x="6455" y="4816"/>
                    <a:pt x="4703" y="1649"/>
                    <a:pt x="3990" y="1093"/>
                  </a:cubicBezTo>
                  <a:cubicBezTo>
                    <a:pt x="3538" y="746"/>
                    <a:pt x="1560" y="1"/>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40"/>
            <p:cNvSpPr/>
            <p:nvPr/>
          </p:nvSpPr>
          <p:spPr>
            <a:xfrm>
              <a:off x="2064273" y="2258408"/>
              <a:ext cx="94906" cy="296185"/>
            </a:xfrm>
            <a:custGeom>
              <a:avLst/>
              <a:gdLst/>
              <a:ahLst/>
              <a:cxnLst/>
              <a:rect l="l" t="t" r="r" b="b"/>
              <a:pathLst>
                <a:path w="3253" h="10152" extrusionOk="0">
                  <a:moveTo>
                    <a:pt x="561" y="0"/>
                  </a:moveTo>
                  <a:cubicBezTo>
                    <a:pt x="464" y="0"/>
                    <a:pt x="276" y="270"/>
                    <a:pt x="170" y="1135"/>
                  </a:cubicBezTo>
                  <a:cubicBezTo>
                    <a:pt x="1" y="2513"/>
                    <a:pt x="1" y="3746"/>
                    <a:pt x="835" y="5099"/>
                  </a:cubicBezTo>
                  <a:cubicBezTo>
                    <a:pt x="1657" y="6465"/>
                    <a:pt x="1077" y="7251"/>
                    <a:pt x="1741" y="8460"/>
                  </a:cubicBezTo>
                  <a:cubicBezTo>
                    <a:pt x="2394" y="9668"/>
                    <a:pt x="3252" y="10152"/>
                    <a:pt x="3252" y="10152"/>
                  </a:cubicBezTo>
                  <a:lnTo>
                    <a:pt x="2189" y="4834"/>
                  </a:lnTo>
                  <a:cubicBezTo>
                    <a:pt x="2189" y="4834"/>
                    <a:pt x="1113" y="3347"/>
                    <a:pt x="871" y="2513"/>
                  </a:cubicBezTo>
                  <a:cubicBezTo>
                    <a:pt x="617" y="1679"/>
                    <a:pt x="484" y="531"/>
                    <a:pt x="605" y="216"/>
                  </a:cubicBezTo>
                  <a:cubicBezTo>
                    <a:pt x="646" y="95"/>
                    <a:pt x="619" y="0"/>
                    <a:pt x="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40"/>
            <p:cNvSpPr/>
            <p:nvPr/>
          </p:nvSpPr>
          <p:spPr>
            <a:xfrm>
              <a:off x="1852724" y="2053584"/>
              <a:ext cx="126622" cy="102341"/>
            </a:xfrm>
            <a:custGeom>
              <a:avLst/>
              <a:gdLst/>
              <a:ahLst/>
              <a:cxnLst/>
              <a:rect l="l" t="t" r="r" b="b"/>
              <a:pathLst>
                <a:path w="6044" h="4885" extrusionOk="0">
                  <a:moveTo>
                    <a:pt x="1346" y="0"/>
                  </a:moveTo>
                  <a:cubicBezTo>
                    <a:pt x="973" y="0"/>
                    <a:pt x="672" y="125"/>
                    <a:pt x="484" y="533"/>
                  </a:cubicBezTo>
                  <a:cubicBezTo>
                    <a:pt x="0" y="1597"/>
                    <a:pt x="1572" y="1996"/>
                    <a:pt x="1572" y="1996"/>
                  </a:cubicBezTo>
                  <a:lnTo>
                    <a:pt x="1620" y="1452"/>
                  </a:lnTo>
                  <a:cubicBezTo>
                    <a:pt x="1926" y="1513"/>
                    <a:pt x="2237" y="1545"/>
                    <a:pt x="2550" y="1545"/>
                  </a:cubicBezTo>
                  <a:cubicBezTo>
                    <a:pt x="2731" y="1545"/>
                    <a:pt x="2913" y="1534"/>
                    <a:pt x="3095" y="1512"/>
                  </a:cubicBezTo>
                  <a:cubicBezTo>
                    <a:pt x="3166" y="1501"/>
                    <a:pt x="3232" y="1496"/>
                    <a:pt x="3292" y="1496"/>
                  </a:cubicBezTo>
                  <a:cubicBezTo>
                    <a:pt x="3838" y="1496"/>
                    <a:pt x="3970" y="1907"/>
                    <a:pt x="4013" y="2201"/>
                  </a:cubicBezTo>
                  <a:cubicBezTo>
                    <a:pt x="4050" y="2515"/>
                    <a:pt x="3904" y="2902"/>
                    <a:pt x="3989" y="2999"/>
                  </a:cubicBezTo>
                  <a:cubicBezTo>
                    <a:pt x="4002" y="3017"/>
                    <a:pt x="4015" y="3025"/>
                    <a:pt x="4027" y="3025"/>
                  </a:cubicBezTo>
                  <a:cubicBezTo>
                    <a:pt x="4080" y="3025"/>
                    <a:pt x="4121" y="2869"/>
                    <a:pt x="4170" y="2721"/>
                  </a:cubicBezTo>
                  <a:cubicBezTo>
                    <a:pt x="4215" y="2618"/>
                    <a:pt x="4348" y="2479"/>
                    <a:pt x="4493" y="2479"/>
                  </a:cubicBezTo>
                  <a:cubicBezTo>
                    <a:pt x="4585" y="2479"/>
                    <a:pt x="4682" y="2536"/>
                    <a:pt x="4763" y="2697"/>
                  </a:cubicBezTo>
                  <a:cubicBezTo>
                    <a:pt x="4968" y="3120"/>
                    <a:pt x="4448" y="3398"/>
                    <a:pt x="4460" y="3821"/>
                  </a:cubicBezTo>
                  <a:cubicBezTo>
                    <a:pt x="4460" y="4256"/>
                    <a:pt x="4968" y="4884"/>
                    <a:pt x="4968" y="4884"/>
                  </a:cubicBezTo>
                  <a:cubicBezTo>
                    <a:pt x="5585" y="3857"/>
                    <a:pt x="6044" y="2201"/>
                    <a:pt x="5669" y="1391"/>
                  </a:cubicBezTo>
                  <a:cubicBezTo>
                    <a:pt x="5307" y="569"/>
                    <a:pt x="4243" y="424"/>
                    <a:pt x="3095" y="291"/>
                  </a:cubicBezTo>
                  <a:cubicBezTo>
                    <a:pt x="2450" y="216"/>
                    <a:pt x="1836" y="0"/>
                    <a:pt x="1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40"/>
            <p:cNvSpPr/>
            <p:nvPr/>
          </p:nvSpPr>
          <p:spPr>
            <a:xfrm>
              <a:off x="759157" y="1345025"/>
              <a:ext cx="745130" cy="213357"/>
            </a:xfrm>
            <a:custGeom>
              <a:avLst/>
              <a:gdLst/>
              <a:ahLst/>
              <a:cxnLst/>
              <a:rect l="l" t="t" r="r" b="b"/>
              <a:pathLst>
                <a:path w="25540" h="7313" extrusionOk="0">
                  <a:moveTo>
                    <a:pt x="11845" y="1"/>
                  </a:moveTo>
                  <a:cubicBezTo>
                    <a:pt x="11389" y="1"/>
                    <a:pt x="10871" y="98"/>
                    <a:pt x="10274" y="326"/>
                  </a:cubicBezTo>
                  <a:cubicBezTo>
                    <a:pt x="7373" y="1426"/>
                    <a:pt x="7241" y="4085"/>
                    <a:pt x="4896" y="4617"/>
                  </a:cubicBezTo>
                  <a:cubicBezTo>
                    <a:pt x="2563" y="5149"/>
                    <a:pt x="1" y="7312"/>
                    <a:pt x="4763" y="7312"/>
                  </a:cubicBezTo>
                  <a:lnTo>
                    <a:pt x="21745" y="7312"/>
                  </a:lnTo>
                  <a:cubicBezTo>
                    <a:pt x="24428" y="7312"/>
                    <a:pt x="25540" y="6974"/>
                    <a:pt x="24150" y="6019"/>
                  </a:cubicBezTo>
                  <a:cubicBezTo>
                    <a:pt x="22772" y="5052"/>
                    <a:pt x="22349" y="5004"/>
                    <a:pt x="21890" y="4037"/>
                  </a:cubicBezTo>
                  <a:cubicBezTo>
                    <a:pt x="21487" y="3188"/>
                    <a:pt x="20617" y="2600"/>
                    <a:pt x="19405" y="2600"/>
                  </a:cubicBezTo>
                  <a:cubicBezTo>
                    <a:pt x="19237" y="2600"/>
                    <a:pt x="19062" y="2611"/>
                    <a:pt x="18880" y="2635"/>
                  </a:cubicBezTo>
                  <a:cubicBezTo>
                    <a:pt x="18117" y="2735"/>
                    <a:pt x="17480" y="2926"/>
                    <a:pt x="16884" y="2926"/>
                  </a:cubicBezTo>
                  <a:cubicBezTo>
                    <a:pt x="16329" y="2926"/>
                    <a:pt x="15808" y="2760"/>
                    <a:pt x="15254" y="2200"/>
                  </a:cubicBezTo>
                  <a:cubicBezTo>
                    <a:pt x="14362" y="1298"/>
                    <a:pt x="13514" y="1"/>
                    <a:pt x="118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40"/>
            <p:cNvSpPr/>
            <p:nvPr/>
          </p:nvSpPr>
          <p:spPr>
            <a:xfrm>
              <a:off x="1308214" y="2094205"/>
              <a:ext cx="221147" cy="171987"/>
            </a:xfrm>
            <a:custGeom>
              <a:avLst/>
              <a:gdLst/>
              <a:ahLst/>
              <a:cxnLst/>
              <a:rect l="l" t="t" r="r" b="b"/>
              <a:pathLst>
                <a:path w="7580" h="5895" extrusionOk="0">
                  <a:moveTo>
                    <a:pt x="4386" y="1"/>
                  </a:moveTo>
                  <a:cubicBezTo>
                    <a:pt x="2727" y="1"/>
                    <a:pt x="1775" y="1148"/>
                    <a:pt x="1403" y="2243"/>
                  </a:cubicBezTo>
                  <a:cubicBezTo>
                    <a:pt x="1209" y="2907"/>
                    <a:pt x="665" y="3415"/>
                    <a:pt x="1" y="3584"/>
                  </a:cubicBezTo>
                  <a:cubicBezTo>
                    <a:pt x="472" y="3645"/>
                    <a:pt x="931" y="3826"/>
                    <a:pt x="1318" y="4104"/>
                  </a:cubicBezTo>
                  <a:cubicBezTo>
                    <a:pt x="1874" y="4539"/>
                    <a:pt x="2756" y="5869"/>
                    <a:pt x="4038" y="5893"/>
                  </a:cubicBezTo>
                  <a:cubicBezTo>
                    <a:pt x="4082" y="5894"/>
                    <a:pt x="4127" y="5894"/>
                    <a:pt x="4173" y="5894"/>
                  </a:cubicBezTo>
                  <a:cubicBezTo>
                    <a:pt x="5448" y="5894"/>
                    <a:pt x="7068" y="5545"/>
                    <a:pt x="7313" y="3584"/>
                  </a:cubicBezTo>
                  <a:cubicBezTo>
                    <a:pt x="7579" y="1566"/>
                    <a:pt x="6624" y="188"/>
                    <a:pt x="4751" y="19"/>
                  </a:cubicBezTo>
                  <a:cubicBezTo>
                    <a:pt x="4626" y="6"/>
                    <a:pt x="4504" y="1"/>
                    <a:pt x="43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40"/>
            <p:cNvSpPr/>
            <p:nvPr/>
          </p:nvSpPr>
          <p:spPr>
            <a:xfrm>
              <a:off x="1396033" y="2138115"/>
              <a:ext cx="84666" cy="84666"/>
            </a:xfrm>
            <a:custGeom>
              <a:avLst/>
              <a:gdLst/>
              <a:ahLst/>
              <a:cxnLst/>
              <a:rect l="l" t="t" r="r" b="b"/>
              <a:pathLst>
                <a:path w="2902" h="2902" extrusionOk="0">
                  <a:moveTo>
                    <a:pt x="1438" y="906"/>
                  </a:moveTo>
                  <a:cubicBezTo>
                    <a:pt x="1716" y="906"/>
                    <a:pt x="1983" y="1123"/>
                    <a:pt x="1983" y="1451"/>
                  </a:cubicBezTo>
                  <a:cubicBezTo>
                    <a:pt x="1983" y="1741"/>
                    <a:pt x="1741" y="1982"/>
                    <a:pt x="1451" y="1982"/>
                  </a:cubicBezTo>
                  <a:cubicBezTo>
                    <a:pt x="967" y="1982"/>
                    <a:pt x="726" y="1402"/>
                    <a:pt x="1064" y="1064"/>
                  </a:cubicBezTo>
                  <a:cubicBezTo>
                    <a:pt x="1173" y="955"/>
                    <a:pt x="1307" y="906"/>
                    <a:pt x="1438" y="906"/>
                  </a:cubicBezTo>
                  <a:close/>
                  <a:moveTo>
                    <a:pt x="1136" y="0"/>
                  </a:moveTo>
                  <a:lnTo>
                    <a:pt x="1161" y="387"/>
                  </a:lnTo>
                  <a:cubicBezTo>
                    <a:pt x="1064" y="411"/>
                    <a:pt x="979" y="447"/>
                    <a:pt x="895" y="496"/>
                  </a:cubicBezTo>
                  <a:lnTo>
                    <a:pt x="641" y="206"/>
                  </a:lnTo>
                  <a:lnTo>
                    <a:pt x="206" y="629"/>
                  </a:lnTo>
                  <a:lnTo>
                    <a:pt x="496" y="895"/>
                  </a:lnTo>
                  <a:cubicBezTo>
                    <a:pt x="448" y="979"/>
                    <a:pt x="411" y="1064"/>
                    <a:pt x="387" y="1161"/>
                  </a:cubicBezTo>
                  <a:lnTo>
                    <a:pt x="0" y="1136"/>
                  </a:lnTo>
                  <a:lnTo>
                    <a:pt x="0" y="1753"/>
                  </a:lnTo>
                  <a:lnTo>
                    <a:pt x="387" y="1729"/>
                  </a:lnTo>
                  <a:cubicBezTo>
                    <a:pt x="411" y="1825"/>
                    <a:pt x="448" y="1910"/>
                    <a:pt x="496" y="1995"/>
                  </a:cubicBezTo>
                  <a:lnTo>
                    <a:pt x="206" y="2248"/>
                  </a:lnTo>
                  <a:lnTo>
                    <a:pt x="641" y="2683"/>
                  </a:lnTo>
                  <a:lnTo>
                    <a:pt x="907" y="2393"/>
                  </a:lnTo>
                  <a:cubicBezTo>
                    <a:pt x="991" y="2442"/>
                    <a:pt x="1076" y="2478"/>
                    <a:pt x="1161" y="2502"/>
                  </a:cubicBezTo>
                  <a:lnTo>
                    <a:pt x="1149" y="2901"/>
                  </a:lnTo>
                  <a:lnTo>
                    <a:pt x="1765" y="2901"/>
                  </a:lnTo>
                  <a:lnTo>
                    <a:pt x="1741" y="2502"/>
                  </a:lnTo>
                  <a:cubicBezTo>
                    <a:pt x="1825" y="2478"/>
                    <a:pt x="1922" y="2442"/>
                    <a:pt x="1995" y="2393"/>
                  </a:cubicBezTo>
                  <a:lnTo>
                    <a:pt x="2261" y="2683"/>
                  </a:lnTo>
                  <a:lnTo>
                    <a:pt x="2696" y="2248"/>
                  </a:lnTo>
                  <a:lnTo>
                    <a:pt x="2406" y="1995"/>
                  </a:lnTo>
                  <a:cubicBezTo>
                    <a:pt x="2454" y="1910"/>
                    <a:pt x="2490" y="1825"/>
                    <a:pt x="2514" y="1729"/>
                  </a:cubicBezTo>
                  <a:lnTo>
                    <a:pt x="2901" y="1753"/>
                  </a:lnTo>
                  <a:lnTo>
                    <a:pt x="2901" y="1136"/>
                  </a:lnTo>
                  <a:lnTo>
                    <a:pt x="2502" y="1161"/>
                  </a:lnTo>
                  <a:cubicBezTo>
                    <a:pt x="2478" y="1064"/>
                    <a:pt x="2442" y="979"/>
                    <a:pt x="2406" y="895"/>
                  </a:cubicBezTo>
                  <a:lnTo>
                    <a:pt x="2684" y="641"/>
                  </a:lnTo>
                  <a:lnTo>
                    <a:pt x="2248" y="206"/>
                  </a:lnTo>
                  <a:lnTo>
                    <a:pt x="1995" y="496"/>
                  </a:lnTo>
                  <a:cubicBezTo>
                    <a:pt x="1910" y="447"/>
                    <a:pt x="1825" y="411"/>
                    <a:pt x="1729" y="387"/>
                  </a:cubicBezTo>
                  <a:lnTo>
                    <a:pt x="1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40"/>
            <p:cNvSpPr/>
            <p:nvPr/>
          </p:nvSpPr>
          <p:spPr>
            <a:xfrm>
              <a:off x="1599504" y="1569651"/>
              <a:ext cx="134380" cy="178113"/>
            </a:xfrm>
            <a:custGeom>
              <a:avLst/>
              <a:gdLst/>
              <a:ahLst/>
              <a:cxnLst/>
              <a:rect l="l" t="t" r="r" b="b"/>
              <a:pathLst>
                <a:path w="4606" h="6105" extrusionOk="0">
                  <a:moveTo>
                    <a:pt x="0" y="0"/>
                  </a:moveTo>
                  <a:lnTo>
                    <a:pt x="0" y="6104"/>
                  </a:lnTo>
                  <a:lnTo>
                    <a:pt x="4606" y="6104"/>
                  </a:lnTo>
                  <a:lnTo>
                    <a:pt x="4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40"/>
            <p:cNvSpPr/>
            <p:nvPr/>
          </p:nvSpPr>
          <p:spPr>
            <a:xfrm>
              <a:off x="1615025" y="1601015"/>
              <a:ext cx="26112" cy="29"/>
            </a:xfrm>
            <a:custGeom>
              <a:avLst/>
              <a:gdLst/>
              <a:ahLst/>
              <a:cxnLst/>
              <a:rect l="l" t="t" r="r" b="b"/>
              <a:pathLst>
                <a:path w="895" h="1" fill="none" extrusionOk="0">
                  <a:moveTo>
                    <a:pt x="0" y="1"/>
                  </a:moveTo>
                  <a:lnTo>
                    <a:pt x="89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40"/>
            <p:cNvSpPr/>
            <p:nvPr/>
          </p:nvSpPr>
          <p:spPr>
            <a:xfrm>
              <a:off x="1615025" y="1627127"/>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40"/>
            <p:cNvSpPr/>
            <p:nvPr/>
          </p:nvSpPr>
          <p:spPr>
            <a:xfrm>
              <a:off x="1615025" y="1653561"/>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40"/>
            <p:cNvSpPr/>
            <p:nvPr/>
          </p:nvSpPr>
          <p:spPr>
            <a:xfrm>
              <a:off x="1615025" y="1679673"/>
              <a:ext cx="98757" cy="29"/>
            </a:xfrm>
            <a:custGeom>
              <a:avLst/>
              <a:gdLst/>
              <a:ahLst/>
              <a:cxnLst/>
              <a:rect l="l" t="t" r="r" b="b"/>
              <a:pathLst>
                <a:path w="3385" h="1" fill="none" extrusionOk="0">
                  <a:moveTo>
                    <a:pt x="0" y="0"/>
                  </a:moveTo>
                  <a:lnTo>
                    <a:pt x="3385" y="0"/>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40"/>
            <p:cNvSpPr/>
            <p:nvPr/>
          </p:nvSpPr>
          <p:spPr>
            <a:xfrm>
              <a:off x="1615025" y="1706107"/>
              <a:ext cx="98757" cy="29"/>
            </a:xfrm>
            <a:custGeom>
              <a:avLst/>
              <a:gdLst/>
              <a:ahLst/>
              <a:cxnLst/>
              <a:rect l="l" t="t" r="r" b="b"/>
              <a:pathLst>
                <a:path w="3385" h="1" fill="none" extrusionOk="0">
                  <a:moveTo>
                    <a:pt x="0" y="1"/>
                  </a:moveTo>
                  <a:lnTo>
                    <a:pt x="3385" y="1"/>
                  </a:lnTo>
                </a:path>
              </a:pathLst>
            </a:custGeom>
            <a:noFill/>
            <a:ln w="2725" cap="flat" cmpd="sng">
              <a:solidFill>
                <a:srgbClr val="FFA200"/>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40"/>
            <p:cNvSpPr/>
            <p:nvPr/>
          </p:nvSpPr>
          <p:spPr>
            <a:xfrm>
              <a:off x="1566360" y="1926560"/>
              <a:ext cx="263800" cy="179397"/>
            </a:xfrm>
            <a:custGeom>
              <a:avLst/>
              <a:gdLst/>
              <a:ahLst/>
              <a:cxnLst/>
              <a:rect l="l" t="t" r="r" b="b"/>
              <a:pathLst>
                <a:path w="9042" h="6149" extrusionOk="0">
                  <a:moveTo>
                    <a:pt x="3037" y="1"/>
                  </a:moveTo>
                  <a:cubicBezTo>
                    <a:pt x="1761" y="1"/>
                    <a:pt x="664" y="87"/>
                    <a:pt x="423" y="313"/>
                  </a:cubicBezTo>
                  <a:cubicBezTo>
                    <a:pt x="12" y="700"/>
                    <a:pt x="0" y="2489"/>
                    <a:pt x="0" y="3613"/>
                  </a:cubicBezTo>
                  <a:cubicBezTo>
                    <a:pt x="0" y="4725"/>
                    <a:pt x="218" y="5462"/>
                    <a:pt x="955" y="5462"/>
                  </a:cubicBezTo>
                  <a:lnTo>
                    <a:pt x="4617" y="5462"/>
                  </a:lnTo>
                  <a:cubicBezTo>
                    <a:pt x="4955" y="5462"/>
                    <a:pt x="5208" y="5456"/>
                    <a:pt x="5413" y="5456"/>
                  </a:cubicBezTo>
                  <a:cubicBezTo>
                    <a:pt x="5892" y="5456"/>
                    <a:pt x="6109" y="5491"/>
                    <a:pt x="6515" y="5728"/>
                  </a:cubicBezTo>
                  <a:cubicBezTo>
                    <a:pt x="6900" y="5956"/>
                    <a:pt x="7541" y="6149"/>
                    <a:pt x="8145" y="6149"/>
                  </a:cubicBezTo>
                  <a:cubicBezTo>
                    <a:pt x="8470" y="6149"/>
                    <a:pt x="8784" y="6093"/>
                    <a:pt x="9041" y="5958"/>
                  </a:cubicBezTo>
                  <a:cubicBezTo>
                    <a:pt x="8401" y="5897"/>
                    <a:pt x="7893" y="4798"/>
                    <a:pt x="7881" y="4254"/>
                  </a:cubicBezTo>
                  <a:cubicBezTo>
                    <a:pt x="7869" y="3311"/>
                    <a:pt x="8159" y="797"/>
                    <a:pt x="7736" y="434"/>
                  </a:cubicBezTo>
                  <a:cubicBezTo>
                    <a:pt x="7470" y="213"/>
                    <a:pt x="5035" y="1"/>
                    <a:pt x="30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40"/>
            <p:cNvSpPr/>
            <p:nvPr/>
          </p:nvSpPr>
          <p:spPr>
            <a:xfrm>
              <a:off x="1653800" y="1955445"/>
              <a:ext cx="69845" cy="107218"/>
            </a:xfrm>
            <a:custGeom>
              <a:avLst/>
              <a:gdLst/>
              <a:ahLst/>
              <a:cxnLst/>
              <a:rect l="l" t="t" r="r" b="b"/>
              <a:pathLst>
                <a:path w="2394" h="3675" extrusionOk="0">
                  <a:moveTo>
                    <a:pt x="1040" y="0"/>
                  </a:moveTo>
                  <a:cubicBezTo>
                    <a:pt x="1004" y="0"/>
                    <a:pt x="980" y="12"/>
                    <a:pt x="956" y="24"/>
                  </a:cubicBezTo>
                  <a:cubicBezTo>
                    <a:pt x="944" y="49"/>
                    <a:pt x="931" y="73"/>
                    <a:pt x="931" y="109"/>
                  </a:cubicBezTo>
                  <a:lnTo>
                    <a:pt x="931" y="387"/>
                  </a:lnTo>
                  <a:cubicBezTo>
                    <a:pt x="811" y="399"/>
                    <a:pt x="702" y="435"/>
                    <a:pt x="593" y="484"/>
                  </a:cubicBezTo>
                  <a:cubicBezTo>
                    <a:pt x="496" y="532"/>
                    <a:pt x="400" y="592"/>
                    <a:pt x="327" y="665"/>
                  </a:cubicBezTo>
                  <a:cubicBezTo>
                    <a:pt x="255" y="738"/>
                    <a:pt x="194" y="822"/>
                    <a:pt x="158" y="907"/>
                  </a:cubicBezTo>
                  <a:cubicBezTo>
                    <a:pt x="110" y="1003"/>
                    <a:pt x="85" y="1112"/>
                    <a:pt x="97" y="1209"/>
                  </a:cubicBezTo>
                  <a:cubicBezTo>
                    <a:pt x="85" y="1318"/>
                    <a:pt x="110" y="1426"/>
                    <a:pt x="146" y="1535"/>
                  </a:cubicBezTo>
                  <a:cubicBezTo>
                    <a:pt x="170" y="1620"/>
                    <a:pt x="230" y="1692"/>
                    <a:pt x="291" y="1765"/>
                  </a:cubicBezTo>
                  <a:cubicBezTo>
                    <a:pt x="363" y="1825"/>
                    <a:pt x="460" y="1886"/>
                    <a:pt x="545" y="1922"/>
                  </a:cubicBezTo>
                  <a:cubicBezTo>
                    <a:pt x="666" y="1970"/>
                    <a:pt x="786" y="2019"/>
                    <a:pt x="907" y="2043"/>
                  </a:cubicBezTo>
                  <a:cubicBezTo>
                    <a:pt x="1064" y="2079"/>
                    <a:pt x="1197" y="2115"/>
                    <a:pt x="1318" y="2140"/>
                  </a:cubicBezTo>
                  <a:cubicBezTo>
                    <a:pt x="1415" y="2152"/>
                    <a:pt x="1512" y="2188"/>
                    <a:pt x="1608" y="2212"/>
                  </a:cubicBezTo>
                  <a:cubicBezTo>
                    <a:pt x="1669" y="2236"/>
                    <a:pt x="1729" y="2273"/>
                    <a:pt x="1790" y="2309"/>
                  </a:cubicBezTo>
                  <a:cubicBezTo>
                    <a:pt x="1826" y="2357"/>
                    <a:pt x="1838" y="2406"/>
                    <a:pt x="1838" y="2466"/>
                  </a:cubicBezTo>
                  <a:cubicBezTo>
                    <a:pt x="1838" y="2514"/>
                    <a:pt x="1826" y="2575"/>
                    <a:pt x="1790" y="2611"/>
                  </a:cubicBezTo>
                  <a:cubicBezTo>
                    <a:pt x="1753" y="2659"/>
                    <a:pt x="1705" y="2696"/>
                    <a:pt x="1645" y="2720"/>
                  </a:cubicBezTo>
                  <a:cubicBezTo>
                    <a:pt x="1584" y="2756"/>
                    <a:pt x="1512" y="2768"/>
                    <a:pt x="1439" y="2780"/>
                  </a:cubicBezTo>
                  <a:cubicBezTo>
                    <a:pt x="1367" y="2792"/>
                    <a:pt x="1282" y="2804"/>
                    <a:pt x="1197" y="2804"/>
                  </a:cubicBezTo>
                  <a:cubicBezTo>
                    <a:pt x="1113" y="2804"/>
                    <a:pt x="1028" y="2792"/>
                    <a:pt x="944" y="2768"/>
                  </a:cubicBezTo>
                  <a:cubicBezTo>
                    <a:pt x="883" y="2756"/>
                    <a:pt x="823" y="2732"/>
                    <a:pt x="762" y="2708"/>
                  </a:cubicBezTo>
                  <a:cubicBezTo>
                    <a:pt x="714" y="2683"/>
                    <a:pt x="678" y="2647"/>
                    <a:pt x="653" y="2611"/>
                  </a:cubicBezTo>
                  <a:cubicBezTo>
                    <a:pt x="629" y="2575"/>
                    <a:pt x="605" y="2538"/>
                    <a:pt x="581" y="2502"/>
                  </a:cubicBezTo>
                  <a:cubicBezTo>
                    <a:pt x="569" y="2478"/>
                    <a:pt x="545" y="2454"/>
                    <a:pt x="521" y="2430"/>
                  </a:cubicBezTo>
                  <a:cubicBezTo>
                    <a:pt x="484" y="2418"/>
                    <a:pt x="448" y="2406"/>
                    <a:pt x="412" y="2406"/>
                  </a:cubicBezTo>
                  <a:lnTo>
                    <a:pt x="122" y="2406"/>
                  </a:lnTo>
                  <a:cubicBezTo>
                    <a:pt x="85" y="2406"/>
                    <a:pt x="61" y="2418"/>
                    <a:pt x="37" y="2442"/>
                  </a:cubicBezTo>
                  <a:cubicBezTo>
                    <a:pt x="13" y="2454"/>
                    <a:pt x="1" y="2490"/>
                    <a:pt x="13" y="2514"/>
                  </a:cubicBezTo>
                  <a:cubicBezTo>
                    <a:pt x="13" y="2623"/>
                    <a:pt x="37" y="2720"/>
                    <a:pt x="85" y="2804"/>
                  </a:cubicBezTo>
                  <a:cubicBezTo>
                    <a:pt x="146" y="2889"/>
                    <a:pt x="206" y="2961"/>
                    <a:pt x="291" y="3034"/>
                  </a:cubicBezTo>
                  <a:cubicBezTo>
                    <a:pt x="375" y="3094"/>
                    <a:pt x="460" y="3155"/>
                    <a:pt x="569" y="3191"/>
                  </a:cubicBezTo>
                  <a:cubicBezTo>
                    <a:pt x="678" y="3239"/>
                    <a:pt x="799" y="3276"/>
                    <a:pt x="919" y="3288"/>
                  </a:cubicBezTo>
                  <a:lnTo>
                    <a:pt x="919" y="3566"/>
                  </a:lnTo>
                  <a:cubicBezTo>
                    <a:pt x="919" y="3626"/>
                    <a:pt x="968" y="3675"/>
                    <a:pt x="1028" y="3675"/>
                  </a:cubicBezTo>
                  <a:lnTo>
                    <a:pt x="1367" y="3675"/>
                  </a:lnTo>
                  <a:cubicBezTo>
                    <a:pt x="1391" y="3675"/>
                    <a:pt x="1427" y="3663"/>
                    <a:pt x="1439" y="3650"/>
                  </a:cubicBezTo>
                  <a:cubicBezTo>
                    <a:pt x="1463" y="3626"/>
                    <a:pt x="1475" y="3602"/>
                    <a:pt x="1475" y="3566"/>
                  </a:cubicBezTo>
                  <a:lnTo>
                    <a:pt x="1475" y="3288"/>
                  </a:lnTo>
                  <a:cubicBezTo>
                    <a:pt x="1608" y="3276"/>
                    <a:pt x="1741" y="3239"/>
                    <a:pt x="1862" y="3191"/>
                  </a:cubicBezTo>
                  <a:cubicBezTo>
                    <a:pt x="1971" y="3143"/>
                    <a:pt x="2068" y="3082"/>
                    <a:pt x="2152" y="3010"/>
                  </a:cubicBezTo>
                  <a:cubicBezTo>
                    <a:pt x="2225" y="2937"/>
                    <a:pt x="2285" y="2853"/>
                    <a:pt x="2334" y="2756"/>
                  </a:cubicBezTo>
                  <a:cubicBezTo>
                    <a:pt x="2370" y="2659"/>
                    <a:pt x="2394" y="2563"/>
                    <a:pt x="2394" y="2454"/>
                  </a:cubicBezTo>
                  <a:cubicBezTo>
                    <a:pt x="2394" y="2357"/>
                    <a:pt x="2382" y="2248"/>
                    <a:pt x="2346" y="2152"/>
                  </a:cubicBezTo>
                  <a:cubicBezTo>
                    <a:pt x="2309" y="2067"/>
                    <a:pt x="2261" y="1982"/>
                    <a:pt x="2189" y="1922"/>
                  </a:cubicBezTo>
                  <a:cubicBezTo>
                    <a:pt x="2104" y="1850"/>
                    <a:pt x="2007" y="1789"/>
                    <a:pt x="1911" y="1753"/>
                  </a:cubicBezTo>
                  <a:cubicBezTo>
                    <a:pt x="1765" y="1692"/>
                    <a:pt x="1633" y="1656"/>
                    <a:pt x="1487" y="1620"/>
                  </a:cubicBezTo>
                  <a:cubicBezTo>
                    <a:pt x="1330" y="1596"/>
                    <a:pt x="1197" y="1559"/>
                    <a:pt x="1101" y="1535"/>
                  </a:cubicBezTo>
                  <a:cubicBezTo>
                    <a:pt x="1004" y="1523"/>
                    <a:pt x="919" y="1499"/>
                    <a:pt x="835" y="1463"/>
                  </a:cubicBezTo>
                  <a:cubicBezTo>
                    <a:pt x="774" y="1439"/>
                    <a:pt x="726" y="1402"/>
                    <a:pt x="690" y="1354"/>
                  </a:cubicBezTo>
                  <a:cubicBezTo>
                    <a:pt x="653" y="1318"/>
                    <a:pt x="641" y="1257"/>
                    <a:pt x="641" y="1209"/>
                  </a:cubicBezTo>
                  <a:cubicBezTo>
                    <a:pt x="641" y="1161"/>
                    <a:pt x="653" y="1112"/>
                    <a:pt x="678" y="1064"/>
                  </a:cubicBezTo>
                  <a:cubicBezTo>
                    <a:pt x="714" y="1028"/>
                    <a:pt x="750" y="991"/>
                    <a:pt x="799" y="967"/>
                  </a:cubicBezTo>
                  <a:cubicBezTo>
                    <a:pt x="847" y="931"/>
                    <a:pt x="907" y="907"/>
                    <a:pt x="968" y="895"/>
                  </a:cubicBezTo>
                  <a:cubicBezTo>
                    <a:pt x="1028" y="883"/>
                    <a:pt x="1101" y="870"/>
                    <a:pt x="1173" y="870"/>
                  </a:cubicBezTo>
                  <a:cubicBezTo>
                    <a:pt x="1294" y="870"/>
                    <a:pt x="1427" y="895"/>
                    <a:pt x="1548" y="955"/>
                  </a:cubicBezTo>
                  <a:cubicBezTo>
                    <a:pt x="1620" y="991"/>
                    <a:pt x="1681" y="1052"/>
                    <a:pt x="1729" y="1124"/>
                  </a:cubicBezTo>
                  <a:cubicBezTo>
                    <a:pt x="1753" y="1161"/>
                    <a:pt x="1778" y="1185"/>
                    <a:pt x="1802" y="1197"/>
                  </a:cubicBezTo>
                  <a:cubicBezTo>
                    <a:pt x="1819" y="1215"/>
                    <a:pt x="1844" y="1226"/>
                    <a:pt x="1874" y="1226"/>
                  </a:cubicBezTo>
                  <a:cubicBezTo>
                    <a:pt x="1885" y="1226"/>
                    <a:pt x="1898" y="1224"/>
                    <a:pt x="1911" y="1221"/>
                  </a:cubicBezTo>
                  <a:lnTo>
                    <a:pt x="2201" y="1221"/>
                  </a:lnTo>
                  <a:cubicBezTo>
                    <a:pt x="2225" y="1221"/>
                    <a:pt x="2249" y="1221"/>
                    <a:pt x="2273" y="1197"/>
                  </a:cubicBezTo>
                  <a:cubicBezTo>
                    <a:pt x="2297" y="1173"/>
                    <a:pt x="2309" y="1148"/>
                    <a:pt x="2309" y="1112"/>
                  </a:cubicBezTo>
                  <a:cubicBezTo>
                    <a:pt x="2297" y="1040"/>
                    <a:pt x="2273" y="967"/>
                    <a:pt x="2249" y="907"/>
                  </a:cubicBezTo>
                  <a:cubicBezTo>
                    <a:pt x="2201" y="822"/>
                    <a:pt x="2152" y="750"/>
                    <a:pt x="2092" y="689"/>
                  </a:cubicBezTo>
                  <a:cubicBezTo>
                    <a:pt x="2019" y="617"/>
                    <a:pt x="1935" y="556"/>
                    <a:pt x="1838" y="508"/>
                  </a:cubicBezTo>
                  <a:cubicBezTo>
                    <a:pt x="1717" y="447"/>
                    <a:pt x="1608" y="411"/>
                    <a:pt x="1475" y="399"/>
                  </a:cubicBezTo>
                  <a:lnTo>
                    <a:pt x="1487" y="109"/>
                  </a:lnTo>
                  <a:cubicBezTo>
                    <a:pt x="1487" y="73"/>
                    <a:pt x="1475" y="49"/>
                    <a:pt x="1451" y="24"/>
                  </a:cubicBezTo>
                  <a:cubicBezTo>
                    <a:pt x="1427" y="12"/>
                    <a:pt x="1403" y="0"/>
                    <a:pt x="1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40"/>
            <p:cNvSpPr/>
            <p:nvPr/>
          </p:nvSpPr>
          <p:spPr>
            <a:xfrm>
              <a:off x="910783" y="2559154"/>
              <a:ext cx="281451" cy="174962"/>
            </a:xfrm>
            <a:custGeom>
              <a:avLst/>
              <a:gdLst/>
              <a:ahLst/>
              <a:cxnLst/>
              <a:rect l="l" t="t" r="r" b="b"/>
              <a:pathLst>
                <a:path w="9647" h="5997" extrusionOk="0">
                  <a:moveTo>
                    <a:pt x="1536" y="1"/>
                  </a:moveTo>
                  <a:cubicBezTo>
                    <a:pt x="714" y="1016"/>
                    <a:pt x="267" y="2273"/>
                    <a:pt x="255" y="3579"/>
                  </a:cubicBezTo>
                  <a:cubicBezTo>
                    <a:pt x="230" y="4388"/>
                    <a:pt x="146" y="5198"/>
                    <a:pt x="1" y="5996"/>
                  </a:cubicBezTo>
                  <a:lnTo>
                    <a:pt x="9646" y="5996"/>
                  </a:lnTo>
                  <a:lnTo>
                    <a:pt x="9296" y="13"/>
                  </a:lnTo>
                  <a:lnTo>
                    <a:pt x="1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40"/>
            <p:cNvSpPr/>
            <p:nvPr/>
          </p:nvSpPr>
          <p:spPr>
            <a:xfrm>
              <a:off x="1097682" y="2559154"/>
              <a:ext cx="94556" cy="174583"/>
            </a:xfrm>
            <a:custGeom>
              <a:avLst/>
              <a:gdLst/>
              <a:ahLst/>
              <a:cxnLst/>
              <a:rect l="l" t="t" r="r" b="b"/>
              <a:pathLst>
                <a:path w="3241" h="5984" extrusionOk="0">
                  <a:moveTo>
                    <a:pt x="1657" y="1"/>
                  </a:moveTo>
                  <a:lnTo>
                    <a:pt x="1" y="5984"/>
                  </a:lnTo>
                  <a:lnTo>
                    <a:pt x="3240" y="5984"/>
                  </a:lnTo>
                  <a:lnTo>
                    <a:pt x="28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40"/>
            <p:cNvSpPr/>
            <p:nvPr/>
          </p:nvSpPr>
          <p:spPr>
            <a:xfrm>
              <a:off x="1148086" y="2055180"/>
              <a:ext cx="97943" cy="128796"/>
            </a:xfrm>
            <a:custGeom>
              <a:avLst/>
              <a:gdLst/>
              <a:ahLst/>
              <a:cxnLst/>
              <a:rect l="l" t="t" r="r" b="b"/>
              <a:pathLst>
                <a:path w="4292" h="5644" extrusionOk="0">
                  <a:moveTo>
                    <a:pt x="3047" y="0"/>
                  </a:moveTo>
                  <a:cubicBezTo>
                    <a:pt x="2069" y="0"/>
                    <a:pt x="702" y="547"/>
                    <a:pt x="509" y="1268"/>
                  </a:cubicBezTo>
                  <a:cubicBezTo>
                    <a:pt x="206" y="2404"/>
                    <a:pt x="666" y="3710"/>
                    <a:pt x="666" y="3710"/>
                  </a:cubicBezTo>
                  <a:lnTo>
                    <a:pt x="1" y="5474"/>
                  </a:lnTo>
                  <a:lnTo>
                    <a:pt x="2370" y="5644"/>
                  </a:lnTo>
                  <a:cubicBezTo>
                    <a:pt x="2455" y="5184"/>
                    <a:pt x="2551" y="4725"/>
                    <a:pt x="2684" y="4266"/>
                  </a:cubicBezTo>
                  <a:cubicBezTo>
                    <a:pt x="2748" y="4091"/>
                    <a:pt x="2845" y="4049"/>
                    <a:pt x="2967" y="4049"/>
                  </a:cubicBezTo>
                  <a:cubicBezTo>
                    <a:pt x="3084" y="4049"/>
                    <a:pt x="3224" y="4089"/>
                    <a:pt x="3375" y="4089"/>
                  </a:cubicBezTo>
                  <a:cubicBezTo>
                    <a:pt x="3425" y="4089"/>
                    <a:pt x="3477" y="4084"/>
                    <a:pt x="3530" y="4072"/>
                  </a:cubicBezTo>
                  <a:cubicBezTo>
                    <a:pt x="3905" y="3976"/>
                    <a:pt x="3905" y="2718"/>
                    <a:pt x="4062" y="2646"/>
                  </a:cubicBezTo>
                  <a:cubicBezTo>
                    <a:pt x="4231" y="2573"/>
                    <a:pt x="4292" y="2416"/>
                    <a:pt x="4123" y="2175"/>
                  </a:cubicBezTo>
                  <a:cubicBezTo>
                    <a:pt x="3941" y="1945"/>
                    <a:pt x="4050" y="579"/>
                    <a:pt x="4050" y="579"/>
                  </a:cubicBezTo>
                  <a:cubicBezTo>
                    <a:pt x="4020" y="172"/>
                    <a:pt x="3594" y="0"/>
                    <a:pt x="3047" y="0"/>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40"/>
            <p:cNvSpPr/>
            <p:nvPr/>
          </p:nvSpPr>
          <p:spPr>
            <a:xfrm>
              <a:off x="907982" y="2163703"/>
              <a:ext cx="347007" cy="407429"/>
            </a:xfrm>
            <a:custGeom>
              <a:avLst/>
              <a:gdLst/>
              <a:ahLst/>
              <a:cxnLst/>
              <a:rect l="l" t="t" r="r" b="b"/>
              <a:pathLst>
                <a:path w="11894" h="13965" extrusionOk="0">
                  <a:moveTo>
                    <a:pt x="7698" y="1"/>
                  </a:moveTo>
                  <a:cubicBezTo>
                    <a:pt x="7544" y="1"/>
                    <a:pt x="7611" y="177"/>
                    <a:pt x="7567" y="586"/>
                  </a:cubicBezTo>
                  <a:cubicBezTo>
                    <a:pt x="7530" y="1033"/>
                    <a:pt x="5463" y="3245"/>
                    <a:pt x="4521" y="5239"/>
                  </a:cubicBezTo>
                  <a:cubicBezTo>
                    <a:pt x="3590" y="7221"/>
                    <a:pt x="2889" y="10702"/>
                    <a:pt x="2309" y="11730"/>
                  </a:cubicBezTo>
                  <a:cubicBezTo>
                    <a:pt x="1729" y="12769"/>
                    <a:pt x="0" y="13954"/>
                    <a:pt x="1148" y="13954"/>
                  </a:cubicBezTo>
                  <a:cubicBezTo>
                    <a:pt x="1922" y="13954"/>
                    <a:pt x="5172" y="13965"/>
                    <a:pt x="7421" y="13965"/>
                  </a:cubicBezTo>
                  <a:cubicBezTo>
                    <a:pt x="8546" y="13965"/>
                    <a:pt x="9420" y="13962"/>
                    <a:pt x="9609" y="13954"/>
                  </a:cubicBezTo>
                  <a:cubicBezTo>
                    <a:pt x="10189" y="13930"/>
                    <a:pt x="10371" y="11125"/>
                    <a:pt x="10600" y="10001"/>
                  </a:cubicBezTo>
                  <a:cubicBezTo>
                    <a:pt x="10818" y="8865"/>
                    <a:pt x="11676" y="5191"/>
                    <a:pt x="11761" y="4127"/>
                  </a:cubicBezTo>
                  <a:cubicBezTo>
                    <a:pt x="11785" y="3305"/>
                    <a:pt x="11736" y="2471"/>
                    <a:pt x="11628" y="1661"/>
                  </a:cubicBezTo>
                  <a:lnTo>
                    <a:pt x="11857" y="755"/>
                  </a:lnTo>
                  <a:cubicBezTo>
                    <a:pt x="11894" y="658"/>
                    <a:pt x="11821" y="574"/>
                    <a:pt x="11736" y="562"/>
                  </a:cubicBezTo>
                  <a:lnTo>
                    <a:pt x="7748" y="6"/>
                  </a:lnTo>
                  <a:cubicBezTo>
                    <a:pt x="7729" y="2"/>
                    <a:pt x="7712" y="1"/>
                    <a:pt x="7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40"/>
            <p:cNvSpPr/>
            <p:nvPr/>
          </p:nvSpPr>
          <p:spPr>
            <a:xfrm>
              <a:off x="1107573" y="2272821"/>
              <a:ext cx="140361" cy="205625"/>
            </a:xfrm>
            <a:custGeom>
              <a:avLst/>
              <a:gdLst/>
              <a:ahLst/>
              <a:cxnLst/>
              <a:rect l="l" t="t" r="r" b="b"/>
              <a:pathLst>
                <a:path w="4811" h="7048" extrusionOk="0">
                  <a:moveTo>
                    <a:pt x="177" y="1"/>
                  </a:moveTo>
                  <a:cubicBezTo>
                    <a:pt x="34" y="1"/>
                    <a:pt x="1" y="260"/>
                    <a:pt x="133" y="798"/>
                  </a:cubicBezTo>
                  <a:cubicBezTo>
                    <a:pt x="363" y="1680"/>
                    <a:pt x="641" y="2478"/>
                    <a:pt x="1475" y="3010"/>
                  </a:cubicBezTo>
                  <a:cubicBezTo>
                    <a:pt x="2236" y="3481"/>
                    <a:pt x="2406" y="6322"/>
                    <a:pt x="3626" y="7047"/>
                  </a:cubicBezTo>
                  <a:cubicBezTo>
                    <a:pt x="3675" y="6745"/>
                    <a:pt x="3711" y="6479"/>
                    <a:pt x="3759" y="6261"/>
                  </a:cubicBezTo>
                  <a:cubicBezTo>
                    <a:pt x="3941" y="5343"/>
                    <a:pt x="4545" y="2708"/>
                    <a:pt x="4799" y="1209"/>
                  </a:cubicBezTo>
                  <a:cubicBezTo>
                    <a:pt x="4811" y="1197"/>
                    <a:pt x="919" y="750"/>
                    <a:pt x="568" y="315"/>
                  </a:cubicBezTo>
                  <a:cubicBezTo>
                    <a:pt x="403" y="107"/>
                    <a:pt x="268" y="1"/>
                    <a:pt x="1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40"/>
            <p:cNvSpPr/>
            <p:nvPr/>
          </p:nvSpPr>
          <p:spPr>
            <a:xfrm>
              <a:off x="1196092" y="2314776"/>
              <a:ext cx="380150" cy="140478"/>
            </a:xfrm>
            <a:custGeom>
              <a:avLst/>
              <a:gdLst/>
              <a:ahLst/>
              <a:cxnLst/>
              <a:rect l="l" t="t" r="r" b="b"/>
              <a:pathLst>
                <a:path w="13030" h="4815" extrusionOk="0">
                  <a:moveTo>
                    <a:pt x="2599" y="1"/>
                  </a:moveTo>
                  <a:lnTo>
                    <a:pt x="0" y="919"/>
                  </a:lnTo>
                  <a:cubicBezTo>
                    <a:pt x="326" y="1209"/>
                    <a:pt x="2357" y="3421"/>
                    <a:pt x="3662" y="3808"/>
                  </a:cubicBezTo>
                  <a:cubicBezTo>
                    <a:pt x="4201" y="3974"/>
                    <a:pt x="5845" y="4009"/>
                    <a:pt x="7236" y="4009"/>
                  </a:cubicBezTo>
                  <a:cubicBezTo>
                    <a:pt x="8280" y="4009"/>
                    <a:pt x="9181" y="3989"/>
                    <a:pt x="9367" y="3989"/>
                  </a:cubicBezTo>
                  <a:cubicBezTo>
                    <a:pt x="9815" y="3989"/>
                    <a:pt x="10213" y="4340"/>
                    <a:pt x="10709" y="4606"/>
                  </a:cubicBezTo>
                  <a:cubicBezTo>
                    <a:pt x="10956" y="4742"/>
                    <a:pt x="11301" y="4814"/>
                    <a:pt x="11645" y="4814"/>
                  </a:cubicBezTo>
                  <a:cubicBezTo>
                    <a:pt x="11975" y="4814"/>
                    <a:pt x="12304" y="4748"/>
                    <a:pt x="12546" y="4606"/>
                  </a:cubicBezTo>
                  <a:cubicBezTo>
                    <a:pt x="13030" y="4316"/>
                    <a:pt x="12075" y="3506"/>
                    <a:pt x="11712" y="3337"/>
                  </a:cubicBezTo>
                  <a:cubicBezTo>
                    <a:pt x="11350" y="3155"/>
                    <a:pt x="10431" y="2587"/>
                    <a:pt x="10020" y="2587"/>
                  </a:cubicBezTo>
                  <a:cubicBezTo>
                    <a:pt x="9621" y="2587"/>
                    <a:pt x="4968" y="2213"/>
                    <a:pt x="4496" y="2080"/>
                  </a:cubicBezTo>
                  <a:cubicBezTo>
                    <a:pt x="4037" y="1935"/>
                    <a:pt x="2599" y="1"/>
                    <a:pt x="2599" y="1"/>
                  </a:cubicBezTo>
                  <a:close/>
                </a:path>
              </a:pathLst>
            </a:custGeom>
            <a:solidFill>
              <a:srgbClr val="F594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40"/>
            <p:cNvSpPr/>
            <p:nvPr/>
          </p:nvSpPr>
          <p:spPr>
            <a:xfrm>
              <a:off x="1475361" y="2427220"/>
              <a:ext cx="56454" cy="32530"/>
            </a:xfrm>
            <a:custGeom>
              <a:avLst/>
              <a:gdLst/>
              <a:ahLst/>
              <a:cxnLst/>
              <a:rect l="l" t="t" r="r" b="b"/>
              <a:pathLst>
                <a:path w="1935" h="1115" extrusionOk="0">
                  <a:moveTo>
                    <a:pt x="253" y="0"/>
                  </a:moveTo>
                  <a:cubicBezTo>
                    <a:pt x="40" y="0"/>
                    <a:pt x="67" y="237"/>
                    <a:pt x="37" y="474"/>
                  </a:cubicBezTo>
                  <a:cubicBezTo>
                    <a:pt x="1" y="764"/>
                    <a:pt x="1077" y="1114"/>
                    <a:pt x="1330" y="1114"/>
                  </a:cubicBezTo>
                  <a:cubicBezTo>
                    <a:pt x="1596" y="1114"/>
                    <a:pt x="1935" y="728"/>
                    <a:pt x="1608" y="643"/>
                  </a:cubicBezTo>
                  <a:cubicBezTo>
                    <a:pt x="1282" y="546"/>
                    <a:pt x="859" y="196"/>
                    <a:pt x="436" y="39"/>
                  </a:cubicBezTo>
                  <a:cubicBezTo>
                    <a:pt x="361" y="12"/>
                    <a:pt x="301" y="0"/>
                    <a:pt x="253"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40"/>
            <p:cNvSpPr/>
            <p:nvPr/>
          </p:nvSpPr>
          <p:spPr>
            <a:xfrm>
              <a:off x="1466113" y="2389583"/>
              <a:ext cx="84403" cy="16922"/>
            </a:xfrm>
            <a:custGeom>
              <a:avLst/>
              <a:gdLst/>
              <a:ahLst/>
              <a:cxnLst/>
              <a:rect l="l" t="t" r="r" b="b"/>
              <a:pathLst>
                <a:path w="2893" h="580" extrusionOk="0">
                  <a:moveTo>
                    <a:pt x="2284" y="0"/>
                  </a:moveTo>
                  <a:cubicBezTo>
                    <a:pt x="1685" y="0"/>
                    <a:pt x="306" y="253"/>
                    <a:pt x="306" y="253"/>
                  </a:cubicBezTo>
                  <a:cubicBezTo>
                    <a:pt x="0" y="406"/>
                    <a:pt x="400" y="580"/>
                    <a:pt x="1037" y="580"/>
                  </a:cubicBezTo>
                  <a:cubicBezTo>
                    <a:pt x="1357" y="580"/>
                    <a:pt x="1738" y="536"/>
                    <a:pt x="2119" y="422"/>
                  </a:cubicBezTo>
                  <a:cubicBezTo>
                    <a:pt x="2602" y="265"/>
                    <a:pt x="2892" y="84"/>
                    <a:pt x="2457" y="11"/>
                  </a:cubicBezTo>
                  <a:cubicBezTo>
                    <a:pt x="2412" y="4"/>
                    <a:pt x="2353" y="0"/>
                    <a:pt x="2284" y="0"/>
                  </a:cubicBezTo>
                  <a:close/>
                </a:path>
              </a:pathLst>
            </a:custGeom>
            <a:solidFill>
              <a:srgbClr val="F9B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40"/>
            <p:cNvSpPr/>
            <p:nvPr/>
          </p:nvSpPr>
          <p:spPr>
            <a:xfrm>
              <a:off x="1137885" y="2025352"/>
              <a:ext cx="141256" cy="127222"/>
            </a:xfrm>
            <a:custGeom>
              <a:avLst/>
              <a:gdLst/>
              <a:ahLst/>
              <a:cxnLst/>
              <a:rect l="l" t="t" r="r" b="b"/>
              <a:pathLst>
                <a:path w="6190" h="5575" extrusionOk="0">
                  <a:moveTo>
                    <a:pt x="5228" y="1"/>
                  </a:moveTo>
                  <a:cubicBezTo>
                    <a:pt x="4868" y="1"/>
                    <a:pt x="4426" y="257"/>
                    <a:pt x="3748" y="257"/>
                  </a:cubicBezTo>
                  <a:cubicBezTo>
                    <a:pt x="3660" y="257"/>
                    <a:pt x="3567" y="252"/>
                    <a:pt x="3470" y="242"/>
                  </a:cubicBezTo>
                  <a:cubicBezTo>
                    <a:pt x="3322" y="226"/>
                    <a:pt x="3188" y="218"/>
                    <a:pt x="3067" y="218"/>
                  </a:cubicBezTo>
                  <a:cubicBezTo>
                    <a:pt x="2221" y="218"/>
                    <a:pt x="1994" y="597"/>
                    <a:pt x="1729" y="968"/>
                  </a:cubicBezTo>
                  <a:cubicBezTo>
                    <a:pt x="1427" y="1391"/>
                    <a:pt x="545" y="1088"/>
                    <a:pt x="279" y="2225"/>
                  </a:cubicBezTo>
                  <a:cubicBezTo>
                    <a:pt x="1" y="3361"/>
                    <a:pt x="424" y="3965"/>
                    <a:pt x="750" y="4473"/>
                  </a:cubicBezTo>
                  <a:cubicBezTo>
                    <a:pt x="1076" y="4968"/>
                    <a:pt x="726" y="5524"/>
                    <a:pt x="1004" y="5573"/>
                  </a:cubicBezTo>
                  <a:cubicBezTo>
                    <a:pt x="1011" y="5574"/>
                    <a:pt x="1017" y="5574"/>
                    <a:pt x="1024" y="5574"/>
                  </a:cubicBezTo>
                  <a:cubicBezTo>
                    <a:pt x="1300" y="5574"/>
                    <a:pt x="1659" y="4636"/>
                    <a:pt x="1741" y="4388"/>
                  </a:cubicBezTo>
                  <a:cubicBezTo>
                    <a:pt x="1838" y="4146"/>
                    <a:pt x="1330" y="3760"/>
                    <a:pt x="1463" y="3312"/>
                  </a:cubicBezTo>
                  <a:cubicBezTo>
                    <a:pt x="1504" y="3159"/>
                    <a:pt x="1580" y="3108"/>
                    <a:pt x="1664" y="3108"/>
                  </a:cubicBezTo>
                  <a:cubicBezTo>
                    <a:pt x="1833" y="3108"/>
                    <a:pt x="2031" y="3312"/>
                    <a:pt x="2031" y="3312"/>
                  </a:cubicBezTo>
                  <a:cubicBezTo>
                    <a:pt x="2370" y="3288"/>
                    <a:pt x="2817" y="2551"/>
                    <a:pt x="3083" y="2249"/>
                  </a:cubicBezTo>
                  <a:cubicBezTo>
                    <a:pt x="3168" y="2152"/>
                    <a:pt x="3252" y="2126"/>
                    <a:pt x="3367" y="2126"/>
                  </a:cubicBezTo>
                  <a:cubicBezTo>
                    <a:pt x="3504" y="2126"/>
                    <a:pt x="3686" y="2163"/>
                    <a:pt x="3968" y="2163"/>
                  </a:cubicBezTo>
                  <a:cubicBezTo>
                    <a:pt x="4192" y="2163"/>
                    <a:pt x="4480" y="2139"/>
                    <a:pt x="4860" y="2055"/>
                  </a:cubicBezTo>
                  <a:cubicBezTo>
                    <a:pt x="6117" y="1777"/>
                    <a:pt x="6189" y="762"/>
                    <a:pt x="5694" y="218"/>
                  </a:cubicBezTo>
                  <a:cubicBezTo>
                    <a:pt x="5546" y="56"/>
                    <a:pt x="5396" y="1"/>
                    <a:pt x="5228" y="1"/>
                  </a:cubicBezTo>
                  <a:close/>
                </a:path>
              </a:pathLst>
            </a:custGeom>
            <a:solidFill>
              <a:srgbClr val="995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40"/>
            <p:cNvSpPr/>
            <p:nvPr/>
          </p:nvSpPr>
          <p:spPr>
            <a:xfrm>
              <a:off x="1098032" y="2203965"/>
              <a:ext cx="182344" cy="151039"/>
            </a:xfrm>
            <a:custGeom>
              <a:avLst/>
              <a:gdLst/>
              <a:ahLst/>
              <a:cxnLst/>
              <a:rect l="l" t="t" r="r" b="b"/>
              <a:pathLst>
                <a:path w="6250" h="5177" extrusionOk="0">
                  <a:moveTo>
                    <a:pt x="2314" y="0"/>
                  </a:moveTo>
                  <a:cubicBezTo>
                    <a:pt x="2248" y="0"/>
                    <a:pt x="2181" y="5"/>
                    <a:pt x="2116" y="16"/>
                  </a:cubicBezTo>
                  <a:cubicBezTo>
                    <a:pt x="1367" y="148"/>
                    <a:pt x="1" y="1526"/>
                    <a:pt x="617" y="2348"/>
                  </a:cubicBezTo>
                  <a:lnTo>
                    <a:pt x="3083" y="5177"/>
                  </a:lnTo>
                  <a:lnTo>
                    <a:pt x="6250" y="3956"/>
                  </a:lnTo>
                  <a:cubicBezTo>
                    <a:pt x="6250" y="3956"/>
                    <a:pt x="4763" y="1720"/>
                    <a:pt x="4256" y="1115"/>
                  </a:cubicBezTo>
                  <a:cubicBezTo>
                    <a:pt x="3802" y="563"/>
                    <a:pt x="3026" y="0"/>
                    <a:pt x="2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40"/>
            <p:cNvSpPr/>
            <p:nvPr/>
          </p:nvSpPr>
          <p:spPr>
            <a:xfrm>
              <a:off x="1207354" y="2222025"/>
              <a:ext cx="44113" cy="54703"/>
            </a:xfrm>
            <a:custGeom>
              <a:avLst/>
              <a:gdLst/>
              <a:ahLst/>
              <a:cxnLst/>
              <a:rect l="l" t="t" r="r" b="b"/>
              <a:pathLst>
                <a:path w="1512" h="1875" fill="none" extrusionOk="0">
                  <a:moveTo>
                    <a:pt x="1" y="1"/>
                  </a:moveTo>
                  <a:cubicBezTo>
                    <a:pt x="1" y="1"/>
                    <a:pt x="690" y="484"/>
                    <a:pt x="1512" y="1874"/>
                  </a:cubicBezTo>
                </a:path>
              </a:pathLst>
            </a:custGeom>
            <a:noFill/>
            <a:ln w="39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40"/>
            <p:cNvSpPr/>
            <p:nvPr/>
          </p:nvSpPr>
          <p:spPr>
            <a:xfrm>
              <a:off x="762337" y="2754895"/>
              <a:ext cx="522612" cy="29"/>
            </a:xfrm>
            <a:custGeom>
              <a:avLst/>
              <a:gdLst/>
              <a:ahLst/>
              <a:cxnLst/>
              <a:rect l="l" t="t" r="r" b="b"/>
              <a:pathLst>
                <a:path w="17913" h="1" fill="none" extrusionOk="0">
                  <a:moveTo>
                    <a:pt x="0" y="0"/>
                  </a:moveTo>
                  <a:lnTo>
                    <a:pt x="17913"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40"/>
            <p:cNvSpPr/>
            <p:nvPr/>
          </p:nvSpPr>
          <p:spPr>
            <a:xfrm>
              <a:off x="1372050" y="2754895"/>
              <a:ext cx="1088957" cy="29"/>
            </a:xfrm>
            <a:custGeom>
              <a:avLst/>
              <a:gdLst/>
              <a:ahLst/>
              <a:cxnLst/>
              <a:rect l="l" t="t" r="r" b="b"/>
              <a:pathLst>
                <a:path w="37325" h="1" fill="none" extrusionOk="0">
                  <a:moveTo>
                    <a:pt x="0" y="0"/>
                  </a:moveTo>
                  <a:lnTo>
                    <a:pt x="37325" y="0"/>
                  </a:lnTo>
                </a:path>
              </a:pathLst>
            </a:custGeom>
            <a:noFill/>
            <a:ln w="3925" cap="flat" cmpd="sng">
              <a:solidFill>
                <a:srgbClr val="292E4A"/>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6" name="Google Shape;4116;p140"/>
          <p:cNvGrpSpPr/>
          <p:nvPr/>
        </p:nvGrpSpPr>
        <p:grpSpPr>
          <a:xfrm>
            <a:off x="5163930" y="1558514"/>
            <a:ext cx="3267105" cy="2146629"/>
            <a:chOff x="5413675" y="3048774"/>
            <a:chExt cx="2100627" cy="1380202"/>
          </a:xfrm>
        </p:grpSpPr>
        <p:sp>
          <p:nvSpPr>
            <p:cNvPr id="4117" name="Google Shape;4117;p140"/>
            <p:cNvSpPr/>
            <p:nvPr/>
          </p:nvSpPr>
          <p:spPr>
            <a:xfrm>
              <a:off x="5473486" y="4269479"/>
              <a:ext cx="1935912" cy="159498"/>
            </a:xfrm>
            <a:custGeom>
              <a:avLst/>
              <a:gdLst/>
              <a:ahLst/>
              <a:cxnLst/>
              <a:rect l="l" t="t" r="r" b="b"/>
              <a:pathLst>
                <a:path w="113377" h="9341" extrusionOk="0">
                  <a:moveTo>
                    <a:pt x="0" y="1"/>
                  </a:moveTo>
                  <a:cubicBezTo>
                    <a:pt x="0" y="178"/>
                    <a:pt x="143" y="316"/>
                    <a:pt x="318" y="316"/>
                  </a:cubicBezTo>
                  <a:cubicBezTo>
                    <a:pt x="326" y="316"/>
                    <a:pt x="335" y="316"/>
                    <a:pt x="343" y="315"/>
                  </a:cubicBezTo>
                  <a:cubicBezTo>
                    <a:pt x="1620" y="195"/>
                    <a:pt x="2899" y="134"/>
                    <a:pt x="4176" y="134"/>
                  </a:cubicBezTo>
                  <a:cubicBezTo>
                    <a:pt x="7277" y="134"/>
                    <a:pt x="10370" y="489"/>
                    <a:pt x="13398" y="1188"/>
                  </a:cubicBezTo>
                  <a:cubicBezTo>
                    <a:pt x="13870" y="1288"/>
                    <a:pt x="14213" y="1702"/>
                    <a:pt x="14242" y="2189"/>
                  </a:cubicBezTo>
                  <a:cubicBezTo>
                    <a:pt x="14242" y="2718"/>
                    <a:pt x="13799" y="2918"/>
                    <a:pt x="13413" y="3075"/>
                  </a:cubicBezTo>
                  <a:lnTo>
                    <a:pt x="11268" y="3947"/>
                  </a:lnTo>
                  <a:cubicBezTo>
                    <a:pt x="10438" y="4276"/>
                    <a:pt x="10596" y="5492"/>
                    <a:pt x="11482" y="5606"/>
                  </a:cubicBezTo>
                  <a:lnTo>
                    <a:pt x="11497" y="5606"/>
                  </a:lnTo>
                  <a:cubicBezTo>
                    <a:pt x="12767" y="5771"/>
                    <a:pt x="14041" y="5838"/>
                    <a:pt x="15317" y="5838"/>
                  </a:cubicBezTo>
                  <a:cubicBezTo>
                    <a:pt x="21037" y="5838"/>
                    <a:pt x="26809" y="4486"/>
                    <a:pt x="32507" y="4486"/>
                  </a:cubicBezTo>
                  <a:cubicBezTo>
                    <a:pt x="33485" y="4486"/>
                    <a:pt x="34460" y="4526"/>
                    <a:pt x="35433" y="4619"/>
                  </a:cubicBezTo>
                  <a:cubicBezTo>
                    <a:pt x="36162" y="4691"/>
                    <a:pt x="36477" y="5592"/>
                    <a:pt x="35933" y="6092"/>
                  </a:cubicBezTo>
                  <a:lnTo>
                    <a:pt x="35919" y="6121"/>
                  </a:lnTo>
                  <a:cubicBezTo>
                    <a:pt x="35476" y="6535"/>
                    <a:pt x="35590" y="7265"/>
                    <a:pt x="36134" y="7522"/>
                  </a:cubicBezTo>
                  <a:cubicBezTo>
                    <a:pt x="37964" y="8380"/>
                    <a:pt x="40123" y="8494"/>
                    <a:pt x="42168" y="8595"/>
                  </a:cubicBezTo>
                  <a:cubicBezTo>
                    <a:pt x="50497" y="8964"/>
                    <a:pt x="58833" y="9341"/>
                    <a:pt x="67162" y="9341"/>
                  </a:cubicBezTo>
                  <a:cubicBezTo>
                    <a:pt x="71072" y="9341"/>
                    <a:pt x="74981" y="9258"/>
                    <a:pt x="78887" y="9052"/>
                  </a:cubicBezTo>
                  <a:cubicBezTo>
                    <a:pt x="79645" y="9023"/>
                    <a:pt x="80389" y="8880"/>
                    <a:pt x="81090" y="8595"/>
                  </a:cubicBezTo>
                  <a:cubicBezTo>
                    <a:pt x="81919" y="8208"/>
                    <a:pt x="82005" y="7065"/>
                    <a:pt x="81247" y="6564"/>
                  </a:cubicBezTo>
                  <a:lnTo>
                    <a:pt x="81218" y="6535"/>
                  </a:lnTo>
                  <a:cubicBezTo>
                    <a:pt x="80260" y="5906"/>
                    <a:pt x="80703" y="4419"/>
                    <a:pt x="81847" y="4391"/>
                  </a:cubicBezTo>
                  <a:lnTo>
                    <a:pt x="93344" y="4148"/>
                  </a:lnTo>
                  <a:cubicBezTo>
                    <a:pt x="94445" y="4119"/>
                    <a:pt x="95789" y="3962"/>
                    <a:pt x="96232" y="2946"/>
                  </a:cubicBezTo>
                  <a:cubicBezTo>
                    <a:pt x="96461" y="2432"/>
                    <a:pt x="96389" y="1803"/>
                    <a:pt x="96647" y="1302"/>
                  </a:cubicBezTo>
                  <a:cubicBezTo>
                    <a:pt x="97090" y="458"/>
                    <a:pt x="98220" y="330"/>
                    <a:pt x="99163" y="315"/>
                  </a:cubicBezTo>
                  <a:lnTo>
                    <a:pt x="113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40"/>
            <p:cNvSpPr/>
            <p:nvPr/>
          </p:nvSpPr>
          <p:spPr>
            <a:xfrm>
              <a:off x="5616790" y="3938512"/>
              <a:ext cx="133817" cy="305591"/>
            </a:xfrm>
            <a:custGeom>
              <a:avLst/>
              <a:gdLst/>
              <a:ahLst/>
              <a:cxnLst/>
              <a:rect l="l" t="t" r="r" b="b"/>
              <a:pathLst>
                <a:path w="7837" h="17897" extrusionOk="0">
                  <a:moveTo>
                    <a:pt x="2883" y="0"/>
                  </a:moveTo>
                  <a:cubicBezTo>
                    <a:pt x="2843" y="0"/>
                    <a:pt x="2801" y="3"/>
                    <a:pt x="2760" y="10"/>
                  </a:cubicBezTo>
                  <a:cubicBezTo>
                    <a:pt x="2489" y="110"/>
                    <a:pt x="2289" y="324"/>
                    <a:pt x="2188" y="582"/>
                  </a:cubicBezTo>
                  <a:cubicBezTo>
                    <a:pt x="1945" y="1168"/>
                    <a:pt x="2045" y="1854"/>
                    <a:pt x="2274" y="2426"/>
                  </a:cubicBezTo>
                  <a:cubicBezTo>
                    <a:pt x="2460" y="2870"/>
                    <a:pt x="2703" y="3299"/>
                    <a:pt x="3003" y="3685"/>
                  </a:cubicBezTo>
                  <a:cubicBezTo>
                    <a:pt x="3003" y="4185"/>
                    <a:pt x="3032" y="4700"/>
                    <a:pt x="3089" y="5200"/>
                  </a:cubicBezTo>
                  <a:cubicBezTo>
                    <a:pt x="2746" y="4872"/>
                    <a:pt x="2446" y="4485"/>
                    <a:pt x="2188" y="4085"/>
                  </a:cubicBezTo>
                  <a:cubicBezTo>
                    <a:pt x="1902" y="3685"/>
                    <a:pt x="1488" y="3184"/>
                    <a:pt x="959" y="3170"/>
                  </a:cubicBezTo>
                  <a:cubicBezTo>
                    <a:pt x="947" y="3169"/>
                    <a:pt x="936" y="3169"/>
                    <a:pt x="925" y="3169"/>
                  </a:cubicBezTo>
                  <a:cubicBezTo>
                    <a:pt x="356" y="3169"/>
                    <a:pt x="290" y="3879"/>
                    <a:pt x="458" y="4300"/>
                  </a:cubicBezTo>
                  <a:cubicBezTo>
                    <a:pt x="687" y="4829"/>
                    <a:pt x="1230" y="5158"/>
                    <a:pt x="1731" y="5415"/>
                  </a:cubicBezTo>
                  <a:cubicBezTo>
                    <a:pt x="2188" y="5644"/>
                    <a:pt x="2660" y="5801"/>
                    <a:pt x="3161" y="5901"/>
                  </a:cubicBezTo>
                  <a:cubicBezTo>
                    <a:pt x="3189" y="6187"/>
                    <a:pt x="3218" y="6444"/>
                    <a:pt x="3261" y="6716"/>
                  </a:cubicBezTo>
                  <a:cubicBezTo>
                    <a:pt x="3332" y="7317"/>
                    <a:pt x="3432" y="7917"/>
                    <a:pt x="3547" y="8503"/>
                  </a:cubicBezTo>
                  <a:cubicBezTo>
                    <a:pt x="3032" y="8175"/>
                    <a:pt x="2646" y="7646"/>
                    <a:pt x="2289" y="7174"/>
                  </a:cubicBezTo>
                  <a:cubicBezTo>
                    <a:pt x="2088" y="6888"/>
                    <a:pt x="1860" y="6616"/>
                    <a:pt x="1588" y="6387"/>
                  </a:cubicBezTo>
                  <a:cubicBezTo>
                    <a:pt x="1375" y="6245"/>
                    <a:pt x="1122" y="6162"/>
                    <a:pt x="863" y="6162"/>
                  </a:cubicBezTo>
                  <a:cubicBezTo>
                    <a:pt x="809" y="6162"/>
                    <a:pt x="755" y="6165"/>
                    <a:pt x="701" y="6173"/>
                  </a:cubicBezTo>
                  <a:cubicBezTo>
                    <a:pt x="1" y="6287"/>
                    <a:pt x="144" y="7217"/>
                    <a:pt x="401" y="7646"/>
                  </a:cubicBezTo>
                  <a:cubicBezTo>
                    <a:pt x="730" y="8246"/>
                    <a:pt x="1359" y="8575"/>
                    <a:pt x="1988" y="8818"/>
                  </a:cubicBezTo>
                  <a:cubicBezTo>
                    <a:pt x="2517" y="9047"/>
                    <a:pt x="3104" y="9161"/>
                    <a:pt x="3690" y="9175"/>
                  </a:cubicBezTo>
                  <a:cubicBezTo>
                    <a:pt x="3876" y="10119"/>
                    <a:pt x="4119" y="11049"/>
                    <a:pt x="4390" y="11978"/>
                  </a:cubicBezTo>
                  <a:cubicBezTo>
                    <a:pt x="4276" y="11907"/>
                    <a:pt x="4162" y="11835"/>
                    <a:pt x="4062" y="11764"/>
                  </a:cubicBezTo>
                  <a:cubicBezTo>
                    <a:pt x="3904" y="11649"/>
                    <a:pt x="3761" y="11521"/>
                    <a:pt x="3647" y="11392"/>
                  </a:cubicBezTo>
                  <a:cubicBezTo>
                    <a:pt x="3447" y="11149"/>
                    <a:pt x="3289" y="10863"/>
                    <a:pt x="3089" y="10634"/>
                  </a:cubicBezTo>
                  <a:cubicBezTo>
                    <a:pt x="2807" y="10340"/>
                    <a:pt x="2409" y="10046"/>
                    <a:pt x="1975" y="10046"/>
                  </a:cubicBezTo>
                  <a:cubicBezTo>
                    <a:pt x="1881" y="10046"/>
                    <a:pt x="1785" y="10060"/>
                    <a:pt x="1688" y="10091"/>
                  </a:cubicBezTo>
                  <a:cubicBezTo>
                    <a:pt x="1159" y="10277"/>
                    <a:pt x="1188" y="10934"/>
                    <a:pt x="1488" y="11292"/>
                  </a:cubicBezTo>
                  <a:cubicBezTo>
                    <a:pt x="1674" y="11506"/>
                    <a:pt x="1888" y="11692"/>
                    <a:pt x="2131" y="11835"/>
                  </a:cubicBezTo>
                  <a:cubicBezTo>
                    <a:pt x="2360" y="12007"/>
                    <a:pt x="2603" y="12135"/>
                    <a:pt x="2875" y="12235"/>
                  </a:cubicBezTo>
                  <a:cubicBezTo>
                    <a:pt x="3161" y="12336"/>
                    <a:pt x="3461" y="12407"/>
                    <a:pt x="3761" y="12436"/>
                  </a:cubicBezTo>
                  <a:cubicBezTo>
                    <a:pt x="3904" y="12450"/>
                    <a:pt x="4062" y="12464"/>
                    <a:pt x="4219" y="12464"/>
                  </a:cubicBezTo>
                  <a:cubicBezTo>
                    <a:pt x="4319" y="12479"/>
                    <a:pt x="4433" y="12479"/>
                    <a:pt x="4533" y="12479"/>
                  </a:cubicBezTo>
                  <a:cubicBezTo>
                    <a:pt x="4591" y="12664"/>
                    <a:pt x="4648" y="12865"/>
                    <a:pt x="4705" y="13050"/>
                  </a:cubicBezTo>
                  <a:cubicBezTo>
                    <a:pt x="4834" y="13451"/>
                    <a:pt x="4977" y="13851"/>
                    <a:pt x="5134" y="14237"/>
                  </a:cubicBezTo>
                  <a:cubicBezTo>
                    <a:pt x="4891" y="14080"/>
                    <a:pt x="4662" y="13894"/>
                    <a:pt x="4462" y="13680"/>
                  </a:cubicBezTo>
                  <a:cubicBezTo>
                    <a:pt x="4305" y="13479"/>
                    <a:pt x="4133" y="13294"/>
                    <a:pt x="3933" y="13136"/>
                  </a:cubicBezTo>
                  <a:cubicBezTo>
                    <a:pt x="3761" y="12993"/>
                    <a:pt x="3547" y="12908"/>
                    <a:pt x="3332" y="12893"/>
                  </a:cubicBezTo>
                  <a:cubicBezTo>
                    <a:pt x="3271" y="12886"/>
                    <a:pt x="3210" y="12882"/>
                    <a:pt x="3148" y="12882"/>
                  </a:cubicBezTo>
                  <a:cubicBezTo>
                    <a:pt x="2981" y="12882"/>
                    <a:pt x="2814" y="12909"/>
                    <a:pt x="2646" y="12950"/>
                  </a:cubicBezTo>
                  <a:cubicBezTo>
                    <a:pt x="2217" y="13108"/>
                    <a:pt x="2188" y="13723"/>
                    <a:pt x="2460" y="14037"/>
                  </a:cubicBezTo>
                  <a:cubicBezTo>
                    <a:pt x="2760" y="14395"/>
                    <a:pt x="3275" y="14580"/>
                    <a:pt x="3704" y="14695"/>
                  </a:cubicBezTo>
                  <a:cubicBezTo>
                    <a:pt x="4193" y="14811"/>
                    <a:pt x="4694" y="14869"/>
                    <a:pt x="5196" y="14869"/>
                  </a:cubicBezTo>
                  <a:cubicBezTo>
                    <a:pt x="5251" y="14869"/>
                    <a:pt x="5307" y="14868"/>
                    <a:pt x="5363" y="14866"/>
                  </a:cubicBezTo>
                  <a:cubicBezTo>
                    <a:pt x="5370" y="14874"/>
                    <a:pt x="5377" y="14877"/>
                    <a:pt x="5382" y="14877"/>
                  </a:cubicBezTo>
                  <a:cubicBezTo>
                    <a:pt x="5388" y="14877"/>
                    <a:pt x="5391" y="14874"/>
                    <a:pt x="5391" y="14866"/>
                  </a:cubicBezTo>
                  <a:cubicBezTo>
                    <a:pt x="5720" y="15567"/>
                    <a:pt x="6121" y="16225"/>
                    <a:pt x="6607" y="16825"/>
                  </a:cubicBezTo>
                  <a:cubicBezTo>
                    <a:pt x="6821" y="17083"/>
                    <a:pt x="7036" y="17312"/>
                    <a:pt x="7279" y="17540"/>
                  </a:cubicBezTo>
                  <a:cubicBezTo>
                    <a:pt x="7336" y="17598"/>
                    <a:pt x="7393" y="17655"/>
                    <a:pt x="7465" y="17712"/>
                  </a:cubicBezTo>
                  <a:lnTo>
                    <a:pt x="7565" y="17798"/>
                  </a:lnTo>
                  <a:cubicBezTo>
                    <a:pt x="7593" y="17826"/>
                    <a:pt x="7622" y="17855"/>
                    <a:pt x="7651" y="17884"/>
                  </a:cubicBezTo>
                  <a:cubicBezTo>
                    <a:pt x="7671" y="17892"/>
                    <a:pt x="7691" y="17896"/>
                    <a:pt x="7710" y="17896"/>
                  </a:cubicBezTo>
                  <a:cubicBezTo>
                    <a:pt x="7782" y="17896"/>
                    <a:pt x="7837" y="17837"/>
                    <a:pt x="7837" y="17769"/>
                  </a:cubicBezTo>
                  <a:cubicBezTo>
                    <a:pt x="7837" y="17683"/>
                    <a:pt x="7808" y="17598"/>
                    <a:pt x="7751" y="17526"/>
                  </a:cubicBezTo>
                  <a:cubicBezTo>
                    <a:pt x="7694" y="17469"/>
                    <a:pt x="7636" y="17397"/>
                    <a:pt x="7565" y="17354"/>
                  </a:cubicBezTo>
                  <a:cubicBezTo>
                    <a:pt x="7508" y="17297"/>
                    <a:pt x="7450" y="17226"/>
                    <a:pt x="7393" y="17169"/>
                  </a:cubicBezTo>
                  <a:cubicBezTo>
                    <a:pt x="7222" y="16997"/>
                    <a:pt x="7064" y="16811"/>
                    <a:pt x="6907" y="16640"/>
                  </a:cubicBezTo>
                  <a:cubicBezTo>
                    <a:pt x="6736" y="16382"/>
                    <a:pt x="6578" y="16139"/>
                    <a:pt x="6421" y="15882"/>
                  </a:cubicBezTo>
                  <a:cubicBezTo>
                    <a:pt x="6249" y="15610"/>
                    <a:pt x="6092" y="15310"/>
                    <a:pt x="5978" y="15009"/>
                  </a:cubicBezTo>
                  <a:cubicBezTo>
                    <a:pt x="5849" y="14709"/>
                    <a:pt x="5720" y="14395"/>
                    <a:pt x="5620" y="14080"/>
                  </a:cubicBezTo>
                  <a:cubicBezTo>
                    <a:pt x="5549" y="13908"/>
                    <a:pt x="5492" y="13737"/>
                    <a:pt x="5434" y="13551"/>
                  </a:cubicBezTo>
                  <a:cubicBezTo>
                    <a:pt x="5377" y="13422"/>
                    <a:pt x="5349" y="13279"/>
                    <a:pt x="5320" y="13136"/>
                  </a:cubicBezTo>
                  <a:cubicBezTo>
                    <a:pt x="5978" y="12922"/>
                    <a:pt x="6464" y="12350"/>
                    <a:pt x="6821" y="11764"/>
                  </a:cubicBezTo>
                  <a:cubicBezTo>
                    <a:pt x="6979" y="11492"/>
                    <a:pt x="7107" y="11220"/>
                    <a:pt x="7222" y="10920"/>
                  </a:cubicBezTo>
                  <a:cubicBezTo>
                    <a:pt x="7350" y="10620"/>
                    <a:pt x="7393" y="10291"/>
                    <a:pt x="7350" y="9962"/>
                  </a:cubicBezTo>
                  <a:cubicBezTo>
                    <a:pt x="7253" y="9538"/>
                    <a:pt x="6889" y="8990"/>
                    <a:pt x="6432" y="8990"/>
                  </a:cubicBezTo>
                  <a:cubicBezTo>
                    <a:pt x="6350" y="8990"/>
                    <a:pt x="6265" y="9008"/>
                    <a:pt x="6178" y="9047"/>
                  </a:cubicBezTo>
                  <a:cubicBezTo>
                    <a:pt x="5620" y="9304"/>
                    <a:pt x="5434" y="10062"/>
                    <a:pt x="5391" y="10620"/>
                  </a:cubicBezTo>
                  <a:cubicBezTo>
                    <a:pt x="5349" y="10977"/>
                    <a:pt x="5363" y="11335"/>
                    <a:pt x="5334" y="11692"/>
                  </a:cubicBezTo>
                  <a:cubicBezTo>
                    <a:pt x="5320" y="12035"/>
                    <a:pt x="5248" y="12378"/>
                    <a:pt x="5120" y="12693"/>
                  </a:cubicBezTo>
                  <a:cubicBezTo>
                    <a:pt x="4834" y="11706"/>
                    <a:pt x="4562" y="10720"/>
                    <a:pt x="4348" y="9719"/>
                  </a:cubicBezTo>
                  <a:lnTo>
                    <a:pt x="4348" y="9676"/>
                  </a:lnTo>
                  <a:lnTo>
                    <a:pt x="4362" y="9662"/>
                  </a:lnTo>
                  <a:cubicBezTo>
                    <a:pt x="4390" y="9690"/>
                    <a:pt x="4433" y="9719"/>
                    <a:pt x="4476" y="9719"/>
                  </a:cubicBezTo>
                  <a:cubicBezTo>
                    <a:pt x="4848" y="9633"/>
                    <a:pt x="5220" y="9333"/>
                    <a:pt x="5492" y="9075"/>
                  </a:cubicBezTo>
                  <a:cubicBezTo>
                    <a:pt x="5792" y="8775"/>
                    <a:pt x="6049" y="8446"/>
                    <a:pt x="6278" y="8089"/>
                  </a:cubicBezTo>
                  <a:cubicBezTo>
                    <a:pt x="6492" y="7774"/>
                    <a:pt x="6664" y="7431"/>
                    <a:pt x="6793" y="7074"/>
                  </a:cubicBezTo>
                  <a:cubicBezTo>
                    <a:pt x="6936" y="6745"/>
                    <a:pt x="6993" y="6373"/>
                    <a:pt x="6936" y="6001"/>
                  </a:cubicBezTo>
                  <a:cubicBezTo>
                    <a:pt x="6879" y="5701"/>
                    <a:pt x="6678" y="5429"/>
                    <a:pt x="6407" y="5286"/>
                  </a:cubicBezTo>
                  <a:cubicBezTo>
                    <a:pt x="6270" y="5218"/>
                    <a:pt x="6102" y="5166"/>
                    <a:pt x="5942" y="5166"/>
                  </a:cubicBezTo>
                  <a:cubicBezTo>
                    <a:pt x="5800" y="5166"/>
                    <a:pt x="5664" y="5207"/>
                    <a:pt x="5563" y="5315"/>
                  </a:cubicBezTo>
                  <a:cubicBezTo>
                    <a:pt x="5320" y="5572"/>
                    <a:pt x="5134" y="5887"/>
                    <a:pt x="5005" y="6216"/>
                  </a:cubicBezTo>
                  <a:cubicBezTo>
                    <a:pt x="4877" y="6602"/>
                    <a:pt x="4805" y="6988"/>
                    <a:pt x="4819" y="7388"/>
                  </a:cubicBezTo>
                  <a:cubicBezTo>
                    <a:pt x="4819" y="7803"/>
                    <a:pt x="4791" y="8217"/>
                    <a:pt x="4734" y="8632"/>
                  </a:cubicBezTo>
                  <a:cubicBezTo>
                    <a:pt x="4662" y="8961"/>
                    <a:pt x="4519" y="9276"/>
                    <a:pt x="4305" y="9533"/>
                  </a:cubicBezTo>
                  <a:cubicBezTo>
                    <a:pt x="4076" y="8532"/>
                    <a:pt x="3904" y="7503"/>
                    <a:pt x="3790" y="6487"/>
                  </a:cubicBezTo>
                  <a:cubicBezTo>
                    <a:pt x="3776" y="6387"/>
                    <a:pt x="3761" y="6301"/>
                    <a:pt x="3761" y="6216"/>
                  </a:cubicBezTo>
                  <a:cubicBezTo>
                    <a:pt x="4276" y="5987"/>
                    <a:pt x="4619" y="5515"/>
                    <a:pt x="4905" y="5057"/>
                  </a:cubicBezTo>
                  <a:cubicBezTo>
                    <a:pt x="5191" y="4600"/>
                    <a:pt x="5463" y="4042"/>
                    <a:pt x="5420" y="3485"/>
                  </a:cubicBezTo>
                  <a:cubicBezTo>
                    <a:pt x="5393" y="3097"/>
                    <a:pt x="5093" y="2561"/>
                    <a:pt x="4646" y="2561"/>
                  </a:cubicBezTo>
                  <a:cubicBezTo>
                    <a:pt x="4614" y="2561"/>
                    <a:pt x="4581" y="2564"/>
                    <a:pt x="4548" y="2569"/>
                  </a:cubicBezTo>
                  <a:cubicBezTo>
                    <a:pt x="4319" y="2627"/>
                    <a:pt x="4147" y="2812"/>
                    <a:pt x="4090" y="3041"/>
                  </a:cubicBezTo>
                  <a:cubicBezTo>
                    <a:pt x="4019" y="3313"/>
                    <a:pt x="4004" y="3585"/>
                    <a:pt x="4019" y="3856"/>
                  </a:cubicBezTo>
                  <a:cubicBezTo>
                    <a:pt x="4019" y="4185"/>
                    <a:pt x="3990" y="4514"/>
                    <a:pt x="3933" y="4843"/>
                  </a:cubicBezTo>
                  <a:cubicBezTo>
                    <a:pt x="3904" y="5100"/>
                    <a:pt x="3819" y="5343"/>
                    <a:pt x="3704" y="5572"/>
                  </a:cubicBezTo>
                  <a:cubicBezTo>
                    <a:pt x="3661" y="5086"/>
                    <a:pt x="3633" y="4600"/>
                    <a:pt x="3618" y="4114"/>
                  </a:cubicBezTo>
                  <a:cubicBezTo>
                    <a:pt x="3633" y="4028"/>
                    <a:pt x="3661" y="3956"/>
                    <a:pt x="3661" y="3871"/>
                  </a:cubicBezTo>
                  <a:cubicBezTo>
                    <a:pt x="3704" y="3670"/>
                    <a:pt x="3733" y="3485"/>
                    <a:pt x="3747" y="3284"/>
                  </a:cubicBezTo>
                  <a:cubicBezTo>
                    <a:pt x="3790" y="2898"/>
                    <a:pt x="3819" y="2527"/>
                    <a:pt x="3833" y="2140"/>
                  </a:cubicBezTo>
                  <a:cubicBezTo>
                    <a:pt x="3847" y="1812"/>
                    <a:pt x="3833" y="1483"/>
                    <a:pt x="3776" y="1154"/>
                  </a:cubicBezTo>
                  <a:cubicBezTo>
                    <a:pt x="3747" y="839"/>
                    <a:pt x="3633" y="553"/>
                    <a:pt x="3461" y="296"/>
                  </a:cubicBezTo>
                  <a:cubicBezTo>
                    <a:pt x="3328" y="102"/>
                    <a:pt x="3112" y="0"/>
                    <a:pt x="2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40"/>
            <p:cNvSpPr/>
            <p:nvPr/>
          </p:nvSpPr>
          <p:spPr>
            <a:xfrm>
              <a:off x="5573336" y="4048948"/>
              <a:ext cx="146725" cy="188491"/>
            </a:xfrm>
            <a:custGeom>
              <a:avLst/>
              <a:gdLst/>
              <a:ahLst/>
              <a:cxnLst/>
              <a:rect l="l" t="t" r="r" b="b"/>
              <a:pathLst>
                <a:path w="8593" h="11039" extrusionOk="0">
                  <a:moveTo>
                    <a:pt x="1326" y="1"/>
                  </a:moveTo>
                  <a:cubicBezTo>
                    <a:pt x="1314" y="1"/>
                    <a:pt x="1301" y="2"/>
                    <a:pt x="1287" y="5"/>
                  </a:cubicBezTo>
                  <a:cubicBezTo>
                    <a:pt x="1159" y="34"/>
                    <a:pt x="1073" y="177"/>
                    <a:pt x="1016" y="277"/>
                  </a:cubicBezTo>
                  <a:cubicBezTo>
                    <a:pt x="887" y="520"/>
                    <a:pt x="844" y="791"/>
                    <a:pt x="873" y="1063"/>
                  </a:cubicBezTo>
                  <a:cubicBezTo>
                    <a:pt x="887" y="1235"/>
                    <a:pt x="930" y="1392"/>
                    <a:pt x="987" y="1549"/>
                  </a:cubicBezTo>
                  <a:cubicBezTo>
                    <a:pt x="1016" y="1649"/>
                    <a:pt x="1059" y="1764"/>
                    <a:pt x="1130" y="1864"/>
                  </a:cubicBezTo>
                  <a:cubicBezTo>
                    <a:pt x="1116" y="1892"/>
                    <a:pt x="1102" y="1921"/>
                    <a:pt x="1102" y="1935"/>
                  </a:cubicBezTo>
                  <a:cubicBezTo>
                    <a:pt x="1087" y="1978"/>
                    <a:pt x="1130" y="2021"/>
                    <a:pt x="1173" y="2021"/>
                  </a:cubicBezTo>
                  <a:cubicBezTo>
                    <a:pt x="1173" y="2178"/>
                    <a:pt x="1187" y="2336"/>
                    <a:pt x="1216" y="2493"/>
                  </a:cubicBezTo>
                  <a:lnTo>
                    <a:pt x="1159" y="2422"/>
                  </a:lnTo>
                  <a:cubicBezTo>
                    <a:pt x="1059" y="2279"/>
                    <a:pt x="944" y="2136"/>
                    <a:pt x="858" y="2021"/>
                  </a:cubicBezTo>
                  <a:cubicBezTo>
                    <a:pt x="773" y="1921"/>
                    <a:pt x="673" y="1807"/>
                    <a:pt x="572" y="1707"/>
                  </a:cubicBezTo>
                  <a:cubicBezTo>
                    <a:pt x="501" y="1606"/>
                    <a:pt x="401" y="1564"/>
                    <a:pt x="286" y="1549"/>
                  </a:cubicBezTo>
                  <a:cubicBezTo>
                    <a:pt x="1" y="1578"/>
                    <a:pt x="58" y="1950"/>
                    <a:pt x="129" y="2150"/>
                  </a:cubicBezTo>
                  <a:cubicBezTo>
                    <a:pt x="301" y="2622"/>
                    <a:pt x="730" y="2936"/>
                    <a:pt x="1245" y="2979"/>
                  </a:cubicBezTo>
                  <a:cubicBezTo>
                    <a:pt x="1259" y="2993"/>
                    <a:pt x="1273" y="3008"/>
                    <a:pt x="1287" y="3008"/>
                  </a:cubicBezTo>
                  <a:cubicBezTo>
                    <a:pt x="1345" y="3294"/>
                    <a:pt x="1430" y="3580"/>
                    <a:pt x="1516" y="3866"/>
                  </a:cubicBezTo>
                  <a:cubicBezTo>
                    <a:pt x="1459" y="3809"/>
                    <a:pt x="1402" y="3766"/>
                    <a:pt x="1345" y="3723"/>
                  </a:cubicBezTo>
                  <a:cubicBezTo>
                    <a:pt x="1216" y="3623"/>
                    <a:pt x="1102" y="3523"/>
                    <a:pt x="987" y="3422"/>
                  </a:cubicBezTo>
                  <a:cubicBezTo>
                    <a:pt x="858" y="3322"/>
                    <a:pt x="715" y="3237"/>
                    <a:pt x="572" y="3165"/>
                  </a:cubicBezTo>
                  <a:cubicBezTo>
                    <a:pt x="508" y="3144"/>
                    <a:pt x="429" y="3122"/>
                    <a:pt x="354" y="3122"/>
                  </a:cubicBezTo>
                  <a:cubicBezTo>
                    <a:pt x="279" y="3122"/>
                    <a:pt x="208" y="3144"/>
                    <a:pt x="158" y="3208"/>
                  </a:cubicBezTo>
                  <a:cubicBezTo>
                    <a:pt x="58" y="3322"/>
                    <a:pt x="158" y="3480"/>
                    <a:pt x="229" y="3580"/>
                  </a:cubicBezTo>
                  <a:cubicBezTo>
                    <a:pt x="415" y="3851"/>
                    <a:pt x="644" y="4080"/>
                    <a:pt x="916" y="4252"/>
                  </a:cubicBezTo>
                  <a:cubicBezTo>
                    <a:pt x="1202" y="4438"/>
                    <a:pt x="1516" y="4581"/>
                    <a:pt x="1845" y="4695"/>
                  </a:cubicBezTo>
                  <a:cubicBezTo>
                    <a:pt x="2031" y="5095"/>
                    <a:pt x="2245" y="5496"/>
                    <a:pt x="2489" y="5868"/>
                  </a:cubicBezTo>
                  <a:lnTo>
                    <a:pt x="2346" y="5767"/>
                  </a:lnTo>
                  <a:cubicBezTo>
                    <a:pt x="2174" y="5639"/>
                    <a:pt x="2002" y="5510"/>
                    <a:pt x="1802" y="5410"/>
                  </a:cubicBezTo>
                  <a:cubicBezTo>
                    <a:pt x="1616" y="5310"/>
                    <a:pt x="1430" y="5238"/>
                    <a:pt x="1245" y="5181"/>
                  </a:cubicBezTo>
                  <a:cubicBezTo>
                    <a:pt x="1044" y="5110"/>
                    <a:pt x="858" y="5067"/>
                    <a:pt x="658" y="5053"/>
                  </a:cubicBezTo>
                  <a:cubicBezTo>
                    <a:pt x="472" y="5053"/>
                    <a:pt x="329" y="5196"/>
                    <a:pt x="329" y="5381"/>
                  </a:cubicBezTo>
                  <a:cubicBezTo>
                    <a:pt x="358" y="5553"/>
                    <a:pt x="444" y="5710"/>
                    <a:pt x="587" y="5825"/>
                  </a:cubicBezTo>
                  <a:cubicBezTo>
                    <a:pt x="858" y="6068"/>
                    <a:pt x="1187" y="6239"/>
                    <a:pt x="1545" y="6297"/>
                  </a:cubicBezTo>
                  <a:cubicBezTo>
                    <a:pt x="1767" y="6327"/>
                    <a:pt x="1989" y="6341"/>
                    <a:pt x="2211" y="6341"/>
                  </a:cubicBezTo>
                  <a:cubicBezTo>
                    <a:pt x="2404" y="6341"/>
                    <a:pt x="2596" y="6331"/>
                    <a:pt x="2789" y="6311"/>
                  </a:cubicBezTo>
                  <a:lnTo>
                    <a:pt x="2917" y="6482"/>
                  </a:lnTo>
                  <a:cubicBezTo>
                    <a:pt x="3203" y="6854"/>
                    <a:pt x="3489" y="7226"/>
                    <a:pt x="3804" y="7583"/>
                  </a:cubicBezTo>
                  <a:cubicBezTo>
                    <a:pt x="3632" y="7512"/>
                    <a:pt x="3461" y="7440"/>
                    <a:pt x="3289" y="7383"/>
                  </a:cubicBezTo>
                  <a:cubicBezTo>
                    <a:pt x="3075" y="7312"/>
                    <a:pt x="2875" y="7269"/>
                    <a:pt x="2660" y="7255"/>
                  </a:cubicBezTo>
                  <a:cubicBezTo>
                    <a:pt x="2613" y="7248"/>
                    <a:pt x="2565" y="7244"/>
                    <a:pt x="2517" y="7244"/>
                  </a:cubicBezTo>
                  <a:cubicBezTo>
                    <a:pt x="2361" y="7244"/>
                    <a:pt x="2205" y="7282"/>
                    <a:pt x="2074" y="7369"/>
                  </a:cubicBezTo>
                  <a:cubicBezTo>
                    <a:pt x="1716" y="7655"/>
                    <a:pt x="2245" y="7998"/>
                    <a:pt x="2489" y="8141"/>
                  </a:cubicBezTo>
                  <a:cubicBezTo>
                    <a:pt x="2894" y="8362"/>
                    <a:pt x="3347" y="8483"/>
                    <a:pt x="3806" y="8483"/>
                  </a:cubicBezTo>
                  <a:cubicBezTo>
                    <a:pt x="4059" y="8483"/>
                    <a:pt x="4313" y="8446"/>
                    <a:pt x="4562" y="8370"/>
                  </a:cubicBezTo>
                  <a:cubicBezTo>
                    <a:pt x="4776" y="8599"/>
                    <a:pt x="5019" y="8799"/>
                    <a:pt x="5248" y="9013"/>
                  </a:cubicBezTo>
                  <a:cubicBezTo>
                    <a:pt x="5177" y="8999"/>
                    <a:pt x="5091" y="8985"/>
                    <a:pt x="5005" y="8970"/>
                  </a:cubicBezTo>
                  <a:cubicBezTo>
                    <a:pt x="4827" y="8949"/>
                    <a:pt x="4649" y="8936"/>
                    <a:pt x="4471" y="8936"/>
                  </a:cubicBezTo>
                  <a:cubicBezTo>
                    <a:pt x="4406" y="8936"/>
                    <a:pt x="4341" y="8938"/>
                    <a:pt x="4276" y="8942"/>
                  </a:cubicBezTo>
                  <a:cubicBezTo>
                    <a:pt x="4061" y="8942"/>
                    <a:pt x="3847" y="8956"/>
                    <a:pt x="3632" y="8999"/>
                  </a:cubicBezTo>
                  <a:cubicBezTo>
                    <a:pt x="3447" y="9013"/>
                    <a:pt x="3275" y="9128"/>
                    <a:pt x="3175" y="9299"/>
                  </a:cubicBezTo>
                  <a:cubicBezTo>
                    <a:pt x="3003" y="9657"/>
                    <a:pt x="3289" y="10000"/>
                    <a:pt x="3618" y="10129"/>
                  </a:cubicBezTo>
                  <a:cubicBezTo>
                    <a:pt x="3761" y="10170"/>
                    <a:pt x="3911" y="10192"/>
                    <a:pt x="4062" y="10192"/>
                  </a:cubicBezTo>
                  <a:cubicBezTo>
                    <a:pt x="4275" y="10192"/>
                    <a:pt x="4490" y="10149"/>
                    <a:pt x="4691" y="10057"/>
                  </a:cubicBezTo>
                  <a:cubicBezTo>
                    <a:pt x="5077" y="9886"/>
                    <a:pt x="5448" y="9685"/>
                    <a:pt x="5806" y="9471"/>
                  </a:cubicBezTo>
                  <a:cubicBezTo>
                    <a:pt x="5949" y="9585"/>
                    <a:pt x="6092" y="9700"/>
                    <a:pt x="6249" y="9800"/>
                  </a:cubicBezTo>
                  <a:cubicBezTo>
                    <a:pt x="6564" y="10029"/>
                    <a:pt x="6893" y="10257"/>
                    <a:pt x="7221" y="10457"/>
                  </a:cubicBezTo>
                  <a:cubicBezTo>
                    <a:pt x="7550" y="10672"/>
                    <a:pt x="7894" y="10872"/>
                    <a:pt x="8251" y="11029"/>
                  </a:cubicBezTo>
                  <a:cubicBezTo>
                    <a:pt x="8267" y="11036"/>
                    <a:pt x="8283" y="11039"/>
                    <a:pt x="8300" y="11039"/>
                  </a:cubicBezTo>
                  <a:cubicBezTo>
                    <a:pt x="8436" y="11039"/>
                    <a:pt x="8593" y="10849"/>
                    <a:pt x="8465" y="10772"/>
                  </a:cubicBezTo>
                  <a:cubicBezTo>
                    <a:pt x="8280" y="10658"/>
                    <a:pt x="8079" y="10558"/>
                    <a:pt x="7894" y="10443"/>
                  </a:cubicBezTo>
                  <a:cubicBezTo>
                    <a:pt x="7693" y="10343"/>
                    <a:pt x="7507" y="10229"/>
                    <a:pt x="7336" y="10114"/>
                  </a:cubicBezTo>
                  <a:cubicBezTo>
                    <a:pt x="7107" y="9971"/>
                    <a:pt x="6878" y="9814"/>
                    <a:pt x="6664" y="9671"/>
                  </a:cubicBezTo>
                  <a:cubicBezTo>
                    <a:pt x="6778" y="9271"/>
                    <a:pt x="6835" y="8856"/>
                    <a:pt x="6821" y="8456"/>
                  </a:cubicBezTo>
                  <a:cubicBezTo>
                    <a:pt x="6793" y="8112"/>
                    <a:pt x="6735" y="7741"/>
                    <a:pt x="6521" y="7469"/>
                  </a:cubicBezTo>
                  <a:cubicBezTo>
                    <a:pt x="6458" y="7380"/>
                    <a:pt x="6362" y="7335"/>
                    <a:pt x="6264" y="7335"/>
                  </a:cubicBezTo>
                  <a:cubicBezTo>
                    <a:pt x="6205" y="7335"/>
                    <a:pt x="6145" y="7351"/>
                    <a:pt x="6092" y="7383"/>
                  </a:cubicBezTo>
                  <a:cubicBezTo>
                    <a:pt x="5949" y="7469"/>
                    <a:pt x="5849" y="7626"/>
                    <a:pt x="5834" y="7812"/>
                  </a:cubicBezTo>
                  <a:cubicBezTo>
                    <a:pt x="5792" y="8198"/>
                    <a:pt x="5849" y="8584"/>
                    <a:pt x="5992" y="8942"/>
                  </a:cubicBezTo>
                  <a:cubicBezTo>
                    <a:pt x="6035" y="9056"/>
                    <a:pt x="6078" y="9171"/>
                    <a:pt x="6135" y="9271"/>
                  </a:cubicBezTo>
                  <a:cubicBezTo>
                    <a:pt x="5777" y="8999"/>
                    <a:pt x="5420" y="8699"/>
                    <a:pt x="5091" y="8398"/>
                  </a:cubicBezTo>
                  <a:cubicBezTo>
                    <a:pt x="5120" y="8384"/>
                    <a:pt x="5134" y="8370"/>
                    <a:pt x="5148" y="8356"/>
                  </a:cubicBezTo>
                  <a:cubicBezTo>
                    <a:pt x="5406" y="8027"/>
                    <a:pt x="5520" y="7626"/>
                    <a:pt x="5477" y="7226"/>
                  </a:cubicBezTo>
                  <a:cubicBezTo>
                    <a:pt x="5477" y="7026"/>
                    <a:pt x="5463" y="6840"/>
                    <a:pt x="5434" y="6640"/>
                  </a:cubicBezTo>
                  <a:cubicBezTo>
                    <a:pt x="5420" y="6468"/>
                    <a:pt x="5363" y="6297"/>
                    <a:pt x="5277" y="6139"/>
                  </a:cubicBezTo>
                  <a:cubicBezTo>
                    <a:pt x="5211" y="6047"/>
                    <a:pt x="5108" y="5893"/>
                    <a:pt x="4957" y="5893"/>
                  </a:cubicBezTo>
                  <a:cubicBezTo>
                    <a:pt x="4945" y="5893"/>
                    <a:pt x="4932" y="5894"/>
                    <a:pt x="4919" y="5896"/>
                  </a:cubicBezTo>
                  <a:cubicBezTo>
                    <a:pt x="4748" y="5925"/>
                    <a:pt x="4676" y="6111"/>
                    <a:pt x="4633" y="6239"/>
                  </a:cubicBezTo>
                  <a:cubicBezTo>
                    <a:pt x="4519" y="6582"/>
                    <a:pt x="4490" y="6954"/>
                    <a:pt x="4548" y="7312"/>
                  </a:cubicBezTo>
                  <a:cubicBezTo>
                    <a:pt x="4576" y="7555"/>
                    <a:pt x="4633" y="7798"/>
                    <a:pt x="4719" y="8027"/>
                  </a:cubicBezTo>
                  <a:cubicBezTo>
                    <a:pt x="4419" y="7741"/>
                    <a:pt x="4133" y="7426"/>
                    <a:pt x="3861" y="7112"/>
                  </a:cubicBezTo>
                  <a:cubicBezTo>
                    <a:pt x="4047" y="6897"/>
                    <a:pt x="4176" y="6640"/>
                    <a:pt x="4233" y="6354"/>
                  </a:cubicBezTo>
                  <a:cubicBezTo>
                    <a:pt x="4304" y="6011"/>
                    <a:pt x="4319" y="5667"/>
                    <a:pt x="4276" y="5338"/>
                  </a:cubicBezTo>
                  <a:cubicBezTo>
                    <a:pt x="4262" y="5224"/>
                    <a:pt x="4290" y="4995"/>
                    <a:pt x="4133" y="4981"/>
                  </a:cubicBezTo>
                  <a:cubicBezTo>
                    <a:pt x="3990" y="4981"/>
                    <a:pt x="3861" y="5053"/>
                    <a:pt x="3775" y="5153"/>
                  </a:cubicBezTo>
                  <a:cubicBezTo>
                    <a:pt x="3590" y="5381"/>
                    <a:pt x="3489" y="5653"/>
                    <a:pt x="3489" y="5953"/>
                  </a:cubicBezTo>
                  <a:cubicBezTo>
                    <a:pt x="3461" y="6211"/>
                    <a:pt x="3475" y="6468"/>
                    <a:pt x="3532" y="6725"/>
                  </a:cubicBezTo>
                  <a:cubicBezTo>
                    <a:pt x="3346" y="6482"/>
                    <a:pt x="3161" y="6239"/>
                    <a:pt x="2989" y="6011"/>
                  </a:cubicBezTo>
                  <a:cubicBezTo>
                    <a:pt x="2832" y="5782"/>
                    <a:pt x="2674" y="5539"/>
                    <a:pt x="2517" y="5296"/>
                  </a:cubicBezTo>
                  <a:cubicBezTo>
                    <a:pt x="2531" y="5281"/>
                    <a:pt x="2546" y="5267"/>
                    <a:pt x="2546" y="5253"/>
                  </a:cubicBezTo>
                  <a:cubicBezTo>
                    <a:pt x="2646" y="5138"/>
                    <a:pt x="2789" y="5095"/>
                    <a:pt x="2889" y="4981"/>
                  </a:cubicBezTo>
                  <a:cubicBezTo>
                    <a:pt x="2975" y="4838"/>
                    <a:pt x="3046" y="4695"/>
                    <a:pt x="3075" y="4538"/>
                  </a:cubicBezTo>
                  <a:cubicBezTo>
                    <a:pt x="3132" y="4380"/>
                    <a:pt x="3175" y="4209"/>
                    <a:pt x="3189" y="4037"/>
                  </a:cubicBezTo>
                  <a:cubicBezTo>
                    <a:pt x="3203" y="3937"/>
                    <a:pt x="3261" y="3694"/>
                    <a:pt x="3132" y="3651"/>
                  </a:cubicBezTo>
                  <a:cubicBezTo>
                    <a:pt x="3120" y="3648"/>
                    <a:pt x="3107" y="3647"/>
                    <a:pt x="3094" y="3647"/>
                  </a:cubicBezTo>
                  <a:cubicBezTo>
                    <a:pt x="2976" y="3647"/>
                    <a:pt x="2852" y="3760"/>
                    <a:pt x="2775" y="3837"/>
                  </a:cubicBezTo>
                  <a:cubicBezTo>
                    <a:pt x="2646" y="3951"/>
                    <a:pt x="2546" y="4080"/>
                    <a:pt x="2474" y="4237"/>
                  </a:cubicBezTo>
                  <a:cubicBezTo>
                    <a:pt x="2374" y="4466"/>
                    <a:pt x="2317" y="4709"/>
                    <a:pt x="2317" y="4952"/>
                  </a:cubicBezTo>
                  <a:cubicBezTo>
                    <a:pt x="2074" y="4538"/>
                    <a:pt x="1874" y="4109"/>
                    <a:pt x="1702" y="3666"/>
                  </a:cubicBezTo>
                  <a:cubicBezTo>
                    <a:pt x="1731" y="3637"/>
                    <a:pt x="1759" y="3623"/>
                    <a:pt x="1774" y="3623"/>
                  </a:cubicBezTo>
                  <a:cubicBezTo>
                    <a:pt x="1859" y="3580"/>
                    <a:pt x="1945" y="3537"/>
                    <a:pt x="2002" y="3465"/>
                  </a:cubicBezTo>
                  <a:cubicBezTo>
                    <a:pt x="2131" y="3294"/>
                    <a:pt x="2231" y="3108"/>
                    <a:pt x="2288" y="2908"/>
                  </a:cubicBezTo>
                  <a:cubicBezTo>
                    <a:pt x="2331" y="2808"/>
                    <a:pt x="2346" y="2693"/>
                    <a:pt x="2360" y="2579"/>
                  </a:cubicBezTo>
                  <a:cubicBezTo>
                    <a:pt x="2374" y="2479"/>
                    <a:pt x="2360" y="2393"/>
                    <a:pt x="2317" y="2307"/>
                  </a:cubicBezTo>
                  <a:cubicBezTo>
                    <a:pt x="2297" y="2282"/>
                    <a:pt x="2273" y="2272"/>
                    <a:pt x="2245" y="2272"/>
                  </a:cubicBezTo>
                  <a:cubicBezTo>
                    <a:pt x="2129" y="2272"/>
                    <a:pt x="1960" y="2450"/>
                    <a:pt x="1902" y="2507"/>
                  </a:cubicBezTo>
                  <a:cubicBezTo>
                    <a:pt x="1716" y="2679"/>
                    <a:pt x="1588" y="2908"/>
                    <a:pt x="1545" y="3165"/>
                  </a:cubicBezTo>
                  <a:cubicBezTo>
                    <a:pt x="1416" y="2765"/>
                    <a:pt x="1330" y="2364"/>
                    <a:pt x="1273" y="1950"/>
                  </a:cubicBezTo>
                  <a:cubicBezTo>
                    <a:pt x="1287" y="1935"/>
                    <a:pt x="1287" y="1935"/>
                    <a:pt x="1287" y="1921"/>
                  </a:cubicBezTo>
                  <a:cubicBezTo>
                    <a:pt x="1359" y="1778"/>
                    <a:pt x="1459" y="1649"/>
                    <a:pt x="1516" y="1478"/>
                  </a:cubicBezTo>
                  <a:cubicBezTo>
                    <a:pt x="1573" y="1335"/>
                    <a:pt x="1602" y="1178"/>
                    <a:pt x="1616" y="1035"/>
                  </a:cubicBezTo>
                  <a:cubicBezTo>
                    <a:pt x="1645" y="749"/>
                    <a:pt x="1616" y="463"/>
                    <a:pt x="1516" y="191"/>
                  </a:cubicBezTo>
                  <a:cubicBezTo>
                    <a:pt x="1491" y="101"/>
                    <a:pt x="1431" y="1"/>
                    <a:pt x="1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40"/>
            <p:cNvSpPr/>
            <p:nvPr/>
          </p:nvSpPr>
          <p:spPr>
            <a:xfrm>
              <a:off x="6623143" y="3938273"/>
              <a:ext cx="134073" cy="305830"/>
            </a:xfrm>
            <a:custGeom>
              <a:avLst/>
              <a:gdLst/>
              <a:ahLst/>
              <a:cxnLst/>
              <a:rect l="l" t="t" r="r" b="b"/>
              <a:pathLst>
                <a:path w="7852" h="17911" extrusionOk="0">
                  <a:moveTo>
                    <a:pt x="2874" y="1"/>
                  </a:moveTo>
                  <a:cubicBezTo>
                    <a:pt x="2837" y="1"/>
                    <a:pt x="2799" y="4"/>
                    <a:pt x="2761" y="10"/>
                  </a:cubicBezTo>
                  <a:cubicBezTo>
                    <a:pt x="2503" y="110"/>
                    <a:pt x="2289" y="324"/>
                    <a:pt x="2203" y="582"/>
                  </a:cubicBezTo>
                  <a:cubicBezTo>
                    <a:pt x="1960" y="1168"/>
                    <a:pt x="2046" y="1854"/>
                    <a:pt x="2274" y="2426"/>
                  </a:cubicBezTo>
                  <a:cubicBezTo>
                    <a:pt x="2460" y="2884"/>
                    <a:pt x="2703" y="3298"/>
                    <a:pt x="3004" y="3684"/>
                  </a:cubicBezTo>
                  <a:cubicBezTo>
                    <a:pt x="3018" y="4185"/>
                    <a:pt x="3047" y="4700"/>
                    <a:pt x="3090" y="5214"/>
                  </a:cubicBezTo>
                  <a:cubicBezTo>
                    <a:pt x="2746" y="4871"/>
                    <a:pt x="2446" y="4485"/>
                    <a:pt x="2189" y="4085"/>
                  </a:cubicBezTo>
                  <a:cubicBezTo>
                    <a:pt x="1903" y="3684"/>
                    <a:pt x="1488" y="3184"/>
                    <a:pt x="959" y="3170"/>
                  </a:cubicBezTo>
                  <a:cubicBezTo>
                    <a:pt x="947" y="3169"/>
                    <a:pt x="936" y="3169"/>
                    <a:pt x="925" y="3169"/>
                  </a:cubicBezTo>
                  <a:cubicBezTo>
                    <a:pt x="356" y="3169"/>
                    <a:pt x="290" y="3879"/>
                    <a:pt x="459" y="4299"/>
                  </a:cubicBezTo>
                  <a:cubicBezTo>
                    <a:pt x="687" y="4843"/>
                    <a:pt x="1231" y="5157"/>
                    <a:pt x="1731" y="5415"/>
                  </a:cubicBezTo>
                  <a:cubicBezTo>
                    <a:pt x="2189" y="5643"/>
                    <a:pt x="2661" y="5801"/>
                    <a:pt x="3161" y="5901"/>
                  </a:cubicBezTo>
                  <a:cubicBezTo>
                    <a:pt x="3190" y="6187"/>
                    <a:pt x="3218" y="6458"/>
                    <a:pt x="3261" y="6730"/>
                  </a:cubicBezTo>
                  <a:cubicBezTo>
                    <a:pt x="3333" y="7316"/>
                    <a:pt x="3433" y="7917"/>
                    <a:pt x="3547" y="8517"/>
                  </a:cubicBezTo>
                  <a:cubicBezTo>
                    <a:pt x="3032" y="8174"/>
                    <a:pt x="2646" y="7645"/>
                    <a:pt x="2289" y="7173"/>
                  </a:cubicBezTo>
                  <a:cubicBezTo>
                    <a:pt x="2089" y="6887"/>
                    <a:pt x="1860" y="6630"/>
                    <a:pt x="1588" y="6401"/>
                  </a:cubicBezTo>
                  <a:cubicBezTo>
                    <a:pt x="1374" y="6247"/>
                    <a:pt x="1121" y="6162"/>
                    <a:pt x="862" y="6162"/>
                  </a:cubicBezTo>
                  <a:cubicBezTo>
                    <a:pt x="808" y="6162"/>
                    <a:pt x="755" y="6165"/>
                    <a:pt x="702" y="6172"/>
                  </a:cubicBezTo>
                  <a:cubicBezTo>
                    <a:pt x="1" y="6287"/>
                    <a:pt x="144" y="7216"/>
                    <a:pt x="401" y="7645"/>
                  </a:cubicBezTo>
                  <a:cubicBezTo>
                    <a:pt x="730" y="8246"/>
                    <a:pt x="1359" y="8575"/>
                    <a:pt x="1989" y="8818"/>
                  </a:cubicBezTo>
                  <a:cubicBezTo>
                    <a:pt x="2518" y="9047"/>
                    <a:pt x="3104" y="9161"/>
                    <a:pt x="3690" y="9175"/>
                  </a:cubicBezTo>
                  <a:cubicBezTo>
                    <a:pt x="3890" y="10119"/>
                    <a:pt x="4119" y="11048"/>
                    <a:pt x="4391" y="11978"/>
                  </a:cubicBezTo>
                  <a:cubicBezTo>
                    <a:pt x="4276" y="11906"/>
                    <a:pt x="4162" y="11835"/>
                    <a:pt x="4062" y="11763"/>
                  </a:cubicBezTo>
                  <a:cubicBezTo>
                    <a:pt x="3905" y="11649"/>
                    <a:pt x="3776" y="11535"/>
                    <a:pt x="3647" y="11392"/>
                  </a:cubicBezTo>
                  <a:cubicBezTo>
                    <a:pt x="3433" y="11148"/>
                    <a:pt x="3290" y="10862"/>
                    <a:pt x="3075" y="10634"/>
                  </a:cubicBezTo>
                  <a:cubicBezTo>
                    <a:pt x="2805" y="10340"/>
                    <a:pt x="2409" y="10046"/>
                    <a:pt x="1975" y="10046"/>
                  </a:cubicBezTo>
                  <a:cubicBezTo>
                    <a:pt x="1881" y="10046"/>
                    <a:pt x="1785" y="10060"/>
                    <a:pt x="1688" y="10090"/>
                  </a:cubicBezTo>
                  <a:cubicBezTo>
                    <a:pt x="1145" y="10262"/>
                    <a:pt x="1188" y="10934"/>
                    <a:pt x="1488" y="11291"/>
                  </a:cubicBezTo>
                  <a:cubicBezTo>
                    <a:pt x="1674" y="11506"/>
                    <a:pt x="1888" y="11692"/>
                    <a:pt x="2131" y="11849"/>
                  </a:cubicBezTo>
                  <a:cubicBezTo>
                    <a:pt x="2360" y="12006"/>
                    <a:pt x="2618" y="12135"/>
                    <a:pt x="2875" y="12235"/>
                  </a:cubicBezTo>
                  <a:cubicBezTo>
                    <a:pt x="3161" y="12335"/>
                    <a:pt x="3461" y="12407"/>
                    <a:pt x="3762" y="12435"/>
                  </a:cubicBezTo>
                  <a:cubicBezTo>
                    <a:pt x="3919" y="12450"/>
                    <a:pt x="4062" y="12464"/>
                    <a:pt x="4219" y="12464"/>
                  </a:cubicBezTo>
                  <a:cubicBezTo>
                    <a:pt x="4300" y="12474"/>
                    <a:pt x="4374" y="12484"/>
                    <a:pt x="4445" y="12484"/>
                  </a:cubicBezTo>
                  <a:cubicBezTo>
                    <a:pt x="4475" y="12484"/>
                    <a:pt x="4504" y="12482"/>
                    <a:pt x="4534" y="12478"/>
                  </a:cubicBezTo>
                  <a:cubicBezTo>
                    <a:pt x="4591" y="12664"/>
                    <a:pt x="4648" y="12864"/>
                    <a:pt x="4720" y="13050"/>
                  </a:cubicBezTo>
                  <a:cubicBezTo>
                    <a:pt x="4848" y="13451"/>
                    <a:pt x="4977" y="13851"/>
                    <a:pt x="5134" y="14237"/>
                  </a:cubicBezTo>
                  <a:cubicBezTo>
                    <a:pt x="4891" y="14080"/>
                    <a:pt x="4662" y="13894"/>
                    <a:pt x="4462" y="13679"/>
                  </a:cubicBezTo>
                  <a:cubicBezTo>
                    <a:pt x="4305" y="13479"/>
                    <a:pt x="4133" y="13293"/>
                    <a:pt x="3947" y="13136"/>
                  </a:cubicBezTo>
                  <a:cubicBezTo>
                    <a:pt x="3762" y="13007"/>
                    <a:pt x="3561" y="12922"/>
                    <a:pt x="3333" y="12907"/>
                  </a:cubicBezTo>
                  <a:cubicBezTo>
                    <a:pt x="3275" y="12900"/>
                    <a:pt x="3217" y="12896"/>
                    <a:pt x="3157" y="12896"/>
                  </a:cubicBezTo>
                  <a:cubicBezTo>
                    <a:pt x="2996" y="12896"/>
                    <a:pt x="2828" y="12923"/>
                    <a:pt x="2661" y="12964"/>
                  </a:cubicBezTo>
                  <a:cubicBezTo>
                    <a:pt x="2232" y="13122"/>
                    <a:pt x="2203" y="13737"/>
                    <a:pt x="2460" y="14051"/>
                  </a:cubicBezTo>
                  <a:cubicBezTo>
                    <a:pt x="2761" y="14409"/>
                    <a:pt x="3275" y="14594"/>
                    <a:pt x="3719" y="14709"/>
                  </a:cubicBezTo>
                  <a:cubicBezTo>
                    <a:pt x="4208" y="14825"/>
                    <a:pt x="4708" y="14883"/>
                    <a:pt x="5200" y="14883"/>
                  </a:cubicBezTo>
                  <a:cubicBezTo>
                    <a:pt x="5254" y="14883"/>
                    <a:pt x="5309" y="14882"/>
                    <a:pt x="5363" y="14880"/>
                  </a:cubicBezTo>
                  <a:cubicBezTo>
                    <a:pt x="5370" y="14888"/>
                    <a:pt x="5377" y="14891"/>
                    <a:pt x="5384" y="14891"/>
                  </a:cubicBezTo>
                  <a:cubicBezTo>
                    <a:pt x="5392" y="14891"/>
                    <a:pt x="5399" y="14888"/>
                    <a:pt x="5406" y="14880"/>
                  </a:cubicBezTo>
                  <a:cubicBezTo>
                    <a:pt x="5721" y="15581"/>
                    <a:pt x="6135" y="16239"/>
                    <a:pt x="6621" y="16839"/>
                  </a:cubicBezTo>
                  <a:cubicBezTo>
                    <a:pt x="6822" y="17097"/>
                    <a:pt x="7050" y="17326"/>
                    <a:pt x="7293" y="17554"/>
                  </a:cubicBezTo>
                  <a:cubicBezTo>
                    <a:pt x="7351" y="17612"/>
                    <a:pt x="7408" y="17669"/>
                    <a:pt x="7465" y="17726"/>
                  </a:cubicBezTo>
                  <a:lnTo>
                    <a:pt x="7565" y="17812"/>
                  </a:lnTo>
                  <a:cubicBezTo>
                    <a:pt x="7594" y="17840"/>
                    <a:pt x="7637" y="17869"/>
                    <a:pt x="7665" y="17898"/>
                  </a:cubicBezTo>
                  <a:cubicBezTo>
                    <a:pt x="7686" y="17906"/>
                    <a:pt x="7705" y="17910"/>
                    <a:pt x="7723" y="17910"/>
                  </a:cubicBezTo>
                  <a:cubicBezTo>
                    <a:pt x="7792" y="17910"/>
                    <a:pt x="7837" y="17851"/>
                    <a:pt x="7837" y="17783"/>
                  </a:cubicBezTo>
                  <a:cubicBezTo>
                    <a:pt x="7851" y="17697"/>
                    <a:pt x="7822" y="17612"/>
                    <a:pt x="7751" y="17540"/>
                  </a:cubicBezTo>
                  <a:cubicBezTo>
                    <a:pt x="7708" y="17483"/>
                    <a:pt x="7637" y="17411"/>
                    <a:pt x="7579" y="17368"/>
                  </a:cubicBezTo>
                  <a:cubicBezTo>
                    <a:pt x="7522" y="17311"/>
                    <a:pt x="7465" y="17240"/>
                    <a:pt x="7394" y="17183"/>
                  </a:cubicBezTo>
                  <a:cubicBezTo>
                    <a:pt x="7236" y="17011"/>
                    <a:pt x="7065" y="16825"/>
                    <a:pt x="6907" y="16654"/>
                  </a:cubicBezTo>
                  <a:cubicBezTo>
                    <a:pt x="6736" y="16396"/>
                    <a:pt x="6578" y="16153"/>
                    <a:pt x="6421" y="15896"/>
                  </a:cubicBezTo>
                  <a:cubicBezTo>
                    <a:pt x="6250" y="15624"/>
                    <a:pt x="6107" y="15324"/>
                    <a:pt x="5978" y="15023"/>
                  </a:cubicBezTo>
                  <a:cubicBezTo>
                    <a:pt x="5849" y="14723"/>
                    <a:pt x="5735" y="14409"/>
                    <a:pt x="5620" y="14094"/>
                  </a:cubicBezTo>
                  <a:cubicBezTo>
                    <a:pt x="5563" y="13922"/>
                    <a:pt x="5506" y="13751"/>
                    <a:pt x="5449" y="13565"/>
                  </a:cubicBezTo>
                  <a:cubicBezTo>
                    <a:pt x="5392" y="13436"/>
                    <a:pt x="5349" y="13293"/>
                    <a:pt x="5334" y="13150"/>
                  </a:cubicBezTo>
                  <a:cubicBezTo>
                    <a:pt x="5992" y="12936"/>
                    <a:pt x="6464" y="12364"/>
                    <a:pt x="6822" y="11778"/>
                  </a:cubicBezTo>
                  <a:cubicBezTo>
                    <a:pt x="6979" y="11506"/>
                    <a:pt x="7122" y="11234"/>
                    <a:pt x="7222" y="10934"/>
                  </a:cubicBezTo>
                  <a:cubicBezTo>
                    <a:pt x="7365" y="10634"/>
                    <a:pt x="7408" y="10305"/>
                    <a:pt x="7351" y="9976"/>
                  </a:cubicBezTo>
                  <a:cubicBezTo>
                    <a:pt x="7266" y="9552"/>
                    <a:pt x="6903" y="9004"/>
                    <a:pt x="6446" y="9004"/>
                  </a:cubicBezTo>
                  <a:cubicBezTo>
                    <a:pt x="6364" y="9004"/>
                    <a:pt x="6279" y="9022"/>
                    <a:pt x="6192" y="9061"/>
                  </a:cubicBezTo>
                  <a:cubicBezTo>
                    <a:pt x="5620" y="9318"/>
                    <a:pt x="5449" y="10076"/>
                    <a:pt x="5406" y="10634"/>
                  </a:cubicBezTo>
                  <a:cubicBezTo>
                    <a:pt x="5363" y="10991"/>
                    <a:pt x="5363" y="11349"/>
                    <a:pt x="5349" y="11706"/>
                  </a:cubicBezTo>
                  <a:cubicBezTo>
                    <a:pt x="5334" y="12049"/>
                    <a:pt x="5263" y="12392"/>
                    <a:pt x="5134" y="12707"/>
                  </a:cubicBezTo>
                  <a:cubicBezTo>
                    <a:pt x="4848" y="11720"/>
                    <a:pt x="4577" y="10734"/>
                    <a:pt x="4348" y="9733"/>
                  </a:cubicBezTo>
                  <a:cubicBezTo>
                    <a:pt x="4348" y="9719"/>
                    <a:pt x="4348" y="9704"/>
                    <a:pt x="4348" y="9690"/>
                  </a:cubicBezTo>
                  <a:lnTo>
                    <a:pt x="4362" y="9676"/>
                  </a:lnTo>
                  <a:cubicBezTo>
                    <a:pt x="4391" y="9704"/>
                    <a:pt x="4434" y="9733"/>
                    <a:pt x="4477" y="9733"/>
                  </a:cubicBezTo>
                  <a:cubicBezTo>
                    <a:pt x="4848" y="9647"/>
                    <a:pt x="5220" y="9347"/>
                    <a:pt x="5506" y="9089"/>
                  </a:cubicBezTo>
                  <a:cubicBezTo>
                    <a:pt x="5792" y="8789"/>
                    <a:pt x="6049" y="8460"/>
                    <a:pt x="6278" y="8103"/>
                  </a:cubicBezTo>
                  <a:cubicBezTo>
                    <a:pt x="6493" y="7788"/>
                    <a:pt x="6664" y="7445"/>
                    <a:pt x="6807" y="7088"/>
                  </a:cubicBezTo>
                  <a:cubicBezTo>
                    <a:pt x="6950" y="6744"/>
                    <a:pt x="6993" y="6373"/>
                    <a:pt x="6936" y="6015"/>
                  </a:cubicBezTo>
                  <a:cubicBezTo>
                    <a:pt x="6879" y="5701"/>
                    <a:pt x="6679" y="5443"/>
                    <a:pt x="6407" y="5300"/>
                  </a:cubicBezTo>
                  <a:cubicBezTo>
                    <a:pt x="6271" y="5224"/>
                    <a:pt x="6102" y="5173"/>
                    <a:pt x="5942" y="5173"/>
                  </a:cubicBezTo>
                  <a:cubicBezTo>
                    <a:pt x="5800" y="5173"/>
                    <a:pt x="5664" y="5214"/>
                    <a:pt x="5563" y="5314"/>
                  </a:cubicBezTo>
                  <a:cubicBezTo>
                    <a:pt x="5320" y="5586"/>
                    <a:pt x="5134" y="5886"/>
                    <a:pt x="5006" y="6230"/>
                  </a:cubicBezTo>
                  <a:cubicBezTo>
                    <a:pt x="4877" y="6601"/>
                    <a:pt x="4820" y="7002"/>
                    <a:pt x="4820" y="7388"/>
                  </a:cubicBezTo>
                  <a:cubicBezTo>
                    <a:pt x="4820" y="7803"/>
                    <a:pt x="4791" y="8217"/>
                    <a:pt x="4734" y="8632"/>
                  </a:cubicBezTo>
                  <a:cubicBezTo>
                    <a:pt x="4662" y="8961"/>
                    <a:pt x="4519" y="9275"/>
                    <a:pt x="4305" y="9547"/>
                  </a:cubicBezTo>
                  <a:cubicBezTo>
                    <a:pt x="4090" y="8532"/>
                    <a:pt x="3919" y="7517"/>
                    <a:pt x="3790" y="6487"/>
                  </a:cubicBezTo>
                  <a:cubicBezTo>
                    <a:pt x="3776" y="6387"/>
                    <a:pt x="3776" y="6301"/>
                    <a:pt x="3762" y="6215"/>
                  </a:cubicBezTo>
                  <a:cubicBezTo>
                    <a:pt x="4276" y="5987"/>
                    <a:pt x="4620" y="5529"/>
                    <a:pt x="4905" y="5057"/>
                  </a:cubicBezTo>
                  <a:cubicBezTo>
                    <a:pt x="5191" y="4600"/>
                    <a:pt x="5463" y="4042"/>
                    <a:pt x="5420" y="3484"/>
                  </a:cubicBezTo>
                  <a:cubicBezTo>
                    <a:pt x="5394" y="3097"/>
                    <a:pt x="5093" y="2561"/>
                    <a:pt x="4646" y="2561"/>
                  </a:cubicBezTo>
                  <a:cubicBezTo>
                    <a:pt x="4614" y="2561"/>
                    <a:pt x="4581" y="2563"/>
                    <a:pt x="4548" y="2569"/>
                  </a:cubicBezTo>
                  <a:cubicBezTo>
                    <a:pt x="4319" y="2641"/>
                    <a:pt x="4148" y="2812"/>
                    <a:pt x="4090" y="3055"/>
                  </a:cubicBezTo>
                  <a:cubicBezTo>
                    <a:pt x="4033" y="3313"/>
                    <a:pt x="4005" y="3584"/>
                    <a:pt x="4019" y="3870"/>
                  </a:cubicBezTo>
                  <a:cubicBezTo>
                    <a:pt x="4033" y="4185"/>
                    <a:pt x="3990" y="4514"/>
                    <a:pt x="3933" y="4843"/>
                  </a:cubicBezTo>
                  <a:cubicBezTo>
                    <a:pt x="3905" y="5100"/>
                    <a:pt x="3819" y="5343"/>
                    <a:pt x="3704" y="5572"/>
                  </a:cubicBezTo>
                  <a:cubicBezTo>
                    <a:pt x="3661" y="5086"/>
                    <a:pt x="3633" y="4600"/>
                    <a:pt x="3619" y="4113"/>
                  </a:cubicBezTo>
                  <a:cubicBezTo>
                    <a:pt x="3633" y="4042"/>
                    <a:pt x="3661" y="3956"/>
                    <a:pt x="3661" y="3870"/>
                  </a:cubicBezTo>
                  <a:cubicBezTo>
                    <a:pt x="3704" y="3670"/>
                    <a:pt x="3733" y="3484"/>
                    <a:pt x="3747" y="3284"/>
                  </a:cubicBezTo>
                  <a:cubicBezTo>
                    <a:pt x="3790" y="2912"/>
                    <a:pt x="3819" y="2526"/>
                    <a:pt x="3833" y="2154"/>
                  </a:cubicBezTo>
                  <a:cubicBezTo>
                    <a:pt x="3847" y="1811"/>
                    <a:pt x="3833" y="1482"/>
                    <a:pt x="3776" y="1154"/>
                  </a:cubicBezTo>
                  <a:cubicBezTo>
                    <a:pt x="3747" y="853"/>
                    <a:pt x="3633" y="553"/>
                    <a:pt x="3461" y="296"/>
                  </a:cubicBezTo>
                  <a:cubicBezTo>
                    <a:pt x="3326" y="111"/>
                    <a:pt x="3106" y="1"/>
                    <a:pt x="28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40"/>
            <p:cNvSpPr/>
            <p:nvPr/>
          </p:nvSpPr>
          <p:spPr>
            <a:xfrm>
              <a:off x="6579689" y="4049187"/>
              <a:ext cx="146760" cy="188252"/>
            </a:xfrm>
            <a:custGeom>
              <a:avLst/>
              <a:gdLst/>
              <a:ahLst/>
              <a:cxnLst/>
              <a:rect l="l" t="t" r="r" b="b"/>
              <a:pathLst>
                <a:path w="8595" h="11025" extrusionOk="0">
                  <a:moveTo>
                    <a:pt x="1327" y="1"/>
                  </a:moveTo>
                  <a:cubicBezTo>
                    <a:pt x="1314" y="1"/>
                    <a:pt x="1301" y="2"/>
                    <a:pt x="1288" y="5"/>
                  </a:cubicBezTo>
                  <a:cubicBezTo>
                    <a:pt x="1159" y="34"/>
                    <a:pt x="1073" y="177"/>
                    <a:pt x="1016" y="277"/>
                  </a:cubicBezTo>
                  <a:cubicBezTo>
                    <a:pt x="887" y="534"/>
                    <a:pt x="844" y="806"/>
                    <a:pt x="873" y="1063"/>
                  </a:cubicBezTo>
                  <a:cubicBezTo>
                    <a:pt x="902" y="1235"/>
                    <a:pt x="930" y="1392"/>
                    <a:pt x="987" y="1550"/>
                  </a:cubicBezTo>
                  <a:cubicBezTo>
                    <a:pt x="1016" y="1664"/>
                    <a:pt x="1073" y="1764"/>
                    <a:pt x="1130" y="1864"/>
                  </a:cubicBezTo>
                  <a:cubicBezTo>
                    <a:pt x="1116" y="1893"/>
                    <a:pt x="1102" y="1921"/>
                    <a:pt x="1102" y="1936"/>
                  </a:cubicBezTo>
                  <a:cubicBezTo>
                    <a:pt x="1087" y="1979"/>
                    <a:pt x="1130" y="2021"/>
                    <a:pt x="1173" y="2021"/>
                  </a:cubicBezTo>
                  <a:cubicBezTo>
                    <a:pt x="1188" y="2179"/>
                    <a:pt x="1202" y="2336"/>
                    <a:pt x="1216" y="2493"/>
                  </a:cubicBezTo>
                  <a:lnTo>
                    <a:pt x="1159" y="2422"/>
                  </a:lnTo>
                  <a:cubicBezTo>
                    <a:pt x="1073" y="2279"/>
                    <a:pt x="944" y="2136"/>
                    <a:pt x="859" y="2021"/>
                  </a:cubicBezTo>
                  <a:cubicBezTo>
                    <a:pt x="773" y="1921"/>
                    <a:pt x="673" y="1807"/>
                    <a:pt x="587" y="1707"/>
                  </a:cubicBezTo>
                  <a:cubicBezTo>
                    <a:pt x="515" y="1621"/>
                    <a:pt x="401" y="1564"/>
                    <a:pt x="287" y="1550"/>
                  </a:cubicBezTo>
                  <a:cubicBezTo>
                    <a:pt x="1" y="1578"/>
                    <a:pt x="58" y="1950"/>
                    <a:pt x="129" y="2150"/>
                  </a:cubicBezTo>
                  <a:cubicBezTo>
                    <a:pt x="315" y="2608"/>
                    <a:pt x="744" y="2922"/>
                    <a:pt x="1245" y="2965"/>
                  </a:cubicBezTo>
                  <a:cubicBezTo>
                    <a:pt x="1259" y="2979"/>
                    <a:pt x="1273" y="2979"/>
                    <a:pt x="1302" y="2979"/>
                  </a:cubicBezTo>
                  <a:cubicBezTo>
                    <a:pt x="1359" y="3280"/>
                    <a:pt x="1431" y="3566"/>
                    <a:pt x="1516" y="3837"/>
                  </a:cubicBezTo>
                  <a:cubicBezTo>
                    <a:pt x="1459" y="3795"/>
                    <a:pt x="1402" y="3752"/>
                    <a:pt x="1345" y="3709"/>
                  </a:cubicBezTo>
                  <a:cubicBezTo>
                    <a:pt x="1216" y="3609"/>
                    <a:pt x="1102" y="3509"/>
                    <a:pt x="987" y="3408"/>
                  </a:cubicBezTo>
                  <a:cubicBezTo>
                    <a:pt x="859" y="3294"/>
                    <a:pt x="730" y="3208"/>
                    <a:pt x="573" y="3151"/>
                  </a:cubicBezTo>
                  <a:cubicBezTo>
                    <a:pt x="505" y="3129"/>
                    <a:pt x="423" y="3106"/>
                    <a:pt x="345" y="3106"/>
                  </a:cubicBezTo>
                  <a:cubicBezTo>
                    <a:pt x="273" y="3106"/>
                    <a:pt x="206" y="3125"/>
                    <a:pt x="158" y="3180"/>
                  </a:cubicBezTo>
                  <a:cubicBezTo>
                    <a:pt x="58" y="3308"/>
                    <a:pt x="158" y="3451"/>
                    <a:pt x="230" y="3566"/>
                  </a:cubicBezTo>
                  <a:cubicBezTo>
                    <a:pt x="415" y="3837"/>
                    <a:pt x="644" y="4066"/>
                    <a:pt x="916" y="4238"/>
                  </a:cubicBezTo>
                  <a:cubicBezTo>
                    <a:pt x="1202" y="4424"/>
                    <a:pt x="1516" y="4567"/>
                    <a:pt x="1845" y="4667"/>
                  </a:cubicBezTo>
                  <a:cubicBezTo>
                    <a:pt x="2031" y="5081"/>
                    <a:pt x="2246" y="5467"/>
                    <a:pt x="2489" y="5854"/>
                  </a:cubicBezTo>
                  <a:lnTo>
                    <a:pt x="2360" y="5753"/>
                  </a:lnTo>
                  <a:cubicBezTo>
                    <a:pt x="2174" y="5610"/>
                    <a:pt x="2003" y="5496"/>
                    <a:pt x="1802" y="5396"/>
                  </a:cubicBezTo>
                  <a:cubicBezTo>
                    <a:pt x="1631" y="5296"/>
                    <a:pt x="1445" y="5224"/>
                    <a:pt x="1245" y="5167"/>
                  </a:cubicBezTo>
                  <a:cubicBezTo>
                    <a:pt x="1059" y="5096"/>
                    <a:pt x="859" y="5053"/>
                    <a:pt x="673" y="5039"/>
                  </a:cubicBezTo>
                  <a:cubicBezTo>
                    <a:pt x="487" y="5039"/>
                    <a:pt x="330" y="5182"/>
                    <a:pt x="330" y="5367"/>
                  </a:cubicBezTo>
                  <a:cubicBezTo>
                    <a:pt x="358" y="5539"/>
                    <a:pt x="458" y="5711"/>
                    <a:pt x="587" y="5825"/>
                  </a:cubicBezTo>
                  <a:cubicBezTo>
                    <a:pt x="859" y="6068"/>
                    <a:pt x="1188" y="6225"/>
                    <a:pt x="1545" y="6283"/>
                  </a:cubicBezTo>
                  <a:cubicBezTo>
                    <a:pt x="1778" y="6315"/>
                    <a:pt x="2011" y="6333"/>
                    <a:pt x="2246" y="6333"/>
                  </a:cubicBezTo>
                  <a:cubicBezTo>
                    <a:pt x="2430" y="6333"/>
                    <a:pt x="2615" y="6322"/>
                    <a:pt x="2803" y="6297"/>
                  </a:cubicBezTo>
                  <a:lnTo>
                    <a:pt x="2918" y="6468"/>
                  </a:lnTo>
                  <a:cubicBezTo>
                    <a:pt x="3204" y="6854"/>
                    <a:pt x="3490" y="7226"/>
                    <a:pt x="3804" y="7584"/>
                  </a:cubicBezTo>
                  <a:cubicBezTo>
                    <a:pt x="3633" y="7498"/>
                    <a:pt x="3461" y="7426"/>
                    <a:pt x="3289" y="7369"/>
                  </a:cubicBezTo>
                  <a:cubicBezTo>
                    <a:pt x="3089" y="7298"/>
                    <a:pt x="2875" y="7255"/>
                    <a:pt x="2660" y="7241"/>
                  </a:cubicBezTo>
                  <a:cubicBezTo>
                    <a:pt x="2619" y="7235"/>
                    <a:pt x="2579" y="7232"/>
                    <a:pt x="2538" y="7232"/>
                  </a:cubicBezTo>
                  <a:cubicBezTo>
                    <a:pt x="2379" y="7232"/>
                    <a:pt x="2222" y="7275"/>
                    <a:pt x="2074" y="7355"/>
                  </a:cubicBezTo>
                  <a:cubicBezTo>
                    <a:pt x="1717" y="7641"/>
                    <a:pt x="2246" y="7998"/>
                    <a:pt x="2489" y="8127"/>
                  </a:cubicBezTo>
                  <a:cubicBezTo>
                    <a:pt x="2896" y="8358"/>
                    <a:pt x="3351" y="8476"/>
                    <a:pt x="3811" y="8476"/>
                  </a:cubicBezTo>
                  <a:cubicBezTo>
                    <a:pt x="4062" y="8476"/>
                    <a:pt x="4315" y="8441"/>
                    <a:pt x="4562" y="8370"/>
                  </a:cubicBezTo>
                  <a:cubicBezTo>
                    <a:pt x="4791" y="8585"/>
                    <a:pt x="5020" y="8799"/>
                    <a:pt x="5263" y="8999"/>
                  </a:cubicBezTo>
                  <a:cubicBezTo>
                    <a:pt x="5177" y="8985"/>
                    <a:pt x="5091" y="8971"/>
                    <a:pt x="5005" y="8956"/>
                  </a:cubicBezTo>
                  <a:cubicBezTo>
                    <a:pt x="4762" y="8942"/>
                    <a:pt x="4519" y="8928"/>
                    <a:pt x="4290" y="8928"/>
                  </a:cubicBezTo>
                  <a:cubicBezTo>
                    <a:pt x="4062" y="8928"/>
                    <a:pt x="3847" y="8956"/>
                    <a:pt x="3633" y="8985"/>
                  </a:cubicBezTo>
                  <a:cubicBezTo>
                    <a:pt x="3447" y="9014"/>
                    <a:pt x="3275" y="9114"/>
                    <a:pt x="3189" y="9285"/>
                  </a:cubicBezTo>
                  <a:cubicBezTo>
                    <a:pt x="3004" y="9643"/>
                    <a:pt x="3289" y="9986"/>
                    <a:pt x="3618" y="10115"/>
                  </a:cubicBezTo>
                  <a:cubicBezTo>
                    <a:pt x="3758" y="10161"/>
                    <a:pt x="3906" y="10184"/>
                    <a:pt x="4054" y="10184"/>
                  </a:cubicBezTo>
                  <a:cubicBezTo>
                    <a:pt x="4270" y="10184"/>
                    <a:pt x="4488" y="10136"/>
                    <a:pt x="4691" y="10043"/>
                  </a:cubicBezTo>
                  <a:cubicBezTo>
                    <a:pt x="5077" y="9872"/>
                    <a:pt x="5449" y="9686"/>
                    <a:pt x="5806" y="9457"/>
                  </a:cubicBezTo>
                  <a:cubicBezTo>
                    <a:pt x="5949" y="9571"/>
                    <a:pt x="6092" y="9686"/>
                    <a:pt x="6249" y="9786"/>
                  </a:cubicBezTo>
                  <a:cubicBezTo>
                    <a:pt x="6564" y="10015"/>
                    <a:pt x="6879" y="10243"/>
                    <a:pt x="7222" y="10443"/>
                  </a:cubicBezTo>
                  <a:cubicBezTo>
                    <a:pt x="7551" y="10658"/>
                    <a:pt x="7894" y="10858"/>
                    <a:pt x="8266" y="11015"/>
                  </a:cubicBezTo>
                  <a:cubicBezTo>
                    <a:pt x="8280" y="11022"/>
                    <a:pt x="8295" y="11025"/>
                    <a:pt x="8310" y="11025"/>
                  </a:cubicBezTo>
                  <a:cubicBezTo>
                    <a:pt x="8437" y="11025"/>
                    <a:pt x="8595" y="10835"/>
                    <a:pt x="8480" y="10758"/>
                  </a:cubicBezTo>
                  <a:cubicBezTo>
                    <a:pt x="8294" y="10644"/>
                    <a:pt x="8094" y="10558"/>
                    <a:pt x="7908" y="10443"/>
                  </a:cubicBezTo>
                  <a:cubicBezTo>
                    <a:pt x="7722" y="10329"/>
                    <a:pt x="7522" y="10229"/>
                    <a:pt x="7350" y="10115"/>
                  </a:cubicBezTo>
                  <a:cubicBezTo>
                    <a:pt x="7122" y="9972"/>
                    <a:pt x="6893" y="9814"/>
                    <a:pt x="6678" y="9657"/>
                  </a:cubicBezTo>
                  <a:cubicBezTo>
                    <a:pt x="6807" y="9271"/>
                    <a:pt x="6864" y="8856"/>
                    <a:pt x="6836" y="8442"/>
                  </a:cubicBezTo>
                  <a:cubicBezTo>
                    <a:pt x="6850" y="8098"/>
                    <a:pt x="6736" y="7755"/>
                    <a:pt x="6535" y="7469"/>
                  </a:cubicBezTo>
                  <a:cubicBezTo>
                    <a:pt x="6471" y="7386"/>
                    <a:pt x="6376" y="7339"/>
                    <a:pt x="6279" y="7339"/>
                  </a:cubicBezTo>
                  <a:cubicBezTo>
                    <a:pt x="6226" y="7339"/>
                    <a:pt x="6171" y="7353"/>
                    <a:pt x="6121" y="7384"/>
                  </a:cubicBezTo>
                  <a:cubicBezTo>
                    <a:pt x="5963" y="7469"/>
                    <a:pt x="5863" y="7627"/>
                    <a:pt x="5849" y="7812"/>
                  </a:cubicBezTo>
                  <a:cubicBezTo>
                    <a:pt x="5820" y="8199"/>
                    <a:pt x="5878" y="8585"/>
                    <a:pt x="6021" y="8956"/>
                  </a:cubicBezTo>
                  <a:cubicBezTo>
                    <a:pt x="6063" y="9056"/>
                    <a:pt x="6106" y="9171"/>
                    <a:pt x="6149" y="9271"/>
                  </a:cubicBezTo>
                  <a:cubicBezTo>
                    <a:pt x="5792" y="8999"/>
                    <a:pt x="5449" y="8699"/>
                    <a:pt x="5105" y="8399"/>
                  </a:cubicBezTo>
                  <a:cubicBezTo>
                    <a:pt x="5134" y="8384"/>
                    <a:pt x="5163" y="8370"/>
                    <a:pt x="5177" y="8356"/>
                  </a:cubicBezTo>
                  <a:cubicBezTo>
                    <a:pt x="5420" y="8041"/>
                    <a:pt x="5549" y="7641"/>
                    <a:pt x="5506" y="7241"/>
                  </a:cubicBezTo>
                  <a:cubicBezTo>
                    <a:pt x="5506" y="7040"/>
                    <a:pt x="5477" y="6840"/>
                    <a:pt x="5463" y="6640"/>
                  </a:cubicBezTo>
                  <a:cubicBezTo>
                    <a:pt x="5449" y="6468"/>
                    <a:pt x="5391" y="6297"/>
                    <a:pt x="5306" y="6154"/>
                  </a:cubicBezTo>
                  <a:cubicBezTo>
                    <a:pt x="5224" y="6044"/>
                    <a:pt x="5115" y="5896"/>
                    <a:pt x="4968" y="5896"/>
                  </a:cubicBezTo>
                  <a:cubicBezTo>
                    <a:pt x="4962" y="5896"/>
                    <a:pt x="4955" y="5896"/>
                    <a:pt x="4948" y="5896"/>
                  </a:cubicBezTo>
                  <a:cubicBezTo>
                    <a:pt x="4777" y="5925"/>
                    <a:pt x="4705" y="6111"/>
                    <a:pt x="4648" y="6240"/>
                  </a:cubicBezTo>
                  <a:cubicBezTo>
                    <a:pt x="4548" y="6597"/>
                    <a:pt x="4505" y="6955"/>
                    <a:pt x="4562" y="7312"/>
                  </a:cubicBezTo>
                  <a:cubicBezTo>
                    <a:pt x="4605" y="7555"/>
                    <a:pt x="4662" y="7798"/>
                    <a:pt x="4748" y="8027"/>
                  </a:cubicBezTo>
                  <a:cubicBezTo>
                    <a:pt x="4448" y="7741"/>
                    <a:pt x="4162" y="7441"/>
                    <a:pt x="3890" y="7126"/>
                  </a:cubicBezTo>
                  <a:cubicBezTo>
                    <a:pt x="4076" y="6897"/>
                    <a:pt x="4205" y="6640"/>
                    <a:pt x="4262" y="6354"/>
                  </a:cubicBezTo>
                  <a:cubicBezTo>
                    <a:pt x="4319" y="6025"/>
                    <a:pt x="4333" y="5682"/>
                    <a:pt x="4305" y="5339"/>
                  </a:cubicBezTo>
                  <a:cubicBezTo>
                    <a:pt x="4290" y="5224"/>
                    <a:pt x="4305" y="5010"/>
                    <a:pt x="4147" y="4981"/>
                  </a:cubicBezTo>
                  <a:cubicBezTo>
                    <a:pt x="4004" y="4981"/>
                    <a:pt x="3876" y="5053"/>
                    <a:pt x="3790" y="5167"/>
                  </a:cubicBezTo>
                  <a:cubicBezTo>
                    <a:pt x="3618" y="5382"/>
                    <a:pt x="3518" y="5668"/>
                    <a:pt x="3504" y="5954"/>
                  </a:cubicBezTo>
                  <a:cubicBezTo>
                    <a:pt x="3490" y="6211"/>
                    <a:pt x="3504" y="6468"/>
                    <a:pt x="3547" y="6726"/>
                  </a:cubicBezTo>
                  <a:cubicBezTo>
                    <a:pt x="3375" y="6497"/>
                    <a:pt x="3189" y="6254"/>
                    <a:pt x="3018" y="6011"/>
                  </a:cubicBezTo>
                  <a:cubicBezTo>
                    <a:pt x="2846" y="5782"/>
                    <a:pt x="2689" y="5539"/>
                    <a:pt x="2546" y="5282"/>
                  </a:cubicBezTo>
                  <a:cubicBezTo>
                    <a:pt x="2546" y="5282"/>
                    <a:pt x="2560" y="5267"/>
                    <a:pt x="2575" y="5253"/>
                  </a:cubicBezTo>
                  <a:cubicBezTo>
                    <a:pt x="2660" y="5139"/>
                    <a:pt x="2803" y="5096"/>
                    <a:pt x="2903" y="4981"/>
                  </a:cubicBezTo>
                  <a:cubicBezTo>
                    <a:pt x="2989" y="4838"/>
                    <a:pt x="3061" y="4695"/>
                    <a:pt x="3104" y="4538"/>
                  </a:cubicBezTo>
                  <a:cubicBezTo>
                    <a:pt x="3147" y="4381"/>
                    <a:pt x="3189" y="4209"/>
                    <a:pt x="3218" y="4038"/>
                  </a:cubicBezTo>
                  <a:cubicBezTo>
                    <a:pt x="3232" y="3937"/>
                    <a:pt x="3275" y="3694"/>
                    <a:pt x="3147" y="3652"/>
                  </a:cubicBezTo>
                  <a:cubicBezTo>
                    <a:pt x="3134" y="3649"/>
                    <a:pt x="3121" y="3647"/>
                    <a:pt x="3109" y="3647"/>
                  </a:cubicBezTo>
                  <a:cubicBezTo>
                    <a:pt x="2991" y="3647"/>
                    <a:pt x="2867" y="3760"/>
                    <a:pt x="2789" y="3837"/>
                  </a:cubicBezTo>
                  <a:cubicBezTo>
                    <a:pt x="2675" y="3952"/>
                    <a:pt x="2575" y="4080"/>
                    <a:pt x="2503" y="4238"/>
                  </a:cubicBezTo>
                  <a:cubicBezTo>
                    <a:pt x="2389" y="4452"/>
                    <a:pt x="2331" y="4695"/>
                    <a:pt x="2331" y="4953"/>
                  </a:cubicBezTo>
                  <a:cubicBezTo>
                    <a:pt x="2103" y="4538"/>
                    <a:pt x="1888" y="4095"/>
                    <a:pt x="1717" y="3652"/>
                  </a:cubicBezTo>
                  <a:cubicBezTo>
                    <a:pt x="1760" y="3637"/>
                    <a:pt x="1788" y="3623"/>
                    <a:pt x="1802" y="3623"/>
                  </a:cubicBezTo>
                  <a:cubicBezTo>
                    <a:pt x="1888" y="3580"/>
                    <a:pt x="1960" y="3523"/>
                    <a:pt x="2017" y="3466"/>
                  </a:cubicBezTo>
                  <a:cubicBezTo>
                    <a:pt x="2146" y="3294"/>
                    <a:pt x="2246" y="3108"/>
                    <a:pt x="2303" y="2908"/>
                  </a:cubicBezTo>
                  <a:cubicBezTo>
                    <a:pt x="2346" y="2794"/>
                    <a:pt x="2360" y="2693"/>
                    <a:pt x="2360" y="2579"/>
                  </a:cubicBezTo>
                  <a:cubicBezTo>
                    <a:pt x="2374" y="2479"/>
                    <a:pt x="2360" y="2393"/>
                    <a:pt x="2317" y="2307"/>
                  </a:cubicBezTo>
                  <a:cubicBezTo>
                    <a:pt x="2298" y="2282"/>
                    <a:pt x="2273" y="2272"/>
                    <a:pt x="2245" y="2272"/>
                  </a:cubicBezTo>
                  <a:cubicBezTo>
                    <a:pt x="2129" y="2272"/>
                    <a:pt x="1960" y="2450"/>
                    <a:pt x="1902" y="2508"/>
                  </a:cubicBezTo>
                  <a:cubicBezTo>
                    <a:pt x="1717" y="2679"/>
                    <a:pt x="1588" y="2908"/>
                    <a:pt x="1545" y="3165"/>
                  </a:cubicBezTo>
                  <a:cubicBezTo>
                    <a:pt x="1416" y="2765"/>
                    <a:pt x="1331" y="2365"/>
                    <a:pt x="1273" y="1950"/>
                  </a:cubicBezTo>
                  <a:cubicBezTo>
                    <a:pt x="1288" y="1950"/>
                    <a:pt x="1288" y="1936"/>
                    <a:pt x="1288" y="1936"/>
                  </a:cubicBezTo>
                  <a:cubicBezTo>
                    <a:pt x="1359" y="1778"/>
                    <a:pt x="1459" y="1650"/>
                    <a:pt x="1516" y="1478"/>
                  </a:cubicBezTo>
                  <a:cubicBezTo>
                    <a:pt x="1574" y="1335"/>
                    <a:pt x="1602" y="1192"/>
                    <a:pt x="1617" y="1035"/>
                  </a:cubicBezTo>
                  <a:cubicBezTo>
                    <a:pt x="1645" y="749"/>
                    <a:pt x="1617" y="463"/>
                    <a:pt x="1531" y="191"/>
                  </a:cubicBezTo>
                  <a:cubicBezTo>
                    <a:pt x="1492" y="102"/>
                    <a:pt x="1431" y="1"/>
                    <a:pt x="1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40"/>
            <p:cNvSpPr/>
            <p:nvPr/>
          </p:nvSpPr>
          <p:spPr>
            <a:xfrm>
              <a:off x="5655617" y="3190866"/>
              <a:ext cx="1565043" cy="1078679"/>
            </a:xfrm>
            <a:custGeom>
              <a:avLst/>
              <a:gdLst/>
              <a:ahLst/>
              <a:cxnLst/>
              <a:rect l="l" t="t" r="r" b="b"/>
              <a:pathLst>
                <a:path w="91657" h="63173" extrusionOk="0">
                  <a:moveTo>
                    <a:pt x="91656" y="0"/>
                  </a:moveTo>
                  <a:lnTo>
                    <a:pt x="75227" y="3203"/>
                  </a:lnTo>
                  <a:lnTo>
                    <a:pt x="78530" y="6492"/>
                  </a:lnTo>
                  <a:lnTo>
                    <a:pt x="60656" y="24351"/>
                  </a:lnTo>
                  <a:lnTo>
                    <a:pt x="49703" y="13399"/>
                  </a:lnTo>
                  <a:lnTo>
                    <a:pt x="43112" y="19990"/>
                  </a:lnTo>
                  <a:lnTo>
                    <a:pt x="43126" y="19990"/>
                  </a:lnTo>
                  <a:lnTo>
                    <a:pt x="0" y="63173"/>
                  </a:lnTo>
                  <a:lnTo>
                    <a:pt x="13098" y="63173"/>
                  </a:lnTo>
                  <a:lnTo>
                    <a:pt x="49703" y="26568"/>
                  </a:lnTo>
                  <a:lnTo>
                    <a:pt x="60656" y="37521"/>
                  </a:lnTo>
                  <a:lnTo>
                    <a:pt x="60656" y="37506"/>
                  </a:lnTo>
                  <a:lnTo>
                    <a:pt x="60671" y="37521"/>
                  </a:lnTo>
                  <a:lnTo>
                    <a:pt x="85108" y="13084"/>
                  </a:lnTo>
                  <a:lnTo>
                    <a:pt x="88353" y="16315"/>
                  </a:lnTo>
                  <a:lnTo>
                    <a:pt x="916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40"/>
            <p:cNvSpPr/>
            <p:nvPr/>
          </p:nvSpPr>
          <p:spPr>
            <a:xfrm>
              <a:off x="6691269" y="3560488"/>
              <a:ext cx="104755" cy="150909"/>
            </a:xfrm>
            <a:custGeom>
              <a:avLst/>
              <a:gdLst/>
              <a:ahLst/>
              <a:cxnLst/>
              <a:rect l="l" t="t" r="r" b="b"/>
              <a:pathLst>
                <a:path w="6135" h="8838" extrusionOk="0">
                  <a:moveTo>
                    <a:pt x="2717" y="1"/>
                  </a:moveTo>
                  <a:lnTo>
                    <a:pt x="0" y="2703"/>
                  </a:lnTo>
                  <a:lnTo>
                    <a:pt x="6135" y="8838"/>
                  </a:lnTo>
                  <a:lnTo>
                    <a:pt x="2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40"/>
            <p:cNvSpPr/>
            <p:nvPr/>
          </p:nvSpPr>
          <p:spPr>
            <a:xfrm>
              <a:off x="6420762" y="3549271"/>
              <a:ext cx="83514" cy="136976"/>
            </a:xfrm>
            <a:custGeom>
              <a:avLst/>
              <a:gdLst/>
              <a:ahLst/>
              <a:cxnLst/>
              <a:rect l="l" t="t" r="r" b="b"/>
              <a:pathLst>
                <a:path w="4891" h="8022" extrusionOk="0">
                  <a:moveTo>
                    <a:pt x="0" y="0"/>
                  </a:moveTo>
                  <a:lnTo>
                    <a:pt x="2445" y="8022"/>
                  </a:lnTo>
                  <a:lnTo>
                    <a:pt x="4890" y="5577"/>
                  </a:lnTo>
                  <a:lnTo>
                    <a:pt x="0" y="0"/>
                  </a:lnTo>
                  <a:close/>
                </a:path>
              </a:pathLst>
            </a:custGeom>
            <a:solidFill>
              <a:srgbClr val="08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40"/>
            <p:cNvSpPr/>
            <p:nvPr/>
          </p:nvSpPr>
          <p:spPr>
            <a:xfrm>
              <a:off x="6704689" y="3953947"/>
              <a:ext cx="707332" cy="315085"/>
            </a:xfrm>
            <a:custGeom>
              <a:avLst/>
              <a:gdLst/>
              <a:ahLst/>
              <a:cxnLst/>
              <a:rect l="l" t="t" r="r" b="b"/>
              <a:pathLst>
                <a:path w="41425" h="18453" extrusionOk="0">
                  <a:moveTo>
                    <a:pt x="17408" y="1"/>
                  </a:moveTo>
                  <a:cubicBezTo>
                    <a:pt x="17291" y="1"/>
                    <a:pt x="17175" y="3"/>
                    <a:pt x="17059" y="7"/>
                  </a:cubicBezTo>
                  <a:cubicBezTo>
                    <a:pt x="12913" y="135"/>
                    <a:pt x="9109" y="2595"/>
                    <a:pt x="6464" y="5798"/>
                  </a:cubicBezTo>
                  <a:cubicBezTo>
                    <a:pt x="3819" y="9015"/>
                    <a:pt x="1474" y="14563"/>
                    <a:pt x="1" y="18452"/>
                  </a:cubicBezTo>
                  <a:lnTo>
                    <a:pt x="41425" y="18452"/>
                  </a:lnTo>
                  <a:cubicBezTo>
                    <a:pt x="41403" y="15806"/>
                    <a:pt x="39230" y="13900"/>
                    <a:pt x="36840" y="13900"/>
                  </a:cubicBezTo>
                  <a:cubicBezTo>
                    <a:pt x="36130" y="13900"/>
                    <a:pt x="35402" y="14068"/>
                    <a:pt x="34704" y="14434"/>
                  </a:cubicBezTo>
                  <a:cubicBezTo>
                    <a:pt x="34547" y="12661"/>
                    <a:pt x="33818" y="10802"/>
                    <a:pt x="32302" y="9902"/>
                  </a:cubicBezTo>
                  <a:cubicBezTo>
                    <a:pt x="31603" y="9490"/>
                    <a:pt x="30797" y="9310"/>
                    <a:pt x="29983" y="9310"/>
                  </a:cubicBezTo>
                  <a:cubicBezTo>
                    <a:pt x="29299" y="9310"/>
                    <a:pt x="28609" y="9437"/>
                    <a:pt x="27970" y="9658"/>
                  </a:cubicBezTo>
                  <a:cubicBezTo>
                    <a:pt x="26554" y="10130"/>
                    <a:pt x="25310" y="11003"/>
                    <a:pt x="24095" y="11875"/>
                  </a:cubicBezTo>
                  <a:cubicBezTo>
                    <a:pt x="24838" y="8429"/>
                    <a:pt x="25153" y="4339"/>
                    <a:pt x="22636" y="1894"/>
                  </a:cubicBezTo>
                  <a:cubicBezTo>
                    <a:pt x="21275" y="560"/>
                    <a:pt x="19317" y="1"/>
                    <a:pt x="17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40"/>
            <p:cNvSpPr/>
            <p:nvPr/>
          </p:nvSpPr>
          <p:spPr>
            <a:xfrm>
              <a:off x="6817003" y="3766062"/>
              <a:ext cx="321573" cy="607546"/>
            </a:xfrm>
            <a:custGeom>
              <a:avLst/>
              <a:gdLst/>
              <a:ahLst/>
              <a:cxnLst/>
              <a:rect l="l" t="t" r="r" b="b"/>
              <a:pathLst>
                <a:path w="18833" h="35581" extrusionOk="0">
                  <a:moveTo>
                    <a:pt x="13670" y="1"/>
                  </a:moveTo>
                  <a:lnTo>
                    <a:pt x="3303" y="1173"/>
                  </a:lnTo>
                  <a:lnTo>
                    <a:pt x="2002" y="17402"/>
                  </a:lnTo>
                  <a:cubicBezTo>
                    <a:pt x="1988" y="17703"/>
                    <a:pt x="1988" y="18017"/>
                    <a:pt x="2002" y="18317"/>
                  </a:cubicBezTo>
                  <a:lnTo>
                    <a:pt x="3117" y="32702"/>
                  </a:lnTo>
                  <a:cubicBezTo>
                    <a:pt x="3117" y="32702"/>
                    <a:pt x="3203" y="32716"/>
                    <a:pt x="3361" y="32731"/>
                  </a:cubicBezTo>
                  <a:cubicBezTo>
                    <a:pt x="3275" y="33031"/>
                    <a:pt x="2760" y="33360"/>
                    <a:pt x="2403" y="33560"/>
                  </a:cubicBezTo>
                  <a:lnTo>
                    <a:pt x="215" y="34861"/>
                  </a:lnTo>
                  <a:cubicBezTo>
                    <a:pt x="0" y="35047"/>
                    <a:pt x="86" y="35405"/>
                    <a:pt x="372" y="35476"/>
                  </a:cubicBezTo>
                  <a:cubicBezTo>
                    <a:pt x="637" y="35551"/>
                    <a:pt x="904" y="35580"/>
                    <a:pt x="1170" y="35580"/>
                  </a:cubicBezTo>
                  <a:cubicBezTo>
                    <a:pt x="2203" y="35580"/>
                    <a:pt x="3202" y="35131"/>
                    <a:pt x="3842" y="35131"/>
                  </a:cubicBezTo>
                  <a:cubicBezTo>
                    <a:pt x="4015" y="35131"/>
                    <a:pt x="4162" y="35164"/>
                    <a:pt x="4276" y="35247"/>
                  </a:cubicBezTo>
                  <a:cubicBezTo>
                    <a:pt x="4409" y="35343"/>
                    <a:pt x="4530" y="35371"/>
                    <a:pt x="4652" y="35371"/>
                  </a:cubicBezTo>
                  <a:cubicBezTo>
                    <a:pt x="4766" y="35371"/>
                    <a:pt x="4881" y="35347"/>
                    <a:pt x="5005" y="35333"/>
                  </a:cubicBezTo>
                  <a:cubicBezTo>
                    <a:pt x="5291" y="35319"/>
                    <a:pt x="5505" y="35047"/>
                    <a:pt x="5463" y="34761"/>
                  </a:cubicBezTo>
                  <a:cubicBezTo>
                    <a:pt x="5377" y="34103"/>
                    <a:pt x="5348" y="33431"/>
                    <a:pt x="5362" y="32759"/>
                  </a:cubicBezTo>
                  <a:cubicBezTo>
                    <a:pt x="5491" y="32745"/>
                    <a:pt x="5605" y="32731"/>
                    <a:pt x="5706" y="32702"/>
                  </a:cubicBezTo>
                  <a:lnTo>
                    <a:pt x="6592" y="18017"/>
                  </a:lnTo>
                  <a:lnTo>
                    <a:pt x="8623" y="7350"/>
                  </a:lnTo>
                  <a:lnTo>
                    <a:pt x="10582" y="17174"/>
                  </a:lnTo>
                  <a:cubicBezTo>
                    <a:pt x="10653" y="17474"/>
                    <a:pt x="10739" y="17760"/>
                    <a:pt x="10839" y="18046"/>
                  </a:cubicBezTo>
                  <a:lnTo>
                    <a:pt x="15858" y="31573"/>
                  </a:lnTo>
                  <a:cubicBezTo>
                    <a:pt x="15858" y="31573"/>
                    <a:pt x="15944" y="31558"/>
                    <a:pt x="16087" y="31530"/>
                  </a:cubicBezTo>
                  <a:lnTo>
                    <a:pt x="16101" y="31601"/>
                  </a:lnTo>
                  <a:cubicBezTo>
                    <a:pt x="16172" y="31901"/>
                    <a:pt x="15743" y="32430"/>
                    <a:pt x="15443" y="32731"/>
                  </a:cubicBezTo>
                  <a:lnTo>
                    <a:pt x="13713" y="34618"/>
                  </a:lnTo>
                  <a:cubicBezTo>
                    <a:pt x="13562" y="34838"/>
                    <a:pt x="13727" y="35149"/>
                    <a:pt x="13993" y="35149"/>
                  </a:cubicBezTo>
                  <a:cubicBezTo>
                    <a:pt x="14004" y="35149"/>
                    <a:pt x="14016" y="35148"/>
                    <a:pt x="14028" y="35147"/>
                  </a:cubicBezTo>
                  <a:cubicBezTo>
                    <a:pt x="15549" y="35134"/>
                    <a:pt x="16764" y="33775"/>
                    <a:pt x="17526" y="33775"/>
                  </a:cubicBezTo>
                  <a:cubicBezTo>
                    <a:pt x="17588" y="33775"/>
                    <a:pt x="17647" y="33784"/>
                    <a:pt x="17702" y="33803"/>
                  </a:cubicBezTo>
                  <a:cubicBezTo>
                    <a:pt x="17786" y="33833"/>
                    <a:pt x="17859" y="33846"/>
                    <a:pt x="17927" y="33846"/>
                  </a:cubicBezTo>
                  <a:cubicBezTo>
                    <a:pt x="18113" y="33846"/>
                    <a:pt x="18253" y="33752"/>
                    <a:pt x="18432" y="33689"/>
                  </a:cubicBezTo>
                  <a:cubicBezTo>
                    <a:pt x="18703" y="33574"/>
                    <a:pt x="18832" y="33260"/>
                    <a:pt x="18703" y="33002"/>
                  </a:cubicBezTo>
                  <a:cubicBezTo>
                    <a:pt x="18432" y="32359"/>
                    <a:pt x="18189" y="31701"/>
                    <a:pt x="18017" y="31015"/>
                  </a:cubicBezTo>
                  <a:cubicBezTo>
                    <a:pt x="18131" y="30972"/>
                    <a:pt x="18246" y="30915"/>
                    <a:pt x="18360" y="30858"/>
                  </a:cubicBezTo>
                  <a:lnTo>
                    <a:pt x="15157" y="16502"/>
                  </a:lnTo>
                  <a:lnTo>
                    <a:pt x="136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40"/>
            <p:cNvSpPr/>
            <p:nvPr/>
          </p:nvSpPr>
          <p:spPr>
            <a:xfrm>
              <a:off x="6869489" y="3714054"/>
              <a:ext cx="112815" cy="229778"/>
            </a:xfrm>
            <a:custGeom>
              <a:avLst/>
              <a:gdLst/>
              <a:ahLst/>
              <a:cxnLst/>
              <a:rect l="l" t="t" r="r" b="b"/>
              <a:pathLst>
                <a:path w="6607" h="13457" extrusionOk="0">
                  <a:moveTo>
                    <a:pt x="5005" y="1"/>
                  </a:moveTo>
                  <a:lnTo>
                    <a:pt x="244" y="4219"/>
                  </a:lnTo>
                  <a:lnTo>
                    <a:pt x="1" y="7208"/>
                  </a:lnTo>
                  <a:cubicBezTo>
                    <a:pt x="1273" y="7865"/>
                    <a:pt x="3876" y="9624"/>
                    <a:pt x="4962" y="13456"/>
                  </a:cubicBezTo>
                  <a:lnTo>
                    <a:pt x="6607" y="4791"/>
                  </a:lnTo>
                  <a:lnTo>
                    <a:pt x="50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40"/>
            <p:cNvSpPr/>
            <p:nvPr/>
          </p:nvSpPr>
          <p:spPr>
            <a:xfrm>
              <a:off x="6870718" y="3523386"/>
              <a:ext cx="240740" cy="319183"/>
            </a:xfrm>
            <a:custGeom>
              <a:avLst/>
              <a:gdLst/>
              <a:ahLst/>
              <a:cxnLst/>
              <a:rect l="l" t="t" r="r" b="b"/>
              <a:pathLst>
                <a:path w="14099" h="18693" extrusionOk="0">
                  <a:moveTo>
                    <a:pt x="6087" y="0"/>
                  </a:moveTo>
                  <a:cubicBezTo>
                    <a:pt x="4867" y="0"/>
                    <a:pt x="3694" y="480"/>
                    <a:pt x="2817" y="1345"/>
                  </a:cubicBezTo>
                  <a:cubicBezTo>
                    <a:pt x="1787" y="2346"/>
                    <a:pt x="1130" y="3733"/>
                    <a:pt x="758" y="5177"/>
                  </a:cubicBezTo>
                  <a:cubicBezTo>
                    <a:pt x="372" y="6621"/>
                    <a:pt x="257" y="8137"/>
                    <a:pt x="172" y="9638"/>
                  </a:cubicBezTo>
                  <a:cubicBezTo>
                    <a:pt x="57" y="11840"/>
                    <a:pt x="0" y="14042"/>
                    <a:pt x="43" y="16244"/>
                  </a:cubicBezTo>
                  <a:cubicBezTo>
                    <a:pt x="29" y="16602"/>
                    <a:pt x="57" y="16973"/>
                    <a:pt x="143" y="17331"/>
                  </a:cubicBezTo>
                  <a:cubicBezTo>
                    <a:pt x="143" y="17331"/>
                    <a:pt x="2310" y="18693"/>
                    <a:pt x="5957" y="18693"/>
                  </a:cubicBezTo>
                  <a:cubicBezTo>
                    <a:pt x="7337" y="18693"/>
                    <a:pt x="8929" y="18498"/>
                    <a:pt x="10696" y="17960"/>
                  </a:cubicBezTo>
                  <a:cubicBezTo>
                    <a:pt x="10696" y="17946"/>
                    <a:pt x="14099" y="930"/>
                    <a:pt x="6606" y="29"/>
                  </a:cubicBezTo>
                  <a:cubicBezTo>
                    <a:pt x="6433" y="10"/>
                    <a:pt x="6259" y="0"/>
                    <a:pt x="6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40"/>
            <p:cNvSpPr/>
            <p:nvPr/>
          </p:nvSpPr>
          <p:spPr>
            <a:xfrm>
              <a:off x="6920521" y="3434919"/>
              <a:ext cx="91076" cy="66099"/>
            </a:xfrm>
            <a:custGeom>
              <a:avLst/>
              <a:gdLst/>
              <a:ahLst/>
              <a:cxnLst/>
              <a:rect l="l" t="t" r="r" b="b"/>
              <a:pathLst>
                <a:path w="6564" h="4763" extrusionOk="0">
                  <a:moveTo>
                    <a:pt x="1273" y="1"/>
                  </a:moveTo>
                  <a:cubicBezTo>
                    <a:pt x="1058" y="1"/>
                    <a:pt x="844" y="44"/>
                    <a:pt x="644" y="129"/>
                  </a:cubicBezTo>
                  <a:cubicBezTo>
                    <a:pt x="243" y="315"/>
                    <a:pt x="0" y="730"/>
                    <a:pt x="29" y="1173"/>
                  </a:cubicBezTo>
                  <a:cubicBezTo>
                    <a:pt x="86" y="1502"/>
                    <a:pt x="286" y="1788"/>
                    <a:pt x="601" y="1945"/>
                  </a:cubicBezTo>
                  <a:cubicBezTo>
                    <a:pt x="787" y="2017"/>
                    <a:pt x="987" y="2117"/>
                    <a:pt x="1159" y="2246"/>
                  </a:cubicBezTo>
                  <a:cubicBezTo>
                    <a:pt x="1373" y="2460"/>
                    <a:pt x="1402" y="2789"/>
                    <a:pt x="1430" y="3089"/>
                  </a:cubicBezTo>
                  <a:cubicBezTo>
                    <a:pt x="1473" y="3390"/>
                    <a:pt x="1545" y="3733"/>
                    <a:pt x="1816" y="3876"/>
                  </a:cubicBezTo>
                  <a:lnTo>
                    <a:pt x="4962" y="4762"/>
                  </a:lnTo>
                  <a:cubicBezTo>
                    <a:pt x="5949" y="4305"/>
                    <a:pt x="6564" y="3318"/>
                    <a:pt x="6535" y="2231"/>
                  </a:cubicBezTo>
                  <a:cubicBezTo>
                    <a:pt x="6521" y="1845"/>
                    <a:pt x="6378" y="1416"/>
                    <a:pt x="6020" y="1273"/>
                  </a:cubicBezTo>
                  <a:cubicBezTo>
                    <a:pt x="5891" y="1217"/>
                    <a:pt x="5749" y="1211"/>
                    <a:pt x="5605" y="1211"/>
                  </a:cubicBezTo>
                  <a:cubicBezTo>
                    <a:pt x="5563" y="1211"/>
                    <a:pt x="5520" y="1211"/>
                    <a:pt x="5478" y="1211"/>
                  </a:cubicBezTo>
                  <a:cubicBezTo>
                    <a:pt x="5410" y="1211"/>
                    <a:pt x="5342" y="1210"/>
                    <a:pt x="5277" y="1202"/>
                  </a:cubicBezTo>
                  <a:cubicBezTo>
                    <a:pt x="5162" y="1188"/>
                    <a:pt x="5062" y="1145"/>
                    <a:pt x="4991" y="1073"/>
                  </a:cubicBezTo>
                  <a:cubicBezTo>
                    <a:pt x="4933" y="987"/>
                    <a:pt x="4876" y="916"/>
                    <a:pt x="4848" y="816"/>
                  </a:cubicBezTo>
                  <a:cubicBezTo>
                    <a:pt x="4676" y="501"/>
                    <a:pt x="4376" y="287"/>
                    <a:pt x="4018" y="244"/>
                  </a:cubicBezTo>
                  <a:cubicBezTo>
                    <a:pt x="3973" y="238"/>
                    <a:pt x="3927" y="236"/>
                    <a:pt x="3882" y="236"/>
                  </a:cubicBezTo>
                  <a:cubicBezTo>
                    <a:pt x="3513" y="236"/>
                    <a:pt x="3152" y="399"/>
                    <a:pt x="2783" y="399"/>
                  </a:cubicBezTo>
                  <a:cubicBezTo>
                    <a:pt x="2728" y="399"/>
                    <a:pt x="2673" y="395"/>
                    <a:pt x="2617" y="387"/>
                  </a:cubicBezTo>
                  <a:cubicBezTo>
                    <a:pt x="2374" y="330"/>
                    <a:pt x="2131" y="230"/>
                    <a:pt x="1902" y="129"/>
                  </a:cubicBezTo>
                  <a:cubicBezTo>
                    <a:pt x="1702" y="44"/>
                    <a:pt x="1487" y="1"/>
                    <a:pt x="1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40"/>
            <p:cNvSpPr/>
            <p:nvPr/>
          </p:nvSpPr>
          <p:spPr>
            <a:xfrm>
              <a:off x="6993021" y="3543653"/>
              <a:ext cx="228549" cy="188952"/>
            </a:xfrm>
            <a:custGeom>
              <a:avLst/>
              <a:gdLst/>
              <a:ahLst/>
              <a:cxnLst/>
              <a:rect l="l" t="t" r="r" b="b"/>
              <a:pathLst>
                <a:path w="13385" h="11066" extrusionOk="0">
                  <a:moveTo>
                    <a:pt x="2031" y="0"/>
                  </a:moveTo>
                  <a:lnTo>
                    <a:pt x="1" y="3275"/>
                  </a:lnTo>
                  <a:cubicBezTo>
                    <a:pt x="1" y="3275"/>
                    <a:pt x="2403" y="6449"/>
                    <a:pt x="3747" y="9009"/>
                  </a:cubicBezTo>
                  <a:cubicBezTo>
                    <a:pt x="4504" y="10434"/>
                    <a:pt x="5679" y="11065"/>
                    <a:pt x="6862" y="11065"/>
                  </a:cubicBezTo>
                  <a:cubicBezTo>
                    <a:pt x="8182" y="11065"/>
                    <a:pt x="9513" y="10280"/>
                    <a:pt x="10282" y="8937"/>
                  </a:cubicBezTo>
                  <a:cubicBezTo>
                    <a:pt x="11726" y="6406"/>
                    <a:pt x="13385" y="3117"/>
                    <a:pt x="13385" y="3117"/>
                  </a:cubicBezTo>
                  <a:lnTo>
                    <a:pt x="11354" y="2202"/>
                  </a:lnTo>
                  <a:lnTo>
                    <a:pt x="8309" y="6478"/>
                  </a:lnTo>
                  <a:cubicBezTo>
                    <a:pt x="8166" y="6685"/>
                    <a:pt x="7937" y="6789"/>
                    <a:pt x="7708" y="6789"/>
                  </a:cubicBezTo>
                  <a:cubicBezTo>
                    <a:pt x="7479" y="6789"/>
                    <a:pt x="7250" y="6685"/>
                    <a:pt x="7107" y="6478"/>
                  </a:cubicBezTo>
                  <a:cubicBezTo>
                    <a:pt x="5878" y="4719"/>
                    <a:pt x="3089" y="815"/>
                    <a:pt x="20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40"/>
            <p:cNvSpPr/>
            <p:nvPr/>
          </p:nvSpPr>
          <p:spPr>
            <a:xfrm>
              <a:off x="6938974" y="3459521"/>
              <a:ext cx="65559" cy="101098"/>
            </a:xfrm>
            <a:custGeom>
              <a:avLst/>
              <a:gdLst/>
              <a:ahLst/>
              <a:cxnLst/>
              <a:rect l="l" t="t" r="r" b="b"/>
              <a:pathLst>
                <a:path w="4725" h="7285" extrusionOk="0">
                  <a:moveTo>
                    <a:pt x="3375" y="1"/>
                  </a:moveTo>
                  <a:cubicBezTo>
                    <a:pt x="2334" y="536"/>
                    <a:pt x="1179" y="615"/>
                    <a:pt x="591" y="615"/>
                  </a:cubicBezTo>
                  <a:cubicBezTo>
                    <a:pt x="347" y="615"/>
                    <a:pt x="200" y="601"/>
                    <a:pt x="200" y="601"/>
                  </a:cubicBezTo>
                  <a:lnTo>
                    <a:pt x="100" y="2832"/>
                  </a:lnTo>
                  <a:cubicBezTo>
                    <a:pt x="0" y="3633"/>
                    <a:pt x="472" y="4391"/>
                    <a:pt x="1216" y="4648"/>
                  </a:cubicBezTo>
                  <a:cubicBezTo>
                    <a:pt x="1244" y="4662"/>
                    <a:pt x="1258" y="4662"/>
                    <a:pt x="1287" y="4677"/>
                  </a:cubicBezTo>
                  <a:lnTo>
                    <a:pt x="1473" y="6106"/>
                  </a:lnTo>
                  <a:cubicBezTo>
                    <a:pt x="1487" y="6307"/>
                    <a:pt x="1573" y="6507"/>
                    <a:pt x="1687" y="6678"/>
                  </a:cubicBezTo>
                  <a:cubicBezTo>
                    <a:pt x="1946" y="7075"/>
                    <a:pt x="2377" y="7285"/>
                    <a:pt x="2816" y="7285"/>
                  </a:cubicBezTo>
                  <a:cubicBezTo>
                    <a:pt x="3105" y="7285"/>
                    <a:pt x="3397" y="7194"/>
                    <a:pt x="3646" y="7007"/>
                  </a:cubicBezTo>
                  <a:lnTo>
                    <a:pt x="3875" y="6821"/>
                  </a:lnTo>
                  <a:cubicBezTo>
                    <a:pt x="4361" y="6478"/>
                    <a:pt x="4576" y="5863"/>
                    <a:pt x="4433" y="5277"/>
                  </a:cubicBezTo>
                  <a:lnTo>
                    <a:pt x="3904" y="3261"/>
                  </a:lnTo>
                  <a:cubicBezTo>
                    <a:pt x="3904" y="3261"/>
                    <a:pt x="4519" y="3132"/>
                    <a:pt x="4647" y="2589"/>
                  </a:cubicBezTo>
                  <a:cubicBezTo>
                    <a:pt x="4725" y="2211"/>
                    <a:pt x="4533" y="1821"/>
                    <a:pt x="4211" y="1821"/>
                  </a:cubicBezTo>
                  <a:cubicBezTo>
                    <a:pt x="4057" y="1821"/>
                    <a:pt x="3874" y="1910"/>
                    <a:pt x="3675" y="2131"/>
                  </a:cubicBezTo>
                  <a:cubicBezTo>
                    <a:pt x="3503" y="1631"/>
                    <a:pt x="3518" y="1088"/>
                    <a:pt x="3704" y="587"/>
                  </a:cubicBezTo>
                  <a:lnTo>
                    <a:pt x="3704" y="587"/>
                  </a:lnTo>
                  <a:cubicBezTo>
                    <a:pt x="3613" y="652"/>
                    <a:pt x="3507" y="683"/>
                    <a:pt x="3410" y="683"/>
                  </a:cubicBezTo>
                  <a:cubicBezTo>
                    <a:pt x="3121" y="683"/>
                    <a:pt x="2905" y="418"/>
                    <a:pt x="3375" y="1"/>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40"/>
            <p:cNvSpPr/>
            <p:nvPr/>
          </p:nvSpPr>
          <p:spPr>
            <a:xfrm>
              <a:off x="6956830" y="3514886"/>
              <a:ext cx="24212" cy="14655"/>
            </a:xfrm>
            <a:custGeom>
              <a:avLst/>
              <a:gdLst/>
              <a:ahLst/>
              <a:cxnLst/>
              <a:rect l="l" t="t" r="r" b="b"/>
              <a:pathLst>
                <a:path w="1745" h="1056" extrusionOk="0">
                  <a:moveTo>
                    <a:pt x="1745" y="0"/>
                  </a:moveTo>
                  <a:lnTo>
                    <a:pt x="1745" y="0"/>
                  </a:lnTo>
                  <a:cubicBezTo>
                    <a:pt x="1267" y="600"/>
                    <a:pt x="587" y="687"/>
                    <a:pt x="233" y="687"/>
                  </a:cubicBezTo>
                  <a:cubicBezTo>
                    <a:pt x="90" y="687"/>
                    <a:pt x="0" y="672"/>
                    <a:pt x="0" y="672"/>
                  </a:cubicBezTo>
                  <a:lnTo>
                    <a:pt x="0" y="672"/>
                  </a:lnTo>
                  <a:lnTo>
                    <a:pt x="43" y="1044"/>
                  </a:lnTo>
                  <a:cubicBezTo>
                    <a:pt x="116" y="1052"/>
                    <a:pt x="186" y="1056"/>
                    <a:pt x="254" y="1056"/>
                  </a:cubicBezTo>
                  <a:cubicBezTo>
                    <a:pt x="1376" y="1056"/>
                    <a:pt x="1744" y="0"/>
                    <a:pt x="1745"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40"/>
            <p:cNvSpPr/>
            <p:nvPr/>
          </p:nvSpPr>
          <p:spPr>
            <a:xfrm>
              <a:off x="6691508" y="3535833"/>
              <a:ext cx="250524" cy="255647"/>
            </a:xfrm>
            <a:custGeom>
              <a:avLst/>
              <a:gdLst/>
              <a:ahLst/>
              <a:cxnLst/>
              <a:rect l="l" t="t" r="r" b="b"/>
              <a:pathLst>
                <a:path w="14672" h="14972" extrusionOk="0">
                  <a:moveTo>
                    <a:pt x="14671" y="1"/>
                  </a:moveTo>
                  <a:lnTo>
                    <a:pt x="14671" y="1"/>
                  </a:lnTo>
                  <a:cubicBezTo>
                    <a:pt x="13728" y="272"/>
                    <a:pt x="12913" y="902"/>
                    <a:pt x="12255" y="1645"/>
                  </a:cubicBezTo>
                  <a:cubicBezTo>
                    <a:pt x="11597" y="2389"/>
                    <a:pt x="11039" y="3218"/>
                    <a:pt x="10596" y="4105"/>
                  </a:cubicBezTo>
                  <a:cubicBezTo>
                    <a:pt x="9753" y="5820"/>
                    <a:pt x="8895" y="7665"/>
                    <a:pt x="8623" y="8280"/>
                  </a:cubicBezTo>
                  <a:cubicBezTo>
                    <a:pt x="8551" y="8437"/>
                    <a:pt x="8480" y="8580"/>
                    <a:pt x="8408" y="8709"/>
                  </a:cubicBezTo>
                  <a:cubicBezTo>
                    <a:pt x="7636" y="10067"/>
                    <a:pt x="6321" y="11040"/>
                    <a:pt x="4891" y="11654"/>
                  </a:cubicBezTo>
                  <a:cubicBezTo>
                    <a:pt x="3375" y="12298"/>
                    <a:pt x="1745" y="12584"/>
                    <a:pt x="129" y="12870"/>
                  </a:cubicBezTo>
                  <a:cubicBezTo>
                    <a:pt x="29" y="13556"/>
                    <a:pt x="1" y="14271"/>
                    <a:pt x="86" y="14972"/>
                  </a:cubicBezTo>
                  <a:cubicBezTo>
                    <a:pt x="86" y="14972"/>
                    <a:pt x="3390" y="14915"/>
                    <a:pt x="5163" y="14514"/>
                  </a:cubicBezTo>
                  <a:cubicBezTo>
                    <a:pt x="6035" y="14328"/>
                    <a:pt x="6893" y="14085"/>
                    <a:pt x="7736" y="13785"/>
                  </a:cubicBezTo>
                  <a:cubicBezTo>
                    <a:pt x="9938" y="12970"/>
                    <a:pt x="11926" y="11640"/>
                    <a:pt x="13527" y="9910"/>
                  </a:cubicBezTo>
                  <a:lnTo>
                    <a:pt x="146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40"/>
            <p:cNvSpPr/>
            <p:nvPr/>
          </p:nvSpPr>
          <p:spPr>
            <a:xfrm>
              <a:off x="7191269" y="3498492"/>
              <a:ext cx="69359" cy="94749"/>
            </a:xfrm>
            <a:custGeom>
              <a:avLst/>
              <a:gdLst/>
              <a:ahLst/>
              <a:cxnLst/>
              <a:rect l="l" t="t" r="r" b="b"/>
              <a:pathLst>
                <a:path w="4062" h="5549" extrusionOk="0">
                  <a:moveTo>
                    <a:pt x="3504" y="0"/>
                  </a:moveTo>
                  <a:cubicBezTo>
                    <a:pt x="3432" y="0"/>
                    <a:pt x="3361" y="29"/>
                    <a:pt x="3318" y="86"/>
                  </a:cubicBezTo>
                  <a:lnTo>
                    <a:pt x="1659" y="2173"/>
                  </a:lnTo>
                  <a:lnTo>
                    <a:pt x="1373" y="1330"/>
                  </a:lnTo>
                  <a:cubicBezTo>
                    <a:pt x="1373" y="1330"/>
                    <a:pt x="1287" y="1030"/>
                    <a:pt x="1044" y="1030"/>
                  </a:cubicBezTo>
                  <a:cubicBezTo>
                    <a:pt x="801" y="1030"/>
                    <a:pt x="844" y="1215"/>
                    <a:pt x="844" y="1215"/>
                  </a:cubicBezTo>
                  <a:cubicBezTo>
                    <a:pt x="973" y="1859"/>
                    <a:pt x="1002" y="2502"/>
                    <a:pt x="944" y="3160"/>
                  </a:cubicBezTo>
                  <a:cubicBezTo>
                    <a:pt x="930" y="3274"/>
                    <a:pt x="887" y="3403"/>
                    <a:pt x="816" y="3503"/>
                  </a:cubicBezTo>
                  <a:lnTo>
                    <a:pt x="1" y="4604"/>
                  </a:lnTo>
                  <a:lnTo>
                    <a:pt x="1759" y="5548"/>
                  </a:lnTo>
                  <a:lnTo>
                    <a:pt x="2145" y="4647"/>
                  </a:lnTo>
                  <a:cubicBezTo>
                    <a:pt x="2260" y="4404"/>
                    <a:pt x="2460" y="4233"/>
                    <a:pt x="2717" y="4161"/>
                  </a:cubicBezTo>
                  <a:cubicBezTo>
                    <a:pt x="3447" y="3947"/>
                    <a:pt x="3804" y="3332"/>
                    <a:pt x="3976" y="2946"/>
                  </a:cubicBezTo>
                  <a:cubicBezTo>
                    <a:pt x="4061" y="2745"/>
                    <a:pt x="4004" y="2531"/>
                    <a:pt x="3833" y="2402"/>
                  </a:cubicBezTo>
                  <a:lnTo>
                    <a:pt x="2946" y="1745"/>
                  </a:lnTo>
                  <a:lnTo>
                    <a:pt x="3718" y="386"/>
                  </a:lnTo>
                  <a:cubicBezTo>
                    <a:pt x="3733" y="358"/>
                    <a:pt x="3747" y="315"/>
                    <a:pt x="3747" y="272"/>
                  </a:cubicBezTo>
                  <a:lnTo>
                    <a:pt x="3747" y="257"/>
                  </a:lnTo>
                  <a:cubicBezTo>
                    <a:pt x="3761" y="114"/>
                    <a:pt x="3647" y="0"/>
                    <a:pt x="3504"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40"/>
            <p:cNvSpPr/>
            <p:nvPr/>
          </p:nvSpPr>
          <p:spPr>
            <a:xfrm>
              <a:off x="7182971" y="3566601"/>
              <a:ext cx="46649" cy="37616"/>
            </a:xfrm>
            <a:custGeom>
              <a:avLst/>
              <a:gdLst/>
              <a:ahLst/>
              <a:cxnLst/>
              <a:rect l="l" t="t" r="r" b="b"/>
              <a:pathLst>
                <a:path w="2732" h="2203" extrusionOk="0">
                  <a:moveTo>
                    <a:pt x="587" y="0"/>
                  </a:moveTo>
                  <a:lnTo>
                    <a:pt x="0" y="873"/>
                  </a:lnTo>
                  <a:lnTo>
                    <a:pt x="2303" y="2202"/>
                  </a:lnTo>
                  <a:lnTo>
                    <a:pt x="2732" y="1187"/>
                  </a:lnTo>
                  <a:lnTo>
                    <a:pt x="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40"/>
            <p:cNvSpPr/>
            <p:nvPr/>
          </p:nvSpPr>
          <p:spPr>
            <a:xfrm>
              <a:off x="6616552" y="3751515"/>
              <a:ext cx="76684" cy="51771"/>
            </a:xfrm>
            <a:custGeom>
              <a:avLst/>
              <a:gdLst/>
              <a:ahLst/>
              <a:cxnLst/>
              <a:rect l="l" t="t" r="r" b="b"/>
              <a:pathLst>
                <a:path w="4491" h="3032" extrusionOk="0">
                  <a:moveTo>
                    <a:pt x="1927" y="0"/>
                  </a:moveTo>
                  <a:cubicBezTo>
                    <a:pt x="1761" y="0"/>
                    <a:pt x="1582" y="60"/>
                    <a:pt x="1402" y="223"/>
                  </a:cubicBezTo>
                  <a:cubicBezTo>
                    <a:pt x="1402" y="223"/>
                    <a:pt x="1" y="281"/>
                    <a:pt x="559" y="1582"/>
                  </a:cubicBezTo>
                  <a:lnTo>
                    <a:pt x="759" y="2669"/>
                  </a:lnTo>
                  <a:cubicBezTo>
                    <a:pt x="787" y="2883"/>
                    <a:pt x="959" y="3026"/>
                    <a:pt x="1173" y="3026"/>
                  </a:cubicBezTo>
                  <a:cubicBezTo>
                    <a:pt x="1222" y="3029"/>
                    <a:pt x="1275" y="3031"/>
                    <a:pt x="1331" y="3031"/>
                  </a:cubicBezTo>
                  <a:cubicBezTo>
                    <a:pt x="1753" y="3031"/>
                    <a:pt x="2363" y="2919"/>
                    <a:pt x="2818" y="2440"/>
                  </a:cubicBezTo>
                  <a:cubicBezTo>
                    <a:pt x="2993" y="2264"/>
                    <a:pt x="3220" y="2153"/>
                    <a:pt x="3461" y="2153"/>
                  </a:cubicBezTo>
                  <a:cubicBezTo>
                    <a:pt x="3475" y="2153"/>
                    <a:pt x="3490" y="2153"/>
                    <a:pt x="3504" y="2154"/>
                  </a:cubicBezTo>
                  <a:lnTo>
                    <a:pt x="4491" y="2197"/>
                  </a:lnTo>
                  <a:lnTo>
                    <a:pt x="4448" y="223"/>
                  </a:lnTo>
                  <a:lnTo>
                    <a:pt x="3089" y="452"/>
                  </a:lnTo>
                  <a:cubicBezTo>
                    <a:pt x="3044" y="462"/>
                    <a:pt x="3000" y="467"/>
                    <a:pt x="2957" y="467"/>
                  </a:cubicBezTo>
                  <a:cubicBezTo>
                    <a:pt x="2880" y="467"/>
                    <a:pt x="2806" y="451"/>
                    <a:pt x="2732" y="424"/>
                  </a:cubicBezTo>
                  <a:lnTo>
                    <a:pt x="2718" y="424"/>
                  </a:lnTo>
                  <a:cubicBezTo>
                    <a:pt x="2718" y="424"/>
                    <a:pt x="2370" y="0"/>
                    <a:pt x="1927"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40"/>
            <p:cNvSpPr/>
            <p:nvPr/>
          </p:nvSpPr>
          <p:spPr>
            <a:xfrm>
              <a:off x="6681980" y="3749705"/>
              <a:ext cx="20780" cy="45180"/>
            </a:xfrm>
            <a:custGeom>
              <a:avLst/>
              <a:gdLst/>
              <a:ahLst/>
              <a:cxnLst/>
              <a:rect l="l" t="t" r="r" b="b"/>
              <a:pathLst>
                <a:path w="1217" h="2646" extrusionOk="0">
                  <a:moveTo>
                    <a:pt x="1045" y="1"/>
                  </a:moveTo>
                  <a:lnTo>
                    <a:pt x="1" y="129"/>
                  </a:lnTo>
                  <a:lnTo>
                    <a:pt x="115" y="2589"/>
                  </a:lnTo>
                  <a:lnTo>
                    <a:pt x="1216" y="2646"/>
                  </a:lnTo>
                  <a:lnTo>
                    <a:pt x="1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40"/>
            <p:cNvSpPr/>
            <p:nvPr/>
          </p:nvSpPr>
          <p:spPr>
            <a:xfrm>
              <a:off x="6976190" y="3523384"/>
              <a:ext cx="27350" cy="59299"/>
            </a:xfrm>
            <a:custGeom>
              <a:avLst/>
              <a:gdLst/>
              <a:ahLst/>
              <a:cxnLst/>
              <a:rect l="l" t="t" r="r" b="b"/>
              <a:pathLst>
                <a:path w="1602" h="3004" extrusionOk="0">
                  <a:moveTo>
                    <a:pt x="0" y="2331"/>
                  </a:moveTo>
                  <a:lnTo>
                    <a:pt x="0" y="2331"/>
                  </a:lnTo>
                  <a:lnTo>
                    <a:pt x="0" y="2346"/>
                  </a:lnTo>
                  <a:cubicBezTo>
                    <a:pt x="0" y="2341"/>
                    <a:pt x="0" y="2336"/>
                    <a:pt x="0" y="2331"/>
                  </a:cubicBezTo>
                  <a:close/>
                  <a:moveTo>
                    <a:pt x="1344" y="1"/>
                  </a:moveTo>
                  <a:lnTo>
                    <a:pt x="215" y="1631"/>
                  </a:lnTo>
                  <a:cubicBezTo>
                    <a:pt x="74" y="1827"/>
                    <a:pt x="3" y="2079"/>
                    <a:pt x="0" y="2331"/>
                  </a:cubicBezTo>
                  <a:lnTo>
                    <a:pt x="0" y="2331"/>
                  </a:lnTo>
                  <a:lnTo>
                    <a:pt x="343" y="2017"/>
                  </a:lnTo>
                  <a:lnTo>
                    <a:pt x="801" y="3003"/>
                  </a:lnTo>
                  <a:cubicBezTo>
                    <a:pt x="801" y="3003"/>
                    <a:pt x="1516" y="1774"/>
                    <a:pt x="1587" y="816"/>
                  </a:cubicBezTo>
                  <a:cubicBezTo>
                    <a:pt x="1602" y="515"/>
                    <a:pt x="1516" y="229"/>
                    <a:pt x="1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40"/>
            <p:cNvSpPr/>
            <p:nvPr/>
          </p:nvSpPr>
          <p:spPr>
            <a:xfrm>
              <a:off x="6953841" y="3523397"/>
              <a:ext cx="27367" cy="59299"/>
            </a:xfrm>
            <a:custGeom>
              <a:avLst/>
              <a:gdLst/>
              <a:ahLst/>
              <a:cxnLst/>
              <a:rect l="l" t="t" r="r" b="b"/>
              <a:pathLst>
                <a:path w="1603" h="3004" extrusionOk="0">
                  <a:moveTo>
                    <a:pt x="258" y="1"/>
                  </a:moveTo>
                  <a:cubicBezTo>
                    <a:pt x="87" y="244"/>
                    <a:pt x="1" y="530"/>
                    <a:pt x="15" y="816"/>
                  </a:cubicBezTo>
                  <a:cubicBezTo>
                    <a:pt x="87" y="1774"/>
                    <a:pt x="802" y="3003"/>
                    <a:pt x="802" y="3003"/>
                  </a:cubicBezTo>
                  <a:lnTo>
                    <a:pt x="1259" y="2017"/>
                  </a:lnTo>
                  <a:lnTo>
                    <a:pt x="1602" y="2346"/>
                  </a:lnTo>
                  <a:cubicBezTo>
                    <a:pt x="1602" y="2088"/>
                    <a:pt x="1531" y="1845"/>
                    <a:pt x="1388" y="1631"/>
                  </a:cubicBezTo>
                  <a:lnTo>
                    <a:pt x="2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40"/>
            <p:cNvSpPr/>
            <p:nvPr/>
          </p:nvSpPr>
          <p:spPr>
            <a:xfrm>
              <a:off x="6989606" y="3635205"/>
              <a:ext cx="33962" cy="38350"/>
            </a:xfrm>
            <a:custGeom>
              <a:avLst/>
              <a:gdLst/>
              <a:ahLst/>
              <a:cxnLst/>
              <a:rect l="l" t="t" r="r" b="b"/>
              <a:pathLst>
                <a:path w="1989" h="2246" extrusionOk="0">
                  <a:moveTo>
                    <a:pt x="1" y="0"/>
                  </a:moveTo>
                  <a:lnTo>
                    <a:pt x="1" y="1359"/>
                  </a:lnTo>
                  <a:cubicBezTo>
                    <a:pt x="1" y="1845"/>
                    <a:pt x="401" y="2245"/>
                    <a:pt x="901" y="2245"/>
                  </a:cubicBezTo>
                  <a:lnTo>
                    <a:pt x="1102" y="2245"/>
                  </a:lnTo>
                  <a:cubicBezTo>
                    <a:pt x="1588" y="2245"/>
                    <a:pt x="1988" y="1845"/>
                    <a:pt x="1988" y="1359"/>
                  </a:cubicBezTo>
                  <a:lnTo>
                    <a:pt x="19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40"/>
            <p:cNvSpPr/>
            <p:nvPr/>
          </p:nvSpPr>
          <p:spPr>
            <a:xfrm>
              <a:off x="7036731" y="3652057"/>
              <a:ext cx="29557" cy="169213"/>
            </a:xfrm>
            <a:custGeom>
              <a:avLst/>
              <a:gdLst/>
              <a:ahLst/>
              <a:cxnLst/>
              <a:rect l="l" t="t" r="r" b="b"/>
              <a:pathLst>
                <a:path w="1731" h="9910" extrusionOk="0">
                  <a:moveTo>
                    <a:pt x="0" y="0"/>
                  </a:moveTo>
                  <a:lnTo>
                    <a:pt x="815" y="3889"/>
                  </a:lnTo>
                  <a:lnTo>
                    <a:pt x="1016" y="9909"/>
                  </a:lnTo>
                  <a:cubicBezTo>
                    <a:pt x="1016" y="9909"/>
                    <a:pt x="1659" y="5877"/>
                    <a:pt x="1731" y="3460"/>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40"/>
            <p:cNvSpPr/>
            <p:nvPr/>
          </p:nvSpPr>
          <p:spPr>
            <a:xfrm>
              <a:off x="6574327" y="3459682"/>
              <a:ext cx="60309" cy="72022"/>
            </a:xfrm>
            <a:custGeom>
              <a:avLst/>
              <a:gdLst/>
              <a:ahLst/>
              <a:cxnLst/>
              <a:rect l="l" t="t" r="r" b="b"/>
              <a:pathLst>
                <a:path w="3532" h="4218" extrusionOk="0">
                  <a:moveTo>
                    <a:pt x="1509" y="0"/>
                  </a:moveTo>
                  <a:cubicBezTo>
                    <a:pt x="862" y="0"/>
                    <a:pt x="687" y="843"/>
                    <a:pt x="687" y="843"/>
                  </a:cubicBezTo>
                  <a:cubicBezTo>
                    <a:pt x="0" y="1401"/>
                    <a:pt x="687" y="2173"/>
                    <a:pt x="687" y="2173"/>
                  </a:cubicBezTo>
                  <a:lnTo>
                    <a:pt x="672" y="2173"/>
                  </a:lnTo>
                  <a:cubicBezTo>
                    <a:pt x="701" y="2302"/>
                    <a:pt x="701" y="2416"/>
                    <a:pt x="658" y="2545"/>
                  </a:cubicBezTo>
                  <a:lnTo>
                    <a:pt x="215" y="3846"/>
                  </a:lnTo>
                  <a:lnTo>
                    <a:pt x="2159" y="4218"/>
                  </a:lnTo>
                  <a:lnTo>
                    <a:pt x="2274" y="3231"/>
                  </a:lnTo>
                  <a:cubicBezTo>
                    <a:pt x="2302" y="2974"/>
                    <a:pt x="2445" y="2745"/>
                    <a:pt x="2660" y="2602"/>
                  </a:cubicBezTo>
                  <a:cubicBezTo>
                    <a:pt x="3289" y="2173"/>
                    <a:pt x="3461" y="1487"/>
                    <a:pt x="3503" y="1058"/>
                  </a:cubicBezTo>
                  <a:cubicBezTo>
                    <a:pt x="3532" y="857"/>
                    <a:pt x="3403" y="657"/>
                    <a:pt x="3217" y="600"/>
                  </a:cubicBezTo>
                  <a:lnTo>
                    <a:pt x="2159" y="228"/>
                  </a:lnTo>
                  <a:cubicBezTo>
                    <a:pt x="1903" y="64"/>
                    <a:pt x="1688" y="0"/>
                    <a:pt x="1509"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40"/>
            <p:cNvSpPr/>
            <p:nvPr/>
          </p:nvSpPr>
          <p:spPr>
            <a:xfrm>
              <a:off x="6339709" y="3438858"/>
              <a:ext cx="95244" cy="80290"/>
            </a:xfrm>
            <a:custGeom>
              <a:avLst/>
              <a:gdLst/>
              <a:ahLst/>
              <a:cxnLst/>
              <a:rect l="l" t="t" r="r" b="b"/>
              <a:pathLst>
                <a:path w="7734" h="6521" extrusionOk="0">
                  <a:moveTo>
                    <a:pt x="6513" y="0"/>
                  </a:moveTo>
                  <a:cubicBezTo>
                    <a:pt x="6417" y="0"/>
                    <a:pt x="6323" y="13"/>
                    <a:pt x="6234" y="37"/>
                  </a:cubicBezTo>
                  <a:cubicBezTo>
                    <a:pt x="5934" y="166"/>
                    <a:pt x="5648" y="352"/>
                    <a:pt x="5405" y="581"/>
                  </a:cubicBezTo>
                  <a:cubicBezTo>
                    <a:pt x="5162" y="809"/>
                    <a:pt x="4876" y="967"/>
                    <a:pt x="4547" y="1053"/>
                  </a:cubicBezTo>
                  <a:cubicBezTo>
                    <a:pt x="4487" y="1062"/>
                    <a:pt x="4428" y="1066"/>
                    <a:pt x="4369" y="1066"/>
                  </a:cubicBezTo>
                  <a:cubicBezTo>
                    <a:pt x="3808" y="1066"/>
                    <a:pt x="3285" y="675"/>
                    <a:pt x="2703" y="624"/>
                  </a:cubicBezTo>
                  <a:cubicBezTo>
                    <a:pt x="2684" y="623"/>
                    <a:pt x="2666" y="623"/>
                    <a:pt x="2647" y="623"/>
                  </a:cubicBezTo>
                  <a:cubicBezTo>
                    <a:pt x="1955" y="623"/>
                    <a:pt x="1355" y="1143"/>
                    <a:pt x="1244" y="1839"/>
                  </a:cubicBezTo>
                  <a:cubicBezTo>
                    <a:pt x="1187" y="2196"/>
                    <a:pt x="1273" y="2654"/>
                    <a:pt x="1015" y="2911"/>
                  </a:cubicBezTo>
                  <a:cubicBezTo>
                    <a:pt x="915" y="2997"/>
                    <a:pt x="801" y="3069"/>
                    <a:pt x="686" y="3126"/>
                  </a:cubicBezTo>
                  <a:cubicBezTo>
                    <a:pt x="114" y="3555"/>
                    <a:pt x="0" y="4384"/>
                    <a:pt x="458" y="4942"/>
                  </a:cubicBezTo>
                  <a:cubicBezTo>
                    <a:pt x="615" y="5099"/>
                    <a:pt x="815" y="5228"/>
                    <a:pt x="901" y="5442"/>
                  </a:cubicBezTo>
                  <a:cubicBezTo>
                    <a:pt x="944" y="5571"/>
                    <a:pt x="972" y="5700"/>
                    <a:pt x="972" y="5843"/>
                  </a:cubicBezTo>
                  <a:cubicBezTo>
                    <a:pt x="1030" y="6114"/>
                    <a:pt x="1201" y="6343"/>
                    <a:pt x="1444" y="6458"/>
                  </a:cubicBezTo>
                  <a:cubicBezTo>
                    <a:pt x="1534" y="6500"/>
                    <a:pt x="1632" y="6521"/>
                    <a:pt x="1729" y="6521"/>
                  </a:cubicBezTo>
                  <a:cubicBezTo>
                    <a:pt x="1896" y="6521"/>
                    <a:pt x="2062" y="6460"/>
                    <a:pt x="2188" y="6343"/>
                  </a:cubicBezTo>
                  <a:lnTo>
                    <a:pt x="3332" y="4270"/>
                  </a:lnTo>
                  <a:lnTo>
                    <a:pt x="4061" y="4356"/>
                  </a:lnTo>
                  <a:cubicBezTo>
                    <a:pt x="4192" y="4371"/>
                    <a:pt x="4330" y="4385"/>
                    <a:pt x="4466" y="4385"/>
                  </a:cubicBezTo>
                  <a:cubicBezTo>
                    <a:pt x="4702" y="4385"/>
                    <a:pt x="4932" y="4344"/>
                    <a:pt x="5105" y="4198"/>
                  </a:cubicBezTo>
                  <a:cubicBezTo>
                    <a:pt x="5262" y="4070"/>
                    <a:pt x="5362" y="3869"/>
                    <a:pt x="5548" y="3798"/>
                  </a:cubicBezTo>
                  <a:cubicBezTo>
                    <a:pt x="5634" y="3777"/>
                    <a:pt x="5720" y="3766"/>
                    <a:pt x="5804" y="3766"/>
                  </a:cubicBezTo>
                  <a:cubicBezTo>
                    <a:pt x="5888" y="3766"/>
                    <a:pt x="5970" y="3777"/>
                    <a:pt x="6048" y="3798"/>
                  </a:cubicBezTo>
                  <a:cubicBezTo>
                    <a:pt x="6096" y="3803"/>
                    <a:pt x="6144" y="3805"/>
                    <a:pt x="6190" y="3805"/>
                  </a:cubicBezTo>
                  <a:cubicBezTo>
                    <a:pt x="7090" y="3805"/>
                    <a:pt x="7734" y="2910"/>
                    <a:pt x="7421" y="2053"/>
                  </a:cubicBezTo>
                  <a:cubicBezTo>
                    <a:pt x="7350" y="1896"/>
                    <a:pt x="7292" y="1739"/>
                    <a:pt x="7235" y="1582"/>
                  </a:cubicBezTo>
                  <a:cubicBezTo>
                    <a:pt x="7135" y="1153"/>
                    <a:pt x="7378" y="638"/>
                    <a:pt x="7135" y="280"/>
                  </a:cubicBezTo>
                  <a:cubicBezTo>
                    <a:pt x="7001" y="85"/>
                    <a:pt x="6757" y="0"/>
                    <a:pt x="6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40"/>
            <p:cNvSpPr/>
            <p:nvPr/>
          </p:nvSpPr>
          <p:spPr>
            <a:xfrm>
              <a:off x="6215428" y="3786090"/>
              <a:ext cx="321573" cy="587380"/>
            </a:xfrm>
            <a:custGeom>
              <a:avLst/>
              <a:gdLst/>
              <a:ahLst/>
              <a:cxnLst/>
              <a:rect l="l" t="t" r="r" b="b"/>
              <a:pathLst>
                <a:path w="18833" h="34400" extrusionOk="0">
                  <a:moveTo>
                    <a:pt x="15515" y="0"/>
                  </a:moveTo>
                  <a:lnTo>
                    <a:pt x="5020" y="300"/>
                  </a:lnTo>
                  <a:lnTo>
                    <a:pt x="3661" y="15314"/>
                  </a:lnTo>
                  <a:lnTo>
                    <a:pt x="473" y="29685"/>
                  </a:lnTo>
                  <a:cubicBezTo>
                    <a:pt x="573" y="29742"/>
                    <a:pt x="687" y="29785"/>
                    <a:pt x="816" y="29842"/>
                  </a:cubicBezTo>
                  <a:cubicBezTo>
                    <a:pt x="630" y="30514"/>
                    <a:pt x="401" y="31186"/>
                    <a:pt x="115" y="31829"/>
                  </a:cubicBezTo>
                  <a:cubicBezTo>
                    <a:pt x="1" y="32087"/>
                    <a:pt x="115" y="32401"/>
                    <a:pt x="387" y="32501"/>
                  </a:cubicBezTo>
                  <a:cubicBezTo>
                    <a:pt x="577" y="32575"/>
                    <a:pt x="720" y="32672"/>
                    <a:pt x="902" y="32672"/>
                  </a:cubicBezTo>
                  <a:cubicBezTo>
                    <a:pt x="967" y="32672"/>
                    <a:pt x="1037" y="32660"/>
                    <a:pt x="1116" y="32630"/>
                  </a:cubicBezTo>
                  <a:cubicBezTo>
                    <a:pt x="1175" y="32609"/>
                    <a:pt x="1237" y="32599"/>
                    <a:pt x="1302" y="32599"/>
                  </a:cubicBezTo>
                  <a:cubicBezTo>
                    <a:pt x="2065" y="32599"/>
                    <a:pt x="3276" y="33948"/>
                    <a:pt x="4791" y="33974"/>
                  </a:cubicBezTo>
                  <a:cubicBezTo>
                    <a:pt x="4797" y="33975"/>
                    <a:pt x="4804" y="33975"/>
                    <a:pt x="4810" y="33975"/>
                  </a:cubicBezTo>
                  <a:cubicBezTo>
                    <a:pt x="5085" y="33975"/>
                    <a:pt x="5245" y="33683"/>
                    <a:pt x="5105" y="33445"/>
                  </a:cubicBezTo>
                  <a:lnTo>
                    <a:pt x="3390" y="31558"/>
                  </a:lnTo>
                  <a:cubicBezTo>
                    <a:pt x="3075" y="31257"/>
                    <a:pt x="2660" y="30728"/>
                    <a:pt x="2718" y="30428"/>
                  </a:cubicBezTo>
                  <a:lnTo>
                    <a:pt x="2732" y="30357"/>
                  </a:lnTo>
                  <a:cubicBezTo>
                    <a:pt x="2875" y="30385"/>
                    <a:pt x="2961" y="30400"/>
                    <a:pt x="2961" y="30400"/>
                  </a:cubicBezTo>
                  <a:lnTo>
                    <a:pt x="7980" y="16873"/>
                  </a:lnTo>
                  <a:cubicBezTo>
                    <a:pt x="8094" y="16587"/>
                    <a:pt x="8165" y="16301"/>
                    <a:pt x="8237" y="16001"/>
                  </a:cubicBezTo>
                  <a:lnTo>
                    <a:pt x="10196" y="6163"/>
                  </a:lnTo>
                  <a:lnTo>
                    <a:pt x="12241" y="16844"/>
                  </a:lnTo>
                  <a:lnTo>
                    <a:pt x="13113" y="31529"/>
                  </a:lnTo>
                  <a:cubicBezTo>
                    <a:pt x="13227" y="31558"/>
                    <a:pt x="13342" y="31572"/>
                    <a:pt x="13456" y="31586"/>
                  </a:cubicBezTo>
                  <a:cubicBezTo>
                    <a:pt x="13470" y="32258"/>
                    <a:pt x="13442" y="32930"/>
                    <a:pt x="13356" y="33588"/>
                  </a:cubicBezTo>
                  <a:cubicBezTo>
                    <a:pt x="13313" y="33874"/>
                    <a:pt x="13528" y="34146"/>
                    <a:pt x="13828" y="34160"/>
                  </a:cubicBezTo>
                  <a:cubicBezTo>
                    <a:pt x="13952" y="34174"/>
                    <a:pt x="14063" y="34198"/>
                    <a:pt x="14175" y="34198"/>
                  </a:cubicBezTo>
                  <a:cubicBezTo>
                    <a:pt x="14295" y="34198"/>
                    <a:pt x="14417" y="34170"/>
                    <a:pt x="14557" y="34074"/>
                  </a:cubicBezTo>
                  <a:cubicBezTo>
                    <a:pt x="14669" y="33991"/>
                    <a:pt x="14813" y="33958"/>
                    <a:pt x="14985" y="33958"/>
                  </a:cubicBezTo>
                  <a:cubicBezTo>
                    <a:pt x="15614" y="33958"/>
                    <a:pt x="16603" y="34399"/>
                    <a:pt x="17634" y="34399"/>
                  </a:cubicBezTo>
                  <a:cubicBezTo>
                    <a:pt x="17909" y="34399"/>
                    <a:pt x="18186" y="34368"/>
                    <a:pt x="18461" y="34289"/>
                  </a:cubicBezTo>
                  <a:cubicBezTo>
                    <a:pt x="18747" y="34232"/>
                    <a:pt x="18832" y="33874"/>
                    <a:pt x="18604" y="33688"/>
                  </a:cubicBezTo>
                  <a:lnTo>
                    <a:pt x="16416" y="32387"/>
                  </a:lnTo>
                  <a:cubicBezTo>
                    <a:pt x="16058" y="32187"/>
                    <a:pt x="15558" y="31844"/>
                    <a:pt x="15458" y="31558"/>
                  </a:cubicBezTo>
                  <a:cubicBezTo>
                    <a:pt x="15615" y="31543"/>
                    <a:pt x="15715" y="31529"/>
                    <a:pt x="15715" y="31529"/>
                  </a:cubicBezTo>
                  <a:lnTo>
                    <a:pt x="16816" y="17144"/>
                  </a:lnTo>
                  <a:cubicBezTo>
                    <a:pt x="16845" y="16844"/>
                    <a:pt x="16845" y="16544"/>
                    <a:pt x="16816" y="16229"/>
                  </a:cubicBezTo>
                  <a:lnTo>
                    <a:pt x="155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40"/>
            <p:cNvSpPr/>
            <p:nvPr/>
          </p:nvSpPr>
          <p:spPr>
            <a:xfrm>
              <a:off x="6371435" y="3714054"/>
              <a:ext cx="113071" cy="229778"/>
            </a:xfrm>
            <a:custGeom>
              <a:avLst/>
              <a:gdLst/>
              <a:ahLst/>
              <a:cxnLst/>
              <a:rect l="l" t="t" r="r" b="b"/>
              <a:pathLst>
                <a:path w="6622" h="13457" extrusionOk="0">
                  <a:moveTo>
                    <a:pt x="1617" y="1"/>
                  </a:moveTo>
                  <a:lnTo>
                    <a:pt x="1" y="4791"/>
                  </a:lnTo>
                  <a:lnTo>
                    <a:pt x="1659" y="13456"/>
                  </a:lnTo>
                  <a:cubicBezTo>
                    <a:pt x="2746" y="9624"/>
                    <a:pt x="5334" y="7865"/>
                    <a:pt x="6621" y="7208"/>
                  </a:cubicBezTo>
                  <a:lnTo>
                    <a:pt x="6378" y="4219"/>
                  </a:lnTo>
                  <a:lnTo>
                    <a:pt x="1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40"/>
            <p:cNvSpPr/>
            <p:nvPr/>
          </p:nvSpPr>
          <p:spPr>
            <a:xfrm>
              <a:off x="6242286" y="3523386"/>
              <a:ext cx="246614" cy="318824"/>
            </a:xfrm>
            <a:custGeom>
              <a:avLst/>
              <a:gdLst/>
              <a:ahLst/>
              <a:cxnLst/>
              <a:rect l="l" t="t" r="r" b="b"/>
              <a:pathLst>
                <a:path w="14443" h="18672" extrusionOk="0">
                  <a:moveTo>
                    <a:pt x="8023" y="0"/>
                  </a:moveTo>
                  <a:cubicBezTo>
                    <a:pt x="7852" y="0"/>
                    <a:pt x="7679" y="10"/>
                    <a:pt x="7508" y="29"/>
                  </a:cubicBezTo>
                  <a:cubicBezTo>
                    <a:pt x="1" y="930"/>
                    <a:pt x="2460" y="17888"/>
                    <a:pt x="2460" y="17903"/>
                  </a:cubicBezTo>
                  <a:cubicBezTo>
                    <a:pt x="4612" y="18468"/>
                    <a:pt x="6488" y="18671"/>
                    <a:pt x="8074" y="18671"/>
                  </a:cubicBezTo>
                  <a:cubicBezTo>
                    <a:pt x="12144" y="18671"/>
                    <a:pt x="14300" y="17331"/>
                    <a:pt x="14300" y="17331"/>
                  </a:cubicBezTo>
                  <a:cubicBezTo>
                    <a:pt x="14385" y="16973"/>
                    <a:pt x="14428" y="16602"/>
                    <a:pt x="14414" y="16244"/>
                  </a:cubicBezTo>
                  <a:cubicBezTo>
                    <a:pt x="14443" y="14042"/>
                    <a:pt x="14056" y="11840"/>
                    <a:pt x="13942" y="9638"/>
                  </a:cubicBezTo>
                  <a:cubicBezTo>
                    <a:pt x="13856" y="8137"/>
                    <a:pt x="13728" y="6621"/>
                    <a:pt x="13356" y="5177"/>
                  </a:cubicBezTo>
                  <a:cubicBezTo>
                    <a:pt x="12970" y="3733"/>
                    <a:pt x="12312" y="2346"/>
                    <a:pt x="11297" y="1345"/>
                  </a:cubicBezTo>
                  <a:cubicBezTo>
                    <a:pt x="10420" y="480"/>
                    <a:pt x="9236" y="0"/>
                    <a:pt x="80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40"/>
            <p:cNvSpPr/>
            <p:nvPr/>
          </p:nvSpPr>
          <p:spPr>
            <a:xfrm>
              <a:off x="6392197" y="3526562"/>
              <a:ext cx="220489" cy="174933"/>
            </a:xfrm>
            <a:custGeom>
              <a:avLst/>
              <a:gdLst/>
              <a:ahLst/>
              <a:cxnLst/>
              <a:rect l="l" t="t" r="r" b="b"/>
              <a:pathLst>
                <a:path w="12913" h="10245" extrusionOk="0">
                  <a:moveTo>
                    <a:pt x="10724" y="0"/>
                  </a:moveTo>
                  <a:lnTo>
                    <a:pt x="8851" y="5763"/>
                  </a:lnTo>
                  <a:cubicBezTo>
                    <a:pt x="8732" y="6064"/>
                    <a:pt x="8450" y="6237"/>
                    <a:pt x="8158" y="6237"/>
                  </a:cubicBezTo>
                  <a:cubicBezTo>
                    <a:pt x="7992" y="6237"/>
                    <a:pt x="7823" y="6182"/>
                    <a:pt x="7679" y="6063"/>
                  </a:cubicBezTo>
                  <a:cubicBezTo>
                    <a:pt x="6049" y="4676"/>
                    <a:pt x="2374" y="744"/>
                    <a:pt x="1144" y="229"/>
                  </a:cubicBezTo>
                  <a:lnTo>
                    <a:pt x="0" y="4505"/>
                  </a:lnTo>
                  <a:cubicBezTo>
                    <a:pt x="0" y="4505"/>
                    <a:pt x="3117" y="6978"/>
                    <a:pt x="5091" y="9109"/>
                  </a:cubicBezTo>
                  <a:cubicBezTo>
                    <a:pt x="5829" y="9906"/>
                    <a:pt x="6657" y="10245"/>
                    <a:pt x="7468" y="10245"/>
                  </a:cubicBezTo>
                  <a:cubicBezTo>
                    <a:pt x="9202" y="10245"/>
                    <a:pt x="10856" y="8697"/>
                    <a:pt x="11382" y="6778"/>
                  </a:cubicBezTo>
                  <a:cubicBezTo>
                    <a:pt x="12140" y="3961"/>
                    <a:pt x="12912" y="358"/>
                    <a:pt x="12912" y="358"/>
                  </a:cubicBezTo>
                  <a:lnTo>
                    <a:pt x="107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40"/>
            <p:cNvSpPr/>
            <p:nvPr/>
          </p:nvSpPr>
          <p:spPr>
            <a:xfrm>
              <a:off x="6352158" y="3550244"/>
              <a:ext cx="112558" cy="292546"/>
            </a:xfrm>
            <a:custGeom>
              <a:avLst/>
              <a:gdLst/>
              <a:ahLst/>
              <a:cxnLst/>
              <a:rect l="l" t="t" r="r" b="b"/>
              <a:pathLst>
                <a:path w="6592" h="17133" extrusionOk="0">
                  <a:moveTo>
                    <a:pt x="615" y="0"/>
                  </a:moveTo>
                  <a:cubicBezTo>
                    <a:pt x="1573" y="2531"/>
                    <a:pt x="0" y="17002"/>
                    <a:pt x="0" y="17002"/>
                  </a:cubicBezTo>
                  <a:cubicBezTo>
                    <a:pt x="506" y="17096"/>
                    <a:pt x="1041" y="17133"/>
                    <a:pt x="1564" y="17133"/>
                  </a:cubicBezTo>
                  <a:cubicBezTo>
                    <a:pt x="3333" y="17133"/>
                    <a:pt x="4976" y="16716"/>
                    <a:pt x="4976" y="16716"/>
                  </a:cubicBezTo>
                  <a:cubicBezTo>
                    <a:pt x="6592" y="4261"/>
                    <a:pt x="2974" y="0"/>
                    <a:pt x="2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40"/>
            <p:cNvSpPr/>
            <p:nvPr/>
          </p:nvSpPr>
          <p:spPr>
            <a:xfrm>
              <a:off x="6355348" y="3472768"/>
              <a:ext cx="58324" cy="89524"/>
            </a:xfrm>
            <a:custGeom>
              <a:avLst/>
              <a:gdLst/>
              <a:ahLst/>
              <a:cxnLst/>
              <a:rect l="l" t="t" r="r" b="b"/>
              <a:pathLst>
                <a:path w="4736" h="7271" extrusionOk="0">
                  <a:moveTo>
                    <a:pt x="1347" y="0"/>
                  </a:moveTo>
                  <a:cubicBezTo>
                    <a:pt x="1175" y="329"/>
                    <a:pt x="1104" y="715"/>
                    <a:pt x="1161" y="1087"/>
                  </a:cubicBezTo>
                  <a:cubicBezTo>
                    <a:pt x="1204" y="1430"/>
                    <a:pt x="1161" y="1787"/>
                    <a:pt x="1061" y="2116"/>
                  </a:cubicBezTo>
                  <a:cubicBezTo>
                    <a:pt x="864" y="1897"/>
                    <a:pt x="680" y="1809"/>
                    <a:pt x="526" y="1809"/>
                  </a:cubicBezTo>
                  <a:cubicBezTo>
                    <a:pt x="198" y="1809"/>
                    <a:pt x="1" y="2205"/>
                    <a:pt x="88" y="2574"/>
                  </a:cubicBezTo>
                  <a:cubicBezTo>
                    <a:pt x="203" y="3117"/>
                    <a:pt x="818" y="3246"/>
                    <a:pt x="818" y="3246"/>
                  </a:cubicBezTo>
                  <a:lnTo>
                    <a:pt x="303" y="5262"/>
                  </a:lnTo>
                  <a:cubicBezTo>
                    <a:pt x="146" y="5848"/>
                    <a:pt x="374" y="6463"/>
                    <a:pt x="861" y="6806"/>
                  </a:cubicBezTo>
                  <a:lnTo>
                    <a:pt x="1089" y="6992"/>
                  </a:lnTo>
                  <a:cubicBezTo>
                    <a:pt x="1334" y="7180"/>
                    <a:pt x="1625" y="7271"/>
                    <a:pt x="1914" y="7271"/>
                  </a:cubicBezTo>
                  <a:cubicBezTo>
                    <a:pt x="2349" y="7271"/>
                    <a:pt x="2782" y="7065"/>
                    <a:pt x="3048" y="6678"/>
                  </a:cubicBezTo>
                  <a:cubicBezTo>
                    <a:pt x="3163" y="6492"/>
                    <a:pt x="3234" y="6292"/>
                    <a:pt x="3263" y="6091"/>
                  </a:cubicBezTo>
                  <a:lnTo>
                    <a:pt x="3449" y="4662"/>
                  </a:lnTo>
                  <a:cubicBezTo>
                    <a:pt x="3463" y="4647"/>
                    <a:pt x="3492" y="4647"/>
                    <a:pt x="3506" y="4633"/>
                  </a:cubicBezTo>
                  <a:cubicBezTo>
                    <a:pt x="4264" y="4376"/>
                    <a:pt x="4736" y="3618"/>
                    <a:pt x="4635" y="2817"/>
                  </a:cubicBezTo>
                  <a:lnTo>
                    <a:pt x="4521" y="601"/>
                  </a:lnTo>
                  <a:cubicBezTo>
                    <a:pt x="4521" y="601"/>
                    <a:pt x="4390" y="612"/>
                    <a:pt x="4169" y="612"/>
                  </a:cubicBezTo>
                  <a:cubicBezTo>
                    <a:pt x="3593" y="612"/>
                    <a:pt x="2410" y="537"/>
                    <a:pt x="1347" y="0"/>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40"/>
            <p:cNvSpPr/>
            <p:nvPr/>
          </p:nvSpPr>
          <p:spPr>
            <a:xfrm>
              <a:off x="6376330" y="3521712"/>
              <a:ext cx="21490" cy="13002"/>
            </a:xfrm>
            <a:custGeom>
              <a:avLst/>
              <a:gdLst/>
              <a:ahLst/>
              <a:cxnLst/>
              <a:rect l="l" t="t" r="r" b="b"/>
              <a:pathLst>
                <a:path w="1745" h="1056" extrusionOk="0">
                  <a:moveTo>
                    <a:pt x="0" y="0"/>
                  </a:moveTo>
                  <a:lnTo>
                    <a:pt x="0" y="0"/>
                  </a:lnTo>
                  <a:cubicBezTo>
                    <a:pt x="0" y="0"/>
                    <a:pt x="356" y="1056"/>
                    <a:pt x="1489" y="1056"/>
                  </a:cubicBezTo>
                  <a:cubicBezTo>
                    <a:pt x="1557" y="1056"/>
                    <a:pt x="1628" y="1052"/>
                    <a:pt x="1702" y="1044"/>
                  </a:cubicBezTo>
                  <a:lnTo>
                    <a:pt x="1745" y="672"/>
                  </a:lnTo>
                  <a:lnTo>
                    <a:pt x="1745" y="672"/>
                  </a:lnTo>
                  <a:cubicBezTo>
                    <a:pt x="1745" y="672"/>
                    <a:pt x="1655" y="687"/>
                    <a:pt x="1511" y="687"/>
                  </a:cubicBezTo>
                  <a:cubicBezTo>
                    <a:pt x="1158" y="687"/>
                    <a:pt x="478" y="600"/>
                    <a:pt x="0" y="0"/>
                  </a:cubicBezTo>
                  <a:close/>
                </a:path>
              </a:pathLst>
            </a:custGeom>
            <a:solidFill>
              <a:srgbClr val="E96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40"/>
            <p:cNvSpPr/>
            <p:nvPr/>
          </p:nvSpPr>
          <p:spPr>
            <a:xfrm>
              <a:off x="6571630" y="3510683"/>
              <a:ext cx="46410" cy="29079"/>
            </a:xfrm>
            <a:custGeom>
              <a:avLst/>
              <a:gdLst/>
              <a:ahLst/>
              <a:cxnLst/>
              <a:rect l="l" t="t" r="r" b="b"/>
              <a:pathLst>
                <a:path w="2718" h="1703" extrusionOk="0">
                  <a:moveTo>
                    <a:pt x="330" y="1"/>
                  </a:moveTo>
                  <a:lnTo>
                    <a:pt x="1" y="988"/>
                  </a:lnTo>
                  <a:lnTo>
                    <a:pt x="2546" y="1703"/>
                  </a:lnTo>
                  <a:lnTo>
                    <a:pt x="2718" y="602"/>
                  </a:lnTo>
                  <a:lnTo>
                    <a:pt x="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40"/>
            <p:cNvSpPr/>
            <p:nvPr/>
          </p:nvSpPr>
          <p:spPr>
            <a:xfrm>
              <a:off x="6337013" y="3539743"/>
              <a:ext cx="250268" cy="255647"/>
            </a:xfrm>
            <a:custGeom>
              <a:avLst/>
              <a:gdLst/>
              <a:ahLst/>
              <a:cxnLst/>
              <a:rect l="l" t="t" r="r" b="b"/>
              <a:pathLst>
                <a:path w="14657" h="14972" extrusionOk="0">
                  <a:moveTo>
                    <a:pt x="1" y="1"/>
                  </a:moveTo>
                  <a:lnTo>
                    <a:pt x="1130" y="9910"/>
                  </a:lnTo>
                  <a:cubicBezTo>
                    <a:pt x="2732" y="11640"/>
                    <a:pt x="4719" y="12970"/>
                    <a:pt x="6936" y="13785"/>
                  </a:cubicBezTo>
                  <a:cubicBezTo>
                    <a:pt x="7765" y="14099"/>
                    <a:pt x="8623" y="14342"/>
                    <a:pt x="9495" y="14528"/>
                  </a:cubicBezTo>
                  <a:cubicBezTo>
                    <a:pt x="11282" y="14900"/>
                    <a:pt x="14571" y="14971"/>
                    <a:pt x="14571" y="14971"/>
                  </a:cubicBezTo>
                  <a:cubicBezTo>
                    <a:pt x="14657" y="14271"/>
                    <a:pt x="14628" y="13570"/>
                    <a:pt x="14528" y="12870"/>
                  </a:cubicBezTo>
                  <a:cubicBezTo>
                    <a:pt x="12913" y="12584"/>
                    <a:pt x="11282" y="12312"/>
                    <a:pt x="9767" y="11654"/>
                  </a:cubicBezTo>
                  <a:cubicBezTo>
                    <a:pt x="8337" y="11039"/>
                    <a:pt x="7007" y="10067"/>
                    <a:pt x="6249" y="8723"/>
                  </a:cubicBezTo>
                  <a:cubicBezTo>
                    <a:pt x="6178" y="8580"/>
                    <a:pt x="6106" y="8437"/>
                    <a:pt x="6035" y="8294"/>
                  </a:cubicBezTo>
                  <a:cubicBezTo>
                    <a:pt x="5763" y="7679"/>
                    <a:pt x="4919" y="5820"/>
                    <a:pt x="4061" y="4119"/>
                  </a:cubicBezTo>
                  <a:cubicBezTo>
                    <a:pt x="3618" y="3232"/>
                    <a:pt x="3061" y="2403"/>
                    <a:pt x="2403" y="1659"/>
                  </a:cubicBezTo>
                  <a:cubicBezTo>
                    <a:pt x="1759" y="916"/>
                    <a:pt x="944" y="287"/>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40"/>
            <p:cNvSpPr/>
            <p:nvPr/>
          </p:nvSpPr>
          <p:spPr>
            <a:xfrm>
              <a:off x="6585801" y="3755408"/>
              <a:ext cx="91078" cy="52181"/>
            </a:xfrm>
            <a:custGeom>
              <a:avLst/>
              <a:gdLst/>
              <a:ahLst/>
              <a:cxnLst/>
              <a:rect l="l" t="t" r="r" b="b"/>
              <a:pathLst>
                <a:path w="5334" h="3056" extrusionOk="0">
                  <a:moveTo>
                    <a:pt x="2564" y="1"/>
                  </a:moveTo>
                  <a:cubicBezTo>
                    <a:pt x="2121" y="1"/>
                    <a:pt x="1773" y="424"/>
                    <a:pt x="1773" y="424"/>
                  </a:cubicBezTo>
                  <a:lnTo>
                    <a:pt x="1773" y="439"/>
                  </a:lnTo>
                  <a:cubicBezTo>
                    <a:pt x="1699" y="466"/>
                    <a:pt x="1620" y="482"/>
                    <a:pt x="1541" y="482"/>
                  </a:cubicBezTo>
                  <a:cubicBezTo>
                    <a:pt x="1499" y="482"/>
                    <a:pt x="1456" y="477"/>
                    <a:pt x="1416" y="467"/>
                  </a:cubicBezTo>
                  <a:lnTo>
                    <a:pt x="57" y="239"/>
                  </a:lnTo>
                  <a:lnTo>
                    <a:pt x="0" y="2212"/>
                  </a:lnTo>
                  <a:lnTo>
                    <a:pt x="973" y="2169"/>
                  </a:lnTo>
                  <a:cubicBezTo>
                    <a:pt x="1244" y="2169"/>
                    <a:pt x="1487" y="2269"/>
                    <a:pt x="1659" y="2469"/>
                  </a:cubicBezTo>
                  <a:cubicBezTo>
                    <a:pt x="2188" y="3013"/>
                    <a:pt x="2889" y="3055"/>
                    <a:pt x="3318" y="3055"/>
                  </a:cubicBezTo>
                  <a:cubicBezTo>
                    <a:pt x="3890" y="3041"/>
                    <a:pt x="4419" y="2769"/>
                    <a:pt x="4776" y="2340"/>
                  </a:cubicBezTo>
                  <a:cubicBezTo>
                    <a:pt x="5334" y="1054"/>
                    <a:pt x="3089" y="224"/>
                    <a:pt x="3089" y="224"/>
                  </a:cubicBezTo>
                  <a:cubicBezTo>
                    <a:pt x="2909" y="60"/>
                    <a:pt x="2730" y="1"/>
                    <a:pt x="2564" y="1"/>
                  </a:cubicBezTo>
                  <a:close/>
                </a:path>
              </a:pathLst>
            </a:custGeom>
            <a:solidFill>
              <a:srgbClr val="F79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40"/>
            <p:cNvSpPr/>
            <p:nvPr/>
          </p:nvSpPr>
          <p:spPr>
            <a:xfrm>
              <a:off x="6576035" y="3753615"/>
              <a:ext cx="20763" cy="45180"/>
            </a:xfrm>
            <a:custGeom>
              <a:avLst/>
              <a:gdLst/>
              <a:ahLst/>
              <a:cxnLst/>
              <a:rect l="l" t="t" r="r" b="b"/>
              <a:pathLst>
                <a:path w="1216" h="2646" extrusionOk="0">
                  <a:moveTo>
                    <a:pt x="186" y="0"/>
                  </a:moveTo>
                  <a:lnTo>
                    <a:pt x="0" y="2646"/>
                  </a:lnTo>
                  <a:lnTo>
                    <a:pt x="1101" y="2588"/>
                  </a:lnTo>
                  <a:lnTo>
                    <a:pt x="1216" y="129"/>
                  </a:lnTo>
                  <a:lnTo>
                    <a:pt x="1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40"/>
            <p:cNvSpPr/>
            <p:nvPr/>
          </p:nvSpPr>
          <p:spPr>
            <a:xfrm>
              <a:off x="6332130" y="3684516"/>
              <a:ext cx="31025" cy="136754"/>
            </a:xfrm>
            <a:custGeom>
              <a:avLst/>
              <a:gdLst/>
              <a:ahLst/>
              <a:cxnLst/>
              <a:rect l="l" t="t" r="r" b="b"/>
              <a:pathLst>
                <a:path w="1817" h="8009" extrusionOk="0">
                  <a:moveTo>
                    <a:pt x="1" y="1"/>
                  </a:moveTo>
                  <a:lnTo>
                    <a:pt x="1288" y="8008"/>
                  </a:lnTo>
                  <a:lnTo>
                    <a:pt x="1817" y="184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40"/>
            <p:cNvSpPr/>
            <p:nvPr/>
          </p:nvSpPr>
          <p:spPr>
            <a:xfrm>
              <a:off x="6453476" y="3563920"/>
              <a:ext cx="49569" cy="134790"/>
            </a:xfrm>
            <a:custGeom>
              <a:avLst/>
              <a:gdLst/>
              <a:ahLst/>
              <a:cxnLst/>
              <a:rect l="l" t="t" r="r" b="b"/>
              <a:pathLst>
                <a:path w="2903" h="7894" extrusionOk="0">
                  <a:moveTo>
                    <a:pt x="0" y="0"/>
                  </a:moveTo>
                  <a:lnTo>
                    <a:pt x="0" y="0"/>
                  </a:lnTo>
                  <a:cubicBezTo>
                    <a:pt x="1130" y="1487"/>
                    <a:pt x="1502" y="6907"/>
                    <a:pt x="1502" y="6907"/>
                  </a:cubicBezTo>
                  <a:cubicBezTo>
                    <a:pt x="2331" y="7764"/>
                    <a:pt x="2903" y="7879"/>
                    <a:pt x="2903" y="7893"/>
                  </a:cubicBezTo>
                  <a:cubicBezTo>
                    <a:pt x="2846" y="5691"/>
                    <a:pt x="758" y="715"/>
                    <a:pt x="758" y="715"/>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40"/>
            <p:cNvSpPr/>
            <p:nvPr/>
          </p:nvSpPr>
          <p:spPr>
            <a:xfrm>
              <a:off x="5768648" y="3804155"/>
              <a:ext cx="326218" cy="69103"/>
            </a:xfrm>
            <a:custGeom>
              <a:avLst/>
              <a:gdLst/>
              <a:ahLst/>
              <a:cxnLst/>
              <a:rect l="l" t="t" r="r" b="b"/>
              <a:pathLst>
                <a:path w="19105" h="4047" extrusionOk="0">
                  <a:moveTo>
                    <a:pt x="687" y="0"/>
                  </a:moveTo>
                  <a:cubicBezTo>
                    <a:pt x="315" y="0"/>
                    <a:pt x="1" y="301"/>
                    <a:pt x="1" y="687"/>
                  </a:cubicBezTo>
                  <a:lnTo>
                    <a:pt x="1" y="3360"/>
                  </a:lnTo>
                  <a:cubicBezTo>
                    <a:pt x="1" y="3747"/>
                    <a:pt x="315" y="4047"/>
                    <a:pt x="687" y="4047"/>
                  </a:cubicBezTo>
                  <a:lnTo>
                    <a:pt x="18418" y="4047"/>
                  </a:lnTo>
                  <a:cubicBezTo>
                    <a:pt x="18804" y="4047"/>
                    <a:pt x="19104" y="3747"/>
                    <a:pt x="19104" y="3360"/>
                  </a:cubicBezTo>
                  <a:lnTo>
                    <a:pt x="19104" y="687"/>
                  </a:lnTo>
                  <a:cubicBezTo>
                    <a:pt x="19104" y="301"/>
                    <a:pt x="18804" y="0"/>
                    <a:pt x="18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40"/>
            <p:cNvSpPr/>
            <p:nvPr/>
          </p:nvSpPr>
          <p:spPr>
            <a:xfrm>
              <a:off x="5749849" y="3873237"/>
              <a:ext cx="326218" cy="69359"/>
            </a:xfrm>
            <a:custGeom>
              <a:avLst/>
              <a:gdLst/>
              <a:ahLst/>
              <a:cxnLst/>
              <a:rect l="l" t="t" r="r" b="b"/>
              <a:pathLst>
                <a:path w="19105" h="4062" extrusionOk="0">
                  <a:moveTo>
                    <a:pt x="687" y="1"/>
                  </a:moveTo>
                  <a:cubicBezTo>
                    <a:pt x="315" y="1"/>
                    <a:pt x="1" y="315"/>
                    <a:pt x="1" y="687"/>
                  </a:cubicBezTo>
                  <a:lnTo>
                    <a:pt x="1" y="3375"/>
                  </a:lnTo>
                  <a:cubicBezTo>
                    <a:pt x="1" y="3747"/>
                    <a:pt x="315" y="4062"/>
                    <a:pt x="687" y="4062"/>
                  </a:cubicBezTo>
                  <a:lnTo>
                    <a:pt x="18418" y="4062"/>
                  </a:lnTo>
                  <a:cubicBezTo>
                    <a:pt x="18804" y="4062"/>
                    <a:pt x="19104" y="3747"/>
                    <a:pt x="19104" y="3375"/>
                  </a:cubicBezTo>
                  <a:lnTo>
                    <a:pt x="19104" y="687"/>
                  </a:lnTo>
                  <a:cubicBezTo>
                    <a:pt x="19104" y="315"/>
                    <a:pt x="18804" y="1"/>
                    <a:pt x="18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40"/>
            <p:cNvSpPr/>
            <p:nvPr/>
          </p:nvSpPr>
          <p:spPr>
            <a:xfrm>
              <a:off x="5770611" y="4010941"/>
              <a:ext cx="326201" cy="69359"/>
            </a:xfrm>
            <a:custGeom>
              <a:avLst/>
              <a:gdLst/>
              <a:ahLst/>
              <a:cxnLst/>
              <a:rect l="l" t="t" r="r" b="b"/>
              <a:pathLst>
                <a:path w="19104" h="4062" extrusionOk="0">
                  <a:moveTo>
                    <a:pt x="686" y="0"/>
                  </a:moveTo>
                  <a:cubicBezTo>
                    <a:pt x="300" y="0"/>
                    <a:pt x="0" y="315"/>
                    <a:pt x="0" y="687"/>
                  </a:cubicBezTo>
                  <a:lnTo>
                    <a:pt x="0" y="3375"/>
                  </a:lnTo>
                  <a:cubicBezTo>
                    <a:pt x="0" y="3747"/>
                    <a:pt x="300" y="4061"/>
                    <a:pt x="686" y="4061"/>
                  </a:cubicBezTo>
                  <a:lnTo>
                    <a:pt x="18417" y="4061"/>
                  </a:lnTo>
                  <a:cubicBezTo>
                    <a:pt x="18789" y="4061"/>
                    <a:pt x="19103" y="3747"/>
                    <a:pt x="19103" y="3375"/>
                  </a:cubicBezTo>
                  <a:lnTo>
                    <a:pt x="19103" y="687"/>
                  </a:lnTo>
                  <a:cubicBezTo>
                    <a:pt x="19103" y="315"/>
                    <a:pt x="18789" y="0"/>
                    <a:pt x="18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40"/>
            <p:cNvSpPr/>
            <p:nvPr/>
          </p:nvSpPr>
          <p:spPr>
            <a:xfrm>
              <a:off x="5782563" y="4146920"/>
              <a:ext cx="326218" cy="69120"/>
            </a:xfrm>
            <a:custGeom>
              <a:avLst/>
              <a:gdLst/>
              <a:ahLst/>
              <a:cxnLst/>
              <a:rect l="l" t="t" r="r" b="b"/>
              <a:pathLst>
                <a:path w="19105" h="4048" extrusionOk="0">
                  <a:moveTo>
                    <a:pt x="687" y="1"/>
                  </a:moveTo>
                  <a:cubicBezTo>
                    <a:pt x="301" y="1"/>
                    <a:pt x="1" y="301"/>
                    <a:pt x="1" y="687"/>
                  </a:cubicBezTo>
                  <a:lnTo>
                    <a:pt x="1" y="3361"/>
                  </a:lnTo>
                  <a:cubicBezTo>
                    <a:pt x="1" y="3747"/>
                    <a:pt x="301" y="4047"/>
                    <a:pt x="687" y="4047"/>
                  </a:cubicBezTo>
                  <a:lnTo>
                    <a:pt x="18418" y="4047"/>
                  </a:lnTo>
                  <a:cubicBezTo>
                    <a:pt x="18804" y="4047"/>
                    <a:pt x="19104" y="3747"/>
                    <a:pt x="19104" y="3361"/>
                  </a:cubicBezTo>
                  <a:lnTo>
                    <a:pt x="19104" y="687"/>
                  </a:lnTo>
                  <a:cubicBezTo>
                    <a:pt x="19104" y="301"/>
                    <a:pt x="18804" y="1"/>
                    <a:pt x="184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40"/>
            <p:cNvSpPr/>
            <p:nvPr/>
          </p:nvSpPr>
          <p:spPr>
            <a:xfrm>
              <a:off x="5760845" y="4215780"/>
              <a:ext cx="326201" cy="69103"/>
            </a:xfrm>
            <a:custGeom>
              <a:avLst/>
              <a:gdLst/>
              <a:ahLst/>
              <a:cxnLst/>
              <a:rect l="l" t="t" r="r" b="b"/>
              <a:pathLst>
                <a:path w="19104" h="4047" extrusionOk="0">
                  <a:moveTo>
                    <a:pt x="686" y="0"/>
                  </a:moveTo>
                  <a:cubicBezTo>
                    <a:pt x="300" y="0"/>
                    <a:pt x="0" y="300"/>
                    <a:pt x="0" y="686"/>
                  </a:cubicBezTo>
                  <a:lnTo>
                    <a:pt x="0" y="3360"/>
                  </a:lnTo>
                  <a:cubicBezTo>
                    <a:pt x="0" y="3746"/>
                    <a:pt x="300" y="4047"/>
                    <a:pt x="686" y="4047"/>
                  </a:cubicBezTo>
                  <a:lnTo>
                    <a:pt x="18417" y="4047"/>
                  </a:lnTo>
                  <a:cubicBezTo>
                    <a:pt x="18789" y="4047"/>
                    <a:pt x="19103" y="3746"/>
                    <a:pt x="19103" y="3360"/>
                  </a:cubicBezTo>
                  <a:lnTo>
                    <a:pt x="19103" y="686"/>
                  </a:lnTo>
                  <a:cubicBezTo>
                    <a:pt x="19103" y="300"/>
                    <a:pt x="18789" y="0"/>
                    <a:pt x="18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40"/>
            <p:cNvSpPr/>
            <p:nvPr/>
          </p:nvSpPr>
          <p:spPr>
            <a:xfrm>
              <a:off x="5731545" y="4078076"/>
              <a:ext cx="326201" cy="69120"/>
            </a:xfrm>
            <a:custGeom>
              <a:avLst/>
              <a:gdLst/>
              <a:ahLst/>
              <a:cxnLst/>
              <a:rect l="l" t="t" r="r" b="b"/>
              <a:pathLst>
                <a:path w="19104" h="4048" extrusionOk="0">
                  <a:moveTo>
                    <a:pt x="687" y="1"/>
                  </a:moveTo>
                  <a:cubicBezTo>
                    <a:pt x="300" y="1"/>
                    <a:pt x="0" y="301"/>
                    <a:pt x="0" y="687"/>
                  </a:cubicBezTo>
                  <a:lnTo>
                    <a:pt x="0" y="3361"/>
                  </a:lnTo>
                  <a:cubicBezTo>
                    <a:pt x="0" y="3747"/>
                    <a:pt x="300" y="4047"/>
                    <a:pt x="687" y="4047"/>
                  </a:cubicBezTo>
                  <a:lnTo>
                    <a:pt x="18403" y="4047"/>
                  </a:lnTo>
                  <a:cubicBezTo>
                    <a:pt x="18789" y="4047"/>
                    <a:pt x="19104" y="3747"/>
                    <a:pt x="19104" y="3361"/>
                  </a:cubicBezTo>
                  <a:lnTo>
                    <a:pt x="19104" y="687"/>
                  </a:lnTo>
                  <a:cubicBezTo>
                    <a:pt x="19104" y="301"/>
                    <a:pt x="18789" y="1"/>
                    <a:pt x="184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40"/>
            <p:cNvSpPr/>
            <p:nvPr/>
          </p:nvSpPr>
          <p:spPr>
            <a:xfrm>
              <a:off x="5810650" y="3942575"/>
              <a:ext cx="326201" cy="69120"/>
            </a:xfrm>
            <a:custGeom>
              <a:avLst/>
              <a:gdLst/>
              <a:ahLst/>
              <a:cxnLst/>
              <a:rect l="l" t="t" r="r" b="b"/>
              <a:pathLst>
                <a:path w="19104" h="4048" extrusionOk="0">
                  <a:moveTo>
                    <a:pt x="686" y="1"/>
                  </a:moveTo>
                  <a:cubicBezTo>
                    <a:pt x="300" y="1"/>
                    <a:pt x="0" y="301"/>
                    <a:pt x="0" y="687"/>
                  </a:cubicBezTo>
                  <a:lnTo>
                    <a:pt x="0" y="3361"/>
                  </a:lnTo>
                  <a:cubicBezTo>
                    <a:pt x="0" y="3747"/>
                    <a:pt x="300" y="4047"/>
                    <a:pt x="686" y="4047"/>
                  </a:cubicBezTo>
                  <a:lnTo>
                    <a:pt x="18417" y="4047"/>
                  </a:lnTo>
                  <a:cubicBezTo>
                    <a:pt x="18789" y="4047"/>
                    <a:pt x="19103" y="3747"/>
                    <a:pt x="19103" y="3361"/>
                  </a:cubicBezTo>
                  <a:lnTo>
                    <a:pt x="19103" y="687"/>
                  </a:lnTo>
                  <a:cubicBezTo>
                    <a:pt x="19103" y="301"/>
                    <a:pt x="18789" y="1"/>
                    <a:pt x="184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40"/>
            <p:cNvSpPr/>
            <p:nvPr/>
          </p:nvSpPr>
          <p:spPr>
            <a:xfrm>
              <a:off x="5768648" y="3873237"/>
              <a:ext cx="307418" cy="17365"/>
            </a:xfrm>
            <a:custGeom>
              <a:avLst/>
              <a:gdLst/>
              <a:ahLst/>
              <a:cxnLst/>
              <a:rect l="l" t="t" r="r" b="b"/>
              <a:pathLst>
                <a:path w="18004" h="1017" extrusionOk="0">
                  <a:moveTo>
                    <a:pt x="1" y="1"/>
                  </a:moveTo>
                  <a:lnTo>
                    <a:pt x="18003" y="1016"/>
                  </a:lnTo>
                  <a:lnTo>
                    <a:pt x="18003"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40"/>
            <p:cNvSpPr/>
            <p:nvPr/>
          </p:nvSpPr>
          <p:spPr>
            <a:xfrm>
              <a:off x="5750583" y="4078076"/>
              <a:ext cx="307401" cy="26381"/>
            </a:xfrm>
            <a:custGeom>
              <a:avLst/>
              <a:gdLst/>
              <a:ahLst/>
              <a:cxnLst/>
              <a:rect l="l" t="t" r="r" b="b"/>
              <a:pathLst>
                <a:path w="18003" h="1545" extrusionOk="0">
                  <a:moveTo>
                    <a:pt x="1" y="1"/>
                  </a:moveTo>
                  <a:lnTo>
                    <a:pt x="18003" y="1545"/>
                  </a:lnTo>
                  <a:lnTo>
                    <a:pt x="18003"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40"/>
            <p:cNvSpPr/>
            <p:nvPr/>
          </p:nvSpPr>
          <p:spPr>
            <a:xfrm>
              <a:off x="5779643" y="4215780"/>
              <a:ext cx="307401" cy="26620"/>
            </a:xfrm>
            <a:custGeom>
              <a:avLst/>
              <a:gdLst/>
              <a:ahLst/>
              <a:cxnLst/>
              <a:rect l="l" t="t" r="r" b="b"/>
              <a:pathLst>
                <a:path w="18003" h="1559" extrusionOk="0">
                  <a:moveTo>
                    <a:pt x="0" y="0"/>
                  </a:moveTo>
                  <a:lnTo>
                    <a:pt x="18002" y="1559"/>
                  </a:lnTo>
                  <a:lnTo>
                    <a:pt x="18002"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40"/>
            <p:cNvSpPr/>
            <p:nvPr/>
          </p:nvSpPr>
          <p:spPr>
            <a:xfrm>
              <a:off x="5789649" y="4010941"/>
              <a:ext cx="307401" cy="17348"/>
            </a:xfrm>
            <a:custGeom>
              <a:avLst/>
              <a:gdLst/>
              <a:ahLst/>
              <a:cxnLst/>
              <a:rect l="l" t="t" r="r" b="b"/>
              <a:pathLst>
                <a:path w="18003" h="1016" extrusionOk="0">
                  <a:moveTo>
                    <a:pt x="0" y="0"/>
                  </a:moveTo>
                  <a:lnTo>
                    <a:pt x="18003" y="1016"/>
                  </a:lnTo>
                  <a:lnTo>
                    <a:pt x="18003"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40"/>
            <p:cNvSpPr/>
            <p:nvPr/>
          </p:nvSpPr>
          <p:spPr>
            <a:xfrm>
              <a:off x="5810650" y="3942575"/>
              <a:ext cx="307401" cy="17348"/>
            </a:xfrm>
            <a:custGeom>
              <a:avLst/>
              <a:gdLst/>
              <a:ahLst/>
              <a:cxnLst/>
              <a:rect l="l" t="t" r="r" b="b"/>
              <a:pathLst>
                <a:path w="18003" h="1016" extrusionOk="0">
                  <a:moveTo>
                    <a:pt x="0" y="1"/>
                  </a:moveTo>
                  <a:lnTo>
                    <a:pt x="0" y="1016"/>
                  </a:lnTo>
                  <a:lnTo>
                    <a:pt x="18002"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40"/>
            <p:cNvSpPr/>
            <p:nvPr/>
          </p:nvSpPr>
          <p:spPr>
            <a:xfrm>
              <a:off x="5782563" y="4147415"/>
              <a:ext cx="307418" cy="17348"/>
            </a:xfrm>
            <a:custGeom>
              <a:avLst/>
              <a:gdLst/>
              <a:ahLst/>
              <a:cxnLst/>
              <a:rect l="l" t="t" r="r" b="b"/>
              <a:pathLst>
                <a:path w="18004" h="1016" extrusionOk="0">
                  <a:moveTo>
                    <a:pt x="1" y="0"/>
                  </a:moveTo>
                  <a:lnTo>
                    <a:pt x="1" y="1016"/>
                  </a:lnTo>
                  <a:lnTo>
                    <a:pt x="18003"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40"/>
            <p:cNvSpPr/>
            <p:nvPr/>
          </p:nvSpPr>
          <p:spPr>
            <a:xfrm>
              <a:off x="5782563"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40"/>
            <p:cNvSpPr/>
            <p:nvPr/>
          </p:nvSpPr>
          <p:spPr>
            <a:xfrm>
              <a:off x="5809182"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40"/>
            <p:cNvSpPr/>
            <p:nvPr/>
          </p:nvSpPr>
          <p:spPr>
            <a:xfrm>
              <a:off x="5836040" y="3804155"/>
              <a:ext cx="7086" cy="69103"/>
            </a:xfrm>
            <a:custGeom>
              <a:avLst/>
              <a:gdLst/>
              <a:ahLst/>
              <a:cxnLst/>
              <a:rect l="l" t="t" r="r" b="b"/>
              <a:pathLst>
                <a:path w="415" h="4047" extrusionOk="0">
                  <a:moveTo>
                    <a:pt x="0" y="0"/>
                  </a:moveTo>
                  <a:lnTo>
                    <a:pt x="0"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40"/>
            <p:cNvSpPr/>
            <p:nvPr/>
          </p:nvSpPr>
          <p:spPr>
            <a:xfrm>
              <a:off x="5862641"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40"/>
            <p:cNvSpPr/>
            <p:nvPr/>
          </p:nvSpPr>
          <p:spPr>
            <a:xfrm>
              <a:off x="5889260"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40"/>
            <p:cNvSpPr/>
            <p:nvPr/>
          </p:nvSpPr>
          <p:spPr>
            <a:xfrm>
              <a:off x="5916117" y="3804155"/>
              <a:ext cx="7086" cy="69103"/>
            </a:xfrm>
            <a:custGeom>
              <a:avLst/>
              <a:gdLst/>
              <a:ahLst/>
              <a:cxnLst/>
              <a:rect l="l" t="t" r="r" b="b"/>
              <a:pathLst>
                <a:path w="415" h="4047" extrusionOk="0">
                  <a:moveTo>
                    <a:pt x="0" y="0"/>
                  </a:moveTo>
                  <a:lnTo>
                    <a:pt x="0"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40"/>
            <p:cNvSpPr/>
            <p:nvPr/>
          </p:nvSpPr>
          <p:spPr>
            <a:xfrm>
              <a:off x="5942719" y="3804155"/>
              <a:ext cx="7103" cy="69103"/>
            </a:xfrm>
            <a:custGeom>
              <a:avLst/>
              <a:gdLst/>
              <a:ahLst/>
              <a:cxnLst/>
              <a:rect l="l" t="t" r="r" b="b"/>
              <a:pathLst>
                <a:path w="416" h="4047" extrusionOk="0">
                  <a:moveTo>
                    <a:pt x="1" y="0"/>
                  </a:moveTo>
                  <a:lnTo>
                    <a:pt x="1" y="4047"/>
                  </a:lnTo>
                  <a:lnTo>
                    <a:pt x="415" y="4047"/>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40"/>
            <p:cNvSpPr/>
            <p:nvPr/>
          </p:nvSpPr>
          <p:spPr>
            <a:xfrm>
              <a:off x="5969338"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40"/>
            <p:cNvSpPr/>
            <p:nvPr/>
          </p:nvSpPr>
          <p:spPr>
            <a:xfrm>
              <a:off x="5995939" y="3804155"/>
              <a:ext cx="7342" cy="69103"/>
            </a:xfrm>
            <a:custGeom>
              <a:avLst/>
              <a:gdLst/>
              <a:ahLst/>
              <a:cxnLst/>
              <a:rect l="l" t="t" r="r" b="b"/>
              <a:pathLst>
                <a:path w="430" h="4047" extrusionOk="0">
                  <a:moveTo>
                    <a:pt x="1" y="0"/>
                  </a:moveTo>
                  <a:lnTo>
                    <a:pt x="1" y="4047"/>
                  </a:lnTo>
                  <a:lnTo>
                    <a:pt x="430" y="4047"/>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40"/>
            <p:cNvSpPr/>
            <p:nvPr/>
          </p:nvSpPr>
          <p:spPr>
            <a:xfrm>
              <a:off x="6022797" y="3804155"/>
              <a:ext cx="7103" cy="69103"/>
            </a:xfrm>
            <a:custGeom>
              <a:avLst/>
              <a:gdLst/>
              <a:ahLst/>
              <a:cxnLst/>
              <a:rect l="l" t="t" r="r" b="b"/>
              <a:pathLst>
                <a:path w="416" h="4047" extrusionOk="0">
                  <a:moveTo>
                    <a:pt x="1" y="0"/>
                  </a:moveTo>
                  <a:lnTo>
                    <a:pt x="1" y="4047"/>
                  </a:lnTo>
                  <a:lnTo>
                    <a:pt x="416" y="4047"/>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40"/>
            <p:cNvSpPr/>
            <p:nvPr/>
          </p:nvSpPr>
          <p:spPr>
            <a:xfrm>
              <a:off x="6049416" y="3804155"/>
              <a:ext cx="7342" cy="69103"/>
            </a:xfrm>
            <a:custGeom>
              <a:avLst/>
              <a:gdLst/>
              <a:ahLst/>
              <a:cxnLst/>
              <a:rect l="l" t="t" r="r" b="b"/>
              <a:pathLst>
                <a:path w="430"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40"/>
            <p:cNvSpPr/>
            <p:nvPr/>
          </p:nvSpPr>
          <p:spPr>
            <a:xfrm>
              <a:off x="6076034" y="3804155"/>
              <a:ext cx="7325" cy="69103"/>
            </a:xfrm>
            <a:custGeom>
              <a:avLst/>
              <a:gdLst/>
              <a:ahLst/>
              <a:cxnLst/>
              <a:rect l="l" t="t" r="r" b="b"/>
              <a:pathLst>
                <a:path w="429" h="4047" extrusionOk="0">
                  <a:moveTo>
                    <a:pt x="0" y="0"/>
                  </a:moveTo>
                  <a:lnTo>
                    <a:pt x="0" y="4047"/>
                  </a:lnTo>
                  <a:lnTo>
                    <a:pt x="429" y="4047"/>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40"/>
            <p:cNvSpPr/>
            <p:nvPr/>
          </p:nvSpPr>
          <p:spPr>
            <a:xfrm>
              <a:off x="5819682" y="3942575"/>
              <a:ext cx="7086" cy="69120"/>
            </a:xfrm>
            <a:custGeom>
              <a:avLst/>
              <a:gdLst/>
              <a:ahLst/>
              <a:cxnLst/>
              <a:rect l="l" t="t" r="r" b="b"/>
              <a:pathLst>
                <a:path w="415" h="4048" extrusionOk="0">
                  <a:moveTo>
                    <a:pt x="0" y="1"/>
                  </a:moveTo>
                  <a:lnTo>
                    <a:pt x="0"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40"/>
            <p:cNvSpPr/>
            <p:nvPr/>
          </p:nvSpPr>
          <p:spPr>
            <a:xfrm>
              <a:off x="5846284"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40"/>
            <p:cNvSpPr/>
            <p:nvPr/>
          </p:nvSpPr>
          <p:spPr>
            <a:xfrm>
              <a:off x="5872903"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40"/>
            <p:cNvSpPr/>
            <p:nvPr/>
          </p:nvSpPr>
          <p:spPr>
            <a:xfrm>
              <a:off x="5899760" y="3942575"/>
              <a:ext cx="7086" cy="69120"/>
            </a:xfrm>
            <a:custGeom>
              <a:avLst/>
              <a:gdLst/>
              <a:ahLst/>
              <a:cxnLst/>
              <a:rect l="l" t="t" r="r" b="b"/>
              <a:pathLst>
                <a:path w="415" h="4048" extrusionOk="0">
                  <a:moveTo>
                    <a:pt x="0" y="1"/>
                  </a:moveTo>
                  <a:lnTo>
                    <a:pt x="0"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40"/>
            <p:cNvSpPr/>
            <p:nvPr/>
          </p:nvSpPr>
          <p:spPr>
            <a:xfrm>
              <a:off x="5926362"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40"/>
            <p:cNvSpPr/>
            <p:nvPr/>
          </p:nvSpPr>
          <p:spPr>
            <a:xfrm>
              <a:off x="5952981"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40"/>
            <p:cNvSpPr/>
            <p:nvPr/>
          </p:nvSpPr>
          <p:spPr>
            <a:xfrm>
              <a:off x="5979582"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40"/>
            <p:cNvSpPr/>
            <p:nvPr/>
          </p:nvSpPr>
          <p:spPr>
            <a:xfrm>
              <a:off x="6006440" y="3942575"/>
              <a:ext cx="7103" cy="69120"/>
            </a:xfrm>
            <a:custGeom>
              <a:avLst/>
              <a:gdLst/>
              <a:ahLst/>
              <a:cxnLst/>
              <a:rect l="l" t="t" r="r" b="b"/>
              <a:pathLst>
                <a:path w="416" h="4048" extrusionOk="0">
                  <a:moveTo>
                    <a:pt x="1" y="1"/>
                  </a:moveTo>
                  <a:lnTo>
                    <a:pt x="1" y="4047"/>
                  </a:lnTo>
                  <a:lnTo>
                    <a:pt x="415" y="4047"/>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40"/>
            <p:cNvSpPr/>
            <p:nvPr/>
          </p:nvSpPr>
          <p:spPr>
            <a:xfrm>
              <a:off x="6033059"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40"/>
            <p:cNvSpPr/>
            <p:nvPr/>
          </p:nvSpPr>
          <p:spPr>
            <a:xfrm>
              <a:off x="6059660" y="3942575"/>
              <a:ext cx="7342" cy="69120"/>
            </a:xfrm>
            <a:custGeom>
              <a:avLst/>
              <a:gdLst/>
              <a:ahLst/>
              <a:cxnLst/>
              <a:rect l="l" t="t" r="r" b="b"/>
              <a:pathLst>
                <a:path w="430" h="4048" extrusionOk="0">
                  <a:moveTo>
                    <a:pt x="1" y="1"/>
                  </a:moveTo>
                  <a:lnTo>
                    <a:pt x="1" y="4047"/>
                  </a:lnTo>
                  <a:lnTo>
                    <a:pt x="430" y="4047"/>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40"/>
            <p:cNvSpPr/>
            <p:nvPr/>
          </p:nvSpPr>
          <p:spPr>
            <a:xfrm>
              <a:off x="6086518" y="3942575"/>
              <a:ext cx="7103" cy="69120"/>
            </a:xfrm>
            <a:custGeom>
              <a:avLst/>
              <a:gdLst/>
              <a:ahLst/>
              <a:cxnLst/>
              <a:rect l="l" t="t" r="r" b="b"/>
              <a:pathLst>
                <a:path w="416" h="4048" extrusionOk="0">
                  <a:moveTo>
                    <a:pt x="1" y="1"/>
                  </a:moveTo>
                  <a:lnTo>
                    <a:pt x="1" y="4047"/>
                  </a:lnTo>
                  <a:lnTo>
                    <a:pt x="416" y="4047"/>
                  </a:lnTo>
                  <a:lnTo>
                    <a:pt x="416"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40"/>
            <p:cNvSpPr/>
            <p:nvPr/>
          </p:nvSpPr>
          <p:spPr>
            <a:xfrm>
              <a:off x="6113137" y="3942575"/>
              <a:ext cx="7342" cy="69120"/>
            </a:xfrm>
            <a:custGeom>
              <a:avLst/>
              <a:gdLst/>
              <a:ahLst/>
              <a:cxnLst/>
              <a:rect l="l" t="t" r="r" b="b"/>
              <a:pathLst>
                <a:path w="430" h="4048" extrusionOk="0">
                  <a:moveTo>
                    <a:pt x="0" y="1"/>
                  </a:moveTo>
                  <a:lnTo>
                    <a:pt x="0" y="4047"/>
                  </a:lnTo>
                  <a:lnTo>
                    <a:pt x="429" y="4047"/>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40"/>
            <p:cNvSpPr/>
            <p:nvPr/>
          </p:nvSpPr>
          <p:spPr>
            <a:xfrm>
              <a:off x="5744232" y="4078572"/>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40"/>
            <p:cNvSpPr/>
            <p:nvPr/>
          </p:nvSpPr>
          <p:spPr>
            <a:xfrm>
              <a:off x="5770850"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40"/>
            <p:cNvSpPr/>
            <p:nvPr/>
          </p:nvSpPr>
          <p:spPr>
            <a:xfrm>
              <a:off x="5797708" y="4078572"/>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40"/>
            <p:cNvSpPr/>
            <p:nvPr/>
          </p:nvSpPr>
          <p:spPr>
            <a:xfrm>
              <a:off x="5824310" y="4078572"/>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40"/>
            <p:cNvSpPr/>
            <p:nvPr/>
          </p:nvSpPr>
          <p:spPr>
            <a:xfrm>
              <a:off x="5850928"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40"/>
            <p:cNvSpPr/>
            <p:nvPr/>
          </p:nvSpPr>
          <p:spPr>
            <a:xfrm>
              <a:off x="5877786" y="4078572"/>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40"/>
            <p:cNvSpPr/>
            <p:nvPr/>
          </p:nvSpPr>
          <p:spPr>
            <a:xfrm>
              <a:off x="5904387" y="4078572"/>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40"/>
            <p:cNvSpPr/>
            <p:nvPr/>
          </p:nvSpPr>
          <p:spPr>
            <a:xfrm>
              <a:off x="5931006"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40"/>
            <p:cNvSpPr/>
            <p:nvPr/>
          </p:nvSpPr>
          <p:spPr>
            <a:xfrm>
              <a:off x="5957625"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40"/>
            <p:cNvSpPr/>
            <p:nvPr/>
          </p:nvSpPr>
          <p:spPr>
            <a:xfrm>
              <a:off x="5984465" y="4078572"/>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40"/>
            <p:cNvSpPr/>
            <p:nvPr/>
          </p:nvSpPr>
          <p:spPr>
            <a:xfrm>
              <a:off x="6011084" y="4078572"/>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40"/>
            <p:cNvSpPr/>
            <p:nvPr/>
          </p:nvSpPr>
          <p:spPr>
            <a:xfrm>
              <a:off x="6037703" y="4078572"/>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40"/>
            <p:cNvSpPr/>
            <p:nvPr/>
          </p:nvSpPr>
          <p:spPr>
            <a:xfrm>
              <a:off x="5794037" y="4147176"/>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40"/>
            <p:cNvSpPr/>
            <p:nvPr/>
          </p:nvSpPr>
          <p:spPr>
            <a:xfrm>
              <a:off x="5820656" y="4147176"/>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40"/>
            <p:cNvSpPr/>
            <p:nvPr/>
          </p:nvSpPr>
          <p:spPr>
            <a:xfrm>
              <a:off x="5847257"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40"/>
            <p:cNvSpPr/>
            <p:nvPr/>
          </p:nvSpPr>
          <p:spPr>
            <a:xfrm>
              <a:off x="5873876" y="4147176"/>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40"/>
            <p:cNvSpPr/>
            <p:nvPr/>
          </p:nvSpPr>
          <p:spPr>
            <a:xfrm>
              <a:off x="5900734"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40"/>
            <p:cNvSpPr/>
            <p:nvPr/>
          </p:nvSpPr>
          <p:spPr>
            <a:xfrm>
              <a:off x="5927335"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40"/>
            <p:cNvSpPr/>
            <p:nvPr/>
          </p:nvSpPr>
          <p:spPr>
            <a:xfrm>
              <a:off x="5954193" y="4147176"/>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40"/>
            <p:cNvSpPr/>
            <p:nvPr/>
          </p:nvSpPr>
          <p:spPr>
            <a:xfrm>
              <a:off x="5980812"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40"/>
            <p:cNvSpPr/>
            <p:nvPr/>
          </p:nvSpPr>
          <p:spPr>
            <a:xfrm>
              <a:off x="6007430" y="4147176"/>
              <a:ext cx="7325" cy="69359"/>
            </a:xfrm>
            <a:custGeom>
              <a:avLst/>
              <a:gdLst/>
              <a:ahLst/>
              <a:cxnLst/>
              <a:rect l="l" t="t" r="r" b="b"/>
              <a:pathLst>
                <a:path w="429"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40"/>
            <p:cNvSpPr/>
            <p:nvPr/>
          </p:nvSpPr>
          <p:spPr>
            <a:xfrm>
              <a:off x="6034032" y="4147176"/>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40"/>
            <p:cNvSpPr/>
            <p:nvPr/>
          </p:nvSpPr>
          <p:spPr>
            <a:xfrm>
              <a:off x="6060890" y="4147176"/>
              <a:ext cx="7103" cy="69359"/>
            </a:xfrm>
            <a:custGeom>
              <a:avLst/>
              <a:gdLst/>
              <a:ahLst/>
              <a:cxnLst/>
              <a:rect l="l" t="t" r="r" b="b"/>
              <a:pathLst>
                <a:path w="416"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40"/>
            <p:cNvSpPr/>
            <p:nvPr/>
          </p:nvSpPr>
          <p:spPr>
            <a:xfrm>
              <a:off x="6087508" y="4147176"/>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40"/>
            <p:cNvSpPr/>
            <p:nvPr/>
          </p:nvSpPr>
          <p:spPr>
            <a:xfrm>
              <a:off x="5773053" y="4215780"/>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40"/>
            <p:cNvSpPr/>
            <p:nvPr/>
          </p:nvSpPr>
          <p:spPr>
            <a:xfrm>
              <a:off x="5799654"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40"/>
            <p:cNvSpPr/>
            <p:nvPr/>
          </p:nvSpPr>
          <p:spPr>
            <a:xfrm>
              <a:off x="5826273"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40"/>
            <p:cNvSpPr/>
            <p:nvPr/>
          </p:nvSpPr>
          <p:spPr>
            <a:xfrm>
              <a:off x="5853131" y="4215780"/>
              <a:ext cx="7086" cy="69359"/>
            </a:xfrm>
            <a:custGeom>
              <a:avLst/>
              <a:gdLst/>
              <a:ahLst/>
              <a:cxnLst/>
              <a:rect l="l" t="t" r="r" b="b"/>
              <a:pathLst>
                <a:path w="415" h="4062" extrusionOk="0">
                  <a:moveTo>
                    <a:pt x="0" y="0"/>
                  </a:moveTo>
                  <a:lnTo>
                    <a:pt x="0"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40"/>
            <p:cNvSpPr/>
            <p:nvPr/>
          </p:nvSpPr>
          <p:spPr>
            <a:xfrm>
              <a:off x="5879732"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40"/>
            <p:cNvSpPr/>
            <p:nvPr/>
          </p:nvSpPr>
          <p:spPr>
            <a:xfrm>
              <a:off x="5906351"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40"/>
            <p:cNvSpPr/>
            <p:nvPr/>
          </p:nvSpPr>
          <p:spPr>
            <a:xfrm>
              <a:off x="5932953"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40"/>
            <p:cNvSpPr/>
            <p:nvPr/>
          </p:nvSpPr>
          <p:spPr>
            <a:xfrm>
              <a:off x="5959810" y="4215780"/>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40"/>
            <p:cNvSpPr/>
            <p:nvPr/>
          </p:nvSpPr>
          <p:spPr>
            <a:xfrm>
              <a:off x="5986429"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40"/>
            <p:cNvSpPr/>
            <p:nvPr/>
          </p:nvSpPr>
          <p:spPr>
            <a:xfrm>
              <a:off x="6013031" y="4215780"/>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40"/>
            <p:cNvSpPr/>
            <p:nvPr/>
          </p:nvSpPr>
          <p:spPr>
            <a:xfrm>
              <a:off x="6039888" y="4215780"/>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40"/>
            <p:cNvSpPr/>
            <p:nvPr/>
          </p:nvSpPr>
          <p:spPr>
            <a:xfrm>
              <a:off x="6066507" y="4215780"/>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40"/>
            <p:cNvSpPr/>
            <p:nvPr/>
          </p:nvSpPr>
          <p:spPr>
            <a:xfrm>
              <a:off x="5785978"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40"/>
            <p:cNvSpPr/>
            <p:nvPr/>
          </p:nvSpPr>
          <p:spPr>
            <a:xfrm>
              <a:off x="5812597"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40"/>
            <p:cNvSpPr/>
            <p:nvPr/>
          </p:nvSpPr>
          <p:spPr>
            <a:xfrm>
              <a:off x="5839215"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40"/>
            <p:cNvSpPr/>
            <p:nvPr/>
          </p:nvSpPr>
          <p:spPr>
            <a:xfrm>
              <a:off x="5866056"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40"/>
            <p:cNvSpPr/>
            <p:nvPr/>
          </p:nvSpPr>
          <p:spPr>
            <a:xfrm>
              <a:off x="5892675" y="4010941"/>
              <a:ext cx="7342" cy="69359"/>
            </a:xfrm>
            <a:custGeom>
              <a:avLst/>
              <a:gdLst/>
              <a:ahLst/>
              <a:cxnLst/>
              <a:rect l="l" t="t" r="r" b="b"/>
              <a:pathLst>
                <a:path w="430" h="4062" extrusionOk="0">
                  <a:moveTo>
                    <a:pt x="1" y="0"/>
                  </a:moveTo>
                  <a:lnTo>
                    <a:pt x="1"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40"/>
            <p:cNvSpPr/>
            <p:nvPr/>
          </p:nvSpPr>
          <p:spPr>
            <a:xfrm>
              <a:off x="5919293"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40"/>
            <p:cNvSpPr/>
            <p:nvPr/>
          </p:nvSpPr>
          <p:spPr>
            <a:xfrm>
              <a:off x="5946134" y="4010941"/>
              <a:ext cx="7103" cy="69359"/>
            </a:xfrm>
            <a:custGeom>
              <a:avLst/>
              <a:gdLst/>
              <a:ahLst/>
              <a:cxnLst/>
              <a:rect l="l" t="t" r="r" b="b"/>
              <a:pathLst>
                <a:path w="416" h="4062" extrusionOk="0">
                  <a:moveTo>
                    <a:pt x="1" y="0"/>
                  </a:moveTo>
                  <a:lnTo>
                    <a:pt x="1" y="4061"/>
                  </a:lnTo>
                  <a:lnTo>
                    <a:pt x="416" y="4061"/>
                  </a:lnTo>
                  <a:lnTo>
                    <a:pt x="416"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40"/>
            <p:cNvSpPr/>
            <p:nvPr/>
          </p:nvSpPr>
          <p:spPr>
            <a:xfrm>
              <a:off x="5972753" y="4010941"/>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40"/>
            <p:cNvSpPr/>
            <p:nvPr/>
          </p:nvSpPr>
          <p:spPr>
            <a:xfrm>
              <a:off x="5999371"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40"/>
            <p:cNvSpPr/>
            <p:nvPr/>
          </p:nvSpPr>
          <p:spPr>
            <a:xfrm>
              <a:off x="6025973" y="4010941"/>
              <a:ext cx="7342" cy="69359"/>
            </a:xfrm>
            <a:custGeom>
              <a:avLst/>
              <a:gdLst/>
              <a:ahLst/>
              <a:cxnLst/>
              <a:rect l="l" t="t" r="r" b="b"/>
              <a:pathLst>
                <a:path w="430" h="4062" extrusionOk="0">
                  <a:moveTo>
                    <a:pt x="1" y="0"/>
                  </a:moveTo>
                  <a:lnTo>
                    <a:pt x="1" y="4061"/>
                  </a:lnTo>
                  <a:lnTo>
                    <a:pt x="430" y="4061"/>
                  </a:lnTo>
                  <a:lnTo>
                    <a:pt x="430"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40"/>
            <p:cNvSpPr/>
            <p:nvPr/>
          </p:nvSpPr>
          <p:spPr>
            <a:xfrm>
              <a:off x="6052830" y="4010941"/>
              <a:ext cx="7103" cy="69359"/>
            </a:xfrm>
            <a:custGeom>
              <a:avLst/>
              <a:gdLst/>
              <a:ahLst/>
              <a:cxnLst/>
              <a:rect l="l" t="t" r="r" b="b"/>
              <a:pathLst>
                <a:path w="416" h="4062" extrusionOk="0">
                  <a:moveTo>
                    <a:pt x="1" y="0"/>
                  </a:moveTo>
                  <a:lnTo>
                    <a:pt x="1" y="4061"/>
                  </a:lnTo>
                  <a:lnTo>
                    <a:pt x="415" y="4061"/>
                  </a:lnTo>
                  <a:lnTo>
                    <a:pt x="415"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40"/>
            <p:cNvSpPr/>
            <p:nvPr/>
          </p:nvSpPr>
          <p:spPr>
            <a:xfrm>
              <a:off x="6079449" y="4010941"/>
              <a:ext cx="7342" cy="69359"/>
            </a:xfrm>
            <a:custGeom>
              <a:avLst/>
              <a:gdLst/>
              <a:ahLst/>
              <a:cxnLst/>
              <a:rect l="l" t="t" r="r" b="b"/>
              <a:pathLst>
                <a:path w="430" h="4062" extrusionOk="0">
                  <a:moveTo>
                    <a:pt x="0" y="0"/>
                  </a:moveTo>
                  <a:lnTo>
                    <a:pt x="0" y="4061"/>
                  </a:lnTo>
                  <a:lnTo>
                    <a:pt x="429" y="4061"/>
                  </a:lnTo>
                  <a:lnTo>
                    <a:pt x="429"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40"/>
            <p:cNvSpPr/>
            <p:nvPr/>
          </p:nvSpPr>
          <p:spPr>
            <a:xfrm>
              <a:off x="5762552"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40"/>
            <p:cNvSpPr/>
            <p:nvPr/>
          </p:nvSpPr>
          <p:spPr>
            <a:xfrm>
              <a:off x="5789410" y="3873237"/>
              <a:ext cx="7086" cy="69359"/>
            </a:xfrm>
            <a:custGeom>
              <a:avLst/>
              <a:gdLst/>
              <a:ahLst/>
              <a:cxnLst/>
              <a:rect l="l" t="t" r="r" b="b"/>
              <a:pathLst>
                <a:path w="415" h="4062" extrusionOk="0">
                  <a:moveTo>
                    <a:pt x="0" y="1"/>
                  </a:moveTo>
                  <a:lnTo>
                    <a:pt x="0"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40"/>
            <p:cNvSpPr/>
            <p:nvPr/>
          </p:nvSpPr>
          <p:spPr>
            <a:xfrm>
              <a:off x="5816011"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40"/>
            <p:cNvSpPr/>
            <p:nvPr/>
          </p:nvSpPr>
          <p:spPr>
            <a:xfrm>
              <a:off x="5842630"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40"/>
            <p:cNvSpPr/>
            <p:nvPr/>
          </p:nvSpPr>
          <p:spPr>
            <a:xfrm>
              <a:off x="5869488" y="3873237"/>
              <a:ext cx="7086" cy="69359"/>
            </a:xfrm>
            <a:custGeom>
              <a:avLst/>
              <a:gdLst/>
              <a:ahLst/>
              <a:cxnLst/>
              <a:rect l="l" t="t" r="r" b="b"/>
              <a:pathLst>
                <a:path w="415" h="4062" extrusionOk="0">
                  <a:moveTo>
                    <a:pt x="0" y="1"/>
                  </a:moveTo>
                  <a:lnTo>
                    <a:pt x="0"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40"/>
            <p:cNvSpPr/>
            <p:nvPr/>
          </p:nvSpPr>
          <p:spPr>
            <a:xfrm>
              <a:off x="5896089"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40"/>
            <p:cNvSpPr/>
            <p:nvPr/>
          </p:nvSpPr>
          <p:spPr>
            <a:xfrm>
              <a:off x="5922708"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40"/>
            <p:cNvSpPr/>
            <p:nvPr/>
          </p:nvSpPr>
          <p:spPr>
            <a:xfrm>
              <a:off x="5949310"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40"/>
            <p:cNvSpPr/>
            <p:nvPr/>
          </p:nvSpPr>
          <p:spPr>
            <a:xfrm>
              <a:off x="5976167"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40"/>
            <p:cNvSpPr/>
            <p:nvPr/>
          </p:nvSpPr>
          <p:spPr>
            <a:xfrm>
              <a:off x="6002786" y="3873237"/>
              <a:ext cx="7342" cy="69359"/>
            </a:xfrm>
            <a:custGeom>
              <a:avLst/>
              <a:gdLst/>
              <a:ahLst/>
              <a:cxnLst/>
              <a:rect l="l" t="t" r="r" b="b"/>
              <a:pathLst>
                <a:path w="430" h="4062" extrusionOk="0">
                  <a:moveTo>
                    <a:pt x="0" y="1"/>
                  </a:moveTo>
                  <a:lnTo>
                    <a:pt x="0" y="4062"/>
                  </a:lnTo>
                  <a:lnTo>
                    <a:pt x="429" y="4062"/>
                  </a:lnTo>
                  <a:lnTo>
                    <a:pt x="429"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40"/>
            <p:cNvSpPr/>
            <p:nvPr/>
          </p:nvSpPr>
          <p:spPr>
            <a:xfrm>
              <a:off x="6029388" y="3873237"/>
              <a:ext cx="7342" cy="69359"/>
            </a:xfrm>
            <a:custGeom>
              <a:avLst/>
              <a:gdLst/>
              <a:ahLst/>
              <a:cxnLst/>
              <a:rect l="l" t="t" r="r" b="b"/>
              <a:pathLst>
                <a:path w="430" h="4062" extrusionOk="0">
                  <a:moveTo>
                    <a:pt x="1" y="1"/>
                  </a:moveTo>
                  <a:lnTo>
                    <a:pt x="1" y="4062"/>
                  </a:lnTo>
                  <a:lnTo>
                    <a:pt x="430" y="4062"/>
                  </a:lnTo>
                  <a:lnTo>
                    <a:pt x="430"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40"/>
            <p:cNvSpPr/>
            <p:nvPr/>
          </p:nvSpPr>
          <p:spPr>
            <a:xfrm>
              <a:off x="6056245" y="3873237"/>
              <a:ext cx="7103" cy="69359"/>
            </a:xfrm>
            <a:custGeom>
              <a:avLst/>
              <a:gdLst/>
              <a:ahLst/>
              <a:cxnLst/>
              <a:rect l="l" t="t" r="r" b="b"/>
              <a:pathLst>
                <a:path w="416" h="4062" extrusionOk="0">
                  <a:moveTo>
                    <a:pt x="1" y="1"/>
                  </a:moveTo>
                  <a:lnTo>
                    <a:pt x="1" y="4062"/>
                  </a:lnTo>
                  <a:lnTo>
                    <a:pt x="415" y="4062"/>
                  </a:lnTo>
                  <a:lnTo>
                    <a:pt x="415"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40"/>
            <p:cNvSpPr/>
            <p:nvPr/>
          </p:nvSpPr>
          <p:spPr>
            <a:xfrm>
              <a:off x="7144400" y="3696246"/>
              <a:ext cx="265892" cy="265892"/>
            </a:xfrm>
            <a:custGeom>
              <a:avLst/>
              <a:gdLst/>
              <a:ahLst/>
              <a:cxnLst/>
              <a:rect l="l" t="t" r="r" b="b"/>
              <a:pathLst>
                <a:path w="15572" h="15572" extrusionOk="0">
                  <a:moveTo>
                    <a:pt x="7793" y="0"/>
                  </a:moveTo>
                  <a:cubicBezTo>
                    <a:pt x="3489" y="0"/>
                    <a:pt x="0" y="3489"/>
                    <a:pt x="0" y="7793"/>
                  </a:cubicBezTo>
                  <a:cubicBezTo>
                    <a:pt x="0" y="12083"/>
                    <a:pt x="3489" y="15572"/>
                    <a:pt x="7793" y="15572"/>
                  </a:cubicBezTo>
                  <a:cubicBezTo>
                    <a:pt x="12083" y="15572"/>
                    <a:pt x="15572" y="12083"/>
                    <a:pt x="15572" y="7793"/>
                  </a:cubicBezTo>
                  <a:cubicBezTo>
                    <a:pt x="15572" y="3489"/>
                    <a:pt x="12083" y="0"/>
                    <a:pt x="7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40"/>
            <p:cNvSpPr/>
            <p:nvPr/>
          </p:nvSpPr>
          <p:spPr>
            <a:xfrm>
              <a:off x="7277460" y="3679137"/>
              <a:ext cx="149184" cy="194860"/>
            </a:xfrm>
            <a:custGeom>
              <a:avLst/>
              <a:gdLst/>
              <a:ahLst/>
              <a:cxnLst/>
              <a:rect l="l" t="t" r="r" b="b"/>
              <a:pathLst>
                <a:path w="8737" h="11412" extrusionOk="0">
                  <a:moveTo>
                    <a:pt x="64" y="1"/>
                  </a:moveTo>
                  <a:cubicBezTo>
                    <a:pt x="42" y="1"/>
                    <a:pt x="21" y="1"/>
                    <a:pt x="0" y="1"/>
                  </a:cubicBezTo>
                  <a:lnTo>
                    <a:pt x="0" y="9167"/>
                  </a:lnTo>
                  <a:lnTo>
                    <a:pt x="14" y="9138"/>
                  </a:lnTo>
                  <a:lnTo>
                    <a:pt x="8308" y="11412"/>
                  </a:lnTo>
                  <a:cubicBezTo>
                    <a:pt x="8594" y="10539"/>
                    <a:pt x="8737" y="9624"/>
                    <a:pt x="8737" y="8709"/>
                  </a:cubicBezTo>
                  <a:cubicBezTo>
                    <a:pt x="8737" y="6021"/>
                    <a:pt x="7507" y="3490"/>
                    <a:pt x="5391" y="1831"/>
                  </a:cubicBezTo>
                  <a:cubicBezTo>
                    <a:pt x="3863" y="643"/>
                    <a:pt x="1986" y="1"/>
                    <a:pt x="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40"/>
            <p:cNvSpPr/>
            <p:nvPr/>
          </p:nvSpPr>
          <p:spPr>
            <a:xfrm>
              <a:off x="7133661" y="3696246"/>
              <a:ext cx="143823" cy="160659"/>
            </a:xfrm>
            <a:custGeom>
              <a:avLst/>
              <a:gdLst/>
              <a:ahLst/>
              <a:cxnLst/>
              <a:rect l="l" t="t" r="r" b="b"/>
              <a:pathLst>
                <a:path w="8423" h="9409" extrusionOk="0">
                  <a:moveTo>
                    <a:pt x="8422" y="0"/>
                  </a:moveTo>
                  <a:cubicBezTo>
                    <a:pt x="7464" y="0"/>
                    <a:pt x="6506" y="172"/>
                    <a:pt x="5620" y="515"/>
                  </a:cubicBezTo>
                  <a:cubicBezTo>
                    <a:pt x="2045" y="1902"/>
                    <a:pt x="0" y="5662"/>
                    <a:pt x="801" y="9409"/>
                  </a:cubicBezTo>
                  <a:lnTo>
                    <a:pt x="8422" y="8165"/>
                  </a:lnTo>
                  <a:lnTo>
                    <a:pt x="84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40"/>
            <p:cNvSpPr/>
            <p:nvPr/>
          </p:nvSpPr>
          <p:spPr>
            <a:xfrm>
              <a:off x="5625583" y="3183046"/>
              <a:ext cx="624313" cy="474651"/>
            </a:xfrm>
            <a:custGeom>
              <a:avLst/>
              <a:gdLst/>
              <a:ahLst/>
              <a:cxnLst/>
              <a:rect l="l" t="t" r="r" b="b"/>
              <a:pathLst>
                <a:path w="36563" h="27798" extrusionOk="0">
                  <a:moveTo>
                    <a:pt x="0" y="1"/>
                  </a:moveTo>
                  <a:lnTo>
                    <a:pt x="0" y="27798"/>
                  </a:lnTo>
                  <a:lnTo>
                    <a:pt x="36563" y="27798"/>
                  </a:lnTo>
                  <a:lnTo>
                    <a:pt x="365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40"/>
            <p:cNvSpPr/>
            <p:nvPr/>
          </p:nvSpPr>
          <p:spPr>
            <a:xfrm>
              <a:off x="5696629" y="3370060"/>
              <a:ext cx="13199" cy="102809"/>
            </a:xfrm>
            <a:custGeom>
              <a:avLst/>
              <a:gdLst/>
              <a:ahLst/>
              <a:cxnLst/>
              <a:rect l="l" t="t" r="r" b="b"/>
              <a:pathLst>
                <a:path w="773" h="6021" extrusionOk="0">
                  <a:moveTo>
                    <a:pt x="301" y="1"/>
                  </a:moveTo>
                  <a:lnTo>
                    <a:pt x="301" y="673"/>
                  </a:lnTo>
                  <a:lnTo>
                    <a:pt x="0" y="673"/>
                  </a:lnTo>
                  <a:lnTo>
                    <a:pt x="0" y="5349"/>
                  </a:lnTo>
                  <a:lnTo>
                    <a:pt x="301" y="5349"/>
                  </a:lnTo>
                  <a:lnTo>
                    <a:pt x="301" y="6021"/>
                  </a:lnTo>
                  <a:lnTo>
                    <a:pt x="472" y="6021"/>
                  </a:lnTo>
                  <a:lnTo>
                    <a:pt x="472" y="5349"/>
                  </a:lnTo>
                  <a:lnTo>
                    <a:pt x="773" y="5349"/>
                  </a:lnTo>
                  <a:lnTo>
                    <a:pt x="773"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40"/>
            <p:cNvSpPr/>
            <p:nvPr/>
          </p:nvSpPr>
          <p:spPr>
            <a:xfrm>
              <a:off x="5722513" y="3429392"/>
              <a:ext cx="13199" cy="121113"/>
            </a:xfrm>
            <a:custGeom>
              <a:avLst/>
              <a:gdLst/>
              <a:ahLst/>
              <a:cxnLst/>
              <a:rect l="l" t="t" r="r" b="b"/>
              <a:pathLst>
                <a:path w="773" h="7093" extrusionOk="0">
                  <a:moveTo>
                    <a:pt x="300" y="0"/>
                  </a:moveTo>
                  <a:lnTo>
                    <a:pt x="300" y="673"/>
                  </a:lnTo>
                  <a:lnTo>
                    <a:pt x="0" y="673"/>
                  </a:lnTo>
                  <a:lnTo>
                    <a:pt x="0" y="6421"/>
                  </a:lnTo>
                  <a:lnTo>
                    <a:pt x="300" y="6421"/>
                  </a:lnTo>
                  <a:lnTo>
                    <a:pt x="300" y="7093"/>
                  </a:lnTo>
                  <a:lnTo>
                    <a:pt x="486" y="7093"/>
                  </a:lnTo>
                  <a:lnTo>
                    <a:pt x="486" y="6421"/>
                  </a:lnTo>
                  <a:lnTo>
                    <a:pt x="772" y="6421"/>
                  </a:lnTo>
                  <a:lnTo>
                    <a:pt x="772" y="673"/>
                  </a:lnTo>
                  <a:lnTo>
                    <a:pt x="486" y="673"/>
                  </a:lnTo>
                  <a:lnTo>
                    <a:pt x="4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40"/>
            <p:cNvSpPr/>
            <p:nvPr/>
          </p:nvSpPr>
          <p:spPr>
            <a:xfrm>
              <a:off x="5758881" y="3346634"/>
              <a:ext cx="13199" cy="72278"/>
            </a:xfrm>
            <a:custGeom>
              <a:avLst/>
              <a:gdLst/>
              <a:ahLst/>
              <a:cxnLst/>
              <a:rect l="l" t="t" r="r" b="b"/>
              <a:pathLst>
                <a:path w="773" h="4233" extrusionOk="0">
                  <a:moveTo>
                    <a:pt x="301" y="0"/>
                  </a:moveTo>
                  <a:lnTo>
                    <a:pt x="301" y="672"/>
                  </a:lnTo>
                  <a:lnTo>
                    <a:pt x="1" y="672"/>
                  </a:lnTo>
                  <a:lnTo>
                    <a:pt x="1" y="3561"/>
                  </a:lnTo>
                  <a:lnTo>
                    <a:pt x="301" y="3561"/>
                  </a:lnTo>
                  <a:lnTo>
                    <a:pt x="301" y="4233"/>
                  </a:lnTo>
                  <a:lnTo>
                    <a:pt x="487" y="4233"/>
                  </a:lnTo>
                  <a:lnTo>
                    <a:pt x="487" y="3561"/>
                  </a:lnTo>
                  <a:lnTo>
                    <a:pt x="773" y="3561"/>
                  </a:lnTo>
                  <a:lnTo>
                    <a:pt x="773" y="672"/>
                  </a:lnTo>
                  <a:lnTo>
                    <a:pt x="487" y="672"/>
                  </a:lnTo>
                  <a:lnTo>
                    <a:pt x="487" y="0"/>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40"/>
            <p:cNvSpPr/>
            <p:nvPr/>
          </p:nvSpPr>
          <p:spPr>
            <a:xfrm>
              <a:off x="5795505" y="3403508"/>
              <a:ext cx="13199" cy="102809"/>
            </a:xfrm>
            <a:custGeom>
              <a:avLst/>
              <a:gdLst/>
              <a:ahLst/>
              <a:cxnLst/>
              <a:rect l="l" t="t" r="r" b="b"/>
              <a:pathLst>
                <a:path w="773" h="6021" extrusionOk="0">
                  <a:moveTo>
                    <a:pt x="287" y="1"/>
                  </a:moveTo>
                  <a:lnTo>
                    <a:pt x="287" y="673"/>
                  </a:lnTo>
                  <a:lnTo>
                    <a:pt x="1" y="673"/>
                  </a:lnTo>
                  <a:lnTo>
                    <a:pt x="1" y="5349"/>
                  </a:lnTo>
                  <a:lnTo>
                    <a:pt x="287" y="5349"/>
                  </a:lnTo>
                  <a:lnTo>
                    <a:pt x="287" y="6021"/>
                  </a:lnTo>
                  <a:lnTo>
                    <a:pt x="472" y="6021"/>
                  </a:lnTo>
                  <a:lnTo>
                    <a:pt x="472" y="5349"/>
                  </a:lnTo>
                  <a:lnTo>
                    <a:pt x="773" y="5349"/>
                  </a:lnTo>
                  <a:lnTo>
                    <a:pt x="773"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40"/>
            <p:cNvSpPr/>
            <p:nvPr/>
          </p:nvSpPr>
          <p:spPr>
            <a:xfrm>
              <a:off x="5868019" y="3392034"/>
              <a:ext cx="13438" cy="102809"/>
            </a:xfrm>
            <a:custGeom>
              <a:avLst/>
              <a:gdLst/>
              <a:ahLst/>
              <a:cxnLst/>
              <a:rect l="l" t="t" r="r" b="b"/>
              <a:pathLst>
                <a:path w="787" h="6021" extrusionOk="0">
                  <a:moveTo>
                    <a:pt x="301" y="1"/>
                  </a:moveTo>
                  <a:lnTo>
                    <a:pt x="301" y="673"/>
                  </a:lnTo>
                  <a:lnTo>
                    <a:pt x="0" y="673"/>
                  </a:lnTo>
                  <a:lnTo>
                    <a:pt x="0" y="5349"/>
                  </a:lnTo>
                  <a:lnTo>
                    <a:pt x="301" y="5349"/>
                  </a:lnTo>
                  <a:lnTo>
                    <a:pt x="301" y="6021"/>
                  </a:lnTo>
                  <a:lnTo>
                    <a:pt x="486" y="6021"/>
                  </a:lnTo>
                  <a:lnTo>
                    <a:pt x="486" y="5349"/>
                  </a:lnTo>
                  <a:lnTo>
                    <a:pt x="787" y="5349"/>
                  </a:lnTo>
                  <a:lnTo>
                    <a:pt x="787" y="673"/>
                  </a:lnTo>
                  <a:lnTo>
                    <a:pt x="486" y="673"/>
                  </a:lnTo>
                  <a:lnTo>
                    <a:pt x="4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40"/>
            <p:cNvSpPr/>
            <p:nvPr/>
          </p:nvSpPr>
          <p:spPr>
            <a:xfrm>
              <a:off x="5904644" y="3331489"/>
              <a:ext cx="13199" cy="66183"/>
            </a:xfrm>
            <a:custGeom>
              <a:avLst/>
              <a:gdLst/>
              <a:ahLst/>
              <a:cxnLst/>
              <a:rect l="l" t="t" r="r" b="b"/>
              <a:pathLst>
                <a:path w="773" h="3876" extrusionOk="0">
                  <a:moveTo>
                    <a:pt x="300" y="1"/>
                  </a:moveTo>
                  <a:lnTo>
                    <a:pt x="300" y="673"/>
                  </a:lnTo>
                  <a:lnTo>
                    <a:pt x="0" y="673"/>
                  </a:lnTo>
                  <a:lnTo>
                    <a:pt x="0" y="3204"/>
                  </a:lnTo>
                  <a:lnTo>
                    <a:pt x="300" y="3204"/>
                  </a:lnTo>
                  <a:lnTo>
                    <a:pt x="300" y="3876"/>
                  </a:lnTo>
                  <a:lnTo>
                    <a:pt x="472" y="3876"/>
                  </a:lnTo>
                  <a:lnTo>
                    <a:pt x="472" y="3204"/>
                  </a:lnTo>
                  <a:lnTo>
                    <a:pt x="772" y="3204"/>
                  </a:lnTo>
                  <a:lnTo>
                    <a:pt x="772" y="673"/>
                  </a:lnTo>
                  <a:lnTo>
                    <a:pt x="472" y="673"/>
                  </a:lnTo>
                  <a:lnTo>
                    <a:pt x="4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40"/>
            <p:cNvSpPr/>
            <p:nvPr/>
          </p:nvSpPr>
          <p:spPr>
            <a:xfrm>
              <a:off x="5941012" y="3460894"/>
              <a:ext cx="13199" cy="102792"/>
            </a:xfrm>
            <a:custGeom>
              <a:avLst/>
              <a:gdLst/>
              <a:ahLst/>
              <a:cxnLst/>
              <a:rect l="l" t="t" r="r" b="b"/>
              <a:pathLst>
                <a:path w="773" h="6020" extrusionOk="0">
                  <a:moveTo>
                    <a:pt x="301" y="0"/>
                  </a:moveTo>
                  <a:lnTo>
                    <a:pt x="301" y="672"/>
                  </a:lnTo>
                  <a:lnTo>
                    <a:pt x="1" y="672"/>
                  </a:lnTo>
                  <a:lnTo>
                    <a:pt x="1" y="5348"/>
                  </a:lnTo>
                  <a:lnTo>
                    <a:pt x="301" y="5348"/>
                  </a:lnTo>
                  <a:lnTo>
                    <a:pt x="301" y="6020"/>
                  </a:lnTo>
                  <a:lnTo>
                    <a:pt x="473" y="6020"/>
                  </a:lnTo>
                  <a:lnTo>
                    <a:pt x="473" y="5348"/>
                  </a:lnTo>
                  <a:lnTo>
                    <a:pt x="773" y="5348"/>
                  </a:lnTo>
                  <a:lnTo>
                    <a:pt x="773" y="672"/>
                  </a:lnTo>
                  <a:lnTo>
                    <a:pt x="473" y="672"/>
                  </a:lnTo>
                  <a:lnTo>
                    <a:pt x="4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40"/>
            <p:cNvSpPr/>
            <p:nvPr/>
          </p:nvSpPr>
          <p:spPr>
            <a:xfrm>
              <a:off x="5977397" y="3405471"/>
              <a:ext cx="13199" cy="90600"/>
            </a:xfrm>
            <a:custGeom>
              <a:avLst/>
              <a:gdLst/>
              <a:ahLst/>
              <a:cxnLst/>
              <a:rect l="l" t="t" r="r" b="b"/>
              <a:pathLst>
                <a:path w="773" h="5306" extrusionOk="0">
                  <a:moveTo>
                    <a:pt x="301" y="0"/>
                  </a:moveTo>
                  <a:lnTo>
                    <a:pt x="301" y="672"/>
                  </a:lnTo>
                  <a:lnTo>
                    <a:pt x="0" y="672"/>
                  </a:lnTo>
                  <a:lnTo>
                    <a:pt x="0" y="4619"/>
                  </a:lnTo>
                  <a:lnTo>
                    <a:pt x="301" y="4619"/>
                  </a:lnTo>
                  <a:lnTo>
                    <a:pt x="301" y="5305"/>
                  </a:lnTo>
                  <a:lnTo>
                    <a:pt x="472" y="5305"/>
                  </a:lnTo>
                  <a:lnTo>
                    <a:pt x="472" y="4619"/>
                  </a:lnTo>
                  <a:lnTo>
                    <a:pt x="772" y="4619"/>
                  </a:lnTo>
                  <a:lnTo>
                    <a:pt x="772" y="672"/>
                  </a:lnTo>
                  <a:lnTo>
                    <a:pt x="472" y="672"/>
                  </a:lnTo>
                  <a:lnTo>
                    <a:pt x="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40"/>
            <p:cNvSpPr/>
            <p:nvPr/>
          </p:nvSpPr>
          <p:spPr>
            <a:xfrm>
              <a:off x="6014499" y="3493113"/>
              <a:ext cx="13199" cy="111841"/>
            </a:xfrm>
            <a:custGeom>
              <a:avLst/>
              <a:gdLst/>
              <a:ahLst/>
              <a:cxnLst/>
              <a:rect l="l" t="t" r="r" b="b"/>
              <a:pathLst>
                <a:path w="773" h="6550" extrusionOk="0">
                  <a:moveTo>
                    <a:pt x="301" y="0"/>
                  </a:moveTo>
                  <a:lnTo>
                    <a:pt x="301" y="673"/>
                  </a:lnTo>
                  <a:lnTo>
                    <a:pt x="1" y="673"/>
                  </a:lnTo>
                  <a:lnTo>
                    <a:pt x="1" y="5877"/>
                  </a:lnTo>
                  <a:lnTo>
                    <a:pt x="301" y="5877"/>
                  </a:lnTo>
                  <a:lnTo>
                    <a:pt x="301" y="6549"/>
                  </a:lnTo>
                  <a:lnTo>
                    <a:pt x="473" y="6549"/>
                  </a:lnTo>
                  <a:lnTo>
                    <a:pt x="473" y="5877"/>
                  </a:lnTo>
                  <a:lnTo>
                    <a:pt x="773" y="5877"/>
                  </a:lnTo>
                  <a:lnTo>
                    <a:pt x="773" y="673"/>
                  </a:lnTo>
                  <a:lnTo>
                    <a:pt x="473" y="673"/>
                  </a:lnTo>
                  <a:lnTo>
                    <a:pt x="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40"/>
            <p:cNvSpPr/>
            <p:nvPr/>
          </p:nvSpPr>
          <p:spPr>
            <a:xfrm>
              <a:off x="6050150" y="3456489"/>
              <a:ext cx="13199" cy="102809"/>
            </a:xfrm>
            <a:custGeom>
              <a:avLst/>
              <a:gdLst/>
              <a:ahLst/>
              <a:cxnLst/>
              <a:rect l="l" t="t" r="r" b="b"/>
              <a:pathLst>
                <a:path w="773" h="6021" extrusionOk="0">
                  <a:moveTo>
                    <a:pt x="301" y="1"/>
                  </a:moveTo>
                  <a:lnTo>
                    <a:pt x="301" y="673"/>
                  </a:lnTo>
                  <a:lnTo>
                    <a:pt x="0" y="673"/>
                  </a:lnTo>
                  <a:lnTo>
                    <a:pt x="0" y="5334"/>
                  </a:lnTo>
                  <a:lnTo>
                    <a:pt x="301" y="5334"/>
                  </a:lnTo>
                  <a:lnTo>
                    <a:pt x="301" y="6020"/>
                  </a:lnTo>
                  <a:lnTo>
                    <a:pt x="487" y="6020"/>
                  </a:lnTo>
                  <a:lnTo>
                    <a:pt x="487" y="5334"/>
                  </a:lnTo>
                  <a:lnTo>
                    <a:pt x="772" y="5334"/>
                  </a:lnTo>
                  <a:lnTo>
                    <a:pt x="772" y="673"/>
                  </a:lnTo>
                  <a:lnTo>
                    <a:pt x="487" y="673"/>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40"/>
            <p:cNvSpPr/>
            <p:nvPr/>
          </p:nvSpPr>
          <p:spPr>
            <a:xfrm>
              <a:off x="6086518" y="3383241"/>
              <a:ext cx="13216" cy="90600"/>
            </a:xfrm>
            <a:custGeom>
              <a:avLst/>
              <a:gdLst/>
              <a:ahLst/>
              <a:cxnLst/>
              <a:rect l="l" t="t" r="r" b="b"/>
              <a:pathLst>
                <a:path w="774" h="5306" extrusionOk="0">
                  <a:moveTo>
                    <a:pt x="301" y="1"/>
                  </a:moveTo>
                  <a:lnTo>
                    <a:pt x="301" y="673"/>
                  </a:lnTo>
                  <a:lnTo>
                    <a:pt x="1" y="673"/>
                  </a:lnTo>
                  <a:lnTo>
                    <a:pt x="1" y="4634"/>
                  </a:lnTo>
                  <a:lnTo>
                    <a:pt x="301" y="4634"/>
                  </a:lnTo>
                  <a:lnTo>
                    <a:pt x="301" y="5306"/>
                  </a:lnTo>
                  <a:lnTo>
                    <a:pt x="487" y="5306"/>
                  </a:lnTo>
                  <a:lnTo>
                    <a:pt x="487" y="4634"/>
                  </a:lnTo>
                  <a:lnTo>
                    <a:pt x="773" y="4634"/>
                  </a:lnTo>
                  <a:lnTo>
                    <a:pt x="773" y="673"/>
                  </a:lnTo>
                  <a:lnTo>
                    <a:pt x="487" y="673"/>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40"/>
            <p:cNvSpPr/>
            <p:nvPr/>
          </p:nvSpPr>
          <p:spPr>
            <a:xfrm>
              <a:off x="6122903" y="3360054"/>
              <a:ext cx="13199" cy="41765"/>
            </a:xfrm>
            <a:custGeom>
              <a:avLst/>
              <a:gdLst/>
              <a:ahLst/>
              <a:cxnLst/>
              <a:rect l="l" t="t" r="r" b="b"/>
              <a:pathLst>
                <a:path w="773" h="2446" extrusionOk="0">
                  <a:moveTo>
                    <a:pt x="301" y="1"/>
                  </a:moveTo>
                  <a:lnTo>
                    <a:pt x="301" y="673"/>
                  </a:lnTo>
                  <a:lnTo>
                    <a:pt x="0" y="673"/>
                  </a:lnTo>
                  <a:lnTo>
                    <a:pt x="0" y="1774"/>
                  </a:lnTo>
                  <a:lnTo>
                    <a:pt x="301" y="1774"/>
                  </a:lnTo>
                  <a:lnTo>
                    <a:pt x="301" y="2446"/>
                  </a:lnTo>
                  <a:lnTo>
                    <a:pt x="487" y="2446"/>
                  </a:lnTo>
                  <a:lnTo>
                    <a:pt x="487" y="1774"/>
                  </a:lnTo>
                  <a:lnTo>
                    <a:pt x="773" y="1774"/>
                  </a:lnTo>
                  <a:lnTo>
                    <a:pt x="773" y="673"/>
                  </a:lnTo>
                  <a:lnTo>
                    <a:pt x="487" y="673"/>
                  </a:lnTo>
                  <a:lnTo>
                    <a:pt x="487" y="1"/>
                  </a:ln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40"/>
            <p:cNvSpPr/>
            <p:nvPr/>
          </p:nvSpPr>
          <p:spPr>
            <a:xfrm>
              <a:off x="6160005" y="3425004"/>
              <a:ext cx="13199" cy="148706"/>
            </a:xfrm>
            <a:custGeom>
              <a:avLst/>
              <a:gdLst/>
              <a:ahLst/>
              <a:cxnLst/>
              <a:rect l="l" t="t" r="r" b="b"/>
              <a:pathLst>
                <a:path w="773" h="8709" extrusionOk="0">
                  <a:moveTo>
                    <a:pt x="287" y="0"/>
                  </a:moveTo>
                  <a:lnTo>
                    <a:pt x="287" y="672"/>
                  </a:lnTo>
                  <a:lnTo>
                    <a:pt x="1" y="672"/>
                  </a:lnTo>
                  <a:lnTo>
                    <a:pt x="1" y="8022"/>
                  </a:lnTo>
                  <a:lnTo>
                    <a:pt x="287" y="8022"/>
                  </a:lnTo>
                  <a:lnTo>
                    <a:pt x="287" y="8708"/>
                  </a:lnTo>
                  <a:lnTo>
                    <a:pt x="473" y="8708"/>
                  </a:lnTo>
                  <a:lnTo>
                    <a:pt x="473" y="8022"/>
                  </a:lnTo>
                  <a:lnTo>
                    <a:pt x="773" y="8022"/>
                  </a:lnTo>
                  <a:lnTo>
                    <a:pt x="773" y="672"/>
                  </a:lnTo>
                  <a:lnTo>
                    <a:pt x="473" y="672"/>
                  </a:lnTo>
                  <a:lnTo>
                    <a:pt x="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40"/>
            <p:cNvSpPr/>
            <p:nvPr/>
          </p:nvSpPr>
          <p:spPr>
            <a:xfrm>
              <a:off x="5831890" y="3473342"/>
              <a:ext cx="13199" cy="121113"/>
            </a:xfrm>
            <a:custGeom>
              <a:avLst/>
              <a:gdLst/>
              <a:ahLst/>
              <a:cxnLst/>
              <a:rect l="l" t="t" r="r" b="b"/>
              <a:pathLst>
                <a:path w="773" h="7093" extrusionOk="0">
                  <a:moveTo>
                    <a:pt x="286" y="0"/>
                  </a:moveTo>
                  <a:lnTo>
                    <a:pt x="286" y="672"/>
                  </a:lnTo>
                  <a:lnTo>
                    <a:pt x="0" y="672"/>
                  </a:lnTo>
                  <a:lnTo>
                    <a:pt x="0" y="6420"/>
                  </a:lnTo>
                  <a:lnTo>
                    <a:pt x="286" y="6420"/>
                  </a:lnTo>
                  <a:lnTo>
                    <a:pt x="286" y="7093"/>
                  </a:lnTo>
                  <a:lnTo>
                    <a:pt x="472" y="7093"/>
                  </a:lnTo>
                  <a:lnTo>
                    <a:pt x="472" y="6420"/>
                  </a:lnTo>
                  <a:lnTo>
                    <a:pt x="772" y="6420"/>
                  </a:lnTo>
                  <a:lnTo>
                    <a:pt x="772" y="672"/>
                  </a:lnTo>
                  <a:lnTo>
                    <a:pt x="472" y="672"/>
                  </a:lnTo>
                  <a:lnTo>
                    <a:pt x="4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40"/>
            <p:cNvSpPr/>
            <p:nvPr/>
          </p:nvSpPr>
          <p:spPr>
            <a:xfrm>
              <a:off x="5670744" y="3232117"/>
              <a:ext cx="532279" cy="385058"/>
            </a:xfrm>
            <a:custGeom>
              <a:avLst/>
              <a:gdLst/>
              <a:ahLst/>
              <a:cxnLst/>
              <a:rect l="l" t="t" r="r" b="b"/>
              <a:pathLst>
                <a:path w="31173" h="22551" fill="none" extrusionOk="0">
                  <a:moveTo>
                    <a:pt x="31172" y="22550"/>
                  </a:moveTo>
                  <a:lnTo>
                    <a:pt x="1102" y="22550"/>
                  </a:lnTo>
                  <a:cubicBezTo>
                    <a:pt x="544" y="22550"/>
                    <a:pt x="101" y="22093"/>
                    <a:pt x="101" y="21535"/>
                  </a:cubicBezTo>
                  <a:lnTo>
                    <a:pt x="1" y="1"/>
                  </a:lnTo>
                </a:path>
              </a:pathLst>
            </a:custGeom>
            <a:noFill/>
            <a:ln w="46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40"/>
            <p:cNvSpPr/>
            <p:nvPr/>
          </p:nvSpPr>
          <p:spPr>
            <a:xfrm>
              <a:off x="5703219" y="3362000"/>
              <a:ext cx="462698" cy="178997"/>
            </a:xfrm>
            <a:custGeom>
              <a:avLst/>
              <a:gdLst/>
              <a:ahLst/>
              <a:cxnLst/>
              <a:rect l="l" t="t" r="r" b="b"/>
              <a:pathLst>
                <a:path w="27098" h="10483" fill="none" extrusionOk="0">
                  <a:moveTo>
                    <a:pt x="1" y="3175"/>
                  </a:moveTo>
                  <a:lnTo>
                    <a:pt x="1016" y="6078"/>
                  </a:lnTo>
                  <a:cubicBezTo>
                    <a:pt x="1159" y="6536"/>
                    <a:pt x="1817" y="6507"/>
                    <a:pt x="1945" y="6049"/>
                  </a:cubicBezTo>
                  <a:lnTo>
                    <a:pt x="3275" y="1474"/>
                  </a:lnTo>
                  <a:cubicBezTo>
                    <a:pt x="3404" y="1016"/>
                    <a:pt x="4019" y="988"/>
                    <a:pt x="4204" y="1417"/>
                  </a:cubicBezTo>
                  <a:lnTo>
                    <a:pt x="7379" y="8866"/>
                  </a:lnTo>
                  <a:cubicBezTo>
                    <a:pt x="7565" y="9267"/>
                    <a:pt x="8137" y="9267"/>
                    <a:pt x="8308" y="8852"/>
                  </a:cubicBezTo>
                  <a:lnTo>
                    <a:pt x="11568" y="473"/>
                  </a:lnTo>
                  <a:cubicBezTo>
                    <a:pt x="11740" y="1"/>
                    <a:pt x="12412" y="72"/>
                    <a:pt x="12512" y="559"/>
                  </a:cubicBezTo>
                  <a:lnTo>
                    <a:pt x="13985" y="8066"/>
                  </a:lnTo>
                  <a:cubicBezTo>
                    <a:pt x="14071" y="8552"/>
                    <a:pt x="14757" y="8609"/>
                    <a:pt x="14929" y="8137"/>
                  </a:cubicBezTo>
                  <a:lnTo>
                    <a:pt x="15930" y="5492"/>
                  </a:lnTo>
                  <a:cubicBezTo>
                    <a:pt x="16101" y="5048"/>
                    <a:pt x="16730" y="5063"/>
                    <a:pt x="16859" y="5520"/>
                  </a:cubicBezTo>
                  <a:lnTo>
                    <a:pt x="18260" y="10010"/>
                  </a:lnTo>
                  <a:cubicBezTo>
                    <a:pt x="18389" y="10411"/>
                    <a:pt x="18932" y="10482"/>
                    <a:pt x="19147" y="10110"/>
                  </a:cubicBezTo>
                  <a:lnTo>
                    <a:pt x="24380" y="1288"/>
                  </a:lnTo>
                  <a:cubicBezTo>
                    <a:pt x="24609" y="930"/>
                    <a:pt x="25152" y="1002"/>
                    <a:pt x="25281" y="1402"/>
                  </a:cubicBezTo>
                  <a:lnTo>
                    <a:pt x="27097" y="7851"/>
                  </a:lnTo>
                </a:path>
              </a:pathLst>
            </a:custGeom>
            <a:noFill/>
            <a:ln w="4650" cap="rnd"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40"/>
            <p:cNvSpPr/>
            <p:nvPr/>
          </p:nvSpPr>
          <p:spPr>
            <a:xfrm>
              <a:off x="5699309" y="3410662"/>
              <a:ext cx="7837" cy="7889"/>
            </a:xfrm>
            <a:custGeom>
              <a:avLst/>
              <a:gdLst/>
              <a:ahLst/>
              <a:cxnLst/>
              <a:rect l="l" t="t" r="r" b="b"/>
              <a:pathLst>
                <a:path w="459" h="462" extrusionOk="0">
                  <a:moveTo>
                    <a:pt x="230" y="0"/>
                  </a:moveTo>
                  <a:cubicBezTo>
                    <a:pt x="115" y="0"/>
                    <a:pt x="1" y="75"/>
                    <a:pt x="1" y="225"/>
                  </a:cubicBezTo>
                  <a:cubicBezTo>
                    <a:pt x="1" y="383"/>
                    <a:pt x="115" y="461"/>
                    <a:pt x="230" y="461"/>
                  </a:cubicBezTo>
                  <a:cubicBezTo>
                    <a:pt x="344" y="461"/>
                    <a:pt x="458" y="383"/>
                    <a:pt x="458" y="225"/>
                  </a:cubicBezTo>
                  <a:cubicBezTo>
                    <a:pt x="458" y="75"/>
                    <a:pt x="344" y="0"/>
                    <a:pt x="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40"/>
            <p:cNvSpPr/>
            <p:nvPr/>
          </p:nvSpPr>
          <p:spPr>
            <a:xfrm>
              <a:off x="5796735" y="3445015"/>
              <a:ext cx="9289" cy="7991"/>
            </a:xfrm>
            <a:custGeom>
              <a:avLst/>
              <a:gdLst/>
              <a:ahLst/>
              <a:cxnLst/>
              <a:rect l="l" t="t" r="r" b="b"/>
              <a:pathLst>
                <a:path w="544" h="468" extrusionOk="0">
                  <a:moveTo>
                    <a:pt x="315" y="1"/>
                  </a:moveTo>
                  <a:cubicBezTo>
                    <a:pt x="100" y="1"/>
                    <a:pt x="0" y="258"/>
                    <a:pt x="143" y="401"/>
                  </a:cubicBezTo>
                  <a:cubicBezTo>
                    <a:pt x="189" y="447"/>
                    <a:pt x="247" y="468"/>
                    <a:pt x="304" y="468"/>
                  </a:cubicBezTo>
                  <a:cubicBezTo>
                    <a:pt x="425" y="468"/>
                    <a:pt x="543" y="375"/>
                    <a:pt x="543" y="229"/>
                  </a:cubicBezTo>
                  <a:cubicBezTo>
                    <a:pt x="543" y="115"/>
                    <a:pt x="42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40"/>
            <p:cNvSpPr/>
            <p:nvPr/>
          </p:nvSpPr>
          <p:spPr>
            <a:xfrm>
              <a:off x="5869488" y="3433542"/>
              <a:ext cx="9050" cy="7752"/>
            </a:xfrm>
            <a:custGeom>
              <a:avLst/>
              <a:gdLst/>
              <a:ahLst/>
              <a:cxnLst/>
              <a:rect l="l" t="t" r="r" b="b"/>
              <a:pathLst>
                <a:path w="530" h="454" extrusionOk="0">
                  <a:moveTo>
                    <a:pt x="300" y="1"/>
                  </a:moveTo>
                  <a:cubicBezTo>
                    <a:pt x="100" y="1"/>
                    <a:pt x="0" y="244"/>
                    <a:pt x="143" y="387"/>
                  </a:cubicBezTo>
                  <a:cubicBezTo>
                    <a:pt x="190" y="433"/>
                    <a:pt x="247" y="454"/>
                    <a:pt x="303" y="454"/>
                  </a:cubicBezTo>
                  <a:cubicBezTo>
                    <a:pt x="419" y="454"/>
                    <a:pt x="529" y="364"/>
                    <a:pt x="529" y="229"/>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40"/>
            <p:cNvSpPr/>
            <p:nvPr/>
          </p:nvSpPr>
          <p:spPr>
            <a:xfrm>
              <a:off x="5942241" y="3502146"/>
              <a:ext cx="9289" cy="7991"/>
            </a:xfrm>
            <a:custGeom>
              <a:avLst/>
              <a:gdLst/>
              <a:ahLst/>
              <a:cxnLst/>
              <a:rect l="l" t="t" r="r" b="b"/>
              <a:pathLst>
                <a:path w="544" h="468" extrusionOk="0">
                  <a:moveTo>
                    <a:pt x="315" y="1"/>
                  </a:moveTo>
                  <a:cubicBezTo>
                    <a:pt x="115" y="1"/>
                    <a:pt x="0" y="258"/>
                    <a:pt x="157" y="401"/>
                  </a:cubicBezTo>
                  <a:cubicBezTo>
                    <a:pt x="203" y="447"/>
                    <a:pt x="260" y="468"/>
                    <a:pt x="315" y="468"/>
                  </a:cubicBezTo>
                  <a:cubicBezTo>
                    <a:pt x="432" y="468"/>
                    <a:pt x="544" y="375"/>
                    <a:pt x="544" y="229"/>
                  </a:cubicBezTo>
                  <a:cubicBezTo>
                    <a:pt x="544" y="115"/>
                    <a:pt x="443"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40"/>
            <p:cNvSpPr/>
            <p:nvPr/>
          </p:nvSpPr>
          <p:spPr>
            <a:xfrm>
              <a:off x="5978609" y="3446723"/>
              <a:ext cx="9306" cy="7769"/>
            </a:xfrm>
            <a:custGeom>
              <a:avLst/>
              <a:gdLst/>
              <a:ahLst/>
              <a:cxnLst/>
              <a:rect l="l" t="t" r="r" b="b"/>
              <a:pathLst>
                <a:path w="545" h="455" extrusionOk="0">
                  <a:moveTo>
                    <a:pt x="315" y="1"/>
                  </a:moveTo>
                  <a:cubicBezTo>
                    <a:pt x="101" y="1"/>
                    <a:pt x="1" y="244"/>
                    <a:pt x="144" y="387"/>
                  </a:cubicBezTo>
                  <a:cubicBezTo>
                    <a:pt x="195" y="433"/>
                    <a:pt x="255" y="454"/>
                    <a:pt x="313" y="454"/>
                  </a:cubicBezTo>
                  <a:cubicBezTo>
                    <a:pt x="433" y="454"/>
                    <a:pt x="544" y="365"/>
                    <a:pt x="544" y="229"/>
                  </a:cubicBezTo>
                  <a:cubicBezTo>
                    <a:pt x="544" y="101"/>
                    <a:pt x="444"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40"/>
            <p:cNvSpPr/>
            <p:nvPr/>
          </p:nvSpPr>
          <p:spPr>
            <a:xfrm>
              <a:off x="6051618" y="3486028"/>
              <a:ext cx="9050" cy="7769"/>
            </a:xfrm>
            <a:custGeom>
              <a:avLst/>
              <a:gdLst/>
              <a:ahLst/>
              <a:cxnLst/>
              <a:rect l="l" t="t" r="r" b="b"/>
              <a:pathLst>
                <a:path w="530" h="455" extrusionOk="0">
                  <a:moveTo>
                    <a:pt x="300" y="1"/>
                  </a:moveTo>
                  <a:cubicBezTo>
                    <a:pt x="100" y="1"/>
                    <a:pt x="0" y="244"/>
                    <a:pt x="143" y="387"/>
                  </a:cubicBezTo>
                  <a:cubicBezTo>
                    <a:pt x="190" y="433"/>
                    <a:pt x="247" y="454"/>
                    <a:pt x="303" y="454"/>
                  </a:cubicBezTo>
                  <a:cubicBezTo>
                    <a:pt x="419" y="454"/>
                    <a:pt x="529" y="365"/>
                    <a:pt x="529" y="230"/>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40"/>
            <p:cNvSpPr/>
            <p:nvPr/>
          </p:nvSpPr>
          <p:spPr>
            <a:xfrm>
              <a:off x="6161474" y="3493848"/>
              <a:ext cx="9050" cy="7872"/>
            </a:xfrm>
            <a:custGeom>
              <a:avLst/>
              <a:gdLst/>
              <a:ahLst/>
              <a:cxnLst/>
              <a:rect l="l" t="t" r="r" b="b"/>
              <a:pathLst>
                <a:path w="530" h="461" extrusionOk="0">
                  <a:moveTo>
                    <a:pt x="301" y="0"/>
                  </a:moveTo>
                  <a:cubicBezTo>
                    <a:pt x="101" y="0"/>
                    <a:pt x="1" y="243"/>
                    <a:pt x="144" y="386"/>
                  </a:cubicBezTo>
                  <a:cubicBezTo>
                    <a:pt x="190" y="438"/>
                    <a:pt x="247" y="460"/>
                    <a:pt x="303" y="460"/>
                  </a:cubicBezTo>
                  <a:cubicBezTo>
                    <a:pt x="419" y="460"/>
                    <a:pt x="530" y="364"/>
                    <a:pt x="530" y="229"/>
                  </a:cubicBezTo>
                  <a:cubicBezTo>
                    <a:pt x="530" y="100"/>
                    <a:pt x="430" y="0"/>
                    <a:pt x="3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40"/>
            <p:cNvSpPr/>
            <p:nvPr/>
          </p:nvSpPr>
          <p:spPr>
            <a:xfrm>
              <a:off x="6124371" y="3377145"/>
              <a:ext cx="9050" cy="7752"/>
            </a:xfrm>
            <a:custGeom>
              <a:avLst/>
              <a:gdLst/>
              <a:ahLst/>
              <a:cxnLst/>
              <a:rect l="l" t="t" r="r" b="b"/>
              <a:pathLst>
                <a:path w="530" h="454" extrusionOk="0">
                  <a:moveTo>
                    <a:pt x="300" y="1"/>
                  </a:moveTo>
                  <a:cubicBezTo>
                    <a:pt x="100" y="1"/>
                    <a:pt x="0" y="244"/>
                    <a:pt x="143" y="387"/>
                  </a:cubicBezTo>
                  <a:cubicBezTo>
                    <a:pt x="190" y="433"/>
                    <a:pt x="247" y="454"/>
                    <a:pt x="303" y="454"/>
                  </a:cubicBezTo>
                  <a:cubicBezTo>
                    <a:pt x="419" y="454"/>
                    <a:pt x="529" y="364"/>
                    <a:pt x="529" y="229"/>
                  </a:cubicBezTo>
                  <a:cubicBezTo>
                    <a:pt x="529" y="101"/>
                    <a:pt x="42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40"/>
            <p:cNvSpPr/>
            <p:nvPr/>
          </p:nvSpPr>
          <p:spPr>
            <a:xfrm>
              <a:off x="6089216" y="3424578"/>
              <a:ext cx="7820" cy="7889"/>
            </a:xfrm>
            <a:custGeom>
              <a:avLst/>
              <a:gdLst/>
              <a:ahLst/>
              <a:cxnLst/>
              <a:rect l="l" t="t" r="r" b="b"/>
              <a:pathLst>
                <a:path w="458" h="462" extrusionOk="0">
                  <a:moveTo>
                    <a:pt x="229" y="0"/>
                  </a:moveTo>
                  <a:cubicBezTo>
                    <a:pt x="115" y="0"/>
                    <a:pt x="0" y="75"/>
                    <a:pt x="0" y="225"/>
                  </a:cubicBezTo>
                  <a:cubicBezTo>
                    <a:pt x="0" y="383"/>
                    <a:pt x="115" y="461"/>
                    <a:pt x="229" y="461"/>
                  </a:cubicBezTo>
                  <a:cubicBezTo>
                    <a:pt x="343" y="461"/>
                    <a:pt x="458" y="383"/>
                    <a:pt x="458" y="225"/>
                  </a:cubicBezTo>
                  <a:cubicBezTo>
                    <a:pt x="458" y="75"/>
                    <a:pt x="343" y="0"/>
                    <a:pt x="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40"/>
            <p:cNvSpPr/>
            <p:nvPr/>
          </p:nvSpPr>
          <p:spPr>
            <a:xfrm>
              <a:off x="6015728" y="3534365"/>
              <a:ext cx="9289" cy="7769"/>
            </a:xfrm>
            <a:custGeom>
              <a:avLst/>
              <a:gdLst/>
              <a:ahLst/>
              <a:cxnLst/>
              <a:rect l="l" t="t" r="r" b="b"/>
              <a:pathLst>
                <a:path w="544" h="455" extrusionOk="0">
                  <a:moveTo>
                    <a:pt x="315" y="1"/>
                  </a:moveTo>
                  <a:cubicBezTo>
                    <a:pt x="115" y="1"/>
                    <a:pt x="0" y="244"/>
                    <a:pt x="157" y="387"/>
                  </a:cubicBezTo>
                  <a:cubicBezTo>
                    <a:pt x="204" y="434"/>
                    <a:pt x="261" y="454"/>
                    <a:pt x="317" y="454"/>
                  </a:cubicBezTo>
                  <a:cubicBezTo>
                    <a:pt x="433" y="454"/>
                    <a:pt x="544" y="365"/>
                    <a:pt x="544" y="230"/>
                  </a:cubicBezTo>
                  <a:cubicBezTo>
                    <a:pt x="544" y="101"/>
                    <a:pt x="443"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40"/>
            <p:cNvSpPr/>
            <p:nvPr/>
          </p:nvSpPr>
          <p:spPr>
            <a:xfrm>
              <a:off x="5723486" y="3466973"/>
              <a:ext cx="9050" cy="7769"/>
            </a:xfrm>
            <a:custGeom>
              <a:avLst/>
              <a:gdLst/>
              <a:ahLst/>
              <a:cxnLst/>
              <a:rect l="l" t="t" r="r" b="b"/>
              <a:pathLst>
                <a:path w="530" h="455" extrusionOk="0">
                  <a:moveTo>
                    <a:pt x="322" y="0"/>
                  </a:moveTo>
                  <a:cubicBezTo>
                    <a:pt x="315" y="0"/>
                    <a:pt x="308" y="1"/>
                    <a:pt x="301" y="1"/>
                  </a:cubicBezTo>
                  <a:cubicBezTo>
                    <a:pt x="100" y="1"/>
                    <a:pt x="0" y="245"/>
                    <a:pt x="143" y="388"/>
                  </a:cubicBezTo>
                  <a:cubicBezTo>
                    <a:pt x="190" y="434"/>
                    <a:pt x="247" y="455"/>
                    <a:pt x="303" y="455"/>
                  </a:cubicBezTo>
                  <a:cubicBezTo>
                    <a:pt x="419" y="455"/>
                    <a:pt x="529" y="365"/>
                    <a:pt x="529" y="230"/>
                  </a:cubicBezTo>
                  <a:cubicBezTo>
                    <a:pt x="529" y="109"/>
                    <a:pt x="440"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40"/>
            <p:cNvSpPr/>
            <p:nvPr/>
          </p:nvSpPr>
          <p:spPr>
            <a:xfrm>
              <a:off x="5760350" y="3377640"/>
              <a:ext cx="9289" cy="7752"/>
            </a:xfrm>
            <a:custGeom>
              <a:avLst/>
              <a:gdLst/>
              <a:ahLst/>
              <a:cxnLst/>
              <a:rect l="l" t="t" r="r" b="b"/>
              <a:pathLst>
                <a:path w="544" h="454" extrusionOk="0">
                  <a:moveTo>
                    <a:pt x="315" y="0"/>
                  </a:moveTo>
                  <a:cubicBezTo>
                    <a:pt x="115" y="0"/>
                    <a:pt x="0" y="243"/>
                    <a:pt x="158" y="386"/>
                  </a:cubicBezTo>
                  <a:cubicBezTo>
                    <a:pt x="204" y="433"/>
                    <a:pt x="261" y="453"/>
                    <a:pt x="317" y="453"/>
                  </a:cubicBezTo>
                  <a:cubicBezTo>
                    <a:pt x="433" y="453"/>
                    <a:pt x="544" y="364"/>
                    <a:pt x="544" y="229"/>
                  </a:cubicBezTo>
                  <a:cubicBezTo>
                    <a:pt x="544" y="100"/>
                    <a:pt x="444" y="0"/>
                    <a:pt x="3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40"/>
            <p:cNvSpPr/>
            <p:nvPr/>
          </p:nvSpPr>
          <p:spPr>
            <a:xfrm>
              <a:off x="5907324" y="3361147"/>
              <a:ext cx="7837" cy="7906"/>
            </a:xfrm>
            <a:custGeom>
              <a:avLst/>
              <a:gdLst/>
              <a:ahLst/>
              <a:cxnLst/>
              <a:rect l="l" t="t" r="r" b="b"/>
              <a:pathLst>
                <a:path w="459" h="463" extrusionOk="0">
                  <a:moveTo>
                    <a:pt x="229" y="1"/>
                  </a:moveTo>
                  <a:cubicBezTo>
                    <a:pt x="115" y="1"/>
                    <a:pt x="0" y="80"/>
                    <a:pt x="0" y="237"/>
                  </a:cubicBezTo>
                  <a:cubicBezTo>
                    <a:pt x="0" y="387"/>
                    <a:pt x="115" y="462"/>
                    <a:pt x="229" y="462"/>
                  </a:cubicBezTo>
                  <a:cubicBezTo>
                    <a:pt x="344" y="462"/>
                    <a:pt x="458" y="387"/>
                    <a:pt x="458" y="237"/>
                  </a:cubicBezTo>
                  <a:cubicBezTo>
                    <a:pt x="458" y="80"/>
                    <a:pt x="344" y="1"/>
                    <a:pt x="2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40"/>
            <p:cNvSpPr/>
            <p:nvPr/>
          </p:nvSpPr>
          <p:spPr>
            <a:xfrm>
              <a:off x="5833103" y="3513859"/>
              <a:ext cx="9289" cy="8008"/>
            </a:xfrm>
            <a:custGeom>
              <a:avLst/>
              <a:gdLst/>
              <a:ahLst/>
              <a:cxnLst/>
              <a:rect l="l" t="t" r="r" b="b"/>
              <a:pathLst>
                <a:path w="544" h="469" extrusionOk="0">
                  <a:moveTo>
                    <a:pt x="315" y="1"/>
                  </a:moveTo>
                  <a:cubicBezTo>
                    <a:pt x="101" y="1"/>
                    <a:pt x="1" y="258"/>
                    <a:pt x="144" y="401"/>
                  </a:cubicBezTo>
                  <a:cubicBezTo>
                    <a:pt x="190" y="447"/>
                    <a:pt x="247" y="468"/>
                    <a:pt x="305" y="468"/>
                  </a:cubicBezTo>
                  <a:cubicBezTo>
                    <a:pt x="425" y="468"/>
                    <a:pt x="544" y="375"/>
                    <a:pt x="544" y="230"/>
                  </a:cubicBezTo>
                  <a:cubicBezTo>
                    <a:pt x="544" y="115"/>
                    <a:pt x="430"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40"/>
            <p:cNvSpPr/>
            <p:nvPr/>
          </p:nvSpPr>
          <p:spPr>
            <a:xfrm>
              <a:off x="5413675" y="3699165"/>
              <a:ext cx="442908" cy="326457"/>
            </a:xfrm>
            <a:custGeom>
              <a:avLst/>
              <a:gdLst/>
              <a:ahLst/>
              <a:cxnLst/>
              <a:rect l="l" t="t" r="r" b="b"/>
              <a:pathLst>
                <a:path w="25939" h="19119" extrusionOk="0">
                  <a:moveTo>
                    <a:pt x="0" y="1"/>
                  </a:moveTo>
                  <a:lnTo>
                    <a:pt x="0" y="19118"/>
                  </a:lnTo>
                  <a:lnTo>
                    <a:pt x="25938" y="19118"/>
                  </a:lnTo>
                  <a:lnTo>
                    <a:pt x="259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40"/>
            <p:cNvSpPr/>
            <p:nvPr/>
          </p:nvSpPr>
          <p:spPr>
            <a:xfrm>
              <a:off x="5715923" y="3808543"/>
              <a:ext cx="98642" cy="14906"/>
            </a:xfrm>
            <a:custGeom>
              <a:avLst/>
              <a:gdLst/>
              <a:ahLst/>
              <a:cxnLst/>
              <a:rect l="l" t="t" r="r" b="b"/>
              <a:pathLst>
                <a:path w="5777" h="873" extrusionOk="0">
                  <a:moveTo>
                    <a:pt x="0" y="1"/>
                  </a:moveTo>
                  <a:lnTo>
                    <a:pt x="0" y="873"/>
                  </a:lnTo>
                  <a:lnTo>
                    <a:pt x="5777" y="873"/>
                  </a:lnTo>
                  <a:lnTo>
                    <a:pt x="5777"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40"/>
            <p:cNvSpPr/>
            <p:nvPr/>
          </p:nvSpPr>
          <p:spPr>
            <a:xfrm>
              <a:off x="5715923" y="3831490"/>
              <a:ext cx="62273" cy="14906"/>
            </a:xfrm>
            <a:custGeom>
              <a:avLst/>
              <a:gdLst/>
              <a:ahLst/>
              <a:cxnLst/>
              <a:rect l="l" t="t" r="r" b="b"/>
              <a:pathLst>
                <a:path w="3647" h="873" extrusionOk="0">
                  <a:moveTo>
                    <a:pt x="0" y="1"/>
                  </a:moveTo>
                  <a:lnTo>
                    <a:pt x="0" y="873"/>
                  </a:lnTo>
                  <a:lnTo>
                    <a:pt x="3646" y="873"/>
                  </a:lnTo>
                  <a:lnTo>
                    <a:pt x="3646"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40"/>
            <p:cNvSpPr/>
            <p:nvPr/>
          </p:nvSpPr>
          <p:spPr>
            <a:xfrm>
              <a:off x="5670744" y="3816602"/>
              <a:ext cx="30786" cy="21754"/>
            </a:xfrm>
            <a:custGeom>
              <a:avLst/>
              <a:gdLst/>
              <a:ahLst/>
              <a:cxnLst/>
              <a:rect l="l" t="t" r="r" b="b"/>
              <a:pathLst>
                <a:path w="1803" h="1274" extrusionOk="0">
                  <a:moveTo>
                    <a:pt x="1" y="0"/>
                  </a:moveTo>
                  <a:lnTo>
                    <a:pt x="902" y="1273"/>
                  </a:lnTo>
                  <a:lnTo>
                    <a:pt x="1802" y="0"/>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40"/>
            <p:cNvSpPr/>
            <p:nvPr/>
          </p:nvSpPr>
          <p:spPr>
            <a:xfrm>
              <a:off x="5455166" y="3827580"/>
              <a:ext cx="142849" cy="17"/>
            </a:xfrm>
            <a:custGeom>
              <a:avLst/>
              <a:gdLst/>
              <a:ahLst/>
              <a:cxnLst/>
              <a:rect l="l" t="t" r="r" b="b"/>
              <a:pathLst>
                <a:path w="8366" h="1" fill="none" extrusionOk="0">
                  <a:moveTo>
                    <a:pt x="8366" y="1"/>
                  </a:moveTo>
                  <a:lnTo>
                    <a:pt x="1" y="1"/>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40"/>
            <p:cNvSpPr/>
            <p:nvPr/>
          </p:nvSpPr>
          <p:spPr>
            <a:xfrm>
              <a:off x="5715923" y="3737258"/>
              <a:ext cx="98642" cy="14906"/>
            </a:xfrm>
            <a:custGeom>
              <a:avLst/>
              <a:gdLst/>
              <a:ahLst/>
              <a:cxnLst/>
              <a:rect l="l" t="t" r="r" b="b"/>
              <a:pathLst>
                <a:path w="5777" h="873" extrusionOk="0">
                  <a:moveTo>
                    <a:pt x="0" y="0"/>
                  </a:moveTo>
                  <a:lnTo>
                    <a:pt x="0" y="873"/>
                  </a:lnTo>
                  <a:lnTo>
                    <a:pt x="5777" y="873"/>
                  </a:lnTo>
                  <a:lnTo>
                    <a:pt x="5777"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40"/>
            <p:cNvSpPr/>
            <p:nvPr/>
          </p:nvSpPr>
          <p:spPr>
            <a:xfrm>
              <a:off x="5715923" y="3760206"/>
              <a:ext cx="62273" cy="14906"/>
            </a:xfrm>
            <a:custGeom>
              <a:avLst/>
              <a:gdLst/>
              <a:ahLst/>
              <a:cxnLst/>
              <a:rect l="l" t="t" r="r" b="b"/>
              <a:pathLst>
                <a:path w="3647" h="873" extrusionOk="0">
                  <a:moveTo>
                    <a:pt x="0" y="0"/>
                  </a:moveTo>
                  <a:lnTo>
                    <a:pt x="0" y="873"/>
                  </a:lnTo>
                  <a:lnTo>
                    <a:pt x="3646" y="873"/>
                  </a:lnTo>
                  <a:lnTo>
                    <a:pt x="3646"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40"/>
            <p:cNvSpPr/>
            <p:nvPr/>
          </p:nvSpPr>
          <p:spPr>
            <a:xfrm>
              <a:off x="5670744" y="3745317"/>
              <a:ext cx="30786" cy="21736"/>
            </a:xfrm>
            <a:custGeom>
              <a:avLst/>
              <a:gdLst/>
              <a:ahLst/>
              <a:cxnLst/>
              <a:rect l="l" t="t" r="r" b="b"/>
              <a:pathLst>
                <a:path w="1803" h="1273" extrusionOk="0">
                  <a:moveTo>
                    <a:pt x="902" y="0"/>
                  </a:moveTo>
                  <a:lnTo>
                    <a:pt x="1" y="1273"/>
                  </a:lnTo>
                  <a:lnTo>
                    <a:pt x="1802" y="1273"/>
                  </a:lnTo>
                  <a:lnTo>
                    <a:pt x="902"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40"/>
            <p:cNvSpPr/>
            <p:nvPr/>
          </p:nvSpPr>
          <p:spPr>
            <a:xfrm>
              <a:off x="5455166" y="3756296"/>
              <a:ext cx="142849" cy="17"/>
            </a:xfrm>
            <a:custGeom>
              <a:avLst/>
              <a:gdLst/>
              <a:ahLst/>
              <a:cxnLst/>
              <a:rect l="l" t="t" r="r" b="b"/>
              <a:pathLst>
                <a:path w="8366" h="1" fill="none" extrusionOk="0">
                  <a:moveTo>
                    <a:pt x="8366" y="1"/>
                  </a:moveTo>
                  <a:lnTo>
                    <a:pt x="1" y="1"/>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40"/>
            <p:cNvSpPr/>
            <p:nvPr/>
          </p:nvSpPr>
          <p:spPr>
            <a:xfrm>
              <a:off x="5715923" y="3950139"/>
              <a:ext cx="98642" cy="14924"/>
            </a:xfrm>
            <a:custGeom>
              <a:avLst/>
              <a:gdLst/>
              <a:ahLst/>
              <a:cxnLst/>
              <a:rect l="l" t="t" r="r" b="b"/>
              <a:pathLst>
                <a:path w="5777" h="874" extrusionOk="0">
                  <a:moveTo>
                    <a:pt x="0" y="1"/>
                  </a:moveTo>
                  <a:lnTo>
                    <a:pt x="0" y="873"/>
                  </a:lnTo>
                  <a:lnTo>
                    <a:pt x="5777" y="873"/>
                  </a:lnTo>
                  <a:lnTo>
                    <a:pt x="5777"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40"/>
            <p:cNvSpPr/>
            <p:nvPr/>
          </p:nvSpPr>
          <p:spPr>
            <a:xfrm>
              <a:off x="5715923" y="3973343"/>
              <a:ext cx="62273" cy="14906"/>
            </a:xfrm>
            <a:custGeom>
              <a:avLst/>
              <a:gdLst/>
              <a:ahLst/>
              <a:cxnLst/>
              <a:rect l="l" t="t" r="r" b="b"/>
              <a:pathLst>
                <a:path w="3647" h="873" extrusionOk="0">
                  <a:moveTo>
                    <a:pt x="0" y="0"/>
                  </a:moveTo>
                  <a:lnTo>
                    <a:pt x="0" y="873"/>
                  </a:lnTo>
                  <a:lnTo>
                    <a:pt x="3646" y="873"/>
                  </a:lnTo>
                  <a:lnTo>
                    <a:pt x="3646" y="0"/>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40"/>
            <p:cNvSpPr/>
            <p:nvPr/>
          </p:nvSpPr>
          <p:spPr>
            <a:xfrm>
              <a:off x="5670744" y="3958198"/>
              <a:ext cx="30786" cy="21754"/>
            </a:xfrm>
            <a:custGeom>
              <a:avLst/>
              <a:gdLst/>
              <a:ahLst/>
              <a:cxnLst/>
              <a:rect l="l" t="t" r="r" b="b"/>
              <a:pathLst>
                <a:path w="1803" h="1274" extrusionOk="0">
                  <a:moveTo>
                    <a:pt x="1" y="1"/>
                  </a:moveTo>
                  <a:lnTo>
                    <a:pt x="902" y="1273"/>
                  </a:lnTo>
                  <a:lnTo>
                    <a:pt x="1802" y="1"/>
                  </a:ln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40"/>
            <p:cNvSpPr/>
            <p:nvPr/>
          </p:nvSpPr>
          <p:spPr>
            <a:xfrm>
              <a:off x="5455166" y="3969194"/>
              <a:ext cx="142849" cy="17"/>
            </a:xfrm>
            <a:custGeom>
              <a:avLst/>
              <a:gdLst/>
              <a:ahLst/>
              <a:cxnLst/>
              <a:rect l="l" t="t" r="r" b="b"/>
              <a:pathLst>
                <a:path w="8366" h="1" fill="none" extrusionOk="0">
                  <a:moveTo>
                    <a:pt x="8366" y="0"/>
                  </a:moveTo>
                  <a:lnTo>
                    <a:pt x="1" y="0"/>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40"/>
            <p:cNvSpPr/>
            <p:nvPr/>
          </p:nvSpPr>
          <p:spPr>
            <a:xfrm>
              <a:off x="5715923" y="3878854"/>
              <a:ext cx="98642" cy="14906"/>
            </a:xfrm>
            <a:custGeom>
              <a:avLst/>
              <a:gdLst/>
              <a:ahLst/>
              <a:cxnLst/>
              <a:rect l="l" t="t" r="r" b="b"/>
              <a:pathLst>
                <a:path w="5777" h="873" extrusionOk="0">
                  <a:moveTo>
                    <a:pt x="0" y="1"/>
                  </a:moveTo>
                  <a:lnTo>
                    <a:pt x="0" y="873"/>
                  </a:lnTo>
                  <a:lnTo>
                    <a:pt x="5777" y="873"/>
                  </a:lnTo>
                  <a:lnTo>
                    <a:pt x="5777" y="1"/>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40"/>
            <p:cNvSpPr/>
            <p:nvPr/>
          </p:nvSpPr>
          <p:spPr>
            <a:xfrm>
              <a:off x="5715923" y="3902058"/>
              <a:ext cx="62273" cy="14906"/>
            </a:xfrm>
            <a:custGeom>
              <a:avLst/>
              <a:gdLst/>
              <a:ahLst/>
              <a:cxnLst/>
              <a:rect l="l" t="t" r="r" b="b"/>
              <a:pathLst>
                <a:path w="3647" h="873" extrusionOk="0">
                  <a:moveTo>
                    <a:pt x="0" y="0"/>
                  </a:moveTo>
                  <a:lnTo>
                    <a:pt x="0" y="872"/>
                  </a:lnTo>
                  <a:lnTo>
                    <a:pt x="3646" y="872"/>
                  </a:lnTo>
                  <a:lnTo>
                    <a:pt x="3646" y="0"/>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40"/>
            <p:cNvSpPr/>
            <p:nvPr/>
          </p:nvSpPr>
          <p:spPr>
            <a:xfrm>
              <a:off x="5670744" y="3886913"/>
              <a:ext cx="30786" cy="21993"/>
            </a:xfrm>
            <a:custGeom>
              <a:avLst/>
              <a:gdLst/>
              <a:ahLst/>
              <a:cxnLst/>
              <a:rect l="l" t="t" r="r" b="b"/>
              <a:pathLst>
                <a:path w="1803" h="1288" extrusionOk="0">
                  <a:moveTo>
                    <a:pt x="902" y="1"/>
                  </a:moveTo>
                  <a:lnTo>
                    <a:pt x="1" y="1287"/>
                  </a:lnTo>
                  <a:lnTo>
                    <a:pt x="1802" y="1287"/>
                  </a:lnTo>
                  <a:lnTo>
                    <a:pt x="902" y="1"/>
                  </a:lnTo>
                  <a:close/>
                </a:path>
              </a:pathLst>
            </a:custGeom>
            <a:solidFill>
              <a:srgbClr val="3CB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40"/>
            <p:cNvSpPr/>
            <p:nvPr/>
          </p:nvSpPr>
          <p:spPr>
            <a:xfrm>
              <a:off x="5455166" y="3897909"/>
              <a:ext cx="142849" cy="0"/>
            </a:xfrm>
            <a:custGeom>
              <a:avLst/>
              <a:gdLst/>
              <a:ahLst/>
              <a:cxnLst/>
              <a:rect l="l" t="t" r="r" b="b"/>
              <a:pathLst>
                <a:path w="8366" fill="none" extrusionOk="0">
                  <a:moveTo>
                    <a:pt x="8366" y="0"/>
                  </a:moveTo>
                  <a:lnTo>
                    <a:pt x="1" y="0"/>
                  </a:lnTo>
                </a:path>
              </a:pathLst>
            </a:custGeom>
            <a:noFill/>
            <a:ln w="13575" cap="flat" cmpd="sng">
              <a:solidFill>
                <a:srgbClr val="FFFFFF"/>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40"/>
            <p:cNvSpPr/>
            <p:nvPr/>
          </p:nvSpPr>
          <p:spPr>
            <a:xfrm>
              <a:off x="5934182" y="4001413"/>
              <a:ext cx="405070" cy="250029"/>
            </a:xfrm>
            <a:custGeom>
              <a:avLst/>
              <a:gdLst/>
              <a:ahLst/>
              <a:cxnLst/>
              <a:rect l="l" t="t" r="r" b="b"/>
              <a:pathLst>
                <a:path w="23723" h="14643" extrusionOk="0">
                  <a:moveTo>
                    <a:pt x="944" y="1"/>
                  </a:moveTo>
                  <a:cubicBezTo>
                    <a:pt x="429" y="1"/>
                    <a:pt x="0" y="430"/>
                    <a:pt x="0" y="944"/>
                  </a:cubicBezTo>
                  <a:lnTo>
                    <a:pt x="0" y="13713"/>
                  </a:lnTo>
                  <a:cubicBezTo>
                    <a:pt x="0" y="14228"/>
                    <a:pt x="429" y="14643"/>
                    <a:pt x="944" y="14643"/>
                  </a:cubicBezTo>
                  <a:lnTo>
                    <a:pt x="22779" y="14643"/>
                  </a:lnTo>
                  <a:cubicBezTo>
                    <a:pt x="23293" y="14643"/>
                    <a:pt x="23722" y="14228"/>
                    <a:pt x="23722" y="13713"/>
                  </a:cubicBezTo>
                  <a:lnTo>
                    <a:pt x="23722" y="944"/>
                  </a:lnTo>
                  <a:cubicBezTo>
                    <a:pt x="23722" y="430"/>
                    <a:pt x="23293" y="1"/>
                    <a:pt x="227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40"/>
            <p:cNvSpPr/>
            <p:nvPr/>
          </p:nvSpPr>
          <p:spPr>
            <a:xfrm>
              <a:off x="5972018" y="4098105"/>
              <a:ext cx="79621" cy="55425"/>
            </a:xfrm>
            <a:custGeom>
              <a:avLst/>
              <a:gdLst/>
              <a:ahLst/>
              <a:cxnLst/>
              <a:rect l="l" t="t" r="r" b="b"/>
              <a:pathLst>
                <a:path w="4663" h="3246" extrusionOk="0">
                  <a:moveTo>
                    <a:pt x="801" y="0"/>
                  </a:moveTo>
                  <a:cubicBezTo>
                    <a:pt x="358" y="0"/>
                    <a:pt x="1" y="343"/>
                    <a:pt x="1" y="787"/>
                  </a:cubicBezTo>
                  <a:lnTo>
                    <a:pt x="1388" y="787"/>
                  </a:lnTo>
                  <a:lnTo>
                    <a:pt x="1831" y="515"/>
                  </a:lnTo>
                  <a:lnTo>
                    <a:pt x="1917" y="658"/>
                  </a:lnTo>
                  <a:lnTo>
                    <a:pt x="1445" y="972"/>
                  </a:lnTo>
                  <a:lnTo>
                    <a:pt x="15" y="972"/>
                  </a:lnTo>
                  <a:lnTo>
                    <a:pt x="15" y="1530"/>
                  </a:lnTo>
                  <a:lnTo>
                    <a:pt x="902" y="1530"/>
                  </a:lnTo>
                  <a:lnTo>
                    <a:pt x="902" y="1716"/>
                  </a:lnTo>
                  <a:lnTo>
                    <a:pt x="15" y="1716"/>
                  </a:lnTo>
                  <a:lnTo>
                    <a:pt x="15" y="2302"/>
                  </a:lnTo>
                  <a:lnTo>
                    <a:pt x="1445" y="2302"/>
                  </a:lnTo>
                  <a:lnTo>
                    <a:pt x="1917" y="2617"/>
                  </a:lnTo>
                  <a:lnTo>
                    <a:pt x="1831" y="2760"/>
                  </a:lnTo>
                  <a:lnTo>
                    <a:pt x="1388" y="2488"/>
                  </a:lnTo>
                  <a:lnTo>
                    <a:pt x="15" y="2488"/>
                  </a:lnTo>
                  <a:cubicBezTo>
                    <a:pt x="29" y="2903"/>
                    <a:pt x="387" y="3246"/>
                    <a:pt x="801" y="3246"/>
                  </a:cubicBezTo>
                  <a:lnTo>
                    <a:pt x="3847" y="3246"/>
                  </a:lnTo>
                  <a:cubicBezTo>
                    <a:pt x="4276" y="3246"/>
                    <a:pt x="4634" y="2903"/>
                    <a:pt x="4648" y="2488"/>
                  </a:cubicBezTo>
                  <a:lnTo>
                    <a:pt x="3289" y="2488"/>
                  </a:lnTo>
                  <a:lnTo>
                    <a:pt x="2846" y="2760"/>
                  </a:lnTo>
                  <a:lnTo>
                    <a:pt x="2760" y="2617"/>
                  </a:lnTo>
                  <a:lnTo>
                    <a:pt x="3247" y="2302"/>
                  </a:lnTo>
                  <a:lnTo>
                    <a:pt x="4662" y="2302"/>
                  </a:lnTo>
                  <a:lnTo>
                    <a:pt x="4662" y="1716"/>
                  </a:lnTo>
                  <a:lnTo>
                    <a:pt x="3790" y="1716"/>
                  </a:lnTo>
                  <a:lnTo>
                    <a:pt x="3790" y="1530"/>
                  </a:lnTo>
                  <a:lnTo>
                    <a:pt x="4662" y="1530"/>
                  </a:lnTo>
                  <a:lnTo>
                    <a:pt x="4662" y="972"/>
                  </a:lnTo>
                  <a:lnTo>
                    <a:pt x="3247" y="972"/>
                  </a:lnTo>
                  <a:lnTo>
                    <a:pt x="2760" y="658"/>
                  </a:lnTo>
                  <a:lnTo>
                    <a:pt x="2846" y="515"/>
                  </a:lnTo>
                  <a:lnTo>
                    <a:pt x="3289" y="787"/>
                  </a:lnTo>
                  <a:lnTo>
                    <a:pt x="4662" y="787"/>
                  </a:lnTo>
                  <a:cubicBezTo>
                    <a:pt x="4648" y="343"/>
                    <a:pt x="4290" y="0"/>
                    <a:pt x="3847" y="0"/>
                  </a:cubicBez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40"/>
            <p:cNvSpPr/>
            <p:nvPr/>
          </p:nvSpPr>
          <p:spPr>
            <a:xfrm>
              <a:off x="6266207" y="4178422"/>
              <a:ext cx="45676" cy="45915"/>
            </a:xfrm>
            <a:custGeom>
              <a:avLst/>
              <a:gdLst/>
              <a:ahLst/>
              <a:cxnLst/>
              <a:rect l="l" t="t" r="r" b="b"/>
              <a:pathLst>
                <a:path w="2675" h="2689" extrusionOk="0">
                  <a:moveTo>
                    <a:pt x="1331" y="0"/>
                  </a:moveTo>
                  <a:cubicBezTo>
                    <a:pt x="601" y="0"/>
                    <a:pt x="1" y="601"/>
                    <a:pt x="1" y="1345"/>
                  </a:cubicBezTo>
                  <a:cubicBezTo>
                    <a:pt x="1" y="2088"/>
                    <a:pt x="601" y="2689"/>
                    <a:pt x="1331" y="2689"/>
                  </a:cubicBezTo>
                  <a:cubicBezTo>
                    <a:pt x="2074" y="2689"/>
                    <a:pt x="2675" y="2088"/>
                    <a:pt x="2675" y="1345"/>
                  </a:cubicBezTo>
                  <a:cubicBezTo>
                    <a:pt x="2675" y="601"/>
                    <a:pt x="2074" y="0"/>
                    <a:pt x="1331" y="0"/>
                  </a:cubicBezTo>
                  <a:close/>
                </a:path>
              </a:pathLst>
            </a:custGeom>
            <a:solidFill>
              <a:srgbClr val="EF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40"/>
            <p:cNvSpPr/>
            <p:nvPr/>
          </p:nvSpPr>
          <p:spPr>
            <a:xfrm>
              <a:off x="6235456" y="4178422"/>
              <a:ext cx="45676" cy="45915"/>
            </a:xfrm>
            <a:custGeom>
              <a:avLst/>
              <a:gdLst/>
              <a:ahLst/>
              <a:cxnLst/>
              <a:rect l="l" t="t" r="r" b="b"/>
              <a:pathLst>
                <a:path w="2675" h="2689" extrusionOk="0">
                  <a:moveTo>
                    <a:pt x="1344" y="0"/>
                  </a:moveTo>
                  <a:cubicBezTo>
                    <a:pt x="601" y="0"/>
                    <a:pt x="0" y="601"/>
                    <a:pt x="0" y="1345"/>
                  </a:cubicBezTo>
                  <a:cubicBezTo>
                    <a:pt x="0" y="2088"/>
                    <a:pt x="601" y="2689"/>
                    <a:pt x="1344" y="2689"/>
                  </a:cubicBezTo>
                  <a:cubicBezTo>
                    <a:pt x="2074" y="2689"/>
                    <a:pt x="2674" y="2088"/>
                    <a:pt x="2674" y="1345"/>
                  </a:cubicBezTo>
                  <a:cubicBezTo>
                    <a:pt x="2674" y="601"/>
                    <a:pt x="2074" y="0"/>
                    <a:pt x="1344" y="0"/>
                  </a:cubicBezTo>
                  <a:close/>
                </a:path>
              </a:pathLst>
            </a:custGeom>
            <a:solidFill>
              <a:srgbClr val="FFC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40"/>
            <p:cNvSpPr/>
            <p:nvPr/>
          </p:nvSpPr>
          <p:spPr>
            <a:xfrm>
              <a:off x="6093108" y="4115674"/>
              <a:ext cx="151148" cy="17"/>
            </a:xfrm>
            <a:custGeom>
              <a:avLst/>
              <a:gdLst/>
              <a:ahLst/>
              <a:cxnLst/>
              <a:rect l="l" t="t" r="r" b="b"/>
              <a:pathLst>
                <a:path w="8852" h="1" fill="none" extrusionOk="0">
                  <a:moveTo>
                    <a:pt x="1" y="1"/>
                  </a:moveTo>
                  <a:lnTo>
                    <a:pt x="8852" y="1"/>
                  </a:lnTo>
                </a:path>
              </a:pathLst>
            </a:custGeom>
            <a:noFill/>
            <a:ln w="13575" cap="flat" cmpd="sng">
              <a:solidFill>
                <a:srgbClr val="CAB8C6"/>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40"/>
            <p:cNvSpPr/>
            <p:nvPr/>
          </p:nvSpPr>
          <p:spPr>
            <a:xfrm>
              <a:off x="6093108" y="4135941"/>
              <a:ext cx="95244" cy="17"/>
            </a:xfrm>
            <a:custGeom>
              <a:avLst/>
              <a:gdLst/>
              <a:ahLst/>
              <a:cxnLst/>
              <a:rect l="l" t="t" r="r" b="b"/>
              <a:pathLst>
                <a:path w="5578" h="1" fill="none" extrusionOk="0">
                  <a:moveTo>
                    <a:pt x="1" y="0"/>
                  </a:moveTo>
                  <a:lnTo>
                    <a:pt x="5578" y="0"/>
                  </a:lnTo>
                </a:path>
              </a:pathLst>
            </a:custGeom>
            <a:noFill/>
            <a:ln w="13575" cap="flat" cmpd="sng">
              <a:solidFill>
                <a:srgbClr val="CAB8C6"/>
              </a:solidFill>
              <a:prstDash val="solid"/>
              <a:miter lim="142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40"/>
            <p:cNvSpPr/>
            <p:nvPr/>
          </p:nvSpPr>
          <p:spPr>
            <a:xfrm>
              <a:off x="6623877" y="3268741"/>
              <a:ext cx="240023" cy="133322"/>
            </a:xfrm>
            <a:custGeom>
              <a:avLst/>
              <a:gdLst/>
              <a:ahLst/>
              <a:cxnLst/>
              <a:rect l="l" t="t" r="r" b="b"/>
              <a:pathLst>
                <a:path w="14057" h="7808" extrusionOk="0">
                  <a:moveTo>
                    <a:pt x="1" y="1"/>
                  </a:moveTo>
                  <a:lnTo>
                    <a:pt x="1" y="6064"/>
                  </a:lnTo>
                  <a:lnTo>
                    <a:pt x="7136" y="6064"/>
                  </a:lnTo>
                  <a:lnTo>
                    <a:pt x="11025" y="7808"/>
                  </a:lnTo>
                  <a:lnTo>
                    <a:pt x="11025" y="6064"/>
                  </a:lnTo>
                  <a:lnTo>
                    <a:pt x="14057" y="6064"/>
                  </a:lnTo>
                  <a:lnTo>
                    <a:pt x="140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40"/>
            <p:cNvSpPr/>
            <p:nvPr/>
          </p:nvSpPr>
          <p:spPr>
            <a:xfrm>
              <a:off x="6684422" y="3311956"/>
              <a:ext cx="19312" cy="16580"/>
            </a:xfrm>
            <a:custGeom>
              <a:avLst/>
              <a:gdLst/>
              <a:ahLst/>
              <a:cxnLst/>
              <a:rect l="l" t="t" r="r" b="b"/>
              <a:pathLst>
                <a:path w="1131" h="971" extrusionOk="0">
                  <a:moveTo>
                    <a:pt x="669" y="0"/>
                  </a:moveTo>
                  <a:cubicBezTo>
                    <a:pt x="661" y="0"/>
                    <a:pt x="653" y="0"/>
                    <a:pt x="644" y="1"/>
                  </a:cubicBezTo>
                  <a:cubicBezTo>
                    <a:pt x="215" y="1"/>
                    <a:pt x="1" y="515"/>
                    <a:pt x="301" y="830"/>
                  </a:cubicBezTo>
                  <a:cubicBezTo>
                    <a:pt x="403" y="927"/>
                    <a:pt x="525" y="970"/>
                    <a:pt x="643" y="970"/>
                  </a:cubicBezTo>
                  <a:cubicBezTo>
                    <a:pt x="894" y="970"/>
                    <a:pt x="1131" y="778"/>
                    <a:pt x="1131" y="487"/>
                  </a:cubicBezTo>
                  <a:cubicBezTo>
                    <a:pt x="1131" y="223"/>
                    <a:pt x="929"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40"/>
            <p:cNvSpPr/>
            <p:nvPr/>
          </p:nvSpPr>
          <p:spPr>
            <a:xfrm>
              <a:off x="6716419" y="3311956"/>
              <a:ext cx="19551" cy="16580"/>
            </a:xfrm>
            <a:custGeom>
              <a:avLst/>
              <a:gdLst/>
              <a:ahLst/>
              <a:cxnLst/>
              <a:rect l="l" t="t" r="r" b="b"/>
              <a:pathLst>
                <a:path w="1145" h="971" extrusionOk="0">
                  <a:moveTo>
                    <a:pt x="658" y="1"/>
                  </a:moveTo>
                  <a:cubicBezTo>
                    <a:pt x="229" y="1"/>
                    <a:pt x="0" y="515"/>
                    <a:pt x="315" y="830"/>
                  </a:cubicBezTo>
                  <a:cubicBezTo>
                    <a:pt x="411" y="927"/>
                    <a:pt x="532" y="970"/>
                    <a:pt x="651" y="970"/>
                  </a:cubicBezTo>
                  <a:cubicBezTo>
                    <a:pt x="901" y="970"/>
                    <a:pt x="1144" y="778"/>
                    <a:pt x="1144" y="487"/>
                  </a:cubicBezTo>
                  <a:cubicBezTo>
                    <a:pt x="1144" y="215"/>
                    <a:pt x="930" y="1"/>
                    <a:pt x="6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40"/>
            <p:cNvSpPr/>
            <p:nvPr/>
          </p:nvSpPr>
          <p:spPr>
            <a:xfrm>
              <a:off x="6748638" y="3311956"/>
              <a:ext cx="19551" cy="16580"/>
            </a:xfrm>
            <a:custGeom>
              <a:avLst/>
              <a:gdLst/>
              <a:ahLst/>
              <a:cxnLst/>
              <a:rect l="l" t="t" r="r" b="b"/>
              <a:pathLst>
                <a:path w="1145" h="971" extrusionOk="0">
                  <a:moveTo>
                    <a:pt x="668" y="0"/>
                  </a:moveTo>
                  <a:cubicBezTo>
                    <a:pt x="660" y="0"/>
                    <a:pt x="652" y="0"/>
                    <a:pt x="644" y="1"/>
                  </a:cubicBezTo>
                  <a:cubicBezTo>
                    <a:pt x="215" y="1"/>
                    <a:pt x="1" y="515"/>
                    <a:pt x="301" y="830"/>
                  </a:cubicBezTo>
                  <a:cubicBezTo>
                    <a:pt x="402" y="927"/>
                    <a:pt x="526" y="970"/>
                    <a:pt x="647" y="970"/>
                  </a:cubicBezTo>
                  <a:cubicBezTo>
                    <a:pt x="901" y="970"/>
                    <a:pt x="1145" y="778"/>
                    <a:pt x="1145" y="487"/>
                  </a:cubicBezTo>
                  <a:cubicBezTo>
                    <a:pt x="1131" y="223"/>
                    <a:pt x="928" y="0"/>
                    <a:pt x="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40"/>
            <p:cNvSpPr/>
            <p:nvPr/>
          </p:nvSpPr>
          <p:spPr>
            <a:xfrm>
              <a:off x="6780874" y="3311956"/>
              <a:ext cx="19295" cy="16580"/>
            </a:xfrm>
            <a:custGeom>
              <a:avLst/>
              <a:gdLst/>
              <a:ahLst/>
              <a:cxnLst/>
              <a:rect l="l" t="t" r="r" b="b"/>
              <a:pathLst>
                <a:path w="1130" h="971" extrusionOk="0">
                  <a:moveTo>
                    <a:pt x="644" y="1"/>
                  </a:moveTo>
                  <a:cubicBezTo>
                    <a:pt x="215" y="1"/>
                    <a:pt x="0" y="515"/>
                    <a:pt x="300" y="830"/>
                  </a:cubicBezTo>
                  <a:cubicBezTo>
                    <a:pt x="397" y="927"/>
                    <a:pt x="517" y="970"/>
                    <a:pt x="636" y="970"/>
                  </a:cubicBezTo>
                  <a:cubicBezTo>
                    <a:pt x="886" y="970"/>
                    <a:pt x="1130" y="778"/>
                    <a:pt x="1130" y="487"/>
                  </a:cubicBezTo>
                  <a:cubicBezTo>
                    <a:pt x="1130" y="215"/>
                    <a:pt x="91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40"/>
            <p:cNvSpPr/>
            <p:nvPr/>
          </p:nvSpPr>
          <p:spPr>
            <a:xfrm>
              <a:off x="6534032" y="3866902"/>
              <a:ext cx="269563" cy="104021"/>
            </a:xfrm>
            <a:custGeom>
              <a:avLst/>
              <a:gdLst/>
              <a:ahLst/>
              <a:cxnLst/>
              <a:rect l="l" t="t" r="r" b="b"/>
              <a:pathLst>
                <a:path w="15787" h="6092" extrusionOk="0">
                  <a:moveTo>
                    <a:pt x="2374" y="0"/>
                  </a:moveTo>
                  <a:lnTo>
                    <a:pt x="2374" y="1344"/>
                  </a:lnTo>
                  <a:lnTo>
                    <a:pt x="1" y="1344"/>
                  </a:lnTo>
                  <a:lnTo>
                    <a:pt x="1" y="6091"/>
                  </a:lnTo>
                  <a:lnTo>
                    <a:pt x="15787" y="6091"/>
                  </a:lnTo>
                  <a:lnTo>
                    <a:pt x="15787" y="1344"/>
                  </a:lnTo>
                  <a:lnTo>
                    <a:pt x="5406" y="1344"/>
                  </a:lnTo>
                  <a:lnTo>
                    <a:pt x="2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40"/>
            <p:cNvSpPr/>
            <p:nvPr/>
          </p:nvSpPr>
          <p:spPr>
            <a:xfrm>
              <a:off x="6614366" y="3921830"/>
              <a:ext cx="19551" cy="16733"/>
            </a:xfrm>
            <a:custGeom>
              <a:avLst/>
              <a:gdLst/>
              <a:ahLst/>
              <a:cxnLst/>
              <a:rect l="l" t="t" r="r" b="b"/>
              <a:pathLst>
                <a:path w="1145" h="980" extrusionOk="0">
                  <a:moveTo>
                    <a:pt x="658" y="0"/>
                  </a:moveTo>
                  <a:cubicBezTo>
                    <a:pt x="215" y="0"/>
                    <a:pt x="0" y="529"/>
                    <a:pt x="315" y="830"/>
                  </a:cubicBezTo>
                  <a:cubicBezTo>
                    <a:pt x="413" y="933"/>
                    <a:pt x="536" y="979"/>
                    <a:pt x="657" y="979"/>
                  </a:cubicBezTo>
                  <a:cubicBezTo>
                    <a:pt x="905" y="979"/>
                    <a:pt x="1144" y="784"/>
                    <a:pt x="1144" y="486"/>
                  </a:cubicBezTo>
                  <a:cubicBezTo>
                    <a:pt x="1144" y="215"/>
                    <a:pt x="915" y="0"/>
                    <a:pt x="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40"/>
            <p:cNvSpPr/>
            <p:nvPr/>
          </p:nvSpPr>
          <p:spPr>
            <a:xfrm>
              <a:off x="6646585" y="3921830"/>
              <a:ext cx="19312" cy="16733"/>
            </a:xfrm>
            <a:custGeom>
              <a:avLst/>
              <a:gdLst/>
              <a:ahLst/>
              <a:cxnLst/>
              <a:rect l="l" t="t" r="r" b="b"/>
              <a:pathLst>
                <a:path w="1131" h="980" extrusionOk="0">
                  <a:moveTo>
                    <a:pt x="644" y="0"/>
                  </a:moveTo>
                  <a:cubicBezTo>
                    <a:pt x="215" y="0"/>
                    <a:pt x="1" y="529"/>
                    <a:pt x="301" y="830"/>
                  </a:cubicBezTo>
                  <a:cubicBezTo>
                    <a:pt x="404" y="933"/>
                    <a:pt x="529" y="979"/>
                    <a:pt x="650" y="979"/>
                  </a:cubicBezTo>
                  <a:cubicBezTo>
                    <a:pt x="898" y="979"/>
                    <a:pt x="1130" y="784"/>
                    <a:pt x="1130" y="486"/>
                  </a:cubicBezTo>
                  <a:cubicBezTo>
                    <a:pt x="1130" y="215"/>
                    <a:pt x="916"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40"/>
            <p:cNvSpPr/>
            <p:nvPr/>
          </p:nvSpPr>
          <p:spPr>
            <a:xfrm>
              <a:off x="6678565" y="3921830"/>
              <a:ext cx="19551" cy="16802"/>
            </a:xfrm>
            <a:custGeom>
              <a:avLst/>
              <a:gdLst/>
              <a:ahLst/>
              <a:cxnLst/>
              <a:rect l="l" t="t" r="r" b="b"/>
              <a:pathLst>
                <a:path w="1145" h="984" extrusionOk="0">
                  <a:moveTo>
                    <a:pt x="659" y="0"/>
                  </a:moveTo>
                  <a:cubicBezTo>
                    <a:pt x="215" y="0"/>
                    <a:pt x="1" y="529"/>
                    <a:pt x="315" y="844"/>
                  </a:cubicBezTo>
                  <a:cubicBezTo>
                    <a:pt x="412" y="940"/>
                    <a:pt x="531" y="983"/>
                    <a:pt x="649" y="983"/>
                  </a:cubicBezTo>
                  <a:cubicBezTo>
                    <a:pt x="900" y="983"/>
                    <a:pt x="1145" y="788"/>
                    <a:pt x="1145" y="486"/>
                  </a:cubicBezTo>
                  <a:cubicBezTo>
                    <a:pt x="1145" y="215"/>
                    <a:pt x="916" y="0"/>
                    <a:pt x="6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40"/>
            <p:cNvSpPr/>
            <p:nvPr/>
          </p:nvSpPr>
          <p:spPr>
            <a:xfrm>
              <a:off x="6710801" y="3921830"/>
              <a:ext cx="19295" cy="16733"/>
            </a:xfrm>
            <a:custGeom>
              <a:avLst/>
              <a:gdLst/>
              <a:ahLst/>
              <a:cxnLst/>
              <a:rect l="l" t="t" r="r" b="b"/>
              <a:pathLst>
                <a:path w="1130" h="980" extrusionOk="0">
                  <a:moveTo>
                    <a:pt x="644" y="0"/>
                  </a:moveTo>
                  <a:cubicBezTo>
                    <a:pt x="215" y="0"/>
                    <a:pt x="0" y="529"/>
                    <a:pt x="301" y="830"/>
                  </a:cubicBezTo>
                  <a:cubicBezTo>
                    <a:pt x="404" y="933"/>
                    <a:pt x="528" y="979"/>
                    <a:pt x="649" y="979"/>
                  </a:cubicBezTo>
                  <a:cubicBezTo>
                    <a:pt x="897" y="979"/>
                    <a:pt x="1130" y="784"/>
                    <a:pt x="1130" y="486"/>
                  </a:cubicBezTo>
                  <a:cubicBezTo>
                    <a:pt x="1130" y="215"/>
                    <a:pt x="91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40"/>
            <p:cNvSpPr/>
            <p:nvPr/>
          </p:nvSpPr>
          <p:spPr>
            <a:xfrm>
              <a:off x="6260845" y="3059394"/>
              <a:ext cx="238316" cy="217074"/>
            </a:xfrm>
            <a:custGeom>
              <a:avLst/>
              <a:gdLst/>
              <a:ahLst/>
              <a:cxnLst/>
              <a:rect l="l" t="t" r="r" b="b"/>
              <a:pathLst>
                <a:path w="13957" h="12713" extrusionOk="0">
                  <a:moveTo>
                    <a:pt x="6978" y="1"/>
                  </a:moveTo>
                  <a:cubicBezTo>
                    <a:pt x="5352" y="1"/>
                    <a:pt x="3725" y="623"/>
                    <a:pt x="2488" y="1867"/>
                  </a:cubicBezTo>
                  <a:cubicBezTo>
                    <a:pt x="0" y="4340"/>
                    <a:pt x="0" y="8373"/>
                    <a:pt x="2488" y="10846"/>
                  </a:cubicBezTo>
                  <a:cubicBezTo>
                    <a:pt x="3725" y="12090"/>
                    <a:pt x="5352" y="12712"/>
                    <a:pt x="6978" y="12712"/>
                  </a:cubicBezTo>
                  <a:cubicBezTo>
                    <a:pt x="8605" y="12712"/>
                    <a:pt x="10231" y="12090"/>
                    <a:pt x="11468" y="10846"/>
                  </a:cubicBezTo>
                  <a:cubicBezTo>
                    <a:pt x="13956" y="8373"/>
                    <a:pt x="13956" y="4340"/>
                    <a:pt x="11468" y="1867"/>
                  </a:cubicBezTo>
                  <a:cubicBezTo>
                    <a:pt x="10231" y="623"/>
                    <a:pt x="8605" y="1"/>
                    <a:pt x="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40"/>
            <p:cNvSpPr/>
            <p:nvPr/>
          </p:nvSpPr>
          <p:spPr>
            <a:xfrm>
              <a:off x="6260845" y="3048774"/>
              <a:ext cx="238316" cy="238316"/>
            </a:xfrm>
            <a:custGeom>
              <a:avLst/>
              <a:gdLst/>
              <a:ahLst/>
              <a:cxnLst/>
              <a:rect l="l" t="t" r="r" b="b"/>
              <a:pathLst>
                <a:path w="13957" h="13957" fill="none" extrusionOk="0">
                  <a:moveTo>
                    <a:pt x="11468" y="2489"/>
                  </a:moveTo>
                  <a:cubicBezTo>
                    <a:pt x="13956" y="4962"/>
                    <a:pt x="13956" y="8995"/>
                    <a:pt x="11468" y="11468"/>
                  </a:cubicBezTo>
                  <a:cubicBezTo>
                    <a:pt x="8994" y="13956"/>
                    <a:pt x="4962" y="13956"/>
                    <a:pt x="2488" y="11468"/>
                  </a:cubicBezTo>
                  <a:cubicBezTo>
                    <a:pt x="0" y="8995"/>
                    <a:pt x="0" y="4962"/>
                    <a:pt x="2488" y="2489"/>
                  </a:cubicBezTo>
                  <a:cubicBezTo>
                    <a:pt x="4962" y="1"/>
                    <a:pt x="8994" y="1"/>
                    <a:pt x="11468" y="2489"/>
                  </a:cubicBezTo>
                  <a:close/>
                </a:path>
              </a:pathLst>
            </a:custGeom>
            <a:noFill/>
            <a:ln w="132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40"/>
            <p:cNvSpPr/>
            <p:nvPr/>
          </p:nvSpPr>
          <p:spPr>
            <a:xfrm>
              <a:off x="6379989" y="3085637"/>
              <a:ext cx="68368" cy="105250"/>
            </a:xfrm>
            <a:custGeom>
              <a:avLst/>
              <a:gdLst/>
              <a:ahLst/>
              <a:cxnLst/>
              <a:rect l="l" t="t" r="r" b="b"/>
              <a:pathLst>
                <a:path w="4004" h="6164" fill="none" extrusionOk="0">
                  <a:moveTo>
                    <a:pt x="0" y="1"/>
                  </a:moveTo>
                  <a:lnTo>
                    <a:pt x="0" y="4819"/>
                  </a:lnTo>
                  <a:lnTo>
                    <a:pt x="4004" y="6163"/>
                  </a:lnTo>
                </a:path>
              </a:pathLst>
            </a:custGeom>
            <a:noFill/>
            <a:ln w="1357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40"/>
            <p:cNvSpPr/>
            <p:nvPr/>
          </p:nvSpPr>
          <p:spPr>
            <a:xfrm>
              <a:off x="7264756" y="3344431"/>
              <a:ext cx="137232" cy="135029"/>
            </a:xfrm>
            <a:custGeom>
              <a:avLst/>
              <a:gdLst/>
              <a:ahLst/>
              <a:cxnLst/>
              <a:rect l="l" t="t" r="r" b="b"/>
              <a:pathLst>
                <a:path w="8037" h="7908" extrusionOk="0">
                  <a:moveTo>
                    <a:pt x="1" y="0"/>
                  </a:moveTo>
                  <a:lnTo>
                    <a:pt x="1" y="7908"/>
                  </a:lnTo>
                  <a:lnTo>
                    <a:pt x="8037" y="7908"/>
                  </a:lnTo>
                  <a:lnTo>
                    <a:pt x="8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40"/>
            <p:cNvSpPr/>
            <p:nvPr/>
          </p:nvSpPr>
          <p:spPr>
            <a:xfrm>
              <a:off x="7285501" y="3404976"/>
              <a:ext cx="22488" cy="53240"/>
            </a:xfrm>
            <a:custGeom>
              <a:avLst/>
              <a:gdLst/>
              <a:ahLst/>
              <a:cxnLst/>
              <a:rect l="l" t="t" r="r" b="b"/>
              <a:pathLst>
                <a:path w="1317" h="3118" extrusionOk="0">
                  <a:moveTo>
                    <a:pt x="1" y="1"/>
                  </a:moveTo>
                  <a:lnTo>
                    <a:pt x="1" y="3118"/>
                  </a:lnTo>
                  <a:lnTo>
                    <a:pt x="1316" y="3118"/>
                  </a:lnTo>
                  <a:lnTo>
                    <a:pt x="13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40"/>
            <p:cNvSpPr/>
            <p:nvPr/>
          </p:nvSpPr>
          <p:spPr>
            <a:xfrm>
              <a:off x="7322621" y="3389114"/>
              <a:ext cx="22471" cy="69103"/>
            </a:xfrm>
            <a:custGeom>
              <a:avLst/>
              <a:gdLst/>
              <a:ahLst/>
              <a:cxnLst/>
              <a:rect l="l" t="t" r="r" b="b"/>
              <a:pathLst>
                <a:path w="1316" h="4047" extrusionOk="0">
                  <a:moveTo>
                    <a:pt x="0" y="0"/>
                  </a:moveTo>
                  <a:lnTo>
                    <a:pt x="0" y="4047"/>
                  </a:lnTo>
                  <a:lnTo>
                    <a:pt x="1316" y="4047"/>
                  </a:lnTo>
                  <a:lnTo>
                    <a:pt x="1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40"/>
            <p:cNvSpPr/>
            <p:nvPr/>
          </p:nvSpPr>
          <p:spPr>
            <a:xfrm>
              <a:off x="7359723" y="3373730"/>
              <a:ext cx="22488" cy="84487"/>
            </a:xfrm>
            <a:custGeom>
              <a:avLst/>
              <a:gdLst/>
              <a:ahLst/>
              <a:cxnLst/>
              <a:rect l="l" t="t" r="r" b="b"/>
              <a:pathLst>
                <a:path w="1317" h="4948" extrusionOk="0">
                  <a:moveTo>
                    <a:pt x="1" y="0"/>
                  </a:moveTo>
                  <a:lnTo>
                    <a:pt x="1" y="4948"/>
                  </a:lnTo>
                  <a:lnTo>
                    <a:pt x="1316" y="4948"/>
                  </a:lnTo>
                  <a:lnTo>
                    <a:pt x="13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40"/>
            <p:cNvSpPr/>
            <p:nvPr/>
          </p:nvSpPr>
          <p:spPr>
            <a:xfrm>
              <a:off x="7370958" y="3286567"/>
              <a:ext cx="143345" cy="73508"/>
            </a:xfrm>
            <a:custGeom>
              <a:avLst/>
              <a:gdLst/>
              <a:ahLst/>
              <a:cxnLst/>
              <a:rect l="l" t="t" r="r" b="b"/>
              <a:pathLst>
                <a:path w="8395" h="4305" extrusionOk="0">
                  <a:moveTo>
                    <a:pt x="1" y="1"/>
                  </a:moveTo>
                  <a:lnTo>
                    <a:pt x="1" y="3046"/>
                  </a:lnTo>
                  <a:lnTo>
                    <a:pt x="1" y="3347"/>
                  </a:lnTo>
                  <a:lnTo>
                    <a:pt x="1" y="4305"/>
                  </a:lnTo>
                  <a:lnTo>
                    <a:pt x="1202" y="3347"/>
                  </a:lnTo>
                  <a:lnTo>
                    <a:pt x="8394" y="3347"/>
                  </a:lnTo>
                  <a:lnTo>
                    <a:pt x="83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40"/>
            <p:cNvSpPr/>
            <p:nvPr/>
          </p:nvSpPr>
          <p:spPr>
            <a:xfrm>
              <a:off x="6020355" y="4374468"/>
              <a:ext cx="47639" cy="18321"/>
            </a:xfrm>
            <a:custGeom>
              <a:avLst/>
              <a:gdLst/>
              <a:ahLst/>
              <a:cxnLst/>
              <a:rect l="l" t="t" r="r" b="b"/>
              <a:pathLst>
                <a:path w="2790" h="1073" extrusionOk="0">
                  <a:moveTo>
                    <a:pt x="1402" y="0"/>
                  </a:moveTo>
                  <a:cubicBezTo>
                    <a:pt x="630" y="0"/>
                    <a:pt x="1" y="243"/>
                    <a:pt x="1" y="529"/>
                  </a:cubicBezTo>
                  <a:cubicBezTo>
                    <a:pt x="1" y="830"/>
                    <a:pt x="630" y="1073"/>
                    <a:pt x="1402" y="1073"/>
                  </a:cubicBezTo>
                  <a:cubicBezTo>
                    <a:pt x="2174" y="1073"/>
                    <a:pt x="2789" y="830"/>
                    <a:pt x="2789" y="529"/>
                  </a:cubicBezTo>
                  <a:cubicBezTo>
                    <a:pt x="2789" y="243"/>
                    <a:pt x="2174" y="0"/>
                    <a:pt x="14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40"/>
            <p:cNvSpPr/>
            <p:nvPr/>
          </p:nvSpPr>
          <p:spPr>
            <a:xfrm>
              <a:off x="5583342" y="4313428"/>
              <a:ext cx="66183" cy="27371"/>
            </a:xfrm>
            <a:custGeom>
              <a:avLst/>
              <a:gdLst/>
              <a:ahLst/>
              <a:cxnLst/>
              <a:rect l="l" t="t" r="r" b="b"/>
              <a:pathLst>
                <a:path w="3876" h="1603" extrusionOk="0">
                  <a:moveTo>
                    <a:pt x="1931" y="1"/>
                  </a:moveTo>
                  <a:cubicBezTo>
                    <a:pt x="873" y="1"/>
                    <a:pt x="1" y="358"/>
                    <a:pt x="1" y="801"/>
                  </a:cubicBezTo>
                  <a:cubicBezTo>
                    <a:pt x="1" y="1245"/>
                    <a:pt x="873" y="1602"/>
                    <a:pt x="1931" y="1602"/>
                  </a:cubicBezTo>
                  <a:cubicBezTo>
                    <a:pt x="3004" y="1602"/>
                    <a:pt x="3876" y="1245"/>
                    <a:pt x="3876" y="801"/>
                  </a:cubicBezTo>
                  <a:cubicBezTo>
                    <a:pt x="3876" y="358"/>
                    <a:pt x="3004" y="1"/>
                    <a:pt x="1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40"/>
            <p:cNvSpPr/>
            <p:nvPr/>
          </p:nvSpPr>
          <p:spPr>
            <a:xfrm>
              <a:off x="6910262" y="4391798"/>
              <a:ext cx="64714" cy="18339"/>
            </a:xfrm>
            <a:custGeom>
              <a:avLst/>
              <a:gdLst/>
              <a:ahLst/>
              <a:cxnLst/>
              <a:rect l="l" t="t" r="r" b="b"/>
              <a:pathLst>
                <a:path w="3790" h="1074" extrusionOk="0">
                  <a:moveTo>
                    <a:pt x="1902" y="1"/>
                  </a:moveTo>
                  <a:cubicBezTo>
                    <a:pt x="858" y="1"/>
                    <a:pt x="1" y="244"/>
                    <a:pt x="1" y="544"/>
                  </a:cubicBezTo>
                  <a:cubicBezTo>
                    <a:pt x="1" y="844"/>
                    <a:pt x="858" y="1073"/>
                    <a:pt x="1902" y="1073"/>
                  </a:cubicBezTo>
                  <a:cubicBezTo>
                    <a:pt x="2946" y="1073"/>
                    <a:pt x="3790" y="830"/>
                    <a:pt x="3790" y="544"/>
                  </a:cubicBezTo>
                  <a:cubicBezTo>
                    <a:pt x="3790" y="244"/>
                    <a:pt x="2946"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40"/>
            <p:cNvSpPr/>
            <p:nvPr/>
          </p:nvSpPr>
          <p:spPr>
            <a:xfrm>
              <a:off x="7201531" y="4309518"/>
              <a:ext cx="31999" cy="16631"/>
            </a:xfrm>
            <a:custGeom>
              <a:avLst/>
              <a:gdLst/>
              <a:ahLst/>
              <a:cxnLst/>
              <a:rect l="l" t="t" r="r" b="b"/>
              <a:pathLst>
                <a:path w="1874" h="974" extrusionOk="0">
                  <a:moveTo>
                    <a:pt x="930" y="1"/>
                  </a:moveTo>
                  <a:cubicBezTo>
                    <a:pt x="415" y="1"/>
                    <a:pt x="0" y="215"/>
                    <a:pt x="0" y="487"/>
                  </a:cubicBezTo>
                  <a:cubicBezTo>
                    <a:pt x="0" y="759"/>
                    <a:pt x="415" y="973"/>
                    <a:pt x="930" y="973"/>
                  </a:cubicBezTo>
                  <a:cubicBezTo>
                    <a:pt x="1459" y="973"/>
                    <a:pt x="1873" y="759"/>
                    <a:pt x="1873" y="487"/>
                  </a:cubicBezTo>
                  <a:cubicBezTo>
                    <a:pt x="1873" y="215"/>
                    <a:pt x="1459" y="1"/>
                    <a:pt x="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40"/>
            <p:cNvSpPr/>
            <p:nvPr/>
          </p:nvSpPr>
          <p:spPr>
            <a:xfrm>
              <a:off x="7220568" y="4151803"/>
              <a:ext cx="33706" cy="28686"/>
            </a:xfrm>
            <a:custGeom>
              <a:avLst/>
              <a:gdLst/>
              <a:ahLst/>
              <a:cxnLst/>
              <a:rect l="l" t="t" r="r" b="b"/>
              <a:pathLst>
                <a:path w="1974" h="1680" extrusionOk="0">
                  <a:moveTo>
                    <a:pt x="1130" y="1"/>
                  </a:moveTo>
                  <a:cubicBezTo>
                    <a:pt x="387" y="1"/>
                    <a:pt x="0" y="902"/>
                    <a:pt x="530" y="1431"/>
                  </a:cubicBezTo>
                  <a:cubicBezTo>
                    <a:pt x="701" y="1602"/>
                    <a:pt x="914" y="1679"/>
                    <a:pt x="1122" y="1679"/>
                  </a:cubicBezTo>
                  <a:cubicBezTo>
                    <a:pt x="1556" y="1679"/>
                    <a:pt x="1974" y="1347"/>
                    <a:pt x="1974" y="844"/>
                  </a:cubicBezTo>
                  <a:cubicBezTo>
                    <a:pt x="1974" y="373"/>
                    <a:pt x="1602" y="1"/>
                    <a:pt x="1130"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40"/>
            <p:cNvSpPr/>
            <p:nvPr/>
          </p:nvSpPr>
          <p:spPr>
            <a:xfrm>
              <a:off x="7192003" y="4180624"/>
              <a:ext cx="11731" cy="11731"/>
            </a:xfrm>
            <a:custGeom>
              <a:avLst/>
              <a:gdLst/>
              <a:ahLst/>
              <a:cxnLst/>
              <a:rect l="l" t="t" r="r" b="b"/>
              <a:pathLst>
                <a:path w="687" h="687" extrusionOk="0">
                  <a:moveTo>
                    <a:pt x="344" y="0"/>
                  </a:moveTo>
                  <a:cubicBezTo>
                    <a:pt x="158" y="0"/>
                    <a:pt x="0" y="143"/>
                    <a:pt x="0" y="343"/>
                  </a:cubicBezTo>
                  <a:cubicBezTo>
                    <a:pt x="0" y="529"/>
                    <a:pt x="158" y="686"/>
                    <a:pt x="344" y="686"/>
                  </a:cubicBezTo>
                  <a:cubicBezTo>
                    <a:pt x="544" y="686"/>
                    <a:pt x="687" y="529"/>
                    <a:pt x="687" y="343"/>
                  </a:cubicBezTo>
                  <a:cubicBezTo>
                    <a:pt x="687" y="143"/>
                    <a:pt x="544" y="0"/>
                    <a:pt x="344" y="0"/>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40"/>
            <p:cNvSpPr/>
            <p:nvPr/>
          </p:nvSpPr>
          <p:spPr>
            <a:xfrm>
              <a:off x="7223983" y="4217231"/>
              <a:ext cx="11013" cy="9477"/>
            </a:xfrm>
            <a:custGeom>
              <a:avLst/>
              <a:gdLst/>
              <a:ahLst/>
              <a:cxnLst/>
              <a:rect l="l" t="t" r="r" b="b"/>
              <a:pathLst>
                <a:path w="645" h="555" extrusionOk="0">
                  <a:moveTo>
                    <a:pt x="372" y="1"/>
                  </a:moveTo>
                  <a:cubicBezTo>
                    <a:pt x="115" y="1"/>
                    <a:pt x="1" y="301"/>
                    <a:pt x="172" y="473"/>
                  </a:cubicBezTo>
                  <a:cubicBezTo>
                    <a:pt x="229" y="529"/>
                    <a:pt x="299" y="555"/>
                    <a:pt x="369" y="555"/>
                  </a:cubicBezTo>
                  <a:cubicBezTo>
                    <a:pt x="509" y="555"/>
                    <a:pt x="644" y="450"/>
                    <a:pt x="644" y="287"/>
                  </a:cubicBezTo>
                  <a:cubicBezTo>
                    <a:pt x="644" y="130"/>
                    <a:pt x="515" y="1"/>
                    <a:pt x="372"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40"/>
            <p:cNvSpPr/>
            <p:nvPr/>
          </p:nvSpPr>
          <p:spPr>
            <a:xfrm>
              <a:off x="6807971" y="4090524"/>
              <a:ext cx="37616" cy="32169"/>
            </a:xfrm>
            <a:custGeom>
              <a:avLst/>
              <a:gdLst/>
              <a:ahLst/>
              <a:cxnLst/>
              <a:rect l="l" t="t" r="r" b="b"/>
              <a:pathLst>
                <a:path w="2203" h="1884" extrusionOk="0">
                  <a:moveTo>
                    <a:pt x="1259" y="1"/>
                  </a:moveTo>
                  <a:cubicBezTo>
                    <a:pt x="429" y="1"/>
                    <a:pt x="0" y="1016"/>
                    <a:pt x="601" y="1602"/>
                  </a:cubicBezTo>
                  <a:cubicBezTo>
                    <a:pt x="791" y="1797"/>
                    <a:pt x="1025" y="1883"/>
                    <a:pt x="1256" y="1883"/>
                  </a:cubicBezTo>
                  <a:cubicBezTo>
                    <a:pt x="1738" y="1883"/>
                    <a:pt x="2202" y="1505"/>
                    <a:pt x="2202" y="945"/>
                  </a:cubicBezTo>
                  <a:cubicBezTo>
                    <a:pt x="2202" y="430"/>
                    <a:pt x="1773" y="1"/>
                    <a:pt x="1259"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40"/>
            <p:cNvSpPr/>
            <p:nvPr/>
          </p:nvSpPr>
          <p:spPr>
            <a:xfrm>
              <a:off x="6803565" y="4143744"/>
              <a:ext cx="19551" cy="19551"/>
            </a:xfrm>
            <a:custGeom>
              <a:avLst/>
              <a:gdLst/>
              <a:ahLst/>
              <a:cxnLst/>
              <a:rect l="l" t="t" r="r" b="b"/>
              <a:pathLst>
                <a:path w="1145" h="1145" extrusionOk="0">
                  <a:moveTo>
                    <a:pt x="573" y="1"/>
                  </a:moveTo>
                  <a:cubicBezTo>
                    <a:pt x="258" y="1"/>
                    <a:pt x="1" y="258"/>
                    <a:pt x="1" y="573"/>
                  </a:cubicBezTo>
                  <a:cubicBezTo>
                    <a:pt x="1" y="888"/>
                    <a:pt x="258" y="1145"/>
                    <a:pt x="573" y="1145"/>
                  </a:cubicBezTo>
                  <a:cubicBezTo>
                    <a:pt x="887" y="1145"/>
                    <a:pt x="1145" y="888"/>
                    <a:pt x="1145" y="573"/>
                  </a:cubicBezTo>
                  <a:cubicBezTo>
                    <a:pt x="1145" y="258"/>
                    <a:pt x="887" y="1"/>
                    <a:pt x="573" y="1"/>
                  </a:cubicBezTo>
                  <a:close/>
                </a:path>
              </a:pathLst>
            </a:custGeom>
            <a:solidFill>
              <a:srgbClr val="E1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40"/>
            <p:cNvSpPr/>
            <p:nvPr/>
          </p:nvSpPr>
          <p:spPr>
            <a:xfrm>
              <a:off x="5499849" y="3126342"/>
              <a:ext cx="192657" cy="187774"/>
            </a:xfrm>
            <a:custGeom>
              <a:avLst/>
              <a:gdLst/>
              <a:ahLst/>
              <a:cxnLst/>
              <a:rect l="l" t="t" r="r" b="b"/>
              <a:pathLst>
                <a:path w="11283" h="10997" extrusionOk="0">
                  <a:moveTo>
                    <a:pt x="6609" y="0"/>
                  </a:moveTo>
                  <a:cubicBezTo>
                    <a:pt x="6442" y="0"/>
                    <a:pt x="6273" y="48"/>
                    <a:pt x="6120" y="148"/>
                  </a:cubicBezTo>
                  <a:cubicBezTo>
                    <a:pt x="5970" y="241"/>
                    <a:pt x="5799" y="287"/>
                    <a:pt x="5629" y="287"/>
                  </a:cubicBezTo>
                  <a:cubicBezTo>
                    <a:pt x="5459" y="287"/>
                    <a:pt x="5291" y="241"/>
                    <a:pt x="5148" y="148"/>
                  </a:cubicBezTo>
                  <a:cubicBezTo>
                    <a:pt x="4999" y="50"/>
                    <a:pt x="4833" y="4"/>
                    <a:pt x="4669" y="4"/>
                  </a:cubicBezTo>
                  <a:cubicBezTo>
                    <a:pt x="4379" y="4"/>
                    <a:pt x="4097" y="149"/>
                    <a:pt x="3933" y="405"/>
                  </a:cubicBezTo>
                  <a:cubicBezTo>
                    <a:pt x="3760" y="664"/>
                    <a:pt x="3480" y="817"/>
                    <a:pt x="3177" y="817"/>
                  </a:cubicBezTo>
                  <a:cubicBezTo>
                    <a:pt x="3129" y="817"/>
                    <a:pt x="3081" y="813"/>
                    <a:pt x="3032" y="805"/>
                  </a:cubicBezTo>
                  <a:cubicBezTo>
                    <a:pt x="2980" y="796"/>
                    <a:pt x="2928" y="792"/>
                    <a:pt x="2878" y="792"/>
                  </a:cubicBezTo>
                  <a:cubicBezTo>
                    <a:pt x="2452" y="792"/>
                    <a:pt x="2081" y="1102"/>
                    <a:pt x="2017" y="1549"/>
                  </a:cubicBezTo>
                  <a:cubicBezTo>
                    <a:pt x="1959" y="1892"/>
                    <a:pt x="1716" y="2164"/>
                    <a:pt x="1373" y="2264"/>
                  </a:cubicBezTo>
                  <a:cubicBezTo>
                    <a:pt x="887" y="2378"/>
                    <a:pt x="615" y="2864"/>
                    <a:pt x="744" y="3351"/>
                  </a:cubicBezTo>
                  <a:cubicBezTo>
                    <a:pt x="844" y="3679"/>
                    <a:pt x="715" y="4051"/>
                    <a:pt x="444" y="4266"/>
                  </a:cubicBezTo>
                  <a:cubicBezTo>
                    <a:pt x="58" y="4580"/>
                    <a:pt x="1" y="5138"/>
                    <a:pt x="315" y="5524"/>
                  </a:cubicBezTo>
                  <a:cubicBezTo>
                    <a:pt x="544" y="5796"/>
                    <a:pt x="572" y="6167"/>
                    <a:pt x="415" y="6482"/>
                  </a:cubicBezTo>
                  <a:cubicBezTo>
                    <a:pt x="186" y="6925"/>
                    <a:pt x="358" y="7454"/>
                    <a:pt x="801" y="7683"/>
                  </a:cubicBezTo>
                  <a:cubicBezTo>
                    <a:pt x="1116" y="7840"/>
                    <a:pt x="1302" y="8169"/>
                    <a:pt x="1287" y="8527"/>
                  </a:cubicBezTo>
                  <a:cubicBezTo>
                    <a:pt x="1259" y="9013"/>
                    <a:pt x="1631" y="9428"/>
                    <a:pt x="2131" y="9456"/>
                  </a:cubicBezTo>
                  <a:cubicBezTo>
                    <a:pt x="2474" y="9470"/>
                    <a:pt x="2789" y="9699"/>
                    <a:pt x="2918" y="10028"/>
                  </a:cubicBezTo>
                  <a:cubicBezTo>
                    <a:pt x="3048" y="10377"/>
                    <a:pt x="3379" y="10593"/>
                    <a:pt x="3732" y="10593"/>
                  </a:cubicBezTo>
                  <a:cubicBezTo>
                    <a:pt x="3842" y="10593"/>
                    <a:pt x="3953" y="10573"/>
                    <a:pt x="4061" y="10529"/>
                  </a:cubicBezTo>
                  <a:cubicBezTo>
                    <a:pt x="4164" y="10488"/>
                    <a:pt x="4272" y="10469"/>
                    <a:pt x="4378" y="10469"/>
                  </a:cubicBezTo>
                  <a:cubicBezTo>
                    <a:pt x="4610" y="10469"/>
                    <a:pt x="4838" y="10562"/>
                    <a:pt x="5005" y="10729"/>
                  </a:cubicBezTo>
                  <a:cubicBezTo>
                    <a:pt x="5177" y="10907"/>
                    <a:pt x="5406" y="10997"/>
                    <a:pt x="5634" y="10997"/>
                  </a:cubicBezTo>
                  <a:cubicBezTo>
                    <a:pt x="5863" y="10997"/>
                    <a:pt x="6092" y="10907"/>
                    <a:pt x="6263" y="10729"/>
                  </a:cubicBezTo>
                  <a:cubicBezTo>
                    <a:pt x="6430" y="10562"/>
                    <a:pt x="6658" y="10469"/>
                    <a:pt x="6891" y="10469"/>
                  </a:cubicBezTo>
                  <a:cubicBezTo>
                    <a:pt x="6997" y="10469"/>
                    <a:pt x="7104" y="10488"/>
                    <a:pt x="7207" y="10529"/>
                  </a:cubicBezTo>
                  <a:cubicBezTo>
                    <a:pt x="7315" y="10573"/>
                    <a:pt x="7428" y="10593"/>
                    <a:pt x="7538" y="10593"/>
                  </a:cubicBezTo>
                  <a:cubicBezTo>
                    <a:pt x="7895" y="10593"/>
                    <a:pt x="8234" y="10377"/>
                    <a:pt x="8365" y="10028"/>
                  </a:cubicBezTo>
                  <a:cubicBezTo>
                    <a:pt x="8480" y="9685"/>
                    <a:pt x="8794" y="9456"/>
                    <a:pt x="9152" y="9442"/>
                  </a:cubicBezTo>
                  <a:cubicBezTo>
                    <a:pt x="9638" y="9428"/>
                    <a:pt x="10024" y="8999"/>
                    <a:pt x="9981" y="8512"/>
                  </a:cubicBezTo>
                  <a:cubicBezTo>
                    <a:pt x="9967" y="8155"/>
                    <a:pt x="10153" y="7826"/>
                    <a:pt x="10467" y="7669"/>
                  </a:cubicBezTo>
                  <a:cubicBezTo>
                    <a:pt x="10911" y="7454"/>
                    <a:pt x="11082" y="6911"/>
                    <a:pt x="10868" y="6482"/>
                  </a:cubicBezTo>
                  <a:cubicBezTo>
                    <a:pt x="10696" y="6167"/>
                    <a:pt x="10739" y="5781"/>
                    <a:pt x="10968" y="5510"/>
                  </a:cubicBezTo>
                  <a:cubicBezTo>
                    <a:pt x="11282" y="5138"/>
                    <a:pt x="11211" y="4566"/>
                    <a:pt x="10825" y="4266"/>
                  </a:cubicBezTo>
                  <a:cubicBezTo>
                    <a:pt x="10553" y="4037"/>
                    <a:pt x="10439" y="3679"/>
                    <a:pt x="10525" y="3336"/>
                  </a:cubicBezTo>
                  <a:cubicBezTo>
                    <a:pt x="10668" y="2864"/>
                    <a:pt x="10382" y="2378"/>
                    <a:pt x="9910" y="2249"/>
                  </a:cubicBezTo>
                  <a:cubicBezTo>
                    <a:pt x="9567" y="2164"/>
                    <a:pt x="9309" y="1878"/>
                    <a:pt x="9252" y="1535"/>
                  </a:cubicBezTo>
                  <a:cubicBezTo>
                    <a:pt x="9188" y="1100"/>
                    <a:pt x="8816" y="792"/>
                    <a:pt x="8391" y="792"/>
                  </a:cubicBezTo>
                  <a:cubicBezTo>
                    <a:pt x="8340" y="792"/>
                    <a:pt x="8289" y="796"/>
                    <a:pt x="8237" y="805"/>
                  </a:cubicBezTo>
                  <a:cubicBezTo>
                    <a:pt x="8190" y="813"/>
                    <a:pt x="8143" y="817"/>
                    <a:pt x="8096" y="817"/>
                  </a:cubicBezTo>
                  <a:cubicBezTo>
                    <a:pt x="7799" y="817"/>
                    <a:pt x="7511" y="664"/>
                    <a:pt x="7350" y="405"/>
                  </a:cubicBezTo>
                  <a:cubicBezTo>
                    <a:pt x="7178" y="142"/>
                    <a:pt x="6897" y="0"/>
                    <a:pt x="66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40"/>
            <p:cNvSpPr/>
            <p:nvPr/>
          </p:nvSpPr>
          <p:spPr>
            <a:xfrm>
              <a:off x="5543081" y="3183899"/>
              <a:ext cx="104584" cy="72313"/>
            </a:xfrm>
            <a:custGeom>
              <a:avLst/>
              <a:gdLst/>
              <a:ahLst/>
              <a:cxnLst/>
              <a:rect l="l" t="t" r="r" b="b"/>
              <a:pathLst>
                <a:path w="6125" h="4235" extrusionOk="0">
                  <a:moveTo>
                    <a:pt x="5378" y="0"/>
                  </a:moveTo>
                  <a:cubicBezTo>
                    <a:pt x="5255" y="0"/>
                    <a:pt x="5128" y="53"/>
                    <a:pt x="5018" y="180"/>
                  </a:cubicBezTo>
                  <a:lnTo>
                    <a:pt x="2632" y="2957"/>
                  </a:lnTo>
                  <a:lnTo>
                    <a:pt x="2632" y="2957"/>
                  </a:lnTo>
                  <a:lnTo>
                    <a:pt x="1186" y="1753"/>
                  </a:lnTo>
                  <a:cubicBezTo>
                    <a:pt x="1070" y="1658"/>
                    <a:pt x="945" y="1618"/>
                    <a:pt x="824" y="1618"/>
                  </a:cubicBezTo>
                  <a:cubicBezTo>
                    <a:pt x="379" y="1618"/>
                    <a:pt x="1" y="2162"/>
                    <a:pt x="428" y="2510"/>
                  </a:cubicBezTo>
                  <a:lnTo>
                    <a:pt x="2302" y="4083"/>
                  </a:lnTo>
                  <a:cubicBezTo>
                    <a:pt x="2416" y="4175"/>
                    <a:pt x="2568" y="4234"/>
                    <a:pt x="2715" y="4234"/>
                  </a:cubicBezTo>
                  <a:cubicBezTo>
                    <a:pt x="2842" y="4234"/>
                    <a:pt x="2966" y="4190"/>
                    <a:pt x="3059" y="4083"/>
                  </a:cubicBezTo>
                  <a:lnTo>
                    <a:pt x="5776" y="938"/>
                  </a:lnTo>
                  <a:cubicBezTo>
                    <a:pt x="6124" y="535"/>
                    <a:pt x="5769" y="0"/>
                    <a:pt x="53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43"/>
        <p:cNvGrpSpPr/>
        <p:nvPr/>
      </p:nvGrpSpPr>
      <p:grpSpPr>
        <a:xfrm>
          <a:off x="0" y="0"/>
          <a:ext cx="0" cy="0"/>
          <a:chOff x="0" y="0"/>
          <a:chExt cx="0" cy="0"/>
        </a:xfrm>
      </p:grpSpPr>
      <p:sp>
        <p:nvSpPr>
          <p:cNvPr id="4344" name="Google Shape;4344;p141"/>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4345" name="Google Shape;4345;p141"/>
          <p:cNvGrpSpPr/>
          <p:nvPr/>
        </p:nvGrpSpPr>
        <p:grpSpPr>
          <a:xfrm>
            <a:off x="5276625" y="1531263"/>
            <a:ext cx="2605325" cy="2229975"/>
            <a:chOff x="5276625" y="1531263"/>
            <a:chExt cx="2605325" cy="2229975"/>
          </a:xfrm>
        </p:grpSpPr>
        <p:sp>
          <p:nvSpPr>
            <p:cNvPr id="4346" name="Google Shape;4346;p141"/>
            <p:cNvSpPr/>
            <p:nvPr/>
          </p:nvSpPr>
          <p:spPr>
            <a:xfrm>
              <a:off x="5276625" y="3679838"/>
              <a:ext cx="2605325" cy="81400"/>
            </a:xfrm>
            <a:custGeom>
              <a:avLst/>
              <a:gdLst/>
              <a:ahLst/>
              <a:cxnLst/>
              <a:rect l="l" t="t" r="r" b="b"/>
              <a:pathLst>
                <a:path w="104213" h="3256" extrusionOk="0">
                  <a:moveTo>
                    <a:pt x="52106" y="0"/>
                  </a:moveTo>
                  <a:cubicBezTo>
                    <a:pt x="23321" y="0"/>
                    <a:pt x="0" y="724"/>
                    <a:pt x="0" y="1638"/>
                  </a:cubicBezTo>
                  <a:cubicBezTo>
                    <a:pt x="0" y="2532"/>
                    <a:pt x="23321" y="3256"/>
                    <a:pt x="52106" y="3256"/>
                  </a:cubicBezTo>
                  <a:cubicBezTo>
                    <a:pt x="80892" y="3256"/>
                    <a:pt x="104213" y="2532"/>
                    <a:pt x="104213" y="1638"/>
                  </a:cubicBezTo>
                  <a:cubicBezTo>
                    <a:pt x="104213" y="724"/>
                    <a:pt x="80892" y="0"/>
                    <a:pt x="52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41"/>
            <p:cNvSpPr/>
            <p:nvPr/>
          </p:nvSpPr>
          <p:spPr>
            <a:xfrm>
              <a:off x="5314700" y="3517638"/>
              <a:ext cx="198950" cy="203150"/>
            </a:xfrm>
            <a:custGeom>
              <a:avLst/>
              <a:gdLst/>
              <a:ahLst/>
              <a:cxnLst/>
              <a:rect l="l" t="t" r="r" b="b"/>
              <a:pathLst>
                <a:path w="7958" h="8126" extrusionOk="0">
                  <a:moveTo>
                    <a:pt x="1975" y="1"/>
                  </a:moveTo>
                  <a:cubicBezTo>
                    <a:pt x="1767" y="1"/>
                    <a:pt x="1576" y="99"/>
                    <a:pt x="1409" y="320"/>
                  </a:cubicBezTo>
                  <a:cubicBezTo>
                    <a:pt x="0" y="2167"/>
                    <a:pt x="6740" y="8126"/>
                    <a:pt x="6740" y="8126"/>
                  </a:cubicBezTo>
                  <a:lnTo>
                    <a:pt x="7958" y="7897"/>
                  </a:lnTo>
                  <a:cubicBezTo>
                    <a:pt x="7958" y="7897"/>
                    <a:pt x="7749" y="1786"/>
                    <a:pt x="6435" y="1519"/>
                  </a:cubicBezTo>
                  <a:cubicBezTo>
                    <a:pt x="6398" y="1512"/>
                    <a:pt x="6364" y="1509"/>
                    <a:pt x="6331" y="1509"/>
                  </a:cubicBezTo>
                  <a:cubicBezTo>
                    <a:pt x="5197" y="1509"/>
                    <a:pt x="6103" y="5703"/>
                    <a:pt x="6062" y="5703"/>
                  </a:cubicBezTo>
                  <a:cubicBezTo>
                    <a:pt x="6060" y="5703"/>
                    <a:pt x="6058" y="5698"/>
                    <a:pt x="6054" y="5689"/>
                  </a:cubicBezTo>
                  <a:cubicBezTo>
                    <a:pt x="5970" y="5404"/>
                    <a:pt x="3520"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41"/>
            <p:cNvSpPr/>
            <p:nvPr/>
          </p:nvSpPr>
          <p:spPr>
            <a:xfrm>
              <a:off x="6853900" y="3517638"/>
              <a:ext cx="198975" cy="203150"/>
            </a:xfrm>
            <a:custGeom>
              <a:avLst/>
              <a:gdLst/>
              <a:ahLst/>
              <a:cxnLst/>
              <a:rect l="l" t="t" r="r" b="b"/>
              <a:pathLst>
                <a:path w="7959" h="8126" extrusionOk="0">
                  <a:moveTo>
                    <a:pt x="5964" y="1"/>
                  </a:moveTo>
                  <a:cubicBezTo>
                    <a:pt x="4419" y="1"/>
                    <a:pt x="1969" y="5404"/>
                    <a:pt x="1885" y="5689"/>
                  </a:cubicBezTo>
                  <a:cubicBezTo>
                    <a:pt x="1882" y="5698"/>
                    <a:pt x="1880" y="5703"/>
                    <a:pt x="1879" y="5703"/>
                  </a:cubicBezTo>
                  <a:cubicBezTo>
                    <a:pt x="1854" y="5703"/>
                    <a:pt x="2743" y="1509"/>
                    <a:pt x="1608" y="1509"/>
                  </a:cubicBezTo>
                  <a:cubicBezTo>
                    <a:pt x="1575" y="1509"/>
                    <a:pt x="1541" y="1512"/>
                    <a:pt x="1504" y="1519"/>
                  </a:cubicBezTo>
                  <a:cubicBezTo>
                    <a:pt x="191" y="1786"/>
                    <a:pt x="0" y="7897"/>
                    <a:pt x="0" y="7897"/>
                  </a:cubicBezTo>
                  <a:lnTo>
                    <a:pt x="1219" y="8126"/>
                  </a:lnTo>
                  <a:cubicBezTo>
                    <a:pt x="1219" y="8126"/>
                    <a:pt x="7958" y="2167"/>
                    <a:pt x="6530" y="320"/>
                  </a:cubicBezTo>
                  <a:cubicBezTo>
                    <a:pt x="6363" y="99"/>
                    <a:pt x="6172" y="1"/>
                    <a:pt x="59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41"/>
            <p:cNvSpPr/>
            <p:nvPr/>
          </p:nvSpPr>
          <p:spPr>
            <a:xfrm>
              <a:off x="5437000" y="1718138"/>
              <a:ext cx="2080150" cy="1501925"/>
            </a:xfrm>
            <a:custGeom>
              <a:avLst/>
              <a:gdLst/>
              <a:ahLst/>
              <a:cxnLst/>
              <a:rect l="l" t="t" r="r" b="b"/>
              <a:pathLst>
                <a:path w="83206" h="60077" extrusionOk="0">
                  <a:moveTo>
                    <a:pt x="31983" y="0"/>
                  </a:moveTo>
                  <a:cubicBezTo>
                    <a:pt x="31416" y="0"/>
                    <a:pt x="30839" y="47"/>
                    <a:pt x="30252" y="146"/>
                  </a:cubicBezTo>
                  <a:cubicBezTo>
                    <a:pt x="28291" y="470"/>
                    <a:pt x="26349" y="1079"/>
                    <a:pt x="24712" y="2107"/>
                  </a:cubicBezTo>
                  <a:cubicBezTo>
                    <a:pt x="1" y="17725"/>
                    <a:pt x="11387" y="42449"/>
                    <a:pt x="25802" y="42449"/>
                  </a:cubicBezTo>
                  <a:cubicBezTo>
                    <a:pt x="25813" y="42449"/>
                    <a:pt x="25824" y="42449"/>
                    <a:pt x="25835" y="42449"/>
                  </a:cubicBezTo>
                  <a:cubicBezTo>
                    <a:pt x="29866" y="42439"/>
                    <a:pt x="33069" y="42390"/>
                    <a:pt x="35658" y="42390"/>
                  </a:cubicBezTo>
                  <a:cubicBezTo>
                    <a:pt x="48338" y="42390"/>
                    <a:pt x="46266" y="43555"/>
                    <a:pt x="54487" y="56156"/>
                  </a:cubicBezTo>
                  <a:cubicBezTo>
                    <a:pt x="56100" y="58631"/>
                    <a:pt x="59477" y="60076"/>
                    <a:pt x="63324" y="60076"/>
                  </a:cubicBezTo>
                  <a:cubicBezTo>
                    <a:pt x="72053" y="60076"/>
                    <a:pt x="83206" y="52634"/>
                    <a:pt x="81673" y="32892"/>
                  </a:cubicBezTo>
                  <a:cubicBezTo>
                    <a:pt x="80949" y="23582"/>
                    <a:pt x="77827" y="16119"/>
                    <a:pt x="72059" y="12140"/>
                  </a:cubicBezTo>
                  <a:cubicBezTo>
                    <a:pt x="69882" y="10628"/>
                    <a:pt x="68054" y="10136"/>
                    <a:pt x="66293" y="10136"/>
                  </a:cubicBezTo>
                  <a:cubicBezTo>
                    <a:pt x="63312" y="10136"/>
                    <a:pt x="60524" y="11546"/>
                    <a:pt x="56562" y="11798"/>
                  </a:cubicBezTo>
                  <a:cubicBezTo>
                    <a:pt x="56270" y="11817"/>
                    <a:pt x="55984" y="11826"/>
                    <a:pt x="55705" y="11826"/>
                  </a:cubicBezTo>
                  <a:cubicBezTo>
                    <a:pt x="49937" y="11826"/>
                    <a:pt x="46775" y="7826"/>
                    <a:pt x="42817" y="4830"/>
                  </a:cubicBezTo>
                  <a:cubicBezTo>
                    <a:pt x="39466" y="2313"/>
                    <a:pt x="35970" y="0"/>
                    <a:pt x="3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41"/>
            <p:cNvSpPr/>
            <p:nvPr/>
          </p:nvSpPr>
          <p:spPr>
            <a:xfrm>
              <a:off x="6556025" y="1632363"/>
              <a:ext cx="562050" cy="332750"/>
            </a:xfrm>
            <a:custGeom>
              <a:avLst/>
              <a:gdLst/>
              <a:ahLst/>
              <a:cxnLst/>
              <a:rect l="l" t="t" r="r" b="b"/>
              <a:pathLst>
                <a:path w="22482" h="13310" extrusionOk="0">
                  <a:moveTo>
                    <a:pt x="7898" y="0"/>
                  </a:moveTo>
                  <a:cubicBezTo>
                    <a:pt x="1551" y="0"/>
                    <a:pt x="1" y="5249"/>
                    <a:pt x="4186" y="9765"/>
                  </a:cubicBezTo>
                  <a:cubicBezTo>
                    <a:pt x="5938" y="11669"/>
                    <a:pt x="9986" y="13309"/>
                    <a:pt x="13692" y="13309"/>
                  </a:cubicBezTo>
                  <a:cubicBezTo>
                    <a:pt x="16951" y="13309"/>
                    <a:pt x="19947" y="12040"/>
                    <a:pt x="20882" y="8565"/>
                  </a:cubicBezTo>
                  <a:cubicBezTo>
                    <a:pt x="22481" y="2549"/>
                    <a:pt x="11097" y="379"/>
                    <a:pt x="11097" y="379"/>
                  </a:cubicBezTo>
                  <a:cubicBezTo>
                    <a:pt x="9923" y="120"/>
                    <a:pt x="8856" y="0"/>
                    <a:pt x="78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41"/>
            <p:cNvSpPr/>
            <p:nvPr/>
          </p:nvSpPr>
          <p:spPr>
            <a:xfrm>
              <a:off x="6107625" y="1554588"/>
              <a:ext cx="244075" cy="132075"/>
            </a:xfrm>
            <a:custGeom>
              <a:avLst/>
              <a:gdLst/>
              <a:ahLst/>
              <a:cxnLst/>
              <a:rect l="l" t="t" r="r" b="b"/>
              <a:pathLst>
                <a:path w="9763" h="5283" extrusionOk="0">
                  <a:moveTo>
                    <a:pt x="5641" y="1"/>
                  </a:moveTo>
                  <a:cubicBezTo>
                    <a:pt x="4480" y="1"/>
                    <a:pt x="3484" y="292"/>
                    <a:pt x="3484" y="292"/>
                  </a:cubicBezTo>
                  <a:cubicBezTo>
                    <a:pt x="0" y="1187"/>
                    <a:pt x="800" y="4537"/>
                    <a:pt x="2913" y="5089"/>
                  </a:cubicBezTo>
                  <a:cubicBezTo>
                    <a:pt x="3391" y="5211"/>
                    <a:pt x="4020" y="5282"/>
                    <a:pt x="4694" y="5282"/>
                  </a:cubicBezTo>
                  <a:cubicBezTo>
                    <a:pt x="6969" y="5282"/>
                    <a:pt x="9763" y="4471"/>
                    <a:pt x="9043" y="2062"/>
                  </a:cubicBezTo>
                  <a:cubicBezTo>
                    <a:pt x="8543" y="389"/>
                    <a:pt x="6982" y="1"/>
                    <a:pt x="56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41"/>
            <p:cNvSpPr/>
            <p:nvPr/>
          </p:nvSpPr>
          <p:spPr>
            <a:xfrm>
              <a:off x="5972450" y="2830213"/>
              <a:ext cx="635550" cy="324175"/>
            </a:xfrm>
            <a:custGeom>
              <a:avLst/>
              <a:gdLst/>
              <a:ahLst/>
              <a:cxnLst/>
              <a:rect l="l" t="t" r="r" b="b"/>
              <a:pathLst>
                <a:path w="25422" h="12967" extrusionOk="0">
                  <a:moveTo>
                    <a:pt x="12773" y="1"/>
                  </a:moveTo>
                  <a:cubicBezTo>
                    <a:pt x="12109" y="1"/>
                    <a:pt x="11709" y="22"/>
                    <a:pt x="11709" y="22"/>
                  </a:cubicBezTo>
                  <a:cubicBezTo>
                    <a:pt x="0" y="936"/>
                    <a:pt x="0" y="9750"/>
                    <a:pt x="9557" y="12415"/>
                  </a:cubicBezTo>
                  <a:cubicBezTo>
                    <a:pt x="10800" y="12767"/>
                    <a:pt x="12397" y="12966"/>
                    <a:pt x="14094" y="12966"/>
                  </a:cubicBezTo>
                  <a:cubicBezTo>
                    <a:pt x="19286" y="12966"/>
                    <a:pt x="25421" y="11102"/>
                    <a:pt x="25263" y="6038"/>
                  </a:cubicBezTo>
                  <a:cubicBezTo>
                    <a:pt x="25090" y="482"/>
                    <a:pt x="15940" y="1"/>
                    <a:pt x="12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41"/>
            <p:cNvSpPr/>
            <p:nvPr/>
          </p:nvSpPr>
          <p:spPr>
            <a:xfrm>
              <a:off x="7477375" y="2093513"/>
              <a:ext cx="206125" cy="349400"/>
            </a:xfrm>
            <a:custGeom>
              <a:avLst/>
              <a:gdLst/>
              <a:ahLst/>
              <a:cxnLst/>
              <a:rect l="l" t="t" r="r" b="b"/>
              <a:pathLst>
                <a:path w="8245" h="13976" extrusionOk="0">
                  <a:moveTo>
                    <a:pt x="4893" y="0"/>
                  </a:moveTo>
                  <a:lnTo>
                    <a:pt x="1" y="876"/>
                  </a:lnTo>
                  <a:cubicBezTo>
                    <a:pt x="1" y="876"/>
                    <a:pt x="1162" y="9443"/>
                    <a:pt x="2419" y="12127"/>
                  </a:cubicBezTo>
                  <a:cubicBezTo>
                    <a:pt x="3031" y="13455"/>
                    <a:pt x="3649" y="13976"/>
                    <a:pt x="4242" y="13976"/>
                  </a:cubicBezTo>
                  <a:cubicBezTo>
                    <a:pt x="6412" y="13976"/>
                    <a:pt x="8244" y="6987"/>
                    <a:pt x="8244" y="6987"/>
                  </a:cubicBezTo>
                  <a:lnTo>
                    <a:pt x="6074" y="6340"/>
                  </a:lnTo>
                  <a:lnTo>
                    <a:pt x="4893"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41"/>
            <p:cNvSpPr/>
            <p:nvPr/>
          </p:nvSpPr>
          <p:spPr>
            <a:xfrm>
              <a:off x="7579200" y="2256463"/>
              <a:ext cx="48075" cy="65575"/>
            </a:xfrm>
            <a:custGeom>
              <a:avLst/>
              <a:gdLst/>
              <a:ahLst/>
              <a:cxnLst/>
              <a:rect l="l" t="t" r="r" b="b"/>
              <a:pathLst>
                <a:path w="1923" h="2623" extrusionOk="0">
                  <a:moveTo>
                    <a:pt x="1765" y="1"/>
                  </a:moveTo>
                  <a:cubicBezTo>
                    <a:pt x="1741" y="1"/>
                    <a:pt x="1717" y="10"/>
                    <a:pt x="1696" y="31"/>
                  </a:cubicBezTo>
                  <a:cubicBezTo>
                    <a:pt x="1011" y="736"/>
                    <a:pt x="459" y="1554"/>
                    <a:pt x="40" y="2449"/>
                  </a:cubicBezTo>
                  <a:cubicBezTo>
                    <a:pt x="1" y="2540"/>
                    <a:pt x="78" y="2623"/>
                    <a:pt x="149" y="2623"/>
                  </a:cubicBezTo>
                  <a:cubicBezTo>
                    <a:pt x="181" y="2623"/>
                    <a:pt x="212" y="2605"/>
                    <a:pt x="230" y="2563"/>
                  </a:cubicBezTo>
                  <a:cubicBezTo>
                    <a:pt x="630" y="1687"/>
                    <a:pt x="1182" y="888"/>
                    <a:pt x="1849" y="183"/>
                  </a:cubicBezTo>
                  <a:cubicBezTo>
                    <a:pt x="1922" y="109"/>
                    <a:pt x="1847" y="1"/>
                    <a:pt x="1765"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41"/>
            <p:cNvSpPr/>
            <p:nvPr/>
          </p:nvSpPr>
          <p:spPr>
            <a:xfrm>
              <a:off x="7575225" y="2276713"/>
              <a:ext cx="32925" cy="12075"/>
            </a:xfrm>
            <a:custGeom>
              <a:avLst/>
              <a:gdLst/>
              <a:ahLst/>
              <a:cxnLst/>
              <a:rect l="l" t="t" r="r" b="b"/>
              <a:pathLst>
                <a:path w="1317" h="483" extrusionOk="0">
                  <a:moveTo>
                    <a:pt x="1168" y="0"/>
                  </a:moveTo>
                  <a:cubicBezTo>
                    <a:pt x="1163" y="0"/>
                    <a:pt x="1157" y="1"/>
                    <a:pt x="1151" y="2"/>
                  </a:cubicBezTo>
                  <a:lnTo>
                    <a:pt x="123" y="268"/>
                  </a:lnTo>
                  <a:cubicBezTo>
                    <a:pt x="1" y="303"/>
                    <a:pt x="38" y="482"/>
                    <a:pt x="148" y="482"/>
                  </a:cubicBezTo>
                  <a:cubicBezTo>
                    <a:pt x="158" y="482"/>
                    <a:pt x="169" y="481"/>
                    <a:pt x="180" y="478"/>
                  </a:cubicBezTo>
                  <a:lnTo>
                    <a:pt x="1208" y="192"/>
                  </a:lnTo>
                  <a:cubicBezTo>
                    <a:pt x="1316" y="156"/>
                    <a:pt x="1271" y="0"/>
                    <a:pt x="1168"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41"/>
            <p:cNvSpPr/>
            <p:nvPr/>
          </p:nvSpPr>
          <p:spPr>
            <a:xfrm>
              <a:off x="7624450" y="2182088"/>
              <a:ext cx="93300" cy="94200"/>
            </a:xfrm>
            <a:custGeom>
              <a:avLst/>
              <a:gdLst/>
              <a:ahLst/>
              <a:cxnLst/>
              <a:rect l="l" t="t" r="r" b="b"/>
              <a:pathLst>
                <a:path w="3732" h="3768" extrusionOk="0">
                  <a:moveTo>
                    <a:pt x="3059" y="0"/>
                  </a:moveTo>
                  <a:cubicBezTo>
                    <a:pt x="2412" y="0"/>
                    <a:pt x="1248" y="357"/>
                    <a:pt x="419" y="1159"/>
                  </a:cubicBezTo>
                  <a:cubicBezTo>
                    <a:pt x="0" y="1578"/>
                    <a:pt x="286" y="2549"/>
                    <a:pt x="286" y="2549"/>
                  </a:cubicBezTo>
                  <a:lnTo>
                    <a:pt x="724" y="3254"/>
                  </a:lnTo>
                  <a:lnTo>
                    <a:pt x="2666" y="3768"/>
                  </a:lnTo>
                  <a:lnTo>
                    <a:pt x="3732" y="2587"/>
                  </a:lnTo>
                  <a:cubicBezTo>
                    <a:pt x="3732" y="2587"/>
                    <a:pt x="3541" y="284"/>
                    <a:pt x="3541" y="208"/>
                  </a:cubicBezTo>
                  <a:cubicBezTo>
                    <a:pt x="3536" y="72"/>
                    <a:pt x="3349" y="0"/>
                    <a:pt x="3059"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41"/>
            <p:cNvSpPr/>
            <p:nvPr/>
          </p:nvSpPr>
          <p:spPr>
            <a:xfrm>
              <a:off x="7620650" y="2133438"/>
              <a:ext cx="163750" cy="147175"/>
            </a:xfrm>
            <a:custGeom>
              <a:avLst/>
              <a:gdLst/>
              <a:ahLst/>
              <a:cxnLst/>
              <a:rect l="l" t="t" r="r" b="b"/>
              <a:pathLst>
                <a:path w="6550" h="5887" extrusionOk="0">
                  <a:moveTo>
                    <a:pt x="3773" y="0"/>
                  </a:moveTo>
                  <a:cubicBezTo>
                    <a:pt x="3508" y="0"/>
                    <a:pt x="3266" y="132"/>
                    <a:pt x="3141" y="364"/>
                  </a:cubicBezTo>
                  <a:lnTo>
                    <a:pt x="229" y="4838"/>
                  </a:lnTo>
                  <a:cubicBezTo>
                    <a:pt x="0" y="5200"/>
                    <a:pt x="133" y="5618"/>
                    <a:pt x="514" y="5657"/>
                  </a:cubicBezTo>
                  <a:lnTo>
                    <a:pt x="2742" y="5885"/>
                  </a:lnTo>
                  <a:cubicBezTo>
                    <a:pt x="2757" y="5886"/>
                    <a:pt x="2772" y="5887"/>
                    <a:pt x="2787" y="5887"/>
                  </a:cubicBezTo>
                  <a:cubicBezTo>
                    <a:pt x="3038" y="5887"/>
                    <a:pt x="3283" y="5739"/>
                    <a:pt x="3427" y="5523"/>
                  </a:cubicBezTo>
                  <a:lnTo>
                    <a:pt x="6321" y="1049"/>
                  </a:lnTo>
                  <a:cubicBezTo>
                    <a:pt x="6549" y="688"/>
                    <a:pt x="6416" y="269"/>
                    <a:pt x="6035" y="231"/>
                  </a:cubicBezTo>
                  <a:lnTo>
                    <a:pt x="3827" y="2"/>
                  </a:lnTo>
                  <a:cubicBezTo>
                    <a:pt x="3809" y="1"/>
                    <a:pt x="3791" y="0"/>
                    <a:pt x="3773"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41"/>
            <p:cNvSpPr/>
            <p:nvPr/>
          </p:nvSpPr>
          <p:spPr>
            <a:xfrm>
              <a:off x="7626350" y="2133488"/>
              <a:ext cx="163750" cy="147600"/>
            </a:xfrm>
            <a:custGeom>
              <a:avLst/>
              <a:gdLst/>
              <a:ahLst/>
              <a:cxnLst/>
              <a:rect l="l" t="t" r="r" b="b"/>
              <a:pathLst>
                <a:path w="6550" h="5904" extrusionOk="0">
                  <a:moveTo>
                    <a:pt x="3827" y="0"/>
                  </a:moveTo>
                  <a:cubicBezTo>
                    <a:pt x="3542" y="0"/>
                    <a:pt x="3275" y="134"/>
                    <a:pt x="3123" y="381"/>
                  </a:cubicBezTo>
                  <a:lnTo>
                    <a:pt x="229" y="4855"/>
                  </a:lnTo>
                  <a:cubicBezTo>
                    <a:pt x="1" y="5217"/>
                    <a:pt x="134" y="5635"/>
                    <a:pt x="515" y="5674"/>
                  </a:cubicBezTo>
                  <a:lnTo>
                    <a:pt x="2723" y="5902"/>
                  </a:lnTo>
                  <a:cubicBezTo>
                    <a:pt x="2739" y="5903"/>
                    <a:pt x="2755" y="5904"/>
                    <a:pt x="2771" y="5904"/>
                  </a:cubicBezTo>
                  <a:cubicBezTo>
                    <a:pt x="3038" y="5904"/>
                    <a:pt x="3284" y="5756"/>
                    <a:pt x="3427" y="5540"/>
                  </a:cubicBezTo>
                  <a:lnTo>
                    <a:pt x="6321" y="1066"/>
                  </a:lnTo>
                  <a:cubicBezTo>
                    <a:pt x="6550" y="686"/>
                    <a:pt x="6416" y="286"/>
                    <a:pt x="6036" y="248"/>
                  </a:cubicBezTo>
                  <a:lnTo>
                    <a:pt x="3827"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41"/>
            <p:cNvSpPr/>
            <p:nvPr/>
          </p:nvSpPr>
          <p:spPr>
            <a:xfrm>
              <a:off x="7700600" y="2195838"/>
              <a:ext cx="29050" cy="25250"/>
            </a:xfrm>
            <a:custGeom>
              <a:avLst/>
              <a:gdLst/>
              <a:ahLst/>
              <a:cxnLst/>
              <a:rect l="l" t="t" r="r" b="b"/>
              <a:pathLst>
                <a:path w="1162" h="1010" extrusionOk="0">
                  <a:moveTo>
                    <a:pt x="838" y="0"/>
                  </a:moveTo>
                  <a:cubicBezTo>
                    <a:pt x="553" y="19"/>
                    <a:pt x="286" y="191"/>
                    <a:pt x="153" y="457"/>
                  </a:cubicBezTo>
                  <a:cubicBezTo>
                    <a:pt x="0" y="743"/>
                    <a:pt x="77" y="990"/>
                    <a:pt x="305" y="1009"/>
                  </a:cubicBezTo>
                  <a:cubicBezTo>
                    <a:pt x="610" y="990"/>
                    <a:pt x="876" y="819"/>
                    <a:pt x="1009" y="552"/>
                  </a:cubicBezTo>
                  <a:cubicBezTo>
                    <a:pt x="1162" y="267"/>
                    <a:pt x="1086" y="19"/>
                    <a:pt x="838"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41"/>
            <p:cNvSpPr/>
            <p:nvPr/>
          </p:nvSpPr>
          <p:spPr>
            <a:xfrm>
              <a:off x="7707750" y="2145388"/>
              <a:ext cx="16200" cy="14300"/>
            </a:xfrm>
            <a:custGeom>
              <a:avLst/>
              <a:gdLst/>
              <a:ahLst/>
              <a:cxnLst/>
              <a:rect l="l" t="t" r="r" b="b"/>
              <a:pathLst>
                <a:path w="648" h="572" extrusionOk="0">
                  <a:moveTo>
                    <a:pt x="476" y="0"/>
                  </a:moveTo>
                  <a:cubicBezTo>
                    <a:pt x="305" y="19"/>
                    <a:pt x="152" y="114"/>
                    <a:pt x="76" y="267"/>
                  </a:cubicBezTo>
                  <a:cubicBezTo>
                    <a:pt x="0" y="419"/>
                    <a:pt x="38" y="552"/>
                    <a:pt x="171" y="571"/>
                  </a:cubicBezTo>
                  <a:cubicBezTo>
                    <a:pt x="343" y="552"/>
                    <a:pt x="476" y="457"/>
                    <a:pt x="552" y="305"/>
                  </a:cubicBezTo>
                  <a:cubicBezTo>
                    <a:pt x="647" y="153"/>
                    <a:pt x="609" y="19"/>
                    <a:pt x="476"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41"/>
            <p:cNvSpPr/>
            <p:nvPr/>
          </p:nvSpPr>
          <p:spPr>
            <a:xfrm>
              <a:off x="7702500" y="2178588"/>
              <a:ext cx="85700" cy="77600"/>
            </a:xfrm>
            <a:custGeom>
              <a:avLst/>
              <a:gdLst/>
              <a:ahLst/>
              <a:cxnLst/>
              <a:rect l="l" t="t" r="r" b="b"/>
              <a:pathLst>
                <a:path w="3428" h="3104" extrusionOk="0">
                  <a:moveTo>
                    <a:pt x="2589" y="0"/>
                  </a:moveTo>
                  <a:cubicBezTo>
                    <a:pt x="2333" y="0"/>
                    <a:pt x="1964" y="116"/>
                    <a:pt x="1650" y="116"/>
                  </a:cubicBezTo>
                  <a:cubicBezTo>
                    <a:pt x="1586" y="116"/>
                    <a:pt x="1524" y="112"/>
                    <a:pt x="1467" y="100"/>
                  </a:cubicBezTo>
                  <a:cubicBezTo>
                    <a:pt x="1467" y="100"/>
                    <a:pt x="1181" y="157"/>
                    <a:pt x="1352" y="424"/>
                  </a:cubicBezTo>
                  <a:cubicBezTo>
                    <a:pt x="1524" y="690"/>
                    <a:pt x="2152" y="652"/>
                    <a:pt x="2266" y="709"/>
                  </a:cubicBezTo>
                  <a:cubicBezTo>
                    <a:pt x="2361" y="766"/>
                    <a:pt x="2057" y="1071"/>
                    <a:pt x="2057" y="1071"/>
                  </a:cubicBezTo>
                  <a:cubicBezTo>
                    <a:pt x="2057" y="1071"/>
                    <a:pt x="1073" y="579"/>
                    <a:pt x="606" y="579"/>
                  </a:cubicBezTo>
                  <a:cubicBezTo>
                    <a:pt x="537" y="579"/>
                    <a:pt x="480" y="590"/>
                    <a:pt x="438" y="614"/>
                  </a:cubicBezTo>
                  <a:cubicBezTo>
                    <a:pt x="115" y="804"/>
                    <a:pt x="1333" y="1623"/>
                    <a:pt x="1333" y="1623"/>
                  </a:cubicBezTo>
                  <a:cubicBezTo>
                    <a:pt x="1333" y="1623"/>
                    <a:pt x="760" y="1371"/>
                    <a:pt x="416" y="1371"/>
                  </a:cubicBezTo>
                  <a:cubicBezTo>
                    <a:pt x="359" y="1371"/>
                    <a:pt x="308" y="1378"/>
                    <a:pt x="267" y="1395"/>
                  </a:cubicBezTo>
                  <a:cubicBezTo>
                    <a:pt x="1" y="1509"/>
                    <a:pt x="857" y="2194"/>
                    <a:pt x="857" y="2194"/>
                  </a:cubicBezTo>
                  <a:cubicBezTo>
                    <a:pt x="857" y="2194"/>
                    <a:pt x="669" y="2120"/>
                    <a:pt x="488" y="2120"/>
                  </a:cubicBezTo>
                  <a:cubicBezTo>
                    <a:pt x="365" y="2120"/>
                    <a:pt x="245" y="2155"/>
                    <a:pt x="191" y="2270"/>
                  </a:cubicBezTo>
                  <a:cubicBezTo>
                    <a:pt x="39" y="2556"/>
                    <a:pt x="191" y="2746"/>
                    <a:pt x="458" y="2937"/>
                  </a:cubicBezTo>
                  <a:cubicBezTo>
                    <a:pt x="618" y="3044"/>
                    <a:pt x="806" y="3104"/>
                    <a:pt x="996" y="3104"/>
                  </a:cubicBezTo>
                  <a:cubicBezTo>
                    <a:pt x="1077" y="3104"/>
                    <a:pt x="1159" y="3093"/>
                    <a:pt x="1238" y="3070"/>
                  </a:cubicBezTo>
                  <a:cubicBezTo>
                    <a:pt x="1390" y="2994"/>
                    <a:pt x="1409" y="2651"/>
                    <a:pt x="1409" y="2651"/>
                  </a:cubicBezTo>
                  <a:cubicBezTo>
                    <a:pt x="1409" y="2651"/>
                    <a:pt x="2019" y="2613"/>
                    <a:pt x="2133" y="2442"/>
                  </a:cubicBezTo>
                  <a:cubicBezTo>
                    <a:pt x="2190" y="2327"/>
                    <a:pt x="2190" y="2194"/>
                    <a:pt x="2152" y="2061"/>
                  </a:cubicBezTo>
                  <a:lnTo>
                    <a:pt x="2152" y="2061"/>
                  </a:lnTo>
                  <a:cubicBezTo>
                    <a:pt x="2184" y="2069"/>
                    <a:pt x="2216" y="2073"/>
                    <a:pt x="2249" y="2073"/>
                  </a:cubicBezTo>
                  <a:cubicBezTo>
                    <a:pt x="2373" y="2073"/>
                    <a:pt x="2499" y="2018"/>
                    <a:pt x="2590" y="1928"/>
                  </a:cubicBezTo>
                  <a:cubicBezTo>
                    <a:pt x="2685" y="1833"/>
                    <a:pt x="2742" y="1699"/>
                    <a:pt x="2704" y="1547"/>
                  </a:cubicBezTo>
                  <a:cubicBezTo>
                    <a:pt x="2913" y="1376"/>
                    <a:pt x="3085" y="1185"/>
                    <a:pt x="3256" y="976"/>
                  </a:cubicBezTo>
                  <a:cubicBezTo>
                    <a:pt x="3427" y="766"/>
                    <a:pt x="3066" y="367"/>
                    <a:pt x="2856" y="100"/>
                  </a:cubicBezTo>
                  <a:cubicBezTo>
                    <a:pt x="2803" y="26"/>
                    <a:pt x="2708" y="0"/>
                    <a:pt x="2589"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41"/>
            <p:cNvSpPr/>
            <p:nvPr/>
          </p:nvSpPr>
          <p:spPr>
            <a:xfrm>
              <a:off x="7439775" y="3473738"/>
              <a:ext cx="106650" cy="169950"/>
            </a:xfrm>
            <a:custGeom>
              <a:avLst/>
              <a:gdLst/>
              <a:ahLst/>
              <a:cxnLst/>
              <a:rect l="l" t="t" r="r" b="b"/>
              <a:pathLst>
                <a:path w="4266" h="6798" extrusionOk="0">
                  <a:moveTo>
                    <a:pt x="1" y="1"/>
                  </a:moveTo>
                  <a:lnTo>
                    <a:pt x="229" y="3923"/>
                  </a:lnTo>
                  <a:lnTo>
                    <a:pt x="382" y="6569"/>
                  </a:lnTo>
                  <a:lnTo>
                    <a:pt x="3180" y="6797"/>
                  </a:lnTo>
                  <a:lnTo>
                    <a:pt x="3656" y="3999"/>
                  </a:lnTo>
                  <a:lnTo>
                    <a:pt x="4265" y="344"/>
                  </a:lnTo>
                  <a:lnTo>
                    <a:pt x="1" y="1"/>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41"/>
            <p:cNvSpPr/>
            <p:nvPr/>
          </p:nvSpPr>
          <p:spPr>
            <a:xfrm>
              <a:off x="7445075" y="3613688"/>
              <a:ext cx="250800" cy="107100"/>
            </a:xfrm>
            <a:custGeom>
              <a:avLst/>
              <a:gdLst/>
              <a:ahLst/>
              <a:cxnLst/>
              <a:rect l="l" t="t" r="r" b="b"/>
              <a:pathLst>
                <a:path w="10032" h="4284" extrusionOk="0">
                  <a:moveTo>
                    <a:pt x="164" y="1"/>
                  </a:moveTo>
                  <a:cubicBezTo>
                    <a:pt x="65" y="1"/>
                    <a:pt x="1" y="61"/>
                    <a:pt x="17" y="229"/>
                  </a:cubicBezTo>
                  <a:cubicBezTo>
                    <a:pt x="74" y="819"/>
                    <a:pt x="455" y="4284"/>
                    <a:pt x="455" y="4284"/>
                  </a:cubicBezTo>
                  <a:lnTo>
                    <a:pt x="10031" y="4284"/>
                  </a:lnTo>
                  <a:cubicBezTo>
                    <a:pt x="9726" y="2742"/>
                    <a:pt x="9041" y="2304"/>
                    <a:pt x="8242" y="2247"/>
                  </a:cubicBezTo>
                  <a:cubicBezTo>
                    <a:pt x="7461" y="2208"/>
                    <a:pt x="4529" y="1276"/>
                    <a:pt x="4529" y="1276"/>
                  </a:cubicBezTo>
                  <a:cubicBezTo>
                    <a:pt x="4529" y="1276"/>
                    <a:pt x="3825" y="381"/>
                    <a:pt x="3292" y="210"/>
                  </a:cubicBezTo>
                  <a:cubicBezTo>
                    <a:pt x="3211" y="181"/>
                    <a:pt x="3132" y="168"/>
                    <a:pt x="3057" y="168"/>
                  </a:cubicBezTo>
                  <a:cubicBezTo>
                    <a:pt x="2636" y="168"/>
                    <a:pt x="2321" y="552"/>
                    <a:pt x="2321" y="552"/>
                  </a:cubicBezTo>
                  <a:lnTo>
                    <a:pt x="893" y="381"/>
                  </a:lnTo>
                  <a:cubicBezTo>
                    <a:pt x="893" y="381"/>
                    <a:pt x="415" y="1"/>
                    <a:pt x="164" y="1"/>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41"/>
            <p:cNvSpPr/>
            <p:nvPr/>
          </p:nvSpPr>
          <p:spPr>
            <a:xfrm>
              <a:off x="7448600" y="3648713"/>
              <a:ext cx="34525" cy="57000"/>
            </a:xfrm>
            <a:custGeom>
              <a:avLst/>
              <a:gdLst/>
              <a:ahLst/>
              <a:cxnLst/>
              <a:rect l="l" t="t" r="r" b="b"/>
              <a:pathLst>
                <a:path w="1381" h="2280" extrusionOk="0">
                  <a:moveTo>
                    <a:pt x="112" y="0"/>
                  </a:moveTo>
                  <a:cubicBezTo>
                    <a:pt x="48" y="0"/>
                    <a:pt x="1" y="92"/>
                    <a:pt x="67" y="141"/>
                  </a:cubicBezTo>
                  <a:cubicBezTo>
                    <a:pt x="790" y="541"/>
                    <a:pt x="1209" y="1360"/>
                    <a:pt x="847" y="2159"/>
                  </a:cubicBezTo>
                  <a:cubicBezTo>
                    <a:pt x="821" y="2223"/>
                    <a:pt x="874" y="2279"/>
                    <a:pt x="922" y="2279"/>
                  </a:cubicBezTo>
                  <a:cubicBezTo>
                    <a:pt x="946" y="2279"/>
                    <a:pt x="968" y="2266"/>
                    <a:pt x="980" y="2235"/>
                  </a:cubicBezTo>
                  <a:cubicBezTo>
                    <a:pt x="1380" y="1360"/>
                    <a:pt x="942" y="465"/>
                    <a:pt x="143" y="8"/>
                  </a:cubicBezTo>
                  <a:cubicBezTo>
                    <a:pt x="132" y="3"/>
                    <a:pt x="122" y="0"/>
                    <a:pt x="112" y="0"/>
                  </a:cubicBez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41"/>
            <p:cNvSpPr/>
            <p:nvPr/>
          </p:nvSpPr>
          <p:spPr>
            <a:xfrm>
              <a:off x="7454525" y="3703163"/>
              <a:ext cx="236100" cy="6200"/>
            </a:xfrm>
            <a:custGeom>
              <a:avLst/>
              <a:gdLst/>
              <a:ahLst/>
              <a:cxnLst/>
              <a:rect l="l" t="t" r="r" b="b"/>
              <a:pathLst>
                <a:path w="9444" h="248" extrusionOk="0">
                  <a:moveTo>
                    <a:pt x="96" y="0"/>
                  </a:moveTo>
                  <a:cubicBezTo>
                    <a:pt x="1" y="0"/>
                    <a:pt x="1" y="153"/>
                    <a:pt x="96" y="153"/>
                  </a:cubicBezTo>
                  <a:lnTo>
                    <a:pt x="7635" y="229"/>
                  </a:lnTo>
                  <a:lnTo>
                    <a:pt x="9368" y="248"/>
                  </a:lnTo>
                  <a:cubicBezTo>
                    <a:pt x="9444" y="229"/>
                    <a:pt x="9444" y="114"/>
                    <a:pt x="9368" y="95"/>
                  </a:cubicBezTo>
                  <a:lnTo>
                    <a:pt x="1829" y="19"/>
                  </a:lnTo>
                  <a:lnTo>
                    <a:pt x="96"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41"/>
            <p:cNvSpPr/>
            <p:nvPr/>
          </p:nvSpPr>
          <p:spPr>
            <a:xfrm>
              <a:off x="7545850" y="3645663"/>
              <a:ext cx="41650" cy="15950"/>
            </a:xfrm>
            <a:custGeom>
              <a:avLst/>
              <a:gdLst/>
              <a:ahLst/>
              <a:cxnLst/>
              <a:rect l="l" t="t" r="r" b="b"/>
              <a:pathLst>
                <a:path w="1666" h="638" extrusionOk="0">
                  <a:moveTo>
                    <a:pt x="962" y="0"/>
                  </a:moveTo>
                  <a:cubicBezTo>
                    <a:pt x="613" y="0"/>
                    <a:pt x="276" y="189"/>
                    <a:pt x="41" y="530"/>
                  </a:cubicBezTo>
                  <a:cubicBezTo>
                    <a:pt x="1" y="584"/>
                    <a:pt x="56" y="637"/>
                    <a:pt x="105" y="637"/>
                  </a:cubicBezTo>
                  <a:cubicBezTo>
                    <a:pt x="125" y="637"/>
                    <a:pt x="144" y="628"/>
                    <a:pt x="155" y="606"/>
                  </a:cubicBezTo>
                  <a:lnTo>
                    <a:pt x="155" y="587"/>
                  </a:lnTo>
                  <a:cubicBezTo>
                    <a:pt x="339" y="301"/>
                    <a:pt x="638" y="145"/>
                    <a:pt x="944" y="145"/>
                  </a:cubicBezTo>
                  <a:cubicBezTo>
                    <a:pt x="1146" y="145"/>
                    <a:pt x="1351" y="214"/>
                    <a:pt x="1526" y="358"/>
                  </a:cubicBezTo>
                  <a:cubicBezTo>
                    <a:pt x="1539" y="368"/>
                    <a:pt x="1552" y="372"/>
                    <a:pt x="1564" y="372"/>
                  </a:cubicBezTo>
                  <a:cubicBezTo>
                    <a:pt x="1624" y="372"/>
                    <a:pt x="1666" y="272"/>
                    <a:pt x="1602" y="225"/>
                  </a:cubicBezTo>
                  <a:cubicBezTo>
                    <a:pt x="1399" y="72"/>
                    <a:pt x="1178" y="0"/>
                    <a:pt x="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41"/>
            <p:cNvSpPr/>
            <p:nvPr/>
          </p:nvSpPr>
          <p:spPr>
            <a:xfrm>
              <a:off x="7566325" y="3651963"/>
              <a:ext cx="42125" cy="15825"/>
            </a:xfrm>
            <a:custGeom>
              <a:avLst/>
              <a:gdLst/>
              <a:ahLst/>
              <a:cxnLst/>
              <a:rect l="l" t="t" r="r" b="b"/>
              <a:pathLst>
                <a:path w="1685" h="633" extrusionOk="0">
                  <a:moveTo>
                    <a:pt x="977" y="1"/>
                  </a:moveTo>
                  <a:cubicBezTo>
                    <a:pt x="620" y="1"/>
                    <a:pt x="279" y="193"/>
                    <a:pt x="41" y="525"/>
                  </a:cubicBezTo>
                  <a:cubicBezTo>
                    <a:pt x="1" y="579"/>
                    <a:pt x="55" y="633"/>
                    <a:pt x="111" y="633"/>
                  </a:cubicBezTo>
                  <a:cubicBezTo>
                    <a:pt x="134" y="633"/>
                    <a:pt x="157" y="624"/>
                    <a:pt x="174" y="601"/>
                  </a:cubicBezTo>
                  <a:lnTo>
                    <a:pt x="174" y="582"/>
                  </a:lnTo>
                  <a:cubicBezTo>
                    <a:pt x="345" y="298"/>
                    <a:pt x="645" y="149"/>
                    <a:pt x="953" y="149"/>
                  </a:cubicBezTo>
                  <a:cubicBezTo>
                    <a:pt x="1159" y="149"/>
                    <a:pt x="1369" y="216"/>
                    <a:pt x="1545" y="354"/>
                  </a:cubicBezTo>
                  <a:cubicBezTo>
                    <a:pt x="1558" y="364"/>
                    <a:pt x="1571" y="368"/>
                    <a:pt x="1583" y="368"/>
                  </a:cubicBezTo>
                  <a:cubicBezTo>
                    <a:pt x="1643" y="368"/>
                    <a:pt x="1684" y="268"/>
                    <a:pt x="1621" y="221"/>
                  </a:cubicBezTo>
                  <a:cubicBezTo>
                    <a:pt x="1413" y="70"/>
                    <a:pt x="1193"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41"/>
            <p:cNvSpPr/>
            <p:nvPr/>
          </p:nvSpPr>
          <p:spPr>
            <a:xfrm>
              <a:off x="7587750" y="3658163"/>
              <a:ext cx="41625" cy="15825"/>
            </a:xfrm>
            <a:custGeom>
              <a:avLst/>
              <a:gdLst/>
              <a:ahLst/>
              <a:cxnLst/>
              <a:rect l="l" t="t" r="r" b="b"/>
              <a:pathLst>
                <a:path w="1665" h="633" extrusionOk="0">
                  <a:moveTo>
                    <a:pt x="972" y="0"/>
                  </a:moveTo>
                  <a:cubicBezTo>
                    <a:pt x="620" y="0"/>
                    <a:pt x="278" y="192"/>
                    <a:pt x="41" y="525"/>
                  </a:cubicBezTo>
                  <a:cubicBezTo>
                    <a:pt x="0" y="579"/>
                    <a:pt x="55" y="632"/>
                    <a:pt x="111" y="632"/>
                  </a:cubicBezTo>
                  <a:cubicBezTo>
                    <a:pt x="134" y="632"/>
                    <a:pt x="157" y="623"/>
                    <a:pt x="174" y="601"/>
                  </a:cubicBezTo>
                  <a:lnTo>
                    <a:pt x="174" y="582"/>
                  </a:lnTo>
                  <a:cubicBezTo>
                    <a:pt x="347" y="305"/>
                    <a:pt x="645" y="154"/>
                    <a:pt x="951" y="154"/>
                  </a:cubicBezTo>
                  <a:cubicBezTo>
                    <a:pt x="1150" y="154"/>
                    <a:pt x="1353" y="218"/>
                    <a:pt x="1526" y="353"/>
                  </a:cubicBezTo>
                  <a:cubicBezTo>
                    <a:pt x="1539" y="363"/>
                    <a:pt x="1551" y="367"/>
                    <a:pt x="1564" y="367"/>
                  </a:cubicBezTo>
                  <a:cubicBezTo>
                    <a:pt x="1623" y="367"/>
                    <a:pt x="1665" y="267"/>
                    <a:pt x="1602" y="220"/>
                  </a:cubicBezTo>
                  <a:cubicBezTo>
                    <a:pt x="1401" y="70"/>
                    <a:pt x="1185" y="0"/>
                    <a:pt x="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41"/>
            <p:cNvSpPr/>
            <p:nvPr/>
          </p:nvSpPr>
          <p:spPr>
            <a:xfrm>
              <a:off x="7354100" y="2439038"/>
              <a:ext cx="285600" cy="1101375"/>
            </a:xfrm>
            <a:custGeom>
              <a:avLst/>
              <a:gdLst/>
              <a:ahLst/>
              <a:cxnLst/>
              <a:rect l="l" t="t" r="r" b="b"/>
              <a:pathLst>
                <a:path w="11424" h="44055" extrusionOk="0">
                  <a:moveTo>
                    <a:pt x="8777" y="1"/>
                  </a:moveTo>
                  <a:lnTo>
                    <a:pt x="1" y="2533"/>
                  </a:lnTo>
                  <a:lnTo>
                    <a:pt x="2571" y="21761"/>
                  </a:lnTo>
                  <a:lnTo>
                    <a:pt x="1372" y="44054"/>
                  </a:lnTo>
                  <a:lnTo>
                    <a:pt x="9253" y="44054"/>
                  </a:lnTo>
                  <a:lnTo>
                    <a:pt x="11424" y="20923"/>
                  </a:lnTo>
                  <a:lnTo>
                    <a:pt x="8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41"/>
            <p:cNvSpPr/>
            <p:nvPr/>
          </p:nvSpPr>
          <p:spPr>
            <a:xfrm>
              <a:off x="7423125" y="2933413"/>
              <a:ext cx="37625" cy="584150"/>
            </a:xfrm>
            <a:custGeom>
              <a:avLst/>
              <a:gdLst/>
              <a:ahLst/>
              <a:cxnLst/>
              <a:rect l="l" t="t" r="r" b="b"/>
              <a:pathLst>
                <a:path w="1505" h="23366" extrusionOk="0">
                  <a:moveTo>
                    <a:pt x="726" y="1"/>
                  </a:moveTo>
                  <a:cubicBezTo>
                    <a:pt x="664" y="1"/>
                    <a:pt x="597" y="61"/>
                    <a:pt x="610" y="139"/>
                  </a:cubicBezTo>
                  <a:lnTo>
                    <a:pt x="1333" y="1757"/>
                  </a:lnTo>
                  <a:lnTo>
                    <a:pt x="0" y="23251"/>
                  </a:lnTo>
                  <a:cubicBezTo>
                    <a:pt x="0" y="23308"/>
                    <a:pt x="39" y="23365"/>
                    <a:pt x="96" y="23365"/>
                  </a:cubicBezTo>
                  <a:cubicBezTo>
                    <a:pt x="153" y="23365"/>
                    <a:pt x="191" y="23327"/>
                    <a:pt x="210" y="23270"/>
                  </a:cubicBezTo>
                  <a:lnTo>
                    <a:pt x="1504" y="1738"/>
                  </a:lnTo>
                  <a:cubicBezTo>
                    <a:pt x="1504" y="1719"/>
                    <a:pt x="1504" y="1719"/>
                    <a:pt x="1504" y="1700"/>
                  </a:cubicBezTo>
                  <a:lnTo>
                    <a:pt x="800" y="44"/>
                  </a:lnTo>
                  <a:cubicBezTo>
                    <a:pt x="782" y="14"/>
                    <a:pt x="754" y="1"/>
                    <a:pt x="726"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41"/>
            <p:cNvSpPr/>
            <p:nvPr/>
          </p:nvSpPr>
          <p:spPr>
            <a:xfrm>
              <a:off x="7504725" y="2515488"/>
              <a:ext cx="90250" cy="92550"/>
            </a:xfrm>
            <a:custGeom>
              <a:avLst/>
              <a:gdLst/>
              <a:ahLst/>
              <a:cxnLst/>
              <a:rect l="l" t="t" r="r" b="b"/>
              <a:pathLst>
                <a:path w="3610" h="3702" extrusionOk="0">
                  <a:moveTo>
                    <a:pt x="112" y="1"/>
                  </a:moveTo>
                  <a:cubicBezTo>
                    <a:pt x="57" y="1"/>
                    <a:pt x="0" y="46"/>
                    <a:pt x="11" y="122"/>
                  </a:cubicBezTo>
                  <a:cubicBezTo>
                    <a:pt x="144" y="617"/>
                    <a:pt x="373" y="1093"/>
                    <a:pt x="658" y="1531"/>
                  </a:cubicBezTo>
                  <a:cubicBezTo>
                    <a:pt x="1325" y="2540"/>
                    <a:pt x="2295" y="3301"/>
                    <a:pt x="3457" y="3701"/>
                  </a:cubicBezTo>
                  <a:lnTo>
                    <a:pt x="3476" y="3701"/>
                  </a:lnTo>
                  <a:cubicBezTo>
                    <a:pt x="3590" y="3701"/>
                    <a:pt x="3609" y="3549"/>
                    <a:pt x="3514" y="3511"/>
                  </a:cubicBezTo>
                  <a:cubicBezTo>
                    <a:pt x="1915" y="2978"/>
                    <a:pt x="677" y="1683"/>
                    <a:pt x="201" y="84"/>
                  </a:cubicBezTo>
                  <a:cubicBezTo>
                    <a:pt x="193" y="27"/>
                    <a:pt x="153" y="1"/>
                    <a:pt x="112"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41"/>
            <p:cNvSpPr/>
            <p:nvPr/>
          </p:nvSpPr>
          <p:spPr>
            <a:xfrm>
              <a:off x="7542375" y="2959138"/>
              <a:ext cx="97350" cy="15075"/>
            </a:xfrm>
            <a:custGeom>
              <a:avLst/>
              <a:gdLst/>
              <a:ahLst/>
              <a:cxnLst/>
              <a:rect l="l" t="t" r="r" b="b"/>
              <a:pathLst>
                <a:path w="3894" h="603" extrusionOk="0">
                  <a:moveTo>
                    <a:pt x="132" y="0"/>
                  </a:moveTo>
                  <a:cubicBezTo>
                    <a:pt x="38" y="0"/>
                    <a:pt x="0" y="162"/>
                    <a:pt x="104" y="214"/>
                  </a:cubicBezTo>
                  <a:cubicBezTo>
                    <a:pt x="700" y="474"/>
                    <a:pt x="1330" y="602"/>
                    <a:pt x="1959" y="602"/>
                  </a:cubicBezTo>
                  <a:cubicBezTo>
                    <a:pt x="2577" y="602"/>
                    <a:pt x="3194" y="479"/>
                    <a:pt x="3778" y="233"/>
                  </a:cubicBezTo>
                  <a:cubicBezTo>
                    <a:pt x="3893" y="184"/>
                    <a:pt x="3825" y="51"/>
                    <a:pt x="3718" y="51"/>
                  </a:cubicBezTo>
                  <a:cubicBezTo>
                    <a:pt x="3701" y="51"/>
                    <a:pt x="3683" y="54"/>
                    <a:pt x="3664" y="62"/>
                  </a:cubicBezTo>
                  <a:cubicBezTo>
                    <a:pt x="3125" y="281"/>
                    <a:pt x="2555" y="391"/>
                    <a:pt x="1984" y="391"/>
                  </a:cubicBezTo>
                  <a:cubicBezTo>
                    <a:pt x="1365" y="391"/>
                    <a:pt x="745" y="262"/>
                    <a:pt x="161" y="5"/>
                  </a:cubicBezTo>
                  <a:cubicBezTo>
                    <a:pt x="151" y="2"/>
                    <a:pt x="141" y="0"/>
                    <a:pt x="132"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41"/>
            <p:cNvSpPr/>
            <p:nvPr/>
          </p:nvSpPr>
          <p:spPr>
            <a:xfrm>
              <a:off x="7379825" y="3494688"/>
              <a:ext cx="220850" cy="55225"/>
            </a:xfrm>
            <a:custGeom>
              <a:avLst/>
              <a:gdLst/>
              <a:ahLst/>
              <a:cxnLst/>
              <a:rect l="l" t="t" r="r" b="b"/>
              <a:pathLst>
                <a:path w="8834" h="2209" extrusionOk="0">
                  <a:moveTo>
                    <a:pt x="8834" y="1"/>
                  </a:moveTo>
                  <a:lnTo>
                    <a:pt x="19" y="229"/>
                  </a:lnTo>
                  <a:lnTo>
                    <a:pt x="0" y="2209"/>
                  </a:lnTo>
                  <a:lnTo>
                    <a:pt x="8757" y="2000"/>
                  </a:lnTo>
                  <a:lnTo>
                    <a:pt x="8834" y="1"/>
                  </a:ln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41"/>
            <p:cNvSpPr/>
            <p:nvPr/>
          </p:nvSpPr>
          <p:spPr>
            <a:xfrm>
              <a:off x="7097575" y="3467088"/>
              <a:ext cx="119975" cy="176600"/>
            </a:xfrm>
            <a:custGeom>
              <a:avLst/>
              <a:gdLst/>
              <a:ahLst/>
              <a:cxnLst/>
              <a:rect l="l" t="t" r="r" b="b"/>
              <a:pathLst>
                <a:path w="4799" h="7064" extrusionOk="0">
                  <a:moveTo>
                    <a:pt x="591" y="0"/>
                  </a:moveTo>
                  <a:lnTo>
                    <a:pt x="229" y="4189"/>
                  </a:lnTo>
                  <a:lnTo>
                    <a:pt x="1" y="6835"/>
                  </a:lnTo>
                  <a:lnTo>
                    <a:pt x="2799" y="7063"/>
                  </a:lnTo>
                  <a:lnTo>
                    <a:pt x="3675" y="4265"/>
                  </a:lnTo>
                  <a:lnTo>
                    <a:pt x="4798" y="667"/>
                  </a:lnTo>
                  <a:lnTo>
                    <a:pt x="591"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41"/>
            <p:cNvSpPr/>
            <p:nvPr/>
          </p:nvSpPr>
          <p:spPr>
            <a:xfrm>
              <a:off x="7079500" y="3609338"/>
              <a:ext cx="162325" cy="111450"/>
            </a:xfrm>
            <a:custGeom>
              <a:avLst/>
              <a:gdLst/>
              <a:ahLst/>
              <a:cxnLst/>
              <a:rect l="l" t="t" r="r" b="b"/>
              <a:pathLst>
                <a:path w="6493" h="4458" extrusionOk="0">
                  <a:moveTo>
                    <a:pt x="2826" y="0"/>
                  </a:moveTo>
                  <a:cubicBezTo>
                    <a:pt x="2791" y="0"/>
                    <a:pt x="2757" y="1"/>
                    <a:pt x="2723" y="3"/>
                  </a:cubicBezTo>
                  <a:cubicBezTo>
                    <a:pt x="1733" y="60"/>
                    <a:pt x="1200" y="974"/>
                    <a:pt x="1200" y="974"/>
                  </a:cubicBezTo>
                  <a:cubicBezTo>
                    <a:pt x="1200" y="974"/>
                    <a:pt x="955" y="250"/>
                    <a:pt x="712" y="250"/>
                  </a:cubicBezTo>
                  <a:cubicBezTo>
                    <a:pt x="637" y="250"/>
                    <a:pt x="562" y="319"/>
                    <a:pt x="495" y="498"/>
                  </a:cubicBezTo>
                  <a:cubicBezTo>
                    <a:pt x="210" y="1259"/>
                    <a:pt x="0" y="4458"/>
                    <a:pt x="0" y="4458"/>
                  </a:cubicBezTo>
                  <a:lnTo>
                    <a:pt x="6130" y="4458"/>
                  </a:lnTo>
                  <a:cubicBezTo>
                    <a:pt x="6492" y="3334"/>
                    <a:pt x="5921" y="2573"/>
                    <a:pt x="5236" y="2459"/>
                  </a:cubicBezTo>
                  <a:cubicBezTo>
                    <a:pt x="4912" y="2421"/>
                    <a:pt x="4550" y="2097"/>
                    <a:pt x="4303" y="1830"/>
                  </a:cubicBezTo>
                  <a:cubicBezTo>
                    <a:pt x="4284" y="1792"/>
                    <a:pt x="4208" y="269"/>
                    <a:pt x="3979" y="193"/>
                  </a:cubicBezTo>
                  <a:cubicBezTo>
                    <a:pt x="3965" y="189"/>
                    <a:pt x="3951" y="187"/>
                    <a:pt x="3938" y="187"/>
                  </a:cubicBezTo>
                  <a:cubicBezTo>
                    <a:pt x="3826" y="187"/>
                    <a:pt x="3743" y="323"/>
                    <a:pt x="3674" y="460"/>
                  </a:cubicBezTo>
                  <a:cubicBezTo>
                    <a:pt x="3519" y="96"/>
                    <a:pt x="3174" y="0"/>
                    <a:pt x="2826" y="0"/>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41"/>
            <p:cNvSpPr/>
            <p:nvPr/>
          </p:nvSpPr>
          <p:spPr>
            <a:xfrm>
              <a:off x="7130750" y="3631563"/>
              <a:ext cx="46475" cy="16075"/>
            </a:xfrm>
            <a:custGeom>
              <a:avLst/>
              <a:gdLst/>
              <a:ahLst/>
              <a:cxnLst/>
              <a:rect l="l" t="t" r="r" b="b"/>
              <a:pathLst>
                <a:path w="1859" h="643" extrusionOk="0">
                  <a:moveTo>
                    <a:pt x="1078" y="0"/>
                  </a:moveTo>
                  <a:cubicBezTo>
                    <a:pt x="687" y="0"/>
                    <a:pt x="301" y="177"/>
                    <a:pt x="44" y="504"/>
                  </a:cubicBezTo>
                  <a:cubicBezTo>
                    <a:pt x="1" y="562"/>
                    <a:pt x="46" y="643"/>
                    <a:pt x="96" y="643"/>
                  </a:cubicBezTo>
                  <a:cubicBezTo>
                    <a:pt x="111" y="643"/>
                    <a:pt x="126" y="635"/>
                    <a:pt x="140" y="618"/>
                  </a:cubicBezTo>
                  <a:cubicBezTo>
                    <a:pt x="373" y="315"/>
                    <a:pt x="720" y="154"/>
                    <a:pt x="1073" y="154"/>
                  </a:cubicBezTo>
                  <a:cubicBezTo>
                    <a:pt x="1296" y="154"/>
                    <a:pt x="1520" y="218"/>
                    <a:pt x="1720" y="351"/>
                  </a:cubicBezTo>
                  <a:cubicBezTo>
                    <a:pt x="1733" y="361"/>
                    <a:pt x="1746" y="365"/>
                    <a:pt x="1758" y="365"/>
                  </a:cubicBezTo>
                  <a:cubicBezTo>
                    <a:pt x="1817" y="365"/>
                    <a:pt x="1859" y="265"/>
                    <a:pt x="1796" y="218"/>
                  </a:cubicBezTo>
                  <a:cubicBezTo>
                    <a:pt x="1575" y="71"/>
                    <a:pt x="1325"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41"/>
            <p:cNvSpPr/>
            <p:nvPr/>
          </p:nvSpPr>
          <p:spPr>
            <a:xfrm>
              <a:off x="7133650" y="3643588"/>
              <a:ext cx="46500" cy="16025"/>
            </a:xfrm>
            <a:custGeom>
              <a:avLst/>
              <a:gdLst/>
              <a:ahLst/>
              <a:cxnLst/>
              <a:rect l="l" t="t" r="r" b="b"/>
              <a:pathLst>
                <a:path w="1860" h="641" extrusionOk="0">
                  <a:moveTo>
                    <a:pt x="1068" y="1"/>
                  </a:moveTo>
                  <a:cubicBezTo>
                    <a:pt x="679" y="1"/>
                    <a:pt x="297" y="181"/>
                    <a:pt x="43" y="517"/>
                  </a:cubicBezTo>
                  <a:cubicBezTo>
                    <a:pt x="0" y="574"/>
                    <a:pt x="41" y="641"/>
                    <a:pt x="97" y="641"/>
                  </a:cubicBezTo>
                  <a:cubicBezTo>
                    <a:pt x="116" y="641"/>
                    <a:pt x="137" y="632"/>
                    <a:pt x="157" y="613"/>
                  </a:cubicBezTo>
                  <a:cubicBezTo>
                    <a:pt x="375" y="314"/>
                    <a:pt x="719" y="153"/>
                    <a:pt x="1066" y="153"/>
                  </a:cubicBezTo>
                  <a:cubicBezTo>
                    <a:pt x="1293" y="153"/>
                    <a:pt x="1522" y="222"/>
                    <a:pt x="1718" y="365"/>
                  </a:cubicBezTo>
                  <a:cubicBezTo>
                    <a:pt x="1728" y="370"/>
                    <a:pt x="1739" y="373"/>
                    <a:pt x="1749" y="373"/>
                  </a:cubicBezTo>
                  <a:cubicBezTo>
                    <a:pt x="1812" y="373"/>
                    <a:pt x="1860" y="281"/>
                    <a:pt x="1794" y="232"/>
                  </a:cubicBezTo>
                  <a:cubicBezTo>
                    <a:pt x="1570" y="75"/>
                    <a:pt x="1318" y="1"/>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41"/>
            <p:cNvSpPr/>
            <p:nvPr/>
          </p:nvSpPr>
          <p:spPr>
            <a:xfrm>
              <a:off x="7140350" y="3657688"/>
              <a:ext cx="41650" cy="15800"/>
            </a:xfrm>
            <a:custGeom>
              <a:avLst/>
              <a:gdLst/>
              <a:ahLst/>
              <a:cxnLst/>
              <a:rect l="l" t="t" r="r" b="b"/>
              <a:pathLst>
                <a:path w="1666" h="632" extrusionOk="0">
                  <a:moveTo>
                    <a:pt x="968" y="0"/>
                  </a:moveTo>
                  <a:cubicBezTo>
                    <a:pt x="611" y="0"/>
                    <a:pt x="267" y="192"/>
                    <a:pt x="41" y="525"/>
                  </a:cubicBezTo>
                  <a:lnTo>
                    <a:pt x="41" y="506"/>
                  </a:lnTo>
                  <a:lnTo>
                    <a:pt x="41" y="506"/>
                  </a:lnTo>
                  <a:cubicBezTo>
                    <a:pt x="0" y="574"/>
                    <a:pt x="57" y="632"/>
                    <a:pt x="106" y="632"/>
                  </a:cubicBezTo>
                  <a:cubicBezTo>
                    <a:pt x="126" y="632"/>
                    <a:pt x="144" y="623"/>
                    <a:pt x="155" y="601"/>
                  </a:cubicBezTo>
                  <a:cubicBezTo>
                    <a:pt x="341" y="311"/>
                    <a:pt x="646" y="155"/>
                    <a:pt x="956" y="155"/>
                  </a:cubicBezTo>
                  <a:cubicBezTo>
                    <a:pt x="1155" y="155"/>
                    <a:pt x="1355" y="219"/>
                    <a:pt x="1526" y="353"/>
                  </a:cubicBezTo>
                  <a:cubicBezTo>
                    <a:pt x="1539" y="363"/>
                    <a:pt x="1552" y="367"/>
                    <a:pt x="1564" y="367"/>
                  </a:cubicBezTo>
                  <a:cubicBezTo>
                    <a:pt x="1624" y="367"/>
                    <a:pt x="1665" y="267"/>
                    <a:pt x="1602" y="220"/>
                  </a:cubicBezTo>
                  <a:cubicBezTo>
                    <a:pt x="1402" y="70"/>
                    <a:pt x="1183" y="0"/>
                    <a:pt x="9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41"/>
            <p:cNvSpPr/>
            <p:nvPr/>
          </p:nvSpPr>
          <p:spPr>
            <a:xfrm>
              <a:off x="7083750" y="3645413"/>
              <a:ext cx="16700" cy="56700"/>
            </a:xfrm>
            <a:custGeom>
              <a:avLst/>
              <a:gdLst/>
              <a:ahLst/>
              <a:cxnLst/>
              <a:rect l="l" t="t" r="r" b="b"/>
              <a:pathLst>
                <a:path w="668" h="2268" extrusionOk="0">
                  <a:moveTo>
                    <a:pt x="108" y="1"/>
                  </a:moveTo>
                  <a:cubicBezTo>
                    <a:pt x="54" y="1"/>
                    <a:pt x="0" y="81"/>
                    <a:pt x="59" y="140"/>
                  </a:cubicBezTo>
                  <a:cubicBezTo>
                    <a:pt x="535" y="711"/>
                    <a:pt x="497" y="1492"/>
                    <a:pt x="401" y="2196"/>
                  </a:cubicBezTo>
                  <a:cubicBezTo>
                    <a:pt x="401" y="2244"/>
                    <a:pt x="439" y="2267"/>
                    <a:pt x="477" y="2267"/>
                  </a:cubicBezTo>
                  <a:cubicBezTo>
                    <a:pt x="516" y="2267"/>
                    <a:pt x="554" y="2244"/>
                    <a:pt x="554" y="2196"/>
                  </a:cubicBezTo>
                  <a:cubicBezTo>
                    <a:pt x="649" y="1454"/>
                    <a:pt x="668" y="654"/>
                    <a:pt x="154" y="26"/>
                  </a:cubicBezTo>
                  <a:cubicBezTo>
                    <a:pt x="141" y="8"/>
                    <a:pt x="124" y="1"/>
                    <a:pt x="108" y="1"/>
                  </a:cubicBez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41"/>
            <p:cNvSpPr/>
            <p:nvPr/>
          </p:nvSpPr>
          <p:spPr>
            <a:xfrm>
              <a:off x="7080925" y="3699813"/>
              <a:ext cx="150425" cy="5275"/>
            </a:xfrm>
            <a:custGeom>
              <a:avLst/>
              <a:gdLst/>
              <a:ahLst/>
              <a:cxnLst/>
              <a:rect l="l" t="t" r="r" b="b"/>
              <a:pathLst>
                <a:path w="6017" h="211" extrusionOk="0">
                  <a:moveTo>
                    <a:pt x="95" y="1"/>
                  </a:moveTo>
                  <a:cubicBezTo>
                    <a:pt x="0" y="20"/>
                    <a:pt x="0" y="134"/>
                    <a:pt x="95" y="153"/>
                  </a:cubicBezTo>
                  <a:lnTo>
                    <a:pt x="5921" y="210"/>
                  </a:lnTo>
                  <a:cubicBezTo>
                    <a:pt x="6016" y="210"/>
                    <a:pt x="6016" y="58"/>
                    <a:pt x="5921" y="58"/>
                  </a:cubicBezTo>
                  <a:lnTo>
                    <a:pt x="95" y="1"/>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41"/>
            <p:cNvSpPr/>
            <p:nvPr/>
          </p:nvSpPr>
          <p:spPr>
            <a:xfrm>
              <a:off x="7069025" y="2430463"/>
              <a:ext cx="359350" cy="1093275"/>
            </a:xfrm>
            <a:custGeom>
              <a:avLst/>
              <a:gdLst/>
              <a:ahLst/>
              <a:cxnLst/>
              <a:rect l="l" t="t" r="r" b="b"/>
              <a:pathLst>
                <a:path w="14374" h="43731" extrusionOk="0">
                  <a:moveTo>
                    <a:pt x="13727" y="1"/>
                  </a:moveTo>
                  <a:lnTo>
                    <a:pt x="2818" y="1848"/>
                  </a:lnTo>
                  <a:cubicBezTo>
                    <a:pt x="2818" y="1848"/>
                    <a:pt x="4512" y="18810"/>
                    <a:pt x="4912" y="21837"/>
                  </a:cubicBezTo>
                  <a:cubicBezTo>
                    <a:pt x="5045" y="22961"/>
                    <a:pt x="0" y="42379"/>
                    <a:pt x="0" y="42379"/>
                  </a:cubicBezTo>
                  <a:lnTo>
                    <a:pt x="7025" y="43731"/>
                  </a:lnTo>
                  <a:cubicBezTo>
                    <a:pt x="7025" y="43731"/>
                    <a:pt x="14126" y="24103"/>
                    <a:pt x="14241" y="21057"/>
                  </a:cubicBezTo>
                  <a:cubicBezTo>
                    <a:pt x="14374" y="18011"/>
                    <a:pt x="13727" y="1"/>
                    <a:pt x="1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41"/>
            <p:cNvSpPr/>
            <p:nvPr/>
          </p:nvSpPr>
          <p:spPr>
            <a:xfrm>
              <a:off x="7116625" y="2671288"/>
              <a:ext cx="127100" cy="830575"/>
            </a:xfrm>
            <a:custGeom>
              <a:avLst/>
              <a:gdLst/>
              <a:ahLst/>
              <a:cxnLst/>
              <a:rect l="l" t="t" r="r" b="b"/>
              <a:pathLst>
                <a:path w="5084" h="33223" extrusionOk="0">
                  <a:moveTo>
                    <a:pt x="3831" y="0"/>
                  </a:moveTo>
                  <a:cubicBezTo>
                    <a:pt x="3782" y="0"/>
                    <a:pt x="3732" y="34"/>
                    <a:pt x="3732" y="96"/>
                  </a:cubicBezTo>
                  <a:lnTo>
                    <a:pt x="4874" y="12737"/>
                  </a:lnTo>
                  <a:lnTo>
                    <a:pt x="19" y="33108"/>
                  </a:lnTo>
                  <a:cubicBezTo>
                    <a:pt x="0" y="33146"/>
                    <a:pt x="38" y="33203"/>
                    <a:pt x="95" y="33222"/>
                  </a:cubicBezTo>
                  <a:lnTo>
                    <a:pt x="114" y="33222"/>
                  </a:lnTo>
                  <a:cubicBezTo>
                    <a:pt x="171" y="33222"/>
                    <a:pt x="210" y="33184"/>
                    <a:pt x="229" y="33146"/>
                  </a:cubicBezTo>
                  <a:lnTo>
                    <a:pt x="5083" y="12756"/>
                  </a:lnTo>
                  <a:cubicBezTo>
                    <a:pt x="5083" y="12737"/>
                    <a:pt x="5083" y="12737"/>
                    <a:pt x="5083" y="12718"/>
                  </a:cubicBezTo>
                  <a:lnTo>
                    <a:pt x="3922" y="77"/>
                  </a:lnTo>
                  <a:cubicBezTo>
                    <a:pt x="3913" y="25"/>
                    <a:pt x="3872" y="0"/>
                    <a:pt x="3831"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41"/>
            <p:cNvSpPr/>
            <p:nvPr/>
          </p:nvSpPr>
          <p:spPr>
            <a:xfrm>
              <a:off x="7163725" y="2543763"/>
              <a:ext cx="162000" cy="150400"/>
            </a:xfrm>
            <a:custGeom>
              <a:avLst/>
              <a:gdLst/>
              <a:ahLst/>
              <a:cxnLst/>
              <a:rect l="l" t="t" r="r" b="b"/>
              <a:pathLst>
                <a:path w="6480" h="6016" extrusionOk="0">
                  <a:moveTo>
                    <a:pt x="6352" y="1"/>
                  </a:moveTo>
                  <a:cubicBezTo>
                    <a:pt x="6318" y="1"/>
                    <a:pt x="6284" y="17"/>
                    <a:pt x="6264" y="57"/>
                  </a:cubicBezTo>
                  <a:cubicBezTo>
                    <a:pt x="5541" y="1980"/>
                    <a:pt x="4208" y="3617"/>
                    <a:pt x="2495" y="4721"/>
                  </a:cubicBezTo>
                  <a:cubicBezTo>
                    <a:pt x="1752" y="5216"/>
                    <a:pt x="934" y="5578"/>
                    <a:pt x="77" y="5826"/>
                  </a:cubicBezTo>
                  <a:cubicBezTo>
                    <a:pt x="20" y="5826"/>
                    <a:pt x="1" y="5883"/>
                    <a:pt x="1" y="5940"/>
                  </a:cubicBezTo>
                  <a:cubicBezTo>
                    <a:pt x="20" y="5978"/>
                    <a:pt x="58" y="6016"/>
                    <a:pt x="115" y="6016"/>
                  </a:cubicBezTo>
                  <a:cubicBezTo>
                    <a:pt x="991" y="5768"/>
                    <a:pt x="1828" y="5388"/>
                    <a:pt x="2590" y="4893"/>
                  </a:cubicBezTo>
                  <a:cubicBezTo>
                    <a:pt x="4361" y="3769"/>
                    <a:pt x="5712" y="2094"/>
                    <a:pt x="6455" y="133"/>
                  </a:cubicBezTo>
                  <a:cubicBezTo>
                    <a:pt x="6479" y="59"/>
                    <a:pt x="6415" y="1"/>
                    <a:pt x="6352"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41"/>
            <p:cNvSpPr/>
            <p:nvPr/>
          </p:nvSpPr>
          <p:spPr>
            <a:xfrm>
              <a:off x="7328400" y="2940713"/>
              <a:ext cx="100325" cy="24425"/>
            </a:xfrm>
            <a:custGeom>
              <a:avLst/>
              <a:gdLst/>
              <a:ahLst/>
              <a:cxnLst/>
              <a:rect l="l" t="t" r="r" b="b"/>
              <a:pathLst>
                <a:path w="4013" h="977" extrusionOk="0">
                  <a:moveTo>
                    <a:pt x="149" y="1"/>
                  </a:moveTo>
                  <a:cubicBezTo>
                    <a:pt x="52" y="1"/>
                    <a:pt x="0" y="145"/>
                    <a:pt x="96" y="209"/>
                  </a:cubicBezTo>
                  <a:cubicBezTo>
                    <a:pt x="904" y="716"/>
                    <a:pt x="1840" y="976"/>
                    <a:pt x="2784" y="976"/>
                  </a:cubicBezTo>
                  <a:cubicBezTo>
                    <a:pt x="3152" y="976"/>
                    <a:pt x="3521" y="936"/>
                    <a:pt x="3885" y="856"/>
                  </a:cubicBezTo>
                  <a:cubicBezTo>
                    <a:pt x="4012" y="838"/>
                    <a:pt x="3965" y="646"/>
                    <a:pt x="3844" y="646"/>
                  </a:cubicBezTo>
                  <a:cubicBezTo>
                    <a:pt x="3839" y="646"/>
                    <a:pt x="3833" y="646"/>
                    <a:pt x="3828" y="647"/>
                  </a:cubicBezTo>
                  <a:cubicBezTo>
                    <a:pt x="3478" y="727"/>
                    <a:pt x="3123" y="767"/>
                    <a:pt x="2769" y="767"/>
                  </a:cubicBezTo>
                  <a:cubicBezTo>
                    <a:pt x="1868" y="767"/>
                    <a:pt x="976" y="511"/>
                    <a:pt x="210" y="19"/>
                  </a:cubicBezTo>
                  <a:cubicBezTo>
                    <a:pt x="189" y="6"/>
                    <a:pt x="168" y="1"/>
                    <a:pt x="149"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41"/>
            <p:cNvSpPr/>
            <p:nvPr/>
          </p:nvSpPr>
          <p:spPr>
            <a:xfrm>
              <a:off x="7398850" y="2529013"/>
              <a:ext cx="50000" cy="469525"/>
            </a:xfrm>
            <a:custGeom>
              <a:avLst/>
              <a:gdLst/>
              <a:ahLst/>
              <a:cxnLst/>
              <a:rect l="l" t="t" r="r" b="b"/>
              <a:pathLst>
                <a:path w="2000" h="18781" extrusionOk="0">
                  <a:moveTo>
                    <a:pt x="130" y="0"/>
                  </a:moveTo>
                  <a:cubicBezTo>
                    <a:pt x="73" y="0"/>
                    <a:pt x="8" y="53"/>
                    <a:pt x="20" y="133"/>
                  </a:cubicBezTo>
                  <a:lnTo>
                    <a:pt x="1" y="152"/>
                  </a:lnTo>
                  <a:cubicBezTo>
                    <a:pt x="362" y="2760"/>
                    <a:pt x="781" y="5368"/>
                    <a:pt x="1124" y="7977"/>
                  </a:cubicBezTo>
                  <a:cubicBezTo>
                    <a:pt x="1314" y="9328"/>
                    <a:pt x="1485" y="10680"/>
                    <a:pt x="1600" y="12013"/>
                  </a:cubicBezTo>
                  <a:cubicBezTo>
                    <a:pt x="1733" y="13022"/>
                    <a:pt x="1771" y="14012"/>
                    <a:pt x="1752" y="15021"/>
                  </a:cubicBezTo>
                  <a:cubicBezTo>
                    <a:pt x="1695" y="16277"/>
                    <a:pt x="1238" y="17477"/>
                    <a:pt x="743" y="18619"/>
                  </a:cubicBezTo>
                  <a:cubicBezTo>
                    <a:pt x="703" y="18700"/>
                    <a:pt x="776" y="18780"/>
                    <a:pt x="843" y="18780"/>
                  </a:cubicBezTo>
                  <a:cubicBezTo>
                    <a:pt x="871" y="18780"/>
                    <a:pt x="898" y="18766"/>
                    <a:pt x="914" y="18733"/>
                  </a:cubicBezTo>
                  <a:cubicBezTo>
                    <a:pt x="1371" y="17686"/>
                    <a:pt x="1790" y="16601"/>
                    <a:pt x="1923" y="15478"/>
                  </a:cubicBezTo>
                  <a:cubicBezTo>
                    <a:pt x="1999" y="14526"/>
                    <a:pt x="1980" y="13555"/>
                    <a:pt x="1866" y="12622"/>
                  </a:cubicBezTo>
                  <a:cubicBezTo>
                    <a:pt x="1657" y="9899"/>
                    <a:pt x="1257" y="7177"/>
                    <a:pt x="857" y="4493"/>
                  </a:cubicBezTo>
                  <a:cubicBezTo>
                    <a:pt x="648" y="3027"/>
                    <a:pt x="419" y="1542"/>
                    <a:pt x="210" y="76"/>
                  </a:cubicBezTo>
                  <a:cubicBezTo>
                    <a:pt x="202" y="23"/>
                    <a:pt x="168" y="0"/>
                    <a:pt x="130" y="0"/>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41"/>
            <p:cNvSpPr/>
            <p:nvPr/>
          </p:nvSpPr>
          <p:spPr>
            <a:xfrm>
              <a:off x="7410900" y="2503163"/>
              <a:ext cx="33675" cy="111900"/>
            </a:xfrm>
            <a:custGeom>
              <a:avLst/>
              <a:gdLst/>
              <a:ahLst/>
              <a:cxnLst/>
              <a:rect l="l" t="t" r="r" b="b"/>
              <a:pathLst>
                <a:path w="1347" h="4476" extrusionOk="0">
                  <a:moveTo>
                    <a:pt x="799" y="1"/>
                  </a:moveTo>
                  <a:cubicBezTo>
                    <a:pt x="742" y="1"/>
                    <a:pt x="689" y="34"/>
                    <a:pt x="699" y="101"/>
                  </a:cubicBezTo>
                  <a:lnTo>
                    <a:pt x="1023" y="2500"/>
                  </a:lnTo>
                  <a:cubicBezTo>
                    <a:pt x="1099" y="2880"/>
                    <a:pt x="1099" y="3280"/>
                    <a:pt x="1023" y="3680"/>
                  </a:cubicBezTo>
                  <a:cubicBezTo>
                    <a:pt x="922" y="3981"/>
                    <a:pt x="660" y="4268"/>
                    <a:pt x="326" y="4268"/>
                  </a:cubicBezTo>
                  <a:cubicBezTo>
                    <a:pt x="280" y="4268"/>
                    <a:pt x="233" y="4263"/>
                    <a:pt x="185" y="4251"/>
                  </a:cubicBezTo>
                  <a:cubicBezTo>
                    <a:pt x="179" y="4250"/>
                    <a:pt x="173" y="4250"/>
                    <a:pt x="168" y="4250"/>
                  </a:cubicBezTo>
                  <a:cubicBezTo>
                    <a:pt x="47" y="4250"/>
                    <a:pt x="0" y="4442"/>
                    <a:pt x="128" y="4461"/>
                  </a:cubicBezTo>
                  <a:lnTo>
                    <a:pt x="147" y="4461"/>
                  </a:lnTo>
                  <a:cubicBezTo>
                    <a:pt x="199" y="4470"/>
                    <a:pt x="252" y="4475"/>
                    <a:pt x="305" y="4475"/>
                  </a:cubicBezTo>
                  <a:cubicBezTo>
                    <a:pt x="559" y="4475"/>
                    <a:pt x="811" y="4364"/>
                    <a:pt x="984" y="4175"/>
                  </a:cubicBezTo>
                  <a:cubicBezTo>
                    <a:pt x="1232" y="3870"/>
                    <a:pt x="1346" y="3490"/>
                    <a:pt x="1289" y="3109"/>
                  </a:cubicBezTo>
                  <a:cubicBezTo>
                    <a:pt x="1289" y="2633"/>
                    <a:pt x="1194" y="2157"/>
                    <a:pt x="1118" y="1681"/>
                  </a:cubicBezTo>
                  <a:cubicBezTo>
                    <a:pt x="1061" y="1148"/>
                    <a:pt x="984" y="634"/>
                    <a:pt x="927" y="101"/>
                  </a:cubicBezTo>
                  <a:cubicBezTo>
                    <a:pt x="918" y="34"/>
                    <a:pt x="856" y="1"/>
                    <a:pt x="799" y="1"/>
                  </a:cubicBez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41"/>
            <p:cNvSpPr/>
            <p:nvPr/>
          </p:nvSpPr>
          <p:spPr>
            <a:xfrm>
              <a:off x="7048550" y="3473738"/>
              <a:ext cx="217525" cy="82375"/>
            </a:xfrm>
            <a:custGeom>
              <a:avLst/>
              <a:gdLst/>
              <a:ahLst/>
              <a:cxnLst/>
              <a:rect l="l" t="t" r="r" b="b"/>
              <a:pathLst>
                <a:path w="8701" h="3295" extrusionOk="0">
                  <a:moveTo>
                    <a:pt x="496" y="1"/>
                  </a:moveTo>
                  <a:lnTo>
                    <a:pt x="1" y="1905"/>
                  </a:lnTo>
                  <a:lnTo>
                    <a:pt x="8168" y="3295"/>
                  </a:lnTo>
                  <a:lnTo>
                    <a:pt x="8701" y="1372"/>
                  </a:lnTo>
                  <a:lnTo>
                    <a:pt x="496" y="1"/>
                  </a:lnTo>
                  <a:close/>
                </a:path>
              </a:pathLst>
            </a:custGeom>
            <a:solidFill>
              <a:srgbClr val="6584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41"/>
            <p:cNvSpPr/>
            <p:nvPr/>
          </p:nvSpPr>
          <p:spPr>
            <a:xfrm>
              <a:off x="7367450" y="1875188"/>
              <a:ext cx="248450" cy="289725"/>
            </a:xfrm>
            <a:custGeom>
              <a:avLst/>
              <a:gdLst/>
              <a:ahLst/>
              <a:cxnLst/>
              <a:rect l="l" t="t" r="r" b="b"/>
              <a:pathLst>
                <a:path w="9938" h="11589" extrusionOk="0">
                  <a:moveTo>
                    <a:pt x="5317" y="0"/>
                  </a:moveTo>
                  <a:cubicBezTo>
                    <a:pt x="3731" y="0"/>
                    <a:pt x="2285" y="928"/>
                    <a:pt x="2285" y="928"/>
                  </a:cubicBezTo>
                  <a:cubicBezTo>
                    <a:pt x="2285" y="928"/>
                    <a:pt x="0" y="6753"/>
                    <a:pt x="1980" y="11589"/>
                  </a:cubicBezTo>
                  <a:lnTo>
                    <a:pt x="9938" y="8923"/>
                  </a:lnTo>
                  <a:cubicBezTo>
                    <a:pt x="9938" y="8923"/>
                    <a:pt x="9785" y="5287"/>
                    <a:pt x="8624" y="2470"/>
                  </a:cubicBezTo>
                  <a:cubicBezTo>
                    <a:pt x="7831" y="545"/>
                    <a:pt x="6533" y="0"/>
                    <a:pt x="5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41"/>
            <p:cNvSpPr/>
            <p:nvPr/>
          </p:nvSpPr>
          <p:spPr>
            <a:xfrm>
              <a:off x="7100425" y="1796038"/>
              <a:ext cx="463600" cy="606850"/>
            </a:xfrm>
            <a:custGeom>
              <a:avLst/>
              <a:gdLst/>
              <a:ahLst/>
              <a:cxnLst/>
              <a:rect l="l" t="t" r="r" b="b"/>
              <a:pathLst>
                <a:path w="18544" h="24274" extrusionOk="0">
                  <a:moveTo>
                    <a:pt x="8568" y="0"/>
                  </a:moveTo>
                  <a:cubicBezTo>
                    <a:pt x="8568" y="0"/>
                    <a:pt x="7292" y="514"/>
                    <a:pt x="5807" y="1295"/>
                  </a:cubicBezTo>
                  <a:cubicBezTo>
                    <a:pt x="3904" y="2285"/>
                    <a:pt x="1657" y="3732"/>
                    <a:pt x="1314" y="5122"/>
                  </a:cubicBezTo>
                  <a:cubicBezTo>
                    <a:pt x="781" y="7254"/>
                    <a:pt x="420" y="9424"/>
                    <a:pt x="229" y="11614"/>
                  </a:cubicBezTo>
                  <a:cubicBezTo>
                    <a:pt x="96" y="13098"/>
                    <a:pt x="39" y="14526"/>
                    <a:pt x="20" y="15897"/>
                  </a:cubicBezTo>
                  <a:cubicBezTo>
                    <a:pt x="1" y="17268"/>
                    <a:pt x="20" y="18524"/>
                    <a:pt x="77" y="19648"/>
                  </a:cubicBezTo>
                  <a:cubicBezTo>
                    <a:pt x="191" y="22427"/>
                    <a:pt x="439" y="24274"/>
                    <a:pt x="439" y="24274"/>
                  </a:cubicBezTo>
                  <a:lnTo>
                    <a:pt x="17516" y="22275"/>
                  </a:lnTo>
                  <a:cubicBezTo>
                    <a:pt x="16640" y="22046"/>
                    <a:pt x="16754" y="18315"/>
                    <a:pt x="17116" y="14317"/>
                  </a:cubicBezTo>
                  <a:cubicBezTo>
                    <a:pt x="17135" y="14222"/>
                    <a:pt x="17154" y="14127"/>
                    <a:pt x="17154" y="14031"/>
                  </a:cubicBezTo>
                  <a:cubicBezTo>
                    <a:pt x="17287" y="12489"/>
                    <a:pt x="17478" y="10890"/>
                    <a:pt x="17668" y="9462"/>
                  </a:cubicBezTo>
                  <a:cubicBezTo>
                    <a:pt x="18011" y="6816"/>
                    <a:pt x="18334" y="4684"/>
                    <a:pt x="18410" y="4284"/>
                  </a:cubicBezTo>
                  <a:cubicBezTo>
                    <a:pt x="18544" y="3541"/>
                    <a:pt x="15688" y="2361"/>
                    <a:pt x="13023" y="1428"/>
                  </a:cubicBezTo>
                  <a:cubicBezTo>
                    <a:pt x="10738" y="610"/>
                    <a:pt x="8568" y="0"/>
                    <a:pt x="8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41"/>
            <p:cNvSpPr/>
            <p:nvPr/>
          </p:nvSpPr>
          <p:spPr>
            <a:xfrm>
              <a:off x="7245600" y="1796038"/>
              <a:ext cx="184875" cy="101325"/>
            </a:xfrm>
            <a:custGeom>
              <a:avLst/>
              <a:gdLst/>
              <a:ahLst/>
              <a:cxnLst/>
              <a:rect l="l" t="t" r="r" b="b"/>
              <a:pathLst>
                <a:path w="7395" h="4053" extrusionOk="0">
                  <a:moveTo>
                    <a:pt x="2761" y="0"/>
                  </a:moveTo>
                  <a:cubicBezTo>
                    <a:pt x="2761" y="0"/>
                    <a:pt x="1485" y="514"/>
                    <a:pt x="0" y="1295"/>
                  </a:cubicBezTo>
                  <a:cubicBezTo>
                    <a:pt x="952" y="2228"/>
                    <a:pt x="2856" y="3808"/>
                    <a:pt x="5007" y="4036"/>
                  </a:cubicBezTo>
                  <a:cubicBezTo>
                    <a:pt x="5122" y="4047"/>
                    <a:pt x="5232" y="4053"/>
                    <a:pt x="5337" y="4053"/>
                  </a:cubicBezTo>
                  <a:cubicBezTo>
                    <a:pt x="7034" y="4053"/>
                    <a:pt x="7395" y="2648"/>
                    <a:pt x="7216" y="1428"/>
                  </a:cubicBezTo>
                  <a:cubicBezTo>
                    <a:pt x="4931" y="629"/>
                    <a:pt x="2761" y="0"/>
                    <a:pt x="2761" y="0"/>
                  </a:cubicBezTo>
                  <a:close/>
                </a:path>
              </a:pathLst>
            </a:custGeom>
            <a:solidFill>
              <a:srgbClr val="C6CF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41"/>
            <p:cNvSpPr/>
            <p:nvPr/>
          </p:nvSpPr>
          <p:spPr>
            <a:xfrm>
              <a:off x="7099950" y="2090638"/>
              <a:ext cx="552425" cy="466625"/>
            </a:xfrm>
            <a:custGeom>
              <a:avLst/>
              <a:gdLst/>
              <a:ahLst/>
              <a:cxnLst/>
              <a:rect l="l" t="t" r="r" b="b"/>
              <a:pathLst>
                <a:path w="22097" h="18665" extrusionOk="0">
                  <a:moveTo>
                    <a:pt x="610" y="1"/>
                  </a:moveTo>
                  <a:cubicBezTo>
                    <a:pt x="610" y="1"/>
                    <a:pt x="401" y="1733"/>
                    <a:pt x="248" y="4113"/>
                  </a:cubicBezTo>
                  <a:cubicBezTo>
                    <a:pt x="172" y="5255"/>
                    <a:pt x="115" y="6531"/>
                    <a:pt x="96" y="7844"/>
                  </a:cubicBezTo>
                  <a:cubicBezTo>
                    <a:pt x="1" y="12261"/>
                    <a:pt x="324" y="17059"/>
                    <a:pt x="2057" y="18087"/>
                  </a:cubicBezTo>
                  <a:cubicBezTo>
                    <a:pt x="2691" y="18463"/>
                    <a:pt x="4375" y="18665"/>
                    <a:pt x="6471" y="18665"/>
                  </a:cubicBezTo>
                  <a:cubicBezTo>
                    <a:pt x="12549" y="18665"/>
                    <a:pt x="22096" y="16967"/>
                    <a:pt x="19591" y="12890"/>
                  </a:cubicBezTo>
                  <a:cubicBezTo>
                    <a:pt x="17325" y="9253"/>
                    <a:pt x="17173" y="3789"/>
                    <a:pt x="17173" y="2514"/>
                  </a:cubicBezTo>
                  <a:lnTo>
                    <a:pt x="17173" y="2247"/>
                  </a:lnTo>
                  <a:lnTo>
                    <a:pt x="6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41"/>
            <p:cNvSpPr/>
            <p:nvPr/>
          </p:nvSpPr>
          <p:spPr>
            <a:xfrm>
              <a:off x="7218475" y="2014788"/>
              <a:ext cx="325775" cy="60850"/>
            </a:xfrm>
            <a:custGeom>
              <a:avLst/>
              <a:gdLst/>
              <a:ahLst/>
              <a:cxnLst/>
              <a:rect l="l" t="t" r="r" b="b"/>
              <a:pathLst>
                <a:path w="13031" h="2434" extrusionOk="0">
                  <a:moveTo>
                    <a:pt x="12920" y="0"/>
                  </a:moveTo>
                  <a:cubicBezTo>
                    <a:pt x="12910" y="0"/>
                    <a:pt x="12899" y="3"/>
                    <a:pt x="12889" y="8"/>
                  </a:cubicBezTo>
                  <a:cubicBezTo>
                    <a:pt x="9748" y="1379"/>
                    <a:pt x="6378" y="2140"/>
                    <a:pt x="2951" y="2273"/>
                  </a:cubicBezTo>
                  <a:cubicBezTo>
                    <a:pt x="2634" y="2286"/>
                    <a:pt x="2316" y="2292"/>
                    <a:pt x="1998" y="2292"/>
                  </a:cubicBezTo>
                  <a:cubicBezTo>
                    <a:pt x="1362" y="2292"/>
                    <a:pt x="724" y="2267"/>
                    <a:pt x="76" y="2216"/>
                  </a:cubicBezTo>
                  <a:cubicBezTo>
                    <a:pt x="0" y="2216"/>
                    <a:pt x="0" y="2349"/>
                    <a:pt x="76" y="2369"/>
                  </a:cubicBezTo>
                  <a:cubicBezTo>
                    <a:pt x="709" y="2412"/>
                    <a:pt x="1342" y="2434"/>
                    <a:pt x="1973" y="2434"/>
                  </a:cubicBezTo>
                  <a:cubicBezTo>
                    <a:pt x="5751" y="2434"/>
                    <a:pt x="9491" y="1655"/>
                    <a:pt x="12965" y="122"/>
                  </a:cubicBezTo>
                  <a:cubicBezTo>
                    <a:pt x="13030" y="89"/>
                    <a:pt x="12983" y="0"/>
                    <a:pt x="12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41"/>
            <p:cNvSpPr/>
            <p:nvPr/>
          </p:nvSpPr>
          <p:spPr>
            <a:xfrm>
              <a:off x="7139450" y="2166138"/>
              <a:ext cx="391000" cy="61675"/>
            </a:xfrm>
            <a:custGeom>
              <a:avLst/>
              <a:gdLst/>
              <a:ahLst/>
              <a:cxnLst/>
              <a:rect l="l" t="t" r="r" b="b"/>
              <a:pathLst>
                <a:path w="15640" h="2467" extrusionOk="0">
                  <a:moveTo>
                    <a:pt x="15529" y="0"/>
                  </a:moveTo>
                  <a:cubicBezTo>
                    <a:pt x="15519" y="0"/>
                    <a:pt x="15508" y="3"/>
                    <a:pt x="15498" y="8"/>
                  </a:cubicBezTo>
                  <a:cubicBezTo>
                    <a:pt x="13841" y="979"/>
                    <a:pt x="11957" y="1512"/>
                    <a:pt x="10091" y="1836"/>
                  </a:cubicBezTo>
                  <a:cubicBezTo>
                    <a:pt x="8171" y="2161"/>
                    <a:pt x="6235" y="2317"/>
                    <a:pt x="4298" y="2317"/>
                  </a:cubicBezTo>
                  <a:cubicBezTo>
                    <a:pt x="4084" y="2317"/>
                    <a:pt x="3870" y="2315"/>
                    <a:pt x="3656" y="2311"/>
                  </a:cubicBezTo>
                  <a:cubicBezTo>
                    <a:pt x="2457" y="2311"/>
                    <a:pt x="1276" y="2254"/>
                    <a:pt x="96" y="2140"/>
                  </a:cubicBezTo>
                  <a:cubicBezTo>
                    <a:pt x="1" y="2140"/>
                    <a:pt x="1" y="2292"/>
                    <a:pt x="96" y="2292"/>
                  </a:cubicBezTo>
                  <a:lnTo>
                    <a:pt x="77" y="2292"/>
                  </a:lnTo>
                  <a:cubicBezTo>
                    <a:pt x="1384" y="2407"/>
                    <a:pt x="2698" y="2467"/>
                    <a:pt x="4011" y="2467"/>
                  </a:cubicBezTo>
                  <a:cubicBezTo>
                    <a:pt x="4878" y="2467"/>
                    <a:pt x="5744" y="2441"/>
                    <a:pt x="6607" y="2388"/>
                  </a:cubicBezTo>
                  <a:cubicBezTo>
                    <a:pt x="8682" y="2292"/>
                    <a:pt x="10719" y="1950"/>
                    <a:pt x="12718" y="1360"/>
                  </a:cubicBezTo>
                  <a:cubicBezTo>
                    <a:pt x="13708" y="1074"/>
                    <a:pt x="14660" y="655"/>
                    <a:pt x="15574" y="141"/>
                  </a:cubicBezTo>
                  <a:cubicBezTo>
                    <a:pt x="15639" y="92"/>
                    <a:pt x="15592" y="0"/>
                    <a:pt x="15529" y="0"/>
                  </a:cubicBezTo>
                  <a:close/>
                </a:path>
              </a:pathLst>
            </a:custGeom>
            <a:solidFill>
              <a:srgbClr val="75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41"/>
            <p:cNvSpPr/>
            <p:nvPr/>
          </p:nvSpPr>
          <p:spPr>
            <a:xfrm>
              <a:off x="7287275" y="2429338"/>
              <a:ext cx="245175" cy="33750"/>
            </a:xfrm>
            <a:custGeom>
              <a:avLst/>
              <a:gdLst/>
              <a:ahLst/>
              <a:cxnLst/>
              <a:rect l="l" t="t" r="r" b="b"/>
              <a:pathLst>
                <a:path w="9807" h="1350" extrusionOk="0">
                  <a:moveTo>
                    <a:pt x="110" y="0"/>
                  </a:moveTo>
                  <a:cubicBezTo>
                    <a:pt x="48" y="0"/>
                    <a:pt x="0" y="89"/>
                    <a:pt x="66" y="122"/>
                  </a:cubicBezTo>
                  <a:cubicBezTo>
                    <a:pt x="1936" y="940"/>
                    <a:pt x="3943" y="1350"/>
                    <a:pt x="5954" y="1350"/>
                  </a:cubicBezTo>
                  <a:cubicBezTo>
                    <a:pt x="7218" y="1350"/>
                    <a:pt x="8483" y="1188"/>
                    <a:pt x="9718" y="865"/>
                  </a:cubicBezTo>
                  <a:cubicBezTo>
                    <a:pt x="9807" y="829"/>
                    <a:pt x="9780" y="710"/>
                    <a:pt x="9698" y="710"/>
                  </a:cubicBezTo>
                  <a:cubicBezTo>
                    <a:pt x="9692" y="710"/>
                    <a:pt x="9686" y="711"/>
                    <a:pt x="9680" y="712"/>
                  </a:cubicBezTo>
                  <a:cubicBezTo>
                    <a:pt x="8452" y="1038"/>
                    <a:pt x="7192" y="1199"/>
                    <a:pt x="5934" y="1199"/>
                  </a:cubicBezTo>
                  <a:cubicBezTo>
                    <a:pt x="3955" y="1199"/>
                    <a:pt x="1981" y="799"/>
                    <a:pt x="142" y="8"/>
                  </a:cubicBezTo>
                  <a:cubicBezTo>
                    <a:pt x="131" y="3"/>
                    <a:pt x="121" y="0"/>
                    <a:pt x="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41"/>
            <p:cNvSpPr/>
            <p:nvPr/>
          </p:nvSpPr>
          <p:spPr>
            <a:xfrm>
              <a:off x="7100900" y="2032588"/>
              <a:ext cx="441225" cy="165200"/>
            </a:xfrm>
            <a:custGeom>
              <a:avLst/>
              <a:gdLst/>
              <a:ahLst/>
              <a:cxnLst/>
              <a:rect l="l" t="t" r="r" b="b"/>
              <a:pathLst>
                <a:path w="17649" h="6608" extrusionOk="0">
                  <a:moveTo>
                    <a:pt x="17649" y="0"/>
                  </a:moveTo>
                  <a:lnTo>
                    <a:pt x="17649" y="0"/>
                  </a:lnTo>
                  <a:cubicBezTo>
                    <a:pt x="14534" y="1999"/>
                    <a:pt x="9650" y="2459"/>
                    <a:pt x="5806" y="2459"/>
                  </a:cubicBezTo>
                  <a:cubicBezTo>
                    <a:pt x="3096" y="2459"/>
                    <a:pt x="903" y="2230"/>
                    <a:pt x="210" y="2152"/>
                  </a:cubicBezTo>
                  <a:lnTo>
                    <a:pt x="1" y="6435"/>
                  </a:lnTo>
                  <a:lnTo>
                    <a:pt x="210" y="6435"/>
                  </a:lnTo>
                  <a:cubicBezTo>
                    <a:pt x="2108" y="6555"/>
                    <a:pt x="3815" y="6608"/>
                    <a:pt x="5349" y="6608"/>
                  </a:cubicBezTo>
                  <a:cubicBezTo>
                    <a:pt x="12079" y="6608"/>
                    <a:pt x="15484" y="5596"/>
                    <a:pt x="17097" y="4836"/>
                  </a:cubicBezTo>
                  <a:lnTo>
                    <a:pt x="17135" y="4836"/>
                  </a:lnTo>
                  <a:lnTo>
                    <a:pt x="17135" y="4569"/>
                  </a:lnTo>
                  <a:cubicBezTo>
                    <a:pt x="17268" y="3027"/>
                    <a:pt x="17459" y="1428"/>
                    <a:pt x="17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41"/>
            <p:cNvSpPr/>
            <p:nvPr/>
          </p:nvSpPr>
          <p:spPr>
            <a:xfrm>
              <a:off x="7125175" y="2056763"/>
              <a:ext cx="43650" cy="482300"/>
            </a:xfrm>
            <a:custGeom>
              <a:avLst/>
              <a:gdLst/>
              <a:ahLst/>
              <a:cxnLst/>
              <a:rect l="l" t="t" r="r" b="b"/>
              <a:pathLst>
                <a:path w="1746" h="19292" extrusionOk="0">
                  <a:moveTo>
                    <a:pt x="1157" y="1"/>
                  </a:moveTo>
                  <a:cubicBezTo>
                    <a:pt x="1129" y="1"/>
                    <a:pt x="1101" y="13"/>
                    <a:pt x="1086" y="42"/>
                  </a:cubicBezTo>
                  <a:cubicBezTo>
                    <a:pt x="458" y="2612"/>
                    <a:pt x="115" y="5259"/>
                    <a:pt x="77" y="7905"/>
                  </a:cubicBezTo>
                  <a:cubicBezTo>
                    <a:pt x="1" y="10494"/>
                    <a:pt x="172" y="13102"/>
                    <a:pt x="629" y="15653"/>
                  </a:cubicBezTo>
                  <a:cubicBezTo>
                    <a:pt x="838" y="16872"/>
                    <a:pt x="1162" y="18071"/>
                    <a:pt x="1581" y="19251"/>
                  </a:cubicBezTo>
                  <a:cubicBezTo>
                    <a:pt x="1595" y="19279"/>
                    <a:pt x="1622" y="19292"/>
                    <a:pt x="1649" y="19292"/>
                  </a:cubicBezTo>
                  <a:cubicBezTo>
                    <a:pt x="1696" y="19292"/>
                    <a:pt x="1745" y="19255"/>
                    <a:pt x="1733" y="19194"/>
                  </a:cubicBezTo>
                  <a:cubicBezTo>
                    <a:pt x="915" y="17043"/>
                    <a:pt x="553" y="14701"/>
                    <a:pt x="343" y="12417"/>
                  </a:cubicBezTo>
                  <a:cubicBezTo>
                    <a:pt x="115" y="9752"/>
                    <a:pt x="153" y="7067"/>
                    <a:pt x="458" y="4402"/>
                  </a:cubicBezTo>
                  <a:cubicBezTo>
                    <a:pt x="610" y="2955"/>
                    <a:pt x="877" y="1508"/>
                    <a:pt x="1238" y="80"/>
                  </a:cubicBezTo>
                  <a:cubicBezTo>
                    <a:pt x="1250" y="33"/>
                    <a:pt x="1204" y="1"/>
                    <a:pt x="11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41"/>
            <p:cNvSpPr/>
            <p:nvPr/>
          </p:nvSpPr>
          <p:spPr>
            <a:xfrm>
              <a:off x="7179450" y="2281338"/>
              <a:ext cx="347475" cy="130275"/>
            </a:xfrm>
            <a:custGeom>
              <a:avLst/>
              <a:gdLst/>
              <a:ahLst/>
              <a:cxnLst/>
              <a:rect l="l" t="t" r="r" b="b"/>
              <a:pathLst>
                <a:path w="13899" h="5211" extrusionOk="0">
                  <a:moveTo>
                    <a:pt x="13784" y="1"/>
                  </a:moveTo>
                  <a:cubicBezTo>
                    <a:pt x="13764" y="1"/>
                    <a:pt x="13744" y="8"/>
                    <a:pt x="13726" y="26"/>
                  </a:cubicBezTo>
                  <a:cubicBezTo>
                    <a:pt x="10833" y="2615"/>
                    <a:pt x="7254" y="4291"/>
                    <a:pt x="3408" y="4862"/>
                  </a:cubicBezTo>
                  <a:cubicBezTo>
                    <a:pt x="2493" y="4988"/>
                    <a:pt x="1578" y="5062"/>
                    <a:pt x="664" y="5062"/>
                  </a:cubicBezTo>
                  <a:cubicBezTo>
                    <a:pt x="474" y="5062"/>
                    <a:pt x="285" y="5059"/>
                    <a:pt x="95" y="5052"/>
                  </a:cubicBezTo>
                  <a:cubicBezTo>
                    <a:pt x="0" y="5052"/>
                    <a:pt x="0" y="5204"/>
                    <a:pt x="95" y="5204"/>
                  </a:cubicBezTo>
                  <a:cubicBezTo>
                    <a:pt x="255" y="5208"/>
                    <a:pt x="414" y="5210"/>
                    <a:pt x="573" y="5210"/>
                  </a:cubicBezTo>
                  <a:cubicBezTo>
                    <a:pt x="4348" y="5210"/>
                    <a:pt x="8035" y="4129"/>
                    <a:pt x="11213" y="2101"/>
                  </a:cubicBezTo>
                  <a:cubicBezTo>
                    <a:pt x="12146" y="1511"/>
                    <a:pt x="13022" y="864"/>
                    <a:pt x="13841" y="121"/>
                  </a:cubicBezTo>
                  <a:cubicBezTo>
                    <a:pt x="13899" y="78"/>
                    <a:pt x="13846" y="1"/>
                    <a:pt x="137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41"/>
            <p:cNvSpPr/>
            <p:nvPr/>
          </p:nvSpPr>
          <p:spPr>
            <a:xfrm>
              <a:off x="7532125" y="1979388"/>
              <a:ext cx="16675" cy="122100"/>
            </a:xfrm>
            <a:custGeom>
              <a:avLst/>
              <a:gdLst/>
              <a:ahLst/>
              <a:cxnLst/>
              <a:rect l="l" t="t" r="r" b="b"/>
              <a:pathLst>
                <a:path w="667" h="4884" extrusionOk="0">
                  <a:moveTo>
                    <a:pt x="600" y="1"/>
                  </a:moveTo>
                  <a:cubicBezTo>
                    <a:pt x="566" y="1"/>
                    <a:pt x="533" y="25"/>
                    <a:pt x="533" y="72"/>
                  </a:cubicBezTo>
                  <a:cubicBezTo>
                    <a:pt x="400" y="1652"/>
                    <a:pt x="133" y="3213"/>
                    <a:pt x="0" y="4813"/>
                  </a:cubicBezTo>
                  <a:cubicBezTo>
                    <a:pt x="0" y="4860"/>
                    <a:pt x="33" y="4884"/>
                    <a:pt x="69" y="4884"/>
                  </a:cubicBezTo>
                  <a:cubicBezTo>
                    <a:pt x="105" y="4884"/>
                    <a:pt x="143" y="4860"/>
                    <a:pt x="152" y="4813"/>
                  </a:cubicBezTo>
                  <a:cubicBezTo>
                    <a:pt x="267" y="3213"/>
                    <a:pt x="552" y="1652"/>
                    <a:pt x="666" y="72"/>
                  </a:cubicBezTo>
                  <a:cubicBezTo>
                    <a:pt x="666" y="25"/>
                    <a:pt x="633" y="1"/>
                    <a:pt x="60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41"/>
            <p:cNvSpPr/>
            <p:nvPr/>
          </p:nvSpPr>
          <p:spPr>
            <a:xfrm>
              <a:off x="7304150" y="1531263"/>
              <a:ext cx="235125" cy="137575"/>
            </a:xfrm>
            <a:custGeom>
              <a:avLst/>
              <a:gdLst/>
              <a:ahLst/>
              <a:cxnLst/>
              <a:rect l="l" t="t" r="r" b="b"/>
              <a:pathLst>
                <a:path w="9405" h="5503" extrusionOk="0">
                  <a:moveTo>
                    <a:pt x="5397" y="1"/>
                  </a:moveTo>
                  <a:cubicBezTo>
                    <a:pt x="4459" y="1"/>
                    <a:pt x="3713" y="1141"/>
                    <a:pt x="3370" y="1244"/>
                  </a:cubicBezTo>
                  <a:cubicBezTo>
                    <a:pt x="3345" y="1252"/>
                    <a:pt x="3320" y="1255"/>
                    <a:pt x="3295" y="1255"/>
                  </a:cubicBezTo>
                  <a:cubicBezTo>
                    <a:pt x="2993" y="1255"/>
                    <a:pt x="2651" y="738"/>
                    <a:pt x="1942" y="738"/>
                  </a:cubicBezTo>
                  <a:cubicBezTo>
                    <a:pt x="1847" y="738"/>
                    <a:pt x="1746" y="747"/>
                    <a:pt x="1637" y="768"/>
                  </a:cubicBezTo>
                  <a:cubicBezTo>
                    <a:pt x="647" y="958"/>
                    <a:pt x="1218" y="2691"/>
                    <a:pt x="1218" y="2691"/>
                  </a:cubicBezTo>
                  <a:cubicBezTo>
                    <a:pt x="1218" y="2691"/>
                    <a:pt x="974" y="2596"/>
                    <a:pt x="720" y="2596"/>
                  </a:cubicBezTo>
                  <a:cubicBezTo>
                    <a:pt x="503" y="2596"/>
                    <a:pt x="278" y="2665"/>
                    <a:pt x="190" y="2919"/>
                  </a:cubicBezTo>
                  <a:cubicBezTo>
                    <a:pt x="0" y="3490"/>
                    <a:pt x="781" y="3833"/>
                    <a:pt x="781" y="3833"/>
                  </a:cubicBezTo>
                  <a:lnTo>
                    <a:pt x="7101" y="5223"/>
                  </a:lnTo>
                  <a:cubicBezTo>
                    <a:pt x="7101" y="5223"/>
                    <a:pt x="7749" y="5503"/>
                    <a:pt x="8288" y="5503"/>
                  </a:cubicBezTo>
                  <a:cubicBezTo>
                    <a:pt x="8580" y="5503"/>
                    <a:pt x="8841" y="5420"/>
                    <a:pt x="8948" y="5166"/>
                  </a:cubicBezTo>
                  <a:cubicBezTo>
                    <a:pt x="9233" y="4442"/>
                    <a:pt x="7882" y="3985"/>
                    <a:pt x="8643" y="3852"/>
                  </a:cubicBezTo>
                  <a:cubicBezTo>
                    <a:pt x="9405" y="3719"/>
                    <a:pt x="9348" y="2615"/>
                    <a:pt x="8738" y="2081"/>
                  </a:cubicBezTo>
                  <a:cubicBezTo>
                    <a:pt x="8482" y="1858"/>
                    <a:pt x="8158" y="1797"/>
                    <a:pt x="7822" y="1797"/>
                  </a:cubicBezTo>
                  <a:cubicBezTo>
                    <a:pt x="7405" y="1797"/>
                    <a:pt x="6968" y="1892"/>
                    <a:pt x="6621" y="1892"/>
                  </a:cubicBezTo>
                  <a:cubicBezTo>
                    <a:pt x="6603" y="1892"/>
                    <a:pt x="6585" y="1892"/>
                    <a:pt x="6568" y="1891"/>
                  </a:cubicBezTo>
                  <a:cubicBezTo>
                    <a:pt x="5921" y="1891"/>
                    <a:pt x="6796" y="349"/>
                    <a:pt x="5711" y="44"/>
                  </a:cubicBezTo>
                  <a:cubicBezTo>
                    <a:pt x="5605" y="14"/>
                    <a:pt x="5500" y="1"/>
                    <a:pt x="5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41"/>
            <p:cNvSpPr/>
            <p:nvPr/>
          </p:nvSpPr>
          <p:spPr>
            <a:xfrm>
              <a:off x="7289850" y="1717038"/>
              <a:ext cx="118075" cy="153350"/>
            </a:xfrm>
            <a:custGeom>
              <a:avLst/>
              <a:gdLst/>
              <a:ahLst/>
              <a:cxnLst/>
              <a:rect l="l" t="t" r="r" b="b"/>
              <a:pathLst>
                <a:path w="4723" h="6134" extrusionOk="0">
                  <a:moveTo>
                    <a:pt x="1619" y="0"/>
                  </a:moveTo>
                  <a:cubicBezTo>
                    <a:pt x="1314" y="1409"/>
                    <a:pt x="762" y="2723"/>
                    <a:pt x="1" y="3941"/>
                  </a:cubicBezTo>
                  <a:cubicBezTo>
                    <a:pt x="1" y="3941"/>
                    <a:pt x="1130" y="6133"/>
                    <a:pt x="3178" y="6133"/>
                  </a:cubicBezTo>
                  <a:cubicBezTo>
                    <a:pt x="3582" y="6133"/>
                    <a:pt x="4021" y="6048"/>
                    <a:pt x="4494" y="5845"/>
                  </a:cubicBezTo>
                  <a:lnTo>
                    <a:pt x="4608" y="3903"/>
                  </a:lnTo>
                  <a:lnTo>
                    <a:pt x="4665" y="2608"/>
                  </a:lnTo>
                  <a:lnTo>
                    <a:pt x="4722" y="1714"/>
                  </a:lnTo>
                  <a:lnTo>
                    <a:pt x="1619" y="0"/>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41"/>
            <p:cNvSpPr/>
            <p:nvPr/>
          </p:nvSpPr>
          <p:spPr>
            <a:xfrm>
              <a:off x="7338875" y="1754163"/>
              <a:ext cx="67625" cy="72375"/>
            </a:xfrm>
            <a:custGeom>
              <a:avLst/>
              <a:gdLst/>
              <a:ahLst/>
              <a:cxnLst/>
              <a:rect l="l" t="t" r="r" b="b"/>
              <a:pathLst>
                <a:path w="2705" h="2895" extrusionOk="0">
                  <a:moveTo>
                    <a:pt x="1" y="0"/>
                  </a:moveTo>
                  <a:lnTo>
                    <a:pt x="1" y="0"/>
                  </a:lnTo>
                  <a:cubicBezTo>
                    <a:pt x="864" y="2234"/>
                    <a:pt x="2079" y="2894"/>
                    <a:pt x="2606" y="2894"/>
                  </a:cubicBezTo>
                  <a:cubicBezTo>
                    <a:pt x="2613" y="2894"/>
                    <a:pt x="2621" y="2894"/>
                    <a:pt x="2628" y="2894"/>
                  </a:cubicBezTo>
                  <a:lnTo>
                    <a:pt x="2704" y="1123"/>
                  </a:lnTo>
                  <a:lnTo>
                    <a:pt x="1"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41"/>
            <p:cNvSpPr/>
            <p:nvPr/>
          </p:nvSpPr>
          <p:spPr>
            <a:xfrm>
              <a:off x="7326025" y="1598488"/>
              <a:ext cx="165650" cy="198650"/>
            </a:xfrm>
            <a:custGeom>
              <a:avLst/>
              <a:gdLst/>
              <a:ahLst/>
              <a:cxnLst/>
              <a:rect l="l" t="t" r="r" b="b"/>
              <a:pathLst>
                <a:path w="6626" h="7946" extrusionOk="0">
                  <a:moveTo>
                    <a:pt x="2897" y="1"/>
                  </a:moveTo>
                  <a:cubicBezTo>
                    <a:pt x="1465" y="1"/>
                    <a:pt x="840" y="875"/>
                    <a:pt x="534" y="1810"/>
                  </a:cubicBezTo>
                  <a:cubicBezTo>
                    <a:pt x="286" y="2515"/>
                    <a:pt x="229" y="3276"/>
                    <a:pt x="115" y="3714"/>
                  </a:cubicBezTo>
                  <a:cubicBezTo>
                    <a:pt x="77" y="3847"/>
                    <a:pt x="58" y="3981"/>
                    <a:pt x="39" y="4095"/>
                  </a:cubicBezTo>
                  <a:cubicBezTo>
                    <a:pt x="1" y="4380"/>
                    <a:pt x="20" y="4666"/>
                    <a:pt x="77" y="4932"/>
                  </a:cubicBezTo>
                  <a:cubicBezTo>
                    <a:pt x="191" y="5389"/>
                    <a:pt x="343" y="5827"/>
                    <a:pt x="515" y="6246"/>
                  </a:cubicBezTo>
                  <a:cubicBezTo>
                    <a:pt x="857" y="7084"/>
                    <a:pt x="1657" y="7579"/>
                    <a:pt x="2495" y="7807"/>
                  </a:cubicBezTo>
                  <a:cubicBezTo>
                    <a:pt x="2834" y="7901"/>
                    <a:pt x="3135" y="7945"/>
                    <a:pt x="3404" y="7945"/>
                  </a:cubicBezTo>
                  <a:cubicBezTo>
                    <a:pt x="4886" y="7945"/>
                    <a:pt x="5380" y="6591"/>
                    <a:pt x="5750" y="4609"/>
                  </a:cubicBezTo>
                  <a:cubicBezTo>
                    <a:pt x="6017" y="3162"/>
                    <a:pt x="6626" y="2477"/>
                    <a:pt x="6416" y="1848"/>
                  </a:cubicBezTo>
                  <a:cubicBezTo>
                    <a:pt x="6397" y="1810"/>
                    <a:pt x="6378" y="1772"/>
                    <a:pt x="6359" y="1753"/>
                  </a:cubicBezTo>
                  <a:cubicBezTo>
                    <a:pt x="5941" y="1011"/>
                    <a:pt x="5236" y="459"/>
                    <a:pt x="4418" y="230"/>
                  </a:cubicBezTo>
                  <a:cubicBezTo>
                    <a:pt x="4265" y="192"/>
                    <a:pt x="4113" y="154"/>
                    <a:pt x="3961" y="116"/>
                  </a:cubicBezTo>
                  <a:lnTo>
                    <a:pt x="3865" y="97"/>
                  </a:lnTo>
                  <a:lnTo>
                    <a:pt x="3827" y="97"/>
                  </a:lnTo>
                  <a:lnTo>
                    <a:pt x="3713" y="78"/>
                  </a:lnTo>
                  <a:cubicBezTo>
                    <a:pt x="3675" y="59"/>
                    <a:pt x="3656" y="59"/>
                    <a:pt x="3637" y="59"/>
                  </a:cubicBezTo>
                  <a:lnTo>
                    <a:pt x="3447" y="40"/>
                  </a:lnTo>
                  <a:cubicBezTo>
                    <a:pt x="3251" y="13"/>
                    <a:pt x="3068" y="1"/>
                    <a:pt x="2897" y="1"/>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41"/>
            <p:cNvSpPr/>
            <p:nvPr/>
          </p:nvSpPr>
          <p:spPr>
            <a:xfrm>
              <a:off x="7413325" y="1688088"/>
              <a:ext cx="12175" cy="8175"/>
            </a:xfrm>
            <a:custGeom>
              <a:avLst/>
              <a:gdLst/>
              <a:ahLst/>
              <a:cxnLst/>
              <a:rect l="l" t="t" r="r" b="b"/>
              <a:pathLst>
                <a:path w="487" h="327" extrusionOk="0">
                  <a:moveTo>
                    <a:pt x="212" y="1"/>
                  </a:moveTo>
                  <a:cubicBezTo>
                    <a:pt x="149" y="1"/>
                    <a:pt x="94" y="32"/>
                    <a:pt x="88" y="111"/>
                  </a:cubicBezTo>
                  <a:cubicBezTo>
                    <a:pt x="1" y="223"/>
                    <a:pt x="158" y="327"/>
                    <a:pt x="282" y="327"/>
                  </a:cubicBezTo>
                  <a:cubicBezTo>
                    <a:pt x="348" y="327"/>
                    <a:pt x="405" y="298"/>
                    <a:pt x="411" y="225"/>
                  </a:cubicBezTo>
                  <a:cubicBezTo>
                    <a:pt x="486" y="113"/>
                    <a:pt x="333" y="1"/>
                    <a:pt x="212"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41"/>
            <p:cNvSpPr/>
            <p:nvPr/>
          </p:nvSpPr>
          <p:spPr>
            <a:xfrm>
              <a:off x="7449500" y="1697263"/>
              <a:ext cx="11250" cy="9475"/>
            </a:xfrm>
            <a:custGeom>
              <a:avLst/>
              <a:gdLst/>
              <a:ahLst/>
              <a:cxnLst/>
              <a:rect l="l" t="t" r="r" b="b"/>
              <a:pathLst>
                <a:path w="450" h="379" extrusionOk="0">
                  <a:moveTo>
                    <a:pt x="273" y="1"/>
                  </a:moveTo>
                  <a:cubicBezTo>
                    <a:pt x="202" y="1"/>
                    <a:pt x="119" y="69"/>
                    <a:pt x="88" y="163"/>
                  </a:cubicBezTo>
                  <a:cubicBezTo>
                    <a:pt x="1" y="275"/>
                    <a:pt x="158" y="379"/>
                    <a:pt x="277" y="379"/>
                  </a:cubicBezTo>
                  <a:cubicBezTo>
                    <a:pt x="340" y="379"/>
                    <a:pt x="392" y="350"/>
                    <a:pt x="392" y="277"/>
                  </a:cubicBezTo>
                  <a:cubicBezTo>
                    <a:pt x="449" y="182"/>
                    <a:pt x="411" y="68"/>
                    <a:pt x="316" y="11"/>
                  </a:cubicBezTo>
                  <a:cubicBezTo>
                    <a:pt x="303" y="4"/>
                    <a:pt x="288" y="1"/>
                    <a:pt x="27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41"/>
            <p:cNvSpPr/>
            <p:nvPr/>
          </p:nvSpPr>
          <p:spPr>
            <a:xfrm>
              <a:off x="7387900" y="1698388"/>
              <a:ext cx="22400" cy="12550"/>
            </a:xfrm>
            <a:custGeom>
              <a:avLst/>
              <a:gdLst/>
              <a:ahLst/>
              <a:cxnLst/>
              <a:rect l="l" t="t" r="r" b="b"/>
              <a:pathLst>
                <a:path w="896" h="502" extrusionOk="0">
                  <a:moveTo>
                    <a:pt x="327" y="0"/>
                  </a:moveTo>
                  <a:cubicBezTo>
                    <a:pt x="169" y="0"/>
                    <a:pt x="53" y="53"/>
                    <a:pt x="39" y="137"/>
                  </a:cubicBezTo>
                  <a:cubicBezTo>
                    <a:pt x="1" y="270"/>
                    <a:pt x="172" y="403"/>
                    <a:pt x="400" y="480"/>
                  </a:cubicBezTo>
                  <a:cubicBezTo>
                    <a:pt x="462" y="495"/>
                    <a:pt x="523" y="502"/>
                    <a:pt x="580" y="502"/>
                  </a:cubicBezTo>
                  <a:cubicBezTo>
                    <a:pt x="736" y="502"/>
                    <a:pt x="862" y="449"/>
                    <a:pt x="876" y="365"/>
                  </a:cubicBezTo>
                  <a:cubicBezTo>
                    <a:pt x="895" y="251"/>
                    <a:pt x="743" y="80"/>
                    <a:pt x="515" y="23"/>
                  </a:cubicBezTo>
                  <a:cubicBezTo>
                    <a:pt x="448" y="7"/>
                    <a:pt x="385" y="0"/>
                    <a:pt x="327"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41"/>
            <p:cNvSpPr/>
            <p:nvPr/>
          </p:nvSpPr>
          <p:spPr>
            <a:xfrm>
              <a:off x="7447875" y="1716863"/>
              <a:ext cx="20500" cy="12325"/>
            </a:xfrm>
            <a:custGeom>
              <a:avLst/>
              <a:gdLst/>
              <a:ahLst/>
              <a:cxnLst/>
              <a:rect l="l" t="t" r="r" b="b"/>
              <a:pathLst>
                <a:path w="820" h="493" extrusionOk="0">
                  <a:moveTo>
                    <a:pt x="306" y="0"/>
                  </a:moveTo>
                  <a:cubicBezTo>
                    <a:pt x="158" y="0"/>
                    <a:pt x="52" y="47"/>
                    <a:pt x="38" y="140"/>
                  </a:cubicBezTo>
                  <a:cubicBezTo>
                    <a:pt x="0" y="255"/>
                    <a:pt x="172" y="407"/>
                    <a:pt x="400" y="464"/>
                  </a:cubicBezTo>
                  <a:cubicBezTo>
                    <a:pt x="457" y="483"/>
                    <a:pt x="519" y="493"/>
                    <a:pt x="581" y="493"/>
                  </a:cubicBezTo>
                  <a:cubicBezTo>
                    <a:pt x="643" y="493"/>
                    <a:pt x="705" y="483"/>
                    <a:pt x="762" y="464"/>
                  </a:cubicBezTo>
                  <a:lnTo>
                    <a:pt x="819" y="178"/>
                  </a:lnTo>
                  <a:cubicBezTo>
                    <a:pt x="724" y="102"/>
                    <a:pt x="629" y="45"/>
                    <a:pt x="514" y="26"/>
                  </a:cubicBezTo>
                  <a:cubicBezTo>
                    <a:pt x="440" y="9"/>
                    <a:pt x="369" y="0"/>
                    <a:pt x="30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41"/>
            <p:cNvSpPr/>
            <p:nvPr/>
          </p:nvSpPr>
          <p:spPr>
            <a:xfrm>
              <a:off x="7404075" y="1664213"/>
              <a:ext cx="30275" cy="14750"/>
            </a:xfrm>
            <a:custGeom>
              <a:avLst/>
              <a:gdLst/>
              <a:ahLst/>
              <a:cxnLst/>
              <a:rect l="l" t="t" r="r" b="b"/>
              <a:pathLst>
                <a:path w="1211" h="590" extrusionOk="0">
                  <a:moveTo>
                    <a:pt x="622" y="0"/>
                  </a:moveTo>
                  <a:cubicBezTo>
                    <a:pt x="402" y="0"/>
                    <a:pt x="185" y="101"/>
                    <a:pt x="58" y="285"/>
                  </a:cubicBezTo>
                  <a:cubicBezTo>
                    <a:pt x="1" y="381"/>
                    <a:pt x="39" y="514"/>
                    <a:pt x="134" y="571"/>
                  </a:cubicBezTo>
                  <a:cubicBezTo>
                    <a:pt x="164" y="583"/>
                    <a:pt x="196" y="589"/>
                    <a:pt x="228" y="589"/>
                  </a:cubicBezTo>
                  <a:cubicBezTo>
                    <a:pt x="296" y="589"/>
                    <a:pt x="362" y="560"/>
                    <a:pt x="401" y="495"/>
                  </a:cubicBezTo>
                  <a:cubicBezTo>
                    <a:pt x="460" y="426"/>
                    <a:pt x="540" y="392"/>
                    <a:pt x="622" y="392"/>
                  </a:cubicBezTo>
                  <a:cubicBezTo>
                    <a:pt x="697" y="392"/>
                    <a:pt x="775" y="421"/>
                    <a:pt x="839" y="476"/>
                  </a:cubicBezTo>
                  <a:cubicBezTo>
                    <a:pt x="866" y="488"/>
                    <a:pt x="893" y="494"/>
                    <a:pt x="919" y="494"/>
                  </a:cubicBezTo>
                  <a:cubicBezTo>
                    <a:pt x="1091" y="494"/>
                    <a:pt x="1211" y="249"/>
                    <a:pt x="1029" y="133"/>
                  </a:cubicBezTo>
                  <a:cubicBezTo>
                    <a:pt x="909" y="43"/>
                    <a:pt x="765"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41"/>
            <p:cNvSpPr/>
            <p:nvPr/>
          </p:nvSpPr>
          <p:spPr>
            <a:xfrm>
              <a:off x="7449300" y="1674188"/>
              <a:ext cx="26275" cy="19150"/>
            </a:xfrm>
            <a:custGeom>
              <a:avLst/>
              <a:gdLst/>
              <a:ahLst/>
              <a:cxnLst/>
              <a:rect l="l" t="t" r="r" b="b"/>
              <a:pathLst>
                <a:path w="1051" h="766" extrusionOk="0">
                  <a:moveTo>
                    <a:pt x="248" y="1"/>
                  </a:moveTo>
                  <a:cubicBezTo>
                    <a:pt x="1" y="39"/>
                    <a:pt x="1" y="381"/>
                    <a:pt x="248" y="420"/>
                  </a:cubicBezTo>
                  <a:cubicBezTo>
                    <a:pt x="261" y="418"/>
                    <a:pt x="274" y="417"/>
                    <a:pt x="287" y="417"/>
                  </a:cubicBezTo>
                  <a:cubicBezTo>
                    <a:pt x="426" y="417"/>
                    <a:pt x="559" y="509"/>
                    <a:pt x="629" y="648"/>
                  </a:cubicBezTo>
                  <a:lnTo>
                    <a:pt x="629" y="667"/>
                  </a:lnTo>
                  <a:cubicBezTo>
                    <a:pt x="664" y="737"/>
                    <a:pt x="720" y="766"/>
                    <a:pt x="778" y="766"/>
                  </a:cubicBezTo>
                  <a:cubicBezTo>
                    <a:pt x="910" y="766"/>
                    <a:pt x="1051" y="616"/>
                    <a:pt x="971" y="458"/>
                  </a:cubicBezTo>
                  <a:cubicBezTo>
                    <a:pt x="838" y="172"/>
                    <a:pt x="553"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41"/>
            <p:cNvSpPr/>
            <p:nvPr/>
          </p:nvSpPr>
          <p:spPr>
            <a:xfrm>
              <a:off x="7427075" y="1696563"/>
              <a:ext cx="16075" cy="23000"/>
            </a:xfrm>
            <a:custGeom>
              <a:avLst/>
              <a:gdLst/>
              <a:ahLst/>
              <a:cxnLst/>
              <a:rect l="l" t="t" r="r" b="b"/>
              <a:pathLst>
                <a:path w="643" h="920" extrusionOk="0">
                  <a:moveTo>
                    <a:pt x="452" y="0"/>
                  </a:moveTo>
                  <a:cubicBezTo>
                    <a:pt x="414" y="0"/>
                    <a:pt x="376" y="20"/>
                    <a:pt x="376" y="58"/>
                  </a:cubicBezTo>
                  <a:cubicBezTo>
                    <a:pt x="337" y="286"/>
                    <a:pt x="356" y="534"/>
                    <a:pt x="433" y="762"/>
                  </a:cubicBezTo>
                  <a:cubicBezTo>
                    <a:pt x="337" y="762"/>
                    <a:pt x="223" y="762"/>
                    <a:pt x="128" y="724"/>
                  </a:cubicBezTo>
                  <a:cubicBezTo>
                    <a:pt x="121" y="722"/>
                    <a:pt x="114" y="722"/>
                    <a:pt x="107" y="722"/>
                  </a:cubicBezTo>
                  <a:cubicBezTo>
                    <a:pt x="28" y="722"/>
                    <a:pt x="1" y="823"/>
                    <a:pt x="71" y="876"/>
                  </a:cubicBezTo>
                  <a:cubicBezTo>
                    <a:pt x="157" y="905"/>
                    <a:pt x="242" y="919"/>
                    <a:pt x="328" y="919"/>
                  </a:cubicBezTo>
                  <a:cubicBezTo>
                    <a:pt x="414" y="919"/>
                    <a:pt x="499" y="905"/>
                    <a:pt x="585" y="876"/>
                  </a:cubicBezTo>
                  <a:cubicBezTo>
                    <a:pt x="623" y="857"/>
                    <a:pt x="642" y="800"/>
                    <a:pt x="604" y="762"/>
                  </a:cubicBezTo>
                  <a:cubicBezTo>
                    <a:pt x="509" y="553"/>
                    <a:pt x="471" y="305"/>
                    <a:pt x="528" y="96"/>
                  </a:cubicBezTo>
                  <a:cubicBezTo>
                    <a:pt x="528" y="39"/>
                    <a:pt x="490" y="0"/>
                    <a:pt x="452"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41"/>
            <p:cNvSpPr/>
            <p:nvPr/>
          </p:nvSpPr>
          <p:spPr>
            <a:xfrm>
              <a:off x="7326025" y="1700838"/>
              <a:ext cx="19075" cy="20975"/>
            </a:xfrm>
            <a:custGeom>
              <a:avLst/>
              <a:gdLst/>
              <a:ahLst/>
              <a:cxnLst/>
              <a:rect l="l" t="t" r="r" b="b"/>
              <a:pathLst>
                <a:path w="763" h="839" extrusionOk="0">
                  <a:moveTo>
                    <a:pt x="39" y="1"/>
                  </a:moveTo>
                  <a:cubicBezTo>
                    <a:pt x="1" y="286"/>
                    <a:pt x="20" y="572"/>
                    <a:pt x="77" y="838"/>
                  </a:cubicBezTo>
                  <a:cubicBezTo>
                    <a:pt x="343" y="781"/>
                    <a:pt x="572" y="648"/>
                    <a:pt x="762" y="458"/>
                  </a:cubicBezTo>
                  <a:cubicBezTo>
                    <a:pt x="477" y="382"/>
                    <a:pt x="210" y="229"/>
                    <a:pt x="39"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41"/>
            <p:cNvSpPr/>
            <p:nvPr/>
          </p:nvSpPr>
          <p:spPr>
            <a:xfrm>
              <a:off x="7339350" y="1598138"/>
              <a:ext cx="147100" cy="94850"/>
            </a:xfrm>
            <a:custGeom>
              <a:avLst/>
              <a:gdLst/>
              <a:ahLst/>
              <a:cxnLst/>
              <a:rect l="l" t="t" r="r" b="b"/>
              <a:pathLst>
                <a:path w="5884" h="3794" extrusionOk="0">
                  <a:moveTo>
                    <a:pt x="2390" y="1"/>
                  </a:moveTo>
                  <a:cubicBezTo>
                    <a:pt x="939" y="1"/>
                    <a:pt x="309" y="866"/>
                    <a:pt x="1" y="1824"/>
                  </a:cubicBezTo>
                  <a:cubicBezTo>
                    <a:pt x="45" y="1814"/>
                    <a:pt x="89" y="1810"/>
                    <a:pt x="133" y="1810"/>
                  </a:cubicBezTo>
                  <a:cubicBezTo>
                    <a:pt x="259" y="1810"/>
                    <a:pt x="383" y="1849"/>
                    <a:pt x="496" y="1919"/>
                  </a:cubicBezTo>
                  <a:cubicBezTo>
                    <a:pt x="1299" y="2376"/>
                    <a:pt x="1052" y="3793"/>
                    <a:pt x="1500" y="3793"/>
                  </a:cubicBezTo>
                  <a:cubicBezTo>
                    <a:pt x="1519" y="3793"/>
                    <a:pt x="1540" y="3791"/>
                    <a:pt x="1562" y="3785"/>
                  </a:cubicBezTo>
                  <a:cubicBezTo>
                    <a:pt x="2044" y="3642"/>
                    <a:pt x="1873" y="1277"/>
                    <a:pt x="2805" y="1277"/>
                  </a:cubicBezTo>
                  <a:cubicBezTo>
                    <a:pt x="2868" y="1277"/>
                    <a:pt x="2936" y="1287"/>
                    <a:pt x="3009" y="1310"/>
                  </a:cubicBezTo>
                  <a:cubicBezTo>
                    <a:pt x="4170" y="1672"/>
                    <a:pt x="3961" y="1862"/>
                    <a:pt x="4494" y="2015"/>
                  </a:cubicBezTo>
                  <a:cubicBezTo>
                    <a:pt x="4716" y="2090"/>
                    <a:pt x="4891" y="2119"/>
                    <a:pt x="5033" y="2119"/>
                  </a:cubicBezTo>
                  <a:cubicBezTo>
                    <a:pt x="5462" y="2119"/>
                    <a:pt x="5597" y="1858"/>
                    <a:pt x="5883" y="1843"/>
                  </a:cubicBezTo>
                  <a:cubicBezTo>
                    <a:pt x="5864" y="1824"/>
                    <a:pt x="5864" y="1786"/>
                    <a:pt x="5845" y="1748"/>
                  </a:cubicBezTo>
                  <a:cubicBezTo>
                    <a:pt x="5408" y="1025"/>
                    <a:pt x="4703" y="473"/>
                    <a:pt x="3885" y="244"/>
                  </a:cubicBezTo>
                  <a:cubicBezTo>
                    <a:pt x="3732" y="187"/>
                    <a:pt x="3580" y="149"/>
                    <a:pt x="3428" y="130"/>
                  </a:cubicBezTo>
                  <a:lnTo>
                    <a:pt x="3332" y="92"/>
                  </a:lnTo>
                  <a:lnTo>
                    <a:pt x="3294" y="92"/>
                  </a:lnTo>
                  <a:lnTo>
                    <a:pt x="3180" y="73"/>
                  </a:lnTo>
                  <a:lnTo>
                    <a:pt x="3104" y="73"/>
                  </a:lnTo>
                  <a:cubicBezTo>
                    <a:pt x="3028" y="73"/>
                    <a:pt x="2971" y="54"/>
                    <a:pt x="2914" y="35"/>
                  </a:cubicBezTo>
                  <a:cubicBezTo>
                    <a:pt x="2728" y="12"/>
                    <a:pt x="2554" y="1"/>
                    <a:pt x="2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41"/>
            <p:cNvSpPr/>
            <p:nvPr/>
          </p:nvSpPr>
          <p:spPr>
            <a:xfrm>
              <a:off x="7322700" y="1619463"/>
              <a:ext cx="79025" cy="80925"/>
            </a:xfrm>
            <a:custGeom>
              <a:avLst/>
              <a:gdLst/>
              <a:ahLst/>
              <a:cxnLst/>
              <a:rect l="l" t="t" r="r" b="b"/>
              <a:pathLst>
                <a:path w="3161" h="3237" extrusionOk="0">
                  <a:moveTo>
                    <a:pt x="1143" y="0"/>
                  </a:moveTo>
                  <a:cubicBezTo>
                    <a:pt x="914" y="0"/>
                    <a:pt x="705" y="19"/>
                    <a:pt x="495" y="96"/>
                  </a:cubicBezTo>
                  <a:cubicBezTo>
                    <a:pt x="362" y="134"/>
                    <a:pt x="229" y="172"/>
                    <a:pt x="115" y="248"/>
                  </a:cubicBezTo>
                  <a:lnTo>
                    <a:pt x="39" y="305"/>
                  </a:lnTo>
                  <a:cubicBezTo>
                    <a:pt x="20" y="381"/>
                    <a:pt x="0" y="476"/>
                    <a:pt x="0" y="571"/>
                  </a:cubicBezTo>
                  <a:cubicBezTo>
                    <a:pt x="0" y="1466"/>
                    <a:pt x="58" y="2361"/>
                    <a:pt x="172" y="3237"/>
                  </a:cubicBezTo>
                  <a:cubicBezTo>
                    <a:pt x="191" y="3123"/>
                    <a:pt x="210" y="2989"/>
                    <a:pt x="248" y="2856"/>
                  </a:cubicBezTo>
                  <a:cubicBezTo>
                    <a:pt x="362" y="2437"/>
                    <a:pt x="419" y="1676"/>
                    <a:pt x="667" y="952"/>
                  </a:cubicBezTo>
                  <a:cubicBezTo>
                    <a:pt x="695" y="949"/>
                    <a:pt x="724" y="947"/>
                    <a:pt x="752" y="947"/>
                  </a:cubicBezTo>
                  <a:cubicBezTo>
                    <a:pt x="895" y="947"/>
                    <a:pt x="1035" y="987"/>
                    <a:pt x="1162" y="1066"/>
                  </a:cubicBezTo>
                  <a:cubicBezTo>
                    <a:pt x="1946" y="1523"/>
                    <a:pt x="1717" y="2940"/>
                    <a:pt x="2165" y="2940"/>
                  </a:cubicBezTo>
                  <a:cubicBezTo>
                    <a:pt x="2185" y="2940"/>
                    <a:pt x="2206" y="2938"/>
                    <a:pt x="2228" y="2932"/>
                  </a:cubicBezTo>
                  <a:cubicBezTo>
                    <a:pt x="2647" y="2799"/>
                    <a:pt x="2571" y="990"/>
                    <a:pt x="3161" y="514"/>
                  </a:cubicBezTo>
                  <a:cubicBezTo>
                    <a:pt x="2533" y="210"/>
                    <a:pt x="1847" y="38"/>
                    <a:pt x="1143"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41"/>
            <p:cNvSpPr/>
            <p:nvPr/>
          </p:nvSpPr>
          <p:spPr>
            <a:xfrm>
              <a:off x="7325075" y="1678963"/>
              <a:ext cx="139000" cy="137275"/>
            </a:xfrm>
            <a:custGeom>
              <a:avLst/>
              <a:gdLst/>
              <a:ahLst/>
              <a:cxnLst/>
              <a:rect l="l" t="t" r="r" b="b"/>
              <a:pathLst>
                <a:path w="5560" h="5491" extrusionOk="0">
                  <a:moveTo>
                    <a:pt x="1809" y="0"/>
                  </a:moveTo>
                  <a:cubicBezTo>
                    <a:pt x="1809" y="0"/>
                    <a:pt x="1505" y="1409"/>
                    <a:pt x="762" y="1847"/>
                  </a:cubicBezTo>
                  <a:cubicBezTo>
                    <a:pt x="1" y="2285"/>
                    <a:pt x="96" y="3275"/>
                    <a:pt x="477" y="3770"/>
                  </a:cubicBezTo>
                  <a:cubicBezTo>
                    <a:pt x="749" y="4138"/>
                    <a:pt x="1574" y="5490"/>
                    <a:pt x="2929" y="5490"/>
                  </a:cubicBezTo>
                  <a:cubicBezTo>
                    <a:pt x="3184" y="5490"/>
                    <a:pt x="3458" y="5442"/>
                    <a:pt x="3751" y="5331"/>
                  </a:cubicBezTo>
                  <a:cubicBezTo>
                    <a:pt x="5103" y="4817"/>
                    <a:pt x="5560" y="2418"/>
                    <a:pt x="5560" y="2418"/>
                  </a:cubicBezTo>
                  <a:cubicBezTo>
                    <a:pt x="5560" y="2418"/>
                    <a:pt x="4227" y="1771"/>
                    <a:pt x="3066" y="1675"/>
                  </a:cubicBezTo>
                  <a:cubicBezTo>
                    <a:pt x="3008" y="1672"/>
                    <a:pt x="2956" y="1670"/>
                    <a:pt x="2909" y="1670"/>
                  </a:cubicBezTo>
                  <a:cubicBezTo>
                    <a:pt x="2463" y="1670"/>
                    <a:pt x="2433" y="1810"/>
                    <a:pt x="2210" y="1810"/>
                  </a:cubicBezTo>
                  <a:cubicBezTo>
                    <a:pt x="2198" y="1810"/>
                    <a:pt x="2185" y="1810"/>
                    <a:pt x="2171" y="1809"/>
                  </a:cubicBezTo>
                  <a:cubicBezTo>
                    <a:pt x="1866" y="1790"/>
                    <a:pt x="2114" y="1447"/>
                    <a:pt x="2285" y="1066"/>
                  </a:cubicBezTo>
                  <a:cubicBezTo>
                    <a:pt x="2380" y="819"/>
                    <a:pt x="2418" y="533"/>
                    <a:pt x="2361" y="286"/>
                  </a:cubicBezTo>
                  <a:lnTo>
                    <a:pt x="18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41"/>
            <p:cNvSpPr/>
            <p:nvPr/>
          </p:nvSpPr>
          <p:spPr>
            <a:xfrm>
              <a:off x="7404075" y="1726538"/>
              <a:ext cx="42875" cy="33300"/>
            </a:xfrm>
            <a:custGeom>
              <a:avLst/>
              <a:gdLst/>
              <a:ahLst/>
              <a:cxnLst/>
              <a:rect l="l" t="t" r="r" b="b"/>
              <a:pathLst>
                <a:path w="1715" h="1332" extrusionOk="0">
                  <a:moveTo>
                    <a:pt x="210" y="1"/>
                  </a:moveTo>
                  <a:lnTo>
                    <a:pt x="210" y="1"/>
                  </a:lnTo>
                  <a:cubicBezTo>
                    <a:pt x="210" y="1"/>
                    <a:pt x="1" y="1124"/>
                    <a:pt x="743" y="1314"/>
                  </a:cubicBezTo>
                  <a:cubicBezTo>
                    <a:pt x="793" y="1326"/>
                    <a:pt x="841" y="1332"/>
                    <a:pt x="887" y="1332"/>
                  </a:cubicBezTo>
                  <a:cubicBezTo>
                    <a:pt x="1439" y="1332"/>
                    <a:pt x="1714" y="553"/>
                    <a:pt x="1714" y="553"/>
                  </a:cubicBezTo>
                  <a:lnTo>
                    <a:pt x="2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41"/>
            <p:cNvSpPr/>
            <p:nvPr/>
          </p:nvSpPr>
          <p:spPr>
            <a:xfrm>
              <a:off x="7410725" y="1762113"/>
              <a:ext cx="14800" cy="8025"/>
            </a:xfrm>
            <a:custGeom>
              <a:avLst/>
              <a:gdLst/>
              <a:ahLst/>
              <a:cxnLst/>
              <a:rect l="l" t="t" r="r" b="b"/>
              <a:pathLst>
                <a:path w="592" h="321" extrusionOk="0">
                  <a:moveTo>
                    <a:pt x="102" y="0"/>
                  </a:moveTo>
                  <a:cubicBezTo>
                    <a:pt x="49" y="0"/>
                    <a:pt x="1" y="56"/>
                    <a:pt x="40" y="120"/>
                  </a:cubicBezTo>
                  <a:cubicBezTo>
                    <a:pt x="118" y="246"/>
                    <a:pt x="263" y="320"/>
                    <a:pt x="418" y="320"/>
                  </a:cubicBezTo>
                  <a:cubicBezTo>
                    <a:pt x="450" y="320"/>
                    <a:pt x="483" y="317"/>
                    <a:pt x="515" y="310"/>
                  </a:cubicBezTo>
                  <a:lnTo>
                    <a:pt x="496" y="310"/>
                  </a:lnTo>
                  <a:cubicBezTo>
                    <a:pt x="592" y="310"/>
                    <a:pt x="592" y="158"/>
                    <a:pt x="496" y="158"/>
                  </a:cubicBezTo>
                  <a:cubicBezTo>
                    <a:pt x="474" y="161"/>
                    <a:pt x="453" y="163"/>
                    <a:pt x="431" y="163"/>
                  </a:cubicBezTo>
                  <a:cubicBezTo>
                    <a:pt x="326" y="163"/>
                    <a:pt x="236" y="123"/>
                    <a:pt x="173" y="44"/>
                  </a:cubicBezTo>
                  <a:cubicBezTo>
                    <a:pt x="154" y="13"/>
                    <a:pt x="128" y="0"/>
                    <a:pt x="102" y="0"/>
                  </a:cubicBezTo>
                  <a:close/>
                </a:path>
              </a:pathLst>
            </a:custGeom>
            <a:solidFill>
              <a:srgbClr val="635D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41"/>
            <p:cNvSpPr/>
            <p:nvPr/>
          </p:nvSpPr>
          <p:spPr>
            <a:xfrm>
              <a:off x="7315550" y="1642613"/>
              <a:ext cx="56675" cy="71375"/>
            </a:xfrm>
            <a:custGeom>
              <a:avLst/>
              <a:gdLst/>
              <a:ahLst/>
              <a:cxnLst/>
              <a:rect l="l" t="t" r="r" b="b"/>
              <a:pathLst>
                <a:path w="2267" h="2855" extrusionOk="0">
                  <a:moveTo>
                    <a:pt x="1027" y="1"/>
                  </a:moveTo>
                  <a:cubicBezTo>
                    <a:pt x="411" y="1"/>
                    <a:pt x="186" y="577"/>
                    <a:pt x="96" y="1188"/>
                  </a:cubicBezTo>
                  <a:cubicBezTo>
                    <a:pt x="1" y="1835"/>
                    <a:pt x="210" y="2768"/>
                    <a:pt x="1124" y="2844"/>
                  </a:cubicBezTo>
                  <a:cubicBezTo>
                    <a:pt x="1170" y="2851"/>
                    <a:pt x="1217" y="2855"/>
                    <a:pt x="1262" y="2855"/>
                  </a:cubicBezTo>
                  <a:cubicBezTo>
                    <a:pt x="1575" y="2855"/>
                    <a:pt x="1869" y="2688"/>
                    <a:pt x="2019" y="2406"/>
                  </a:cubicBezTo>
                  <a:cubicBezTo>
                    <a:pt x="2228" y="2063"/>
                    <a:pt x="2266" y="1664"/>
                    <a:pt x="2133" y="1302"/>
                  </a:cubicBezTo>
                  <a:cubicBezTo>
                    <a:pt x="1981" y="826"/>
                    <a:pt x="1638" y="64"/>
                    <a:pt x="1143" y="7"/>
                  </a:cubicBezTo>
                  <a:cubicBezTo>
                    <a:pt x="1103" y="3"/>
                    <a:pt x="1064" y="1"/>
                    <a:pt x="1027" y="1"/>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41"/>
            <p:cNvSpPr/>
            <p:nvPr/>
          </p:nvSpPr>
          <p:spPr>
            <a:xfrm>
              <a:off x="7333650" y="1654688"/>
              <a:ext cx="21925" cy="42650"/>
            </a:xfrm>
            <a:custGeom>
              <a:avLst/>
              <a:gdLst/>
              <a:ahLst/>
              <a:cxnLst/>
              <a:rect l="l" t="t" r="r" b="b"/>
              <a:pathLst>
                <a:path w="877" h="1706" extrusionOk="0">
                  <a:moveTo>
                    <a:pt x="115" y="0"/>
                  </a:moveTo>
                  <a:lnTo>
                    <a:pt x="115" y="0"/>
                  </a:lnTo>
                  <a:cubicBezTo>
                    <a:pt x="0" y="19"/>
                    <a:pt x="38" y="171"/>
                    <a:pt x="134" y="171"/>
                  </a:cubicBezTo>
                  <a:cubicBezTo>
                    <a:pt x="141" y="171"/>
                    <a:pt x="148" y="171"/>
                    <a:pt x="156" y="171"/>
                  </a:cubicBezTo>
                  <a:cubicBezTo>
                    <a:pt x="465" y="171"/>
                    <a:pt x="629" y="558"/>
                    <a:pt x="648" y="800"/>
                  </a:cubicBezTo>
                  <a:cubicBezTo>
                    <a:pt x="667" y="1066"/>
                    <a:pt x="610" y="1352"/>
                    <a:pt x="495" y="1599"/>
                  </a:cubicBezTo>
                  <a:cubicBezTo>
                    <a:pt x="483" y="1660"/>
                    <a:pt x="533" y="1705"/>
                    <a:pt x="581" y="1705"/>
                  </a:cubicBezTo>
                  <a:cubicBezTo>
                    <a:pt x="608" y="1705"/>
                    <a:pt x="634" y="1691"/>
                    <a:pt x="648" y="1656"/>
                  </a:cubicBezTo>
                  <a:cubicBezTo>
                    <a:pt x="838" y="1295"/>
                    <a:pt x="876" y="876"/>
                    <a:pt x="743" y="476"/>
                  </a:cubicBezTo>
                  <a:cubicBezTo>
                    <a:pt x="667" y="210"/>
                    <a:pt x="400" y="19"/>
                    <a:pt x="11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41"/>
            <p:cNvSpPr/>
            <p:nvPr/>
          </p:nvSpPr>
          <p:spPr>
            <a:xfrm>
              <a:off x="7260775" y="1863663"/>
              <a:ext cx="174450" cy="56400"/>
            </a:xfrm>
            <a:custGeom>
              <a:avLst/>
              <a:gdLst/>
              <a:ahLst/>
              <a:cxnLst/>
              <a:rect l="l" t="t" r="r" b="b"/>
              <a:pathLst>
                <a:path w="6978" h="2256" extrusionOk="0">
                  <a:moveTo>
                    <a:pt x="105" y="0"/>
                  </a:moveTo>
                  <a:cubicBezTo>
                    <a:pt x="45" y="0"/>
                    <a:pt x="0" y="68"/>
                    <a:pt x="60" y="113"/>
                  </a:cubicBezTo>
                  <a:cubicBezTo>
                    <a:pt x="1107" y="951"/>
                    <a:pt x="2249" y="1788"/>
                    <a:pt x="3563" y="2112"/>
                  </a:cubicBezTo>
                  <a:cubicBezTo>
                    <a:pt x="3936" y="2205"/>
                    <a:pt x="4323" y="2256"/>
                    <a:pt x="4709" y="2256"/>
                  </a:cubicBezTo>
                  <a:cubicBezTo>
                    <a:pt x="5504" y="2256"/>
                    <a:pt x="6291" y="2041"/>
                    <a:pt x="6932" y="1541"/>
                  </a:cubicBezTo>
                  <a:cubicBezTo>
                    <a:pt x="6977" y="1496"/>
                    <a:pt x="6928" y="1428"/>
                    <a:pt x="6869" y="1428"/>
                  </a:cubicBezTo>
                  <a:cubicBezTo>
                    <a:pt x="6852" y="1428"/>
                    <a:pt x="6835" y="1433"/>
                    <a:pt x="6818" y="1446"/>
                  </a:cubicBezTo>
                  <a:cubicBezTo>
                    <a:pt x="6210" y="1920"/>
                    <a:pt x="5470" y="2122"/>
                    <a:pt x="4722" y="2122"/>
                  </a:cubicBezTo>
                  <a:cubicBezTo>
                    <a:pt x="4299" y="2122"/>
                    <a:pt x="3873" y="2058"/>
                    <a:pt x="3467" y="1941"/>
                  </a:cubicBezTo>
                  <a:cubicBezTo>
                    <a:pt x="2211" y="1598"/>
                    <a:pt x="1164" y="798"/>
                    <a:pt x="155" y="18"/>
                  </a:cubicBezTo>
                  <a:cubicBezTo>
                    <a:pt x="138" y="5"/>
                    <a:pt x="121" y="0"/>
                    <a:pt x="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41"/>
            <p:cNvSpPr/>
            <p:nvPr/>
          </p:nvSpPr>
          <p:spPr>
            <a:xfrm>
              <a:off x="6913875" y="2002113"/>
              <a:ext cx="490700" cy="374325"/>
            </a:xfrm>
            <a:custGeom>
              <a:avLst/>
              <a:gdLst/>
              <a:ahLst/>
              <a:cxnLst/>
              <a:rect l="l" t="t" r="r" b="b"/>
              <a:pathLst>
                <a:path w="19628" h="14973" extrusionOk="0">
                  <a:moveTo>
                    <a:pt x="6911" y="1"/>
                  </a:moveTo>
                  <a:cubicBezTo>
                    <a:pt x="6911" y="1"/>
                    <a:pt x="0" y="10186"/>
                    <a:pt x="2627" y="13879"/>
                  </a:cubicBezTo>
                  <a:cubicBezTo>
                    <a:pt x="3189" y="14663"/>
                    <a:pt x="4278" y="14972"/>
                    <a:pt x="5645" y="14972"/>
                  </a:cubicBezTo>
                  <a:cubicBezTo>
                    <a:pt x="10720" y="14972"/>
                    <a:pt x="19628" y="10719"/>
                    <a:pt x="19628" y="10719"/>
                  </a:cubicBezTo>
                  <a:lnTo>
                    <a:pt x="18847" y="8930"/>
                  </a:lnTo>
                  <a:cubicBezTo>
                    <a:pt x="18847" y="8930"/>
                    <a:pt x="12512" y="9003"/>
                    <a:pt x="9870" y="9003"/>
                  </a:cubicBezTo>
                  <a:cubicBezTo>
                    <a:pt x="9210" y="9003"/>
                    <a:pt x="8780" y="8998"/>
                    <a:pt x="8738" y="8987"/>
                  </a:cubicBezTo>
                  <a:cubicBezTo>
                    <a:pt x="8529" y="8911"/>
                    <a:pt x="12165" y="2971"/>
                    <a:pt x="12165" y="2971"/>
                  </a:cubicBezTo>
                  <a:lnTo>
                    <a:pt x="6911" y="1"/>
                  </a:ln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41"/>
            <p:cNvSpPr/>
            <p:nvPr/>
          </p:nvSpPr>
          <p:spPr>
            <a:xfrm>
              <a:off x="7338400" y="2220713"/>
              <a:ext cx="36200" cy="74150"/>
            </a:xfrm>
            <a:custGeom>
              <a:avLst/>
              <a:gdLst/>
              <a:ahLst/>
              <a:cxnLst/>
              <a:rect l="l" t="t" r="r" b="b"/>
              <a:pathLst>
                <a:path w="1448" h="2966" extrusionOk="0">
                  <a:moveTo>
                    <a:pt x="969" y="0"/>
                  </a:moveTo>
                  <a:cubicBezTo>
                    <a:pt x="843" y="0"/>
                    <a:pt x="710" y="28"/>
                    <a:pt x="591" y="109"/>
                  </a:cubicBezTo>
                  <a:cubicBezTo>
                    <a:pt x="591" y="109"/>
                    <a:pt x="1" y="2261"/>
                    <a:pt x="762" y="2965"/>
                  </a:cubicBezTo>
                  <a:lnTo>
                    <a:pt x="1448" y="2622"/>
                  </a:lnTo>
                  <a:cubicBezTo>
                    <a:pt x="1448" y="2622"/>
                    <a:pt x="876" y="1233"/>
                    <a:pt x="1448" y="128"/>
                  </a:cubicBezTo>
                  <a:cubicBezTo>
                    <a:pt x="1448" y="116"/>
                    <a:pt x="1225" y="0"/>
                    <a:pt x="969"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41"/>
            <p:cNvSpPr/>
            <p:nvPr/>
          </p:nvSpPr>
          <p:spPr>
            <a:xfrm>
              <a:off x="7336500" y="2232963"/>
              <a:ext cx="44775" cy="27150"/>
            </a:xfrm>
            <a:custGeom>
              <a:avLst/>
              <a:gdLst/>
              <a:ahLst/>
              <a:cxnLst/>
              <a:rect l="l" t="t" r="r" b="b"/>
              <a:pathLst>
                <a:path w="1791" h="1086" extrusionOk="0">
                  <a:moveTo>
                    <a:pt x="1" y="0"/>
                  </a:moveTo>
                  <a:lnTo>
                    <a:pt x="1" y="438"/>
                  </a:lnTo>
                  <a:cubicBezTo>
                    <a:pt x="1" y="800"/>
                    <a:pt x="400" y="1085"/>
                    <a:pt x="895" y="1085"/>
                  </a:cubicBezTo>
                  <a:cubicBezTo>
                    <a:pt x="1390" y="1085"/>
                    <a:pt x="1790" y="800"/>
                    <a:pt x="1790" y="438"/>
                  </a:cubicBezTo>
                  <a:lnTo>
                    <a:pt x="1790" y="76"/>
                  </a:lnTo>
                  <a:lnTo>
                    <a:pt x="1638" y="57"/>
                  </a:lnTo>
                  <a:lnTo>
                    <a:pt x="210"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41"/>
            <p:cNvSpPr/>
            <p:nvPr/>
          </p:nvSpPr>
          <p:spPr>
            <a:xfrm>
              <a:off x="7336500" y="2218213"/>
              <a:ext cx="44775" cy="32850"/>
            </a:xfrm>
            <a:custGeom>
              <a:avLst/>
              <a:gdLst/>
              <a:ahLst/>
              <a:cxnLst/>
              <a:rect l="l" t="t" r="r" b="b"/>
              <a:pathLst>
                <a:path w="1791" h="1314" extrusionOk="0">
                  <a:moveTo>
                    <a:pt x="895" y="0"/>
                  </a:moveTo>
                  <a:cubicBezTo>
                    <a:pt x="400" y="0"/>
                    <a:pt x="1" y="305"/>
                    <a:pt x="1" y="666"/>
                  </a:cubicBezTo>
                  <a:cubicBezTo>
                    <a:pt x="1" y="1028"/>
                    <a:pt x="400" y="1314"/>
                    <a:pt x="895" y="1314"/>
                  </a:cubicBezTo>
                  <a:cubicBezTo>
                    <a:pt x="1390" y="1314"/>
                    <a:pt x="1790" y="1028"/>
                    <a:pt x="1790" y="666"/>
                  </a:cubicBezTo>
                  <a:cubicBezTo>
                    <a:pt x="1790" y="305"/>
                    <a:pt x="1390" y="0"/>
                    <a:pt x="89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41"/>
            <p:cNvSpPr/>
            <p:nvPr/>
          </p:nvSpPr>
          <p:spPr>
            <a:xfrm>
              <a:off x="7344125" y="2222488"/>
              <a:ext cx="29525" cy="20975"/>
            </a:xfrm>
            <a:custGeom>
              <a:avLst/>
              <a:gdLst/>
              <a:ahLst/>
              <a:cxnLst/>
              <a:rect l="l" t="t" r="r" b="b"/>
              <a:pathLst>
                <a:path w="1181" h="839" extrusionOk="0">
                  <a:moveTo>
                    <a:pt x="590" y="0"/>
                  </a:moveTo>
                  <a:cubicBezTo>
                    <a:pt x="267" y="0"/>
                    <a:pt x="0" y="191"/>
                    <a:pt x="0" y="419"/>
                  </a:cubicBezTo>
                  <a:cubicBezTo>
                    <a:pt x="0" y="648"/>
                    <a:pt x="267" y="838"/>
                    <a:pt x="590" y="838"/>
                  </a:cubicBezTo>
                  <a:cubicBezTo>
                    <a:pt x="914" y="838"/>
                    <a:pt x="1181" y="648"/>
                    <a:pt x="1181" y="419"/>
                  </a:cubicBezTo>
                  <a:cubicBezTo>
                    <a:pt x="1181" y="191"/>
                    <a:pt x="914"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41"/>
            <p:cNvSpPr/>
            <p:nvPr/>
          </p:nvSpPr>
          <p:spPr>
            <a:xfrm>
              <a:off x="7087500" y="2223313"/>
              <a:ext cx="46525" cy="25175"/>
            </a:xfrm>
            <a:custGeom>
              <a:avLst/>
              <a:gdLst/>
              <a:ahLst/>
              <a:cxnLst/>
              <a:rect l="l" t="t" r="r" b="b"/>
              <a:pathLst>
                <a:path w="1861" h="1007" extrusionOk="0">
                  <a:moveTo>
                    <a:pt x="1725" y="1"/>
                  </a:moveTo>
                  <a:cubicBezTo>
                    <a:pt x="1717" y="1"/>
                    <a:pt x="1708" y="2"/>
                    <a:pt x="1698" y="5"/>
                  </a:cubicBezTo>
                  <a:cubicBezTo>
                    <a:pt x="1146" y="234"/>
                    <a:pt x="613" y="500"/>
                    <a:pt x="99" y="805"/>
                  </a:cubicBezTo>
                  <a:cubicBezTo>
                    <a:pt x="1" y="871"/>
                    <a:pt x="58" y="1007"/>
                    <a:pt x="148" y="1007"/>
                  </a:cubicBezTo>
                  <a:cubicBezTo>
                    <a:pt x="163" y="1007"/>
                    <a:pt x="178" y="1003"/>
                    <a:pt x="194" y="995"/>
                  </a:cubicBezTo>
                  <a:cubicBezTo>
                    <a:pt x="708" y="691"/>
                    <a:pt x="1222" y="443"/>
                    <a:pt x="1755" y="215"/>
                  </a:cubicBezTo>
                  <a:cubicBezTo>
                    <a:pt x="1860" y="180"/>
                    <a:pt x="1821" y="1"/>
                    <a:pt x="1725"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41"/>
            <p:cNvSpPr/>
            <p:nvPr/>
          </p:nvSpPr>
          <p:spPr>
            <a:xfrm>
              <a:off x="7101950" y="2228438"/>
              <a:ext cx="21250" cy="30225"/>
            </a:xfrm>
            <a:custGeom>
              <a:avLst/>
              <a:gdLst/>
              <a:ahLst/>
              <a:cxnLst/>
              <a:rect l="l" t="t" r="r" b="b"/>
              <a:pathLst>
                <a:path w="850" h="1209" extrusionOk="0">
                  <a:moveTo>
                    <a:pt x="703" y="0"/>
                  </a:moveTo>
                  <a:cubicBezTo>
                    <a:pt x="670" y="0"/>
                    <a:pt x="635" y="14"/>
                    <a:pt x="606" y="48"/>
                  </a:cubicBezTo>
                  <a:cubicBezTo>
                    <a:pt x="359" y="353"/>
                    <a:pt x="168" y="714"/>
                    <a:pt x="35" y="1076"/>
                  </a:cubicBezTo>
                  <a:cubicBezTo>
                    <a:pt x="1" y="1156"/>
                    <a:pt x="63" y="1209"/>
                    <a:pt x="126" y="1209"/>
                  </a:cubicBezTo>
                  <a:cubicBezTo>
                    <a:pt x="168" y="1209"/>
                    <a:pt x="210" y="1186"/>
                    <a:pt x="225" y="1133"/>
                  </a:cubicBezTo>
                  <a:cubicBezTo>
                    <a:pt x="378" y="790"/>
                    <a:pt x="568" y="448"/>
                    <a:pt x="797" y="143"/>
                  </a:cubicBezTo>
                  <a:cubicBezTo>
                    <a:pt x="850" y="76"/>
                    <a:pt x="782" y="0"/>
                    <a:pt x="703"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41"/>
            <p:cNvSpPr/>
            <p:nvPr/>
          </p:nvSpPr>
          <p:spPr>
            <a:xfrm>
              <a:off x="7384575" y="2164188"/>
              <a:ext cx="161600" cy="118850"/>
            </a:xfrm>
            <a:custGeom>
              <a:avLst/>
              <a:gdLst/>
              <a:ahLst/>
              <a:cxnLst/>
              <a:rect l="l" t="t" r="r" b="b"/>
              <a:pathLst>
                <a:path w="6464" h="4754" extrusionOk="0">
                  <a:moveTo>
                    <a:pt x="2790" y="0"/>
                  </a:moveTo>
                  <a:cubicBezTo>
                    <a:pt x="2762" y="0"/>
                    <a:pt x="2740" y="3"/>
                    <a:pt x="2723" y="10"/>
                  </a:cubicBezTo>
                  <a:cubicBezTo>
                    <a:pt x="2361" y="124"/>
                    <a:pt x="0" y="2447"/>
                    <a:pt x="0" y="2447"/>
                  </a:cubicBezTo>
                  <a:cubicBezTo>
                    <a:pt x="0" y="2447"/>
                    <a:pt x="305" y="4160"/>
                    <a:pt x="762" y="4217"/>
                  </a:cubicBezTo>
                  <a:cubicBezTo>
                    <a:pt x="791" y="4222"/>
                    <a:pt x="821" y="4224"/>
                    <a:pt x="853" y="4224"/>
                  </a:cubicBezTo>
                  <a:cubicBezTo>
                    <a:pt x="1290" y="4224"/>
                    <a:pt x="1970" y="3817"/>
                    <a:pt x="2391" y="3817"/>
                  </a:cubicBezTo>
                  <a:cubicBezTo>
                    <a:pt x="2442" y="3817"/>
                    <a:pt x="2490" y="3823"/>
                    <a:pt x="2532" y="3836"/>
                  </a:cubicBezTo>
                  <a:cubicBezTo>
                    <a:pt x="2780" y="3932"/>
                    <a:pt x="3027" y="3970"/>
                    <a:pt x="3294" y="3989"/>
                  </a:cubicBezTo>
                  <a:cubicBezTo>
                    <a:pt x="3294" y="3989"/>
                    <a:pt x="2723" y="4560"/>
                    <a:pt x="2989" y="4617"/>
                  </a:cubicBezTo>
                  <a:cubicBezTo>
                    <a:pt x="3138" y="4638"/>
                    <a:pt x="3457" y="4753"/>
                    <a:pt x="3799" y="4753"/>
                  </a:cubicBezTo>
                  <a:cubicBezTo>
                    <a:pt x="4072" y="4753"/>
                    <a:pt x="4360" y="4680"/>
                    <a:pt x="4588" y="4427"/>
                  </a:cubicBezTo>
                  <a:cubicBezTo>
                    <a:pt x="5083" y="3836"/>
                    <a:pt x="5007" y="2104"/>
                    <a:pt x="4931" y="1818"/>
                  </a:cubicBezTo>
                  <a:cubicBezTo>
                    <a:pt x="4874" y="1552"/>
                    <a:pt x="3979" y="1228"/>
                    <a:pt x="3979" y="1228"/>
                  </a:cubicBezTo>
                  <a:lnTo>
                    <a:pt x="3979" y="1228"/>
                  </a:lnTo>
                  <a:cubicBezTo>
                    <a:pt x="3979" y="1228"/>
                    <a:pt x="5026" y="1400"/>
                    <a:pt x="5559" y="1571"/>
                  </a:cubicBezTo>
                  <a:cubicBezTo>
                    <a:pt x="5640" y="1593"/>
                    <a:pt x="5718" y="1603"/>
                    <a:pt x="5791" y="1603"/>
                  </a:cubicBezTo>
                  <a:cubicBezTo>
                    <a:pt x="6213" y="1603"/>
                    <a:pt x="6464" y="1277"/>
                    <a:pt x="6188" y="1228"/>
                  </a:cubicBezTo>
                  <a:cubicBezTo>
                    <a:pt x="5880" y="1174"/>
                    <a:pt x="3333" y="0"/>
                    <a:pt x="2790" y="0"/>
                  </a:cubicBezTo>
                  <a:close/>
                </a:path>
              </a:pathLst>
            </a:custGeom>
            <a:solidFill>
              <a:srgbClr val="A05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41"/>
            <p:cNvSpPr/>
            <p:nvPr/>
          </p:nvSpPr>
          <p:spPr>
            <a:xfrm>
              <a:off x="7463250" y="2185788"/>
              <a:ext cx="23350" cy="10250"/>
            </a:xfrm>
            <a:custGeom>
              <a:avLst/>
              <a:gdLst/>
              <a:ahLst/>
              <a:cxnLst/>
              <a:rect l="l" t="t" r="r" b="b"/>
              <a:pathLst>
                <a:path w="934" h="410" extrusionOk="0">
                  <a:moveTo>
                    <a:pt x="110" y="1"/>
                  </a:moveTo>
                  <a:cubicBezTo>
                    <a:pt x="28" y="1"/>
                    <a:pt x="1" y="118"/>
                    <a:pt x="90" y="136"/>
                  </a:cubicBezTo>
                  <a:cubicBezTo>
                    <a:pt x="337" y="193"/>
                    <a:pt x="566" y="288"/>
                    <a:pt x="775" y="402"/>
                  </a:cubicBezTo>
                  <a:cubicBezTo>
                    <a:pt x="788" y="408"/>
                    <a:pt x="801" y="410"/>
                    <a:pt x="814" y="410"/>
                  </a:cubicBezTo>
                  <a:cubicBezTo>
                    <a:pt x="888" y="410"/>
                    <a:pt x="933" y="321"/>
                    <a:pt x="851" y="288"/>
                  </a:cubicBezTo>
                  <a:cubicBezTo>
                    <a:pt x="623" y="155"/>
                    <a:pt x="375" y="60"/>
                    <a:pt x="128" y="2"/>
                  </a:cubicBezTo>
                  <a:cubicBezTo>
                    <a:pt x="122" y="1"/>
                    <a:pt x="116" y="1"/>
                    <a:pt x="110"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41"/>
            <p:cNvSpPr/>
            <p:nvPr/>
          </p:nvSpPr>
          <p:spPr>
            <a:xfrm>
              <a:off x="7478800" y="2205338"/>
              <a:ext cx="29625" cy="14750"/>
            </a:xfrm>
            <a:custGeom>
              <a:avLst/>
              <a:gdLst/>
              <a:ahLst/>
              <a:cxnLst/>
              <a:rect l="l" t="t" r="r" b="b"/>
              <a:pathLst>
                <a:path w="1185" h="590" extrusionOk="0">
                  <a:moveTo>
                    <a:pt x="96" y="1"/>
                  </a:moveTo>
                  <a:cubicBezTo>
                    <a:pt x="1" y="1"/>
                    <a:pt x="1" y="153"/>
                    <a:pt x="96" y="153"/>
                  </a:cubicBezTo>
                  <a:lnTo>
                    <a:pt x="77" y="153"/>
                  </a:lnTo>
                  <a:cubicBezTo>
                    <a:pt x="439" y="172"/>
                    <a:pt x="762" y="325"/>
                    <a:pt x="1029" y="572"/>
                  </a:cubicBezTo>
                  <a:cubicBezTo>
                    <a:pt x="1045" y="584"/>
                    <a:pt x="1062" y="590"/>
                    <a:pt x="1078" y="590"/>
                  </a:cubicBezTo>
                  <a:cubicBezTo>
                    <a:pt x="1138" y="590"/>
                    <a:pt x="1184" y="518"/>
                    <a:pt x="1124" y="458"/>
                  </a:cubicBezTo>
                  <a:cubicBezTo>
                    <a:pt x="839" y="210"/>
                    <a:pt x="477" y="39"/>
                    <a:pt x="96"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41"/>
            <p:cNvSpPr/>
            <p:nvPr/>
          </p:nvSpPr>
          <p:spPr>
            <a:xfrm>
              <a:off x="7473575" y="2218213"/>
              <a:ext cx="36750" cy="16300"/>
            </a:xfrm>
            <a:custGeom>
              <a:avLst/>
              <a:gdLst/>
              <a:ahLst/>
              <a:cxnLst/>
              <a:rect l="l" t="t" r="r" b="b"/>
              <a:pathLst>
                <a:path w="1470" h="652" extrusionOk="0">
                  <a:moveTo>
                    <a:pt x="96" y="0"/>
                  </a:moveTo>
                  <a:cubicBezTo>
                    <a:pt x="0" y="0"/>
                    <a:pt x="0" y="133"/>
                    <a:pt x="96" y="133"/>
                  </a:cubicBezTo>
                  <a:cubicBezTo>
                    <a:pt x="534" y="190"/>
                    <a:pt x="1009" y="248"/>
                    <a:pt x="1314" y="628"/>
                  </a:cubicBezTo>
                  <a:cubicBezTo>
                    <a:pt x="1325" y="644"/>
                    <a:pt x="1343" y="651"/>
                    <a:pt x="1363" y="651"/>
                  </a:cubicBezTo>
                  <a:cubicBezTo>
                    <a:pt x="1412" y="651"/>
                    <a:pt x="1469" y="607"/>
                    <a:pt x="1428" y="552"/>
                  </a:cubicBezTo>
                  <a:cubicBezTo>
                    <a:pt x="1105" y="133"/>
                    <a:pt x="591" y="38"/>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41"/>
            <p:cNvSpPr/>
            <p:nvPr/>
          </p:nvSpPr>
          <p:spPr>
            <a:xfrm>
              <a:off x="7475000" y="2234863"/>
              <a:ext cx="33400" cy="17950"/>
            </a:xfrm>
            <a:custGeom>
              <a:avLst/>
              <a:gdLst/>
              <a:ahLst/>
              <a:cxnLst/>
              <a:rect l="l" t="t" r="r" b="b"/>
              <a:pathLst>
                <a:path w="1336" h="718" extrusionOk="0">
                  <a:moveTo>
                    <a:pt x="96" y="0"/>
                  </a:moveTo>
                  <a:cubicBezTo>
                    <a:pt x="1" y="0"/>
                    <a:pt x="1" y="153"/>
                    <a:pt x="96" y="153"/>
                  </a:cubicBezTo>
                  <a:cubicBezTo>
                    <a:pt x="113" y="152"/>
                    <a:pt x="131" y="151"/>
                    <a:pt x="149" y="151"/>
                  </a:cubicBezTo>
                  <a:cubicBezTo>
                    <a:pt x="549" y="151"/>
                    <a:pt x="943" y="357"/>
                    <a:pt x="1162" y="686"/>
                  </a:cubicBezTo>
                  <a:cubicBezTo>
                    <a:pt x="1179" y="708"/>
                    <a:pt x="1202" y="717"/>
                    <a:pt x="1225" y="717"/>
                  </a:cubicBezTo>
                  <a:cubicBezTo>
                    <a:pt x="1281" y="717"/>
                    <a:pt x="1336" y="663"/>
                    <a:pt x="1295" y="610"/>
                  </a:cubicBezTo>
                  <a:cubicBezTo>
                    <a:pt x="1029" y="229"/>
                    <a:pt x="572" y="0"/>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41"/>
            <p:cNvSpPr/>
            <p:nvPr/>
          </p:nvSpPr>
          <p:spPr>
            <a:xfrm>
              <a:off x="7463575" y="2251763"/>
              <a:ext cx="23925" cy="14050"/>
            </a:xfrm>
            <a:custGeom>
              <a:avLst/>
              <a:gdLst/>
              <a:ahLst/>
              <a:cxnLst/>
              <a:rect l="l" t="t" r="r" b="b"/>
              <a:pathLst>
                <a:path w="957" h="562" extrusionOk="0">
                  <a:moveTo>
                    <a:pt x="852" y="1"/>
                  </a:moveTo>
                  <a:cubicBezTo>
                    <a:pt x="834" y="1"/>
                    <a:pt x="815" y="9"/>
                    <a:pt x="800" y="29"/>
                  </a:cubicBezTo>
                  <a:cubicBezTo>
                    <a:pt x="629" y="238"/>
                    <a:pt x="381" y="390"/>
                    <a:pt x="96" y="409"/>
                  </a:cubicBezTo>
                  <a:cubicBezTo>
                    <a:pt x="1" y="409"/>
                    <a:pt x="1" y="562"/>
                    <a:pt x="96" y="562"/>
                  </a:cubicBezTo>
                  <a:cubicBezTo>
                    <a:pt x="419" y="524"/>
                    <a:pt x="705" y="371"/>
                    <a:pt x="914" y="124"/>
                  </a:cubicBezTo>
                  <a:cubicBezTo>
                    <a:pt x="957" y="68"/>
                    <a:pt x="905" y="1"/>
                    <a:pt x="852" y="1"/>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41"/>
            <p:cNvSpPr/>
            <p:nvPr/>
          </p:nvSpPr>
          <p:spPr>
            <a:xfrm>
              <a:off x="7476425" y="2258663"/>
              <a:ext cx="14300" cy="11325"/>
            </a:xfrm>
            <a:custGeom>
              <a:avLst/>
              <a:gdLst/>
              <a:ahLst/>
              <a:cxnLst/>
              <a:rect l="l" t="t" r="r" b="b"/>
              <a:pathLst>
                <a:path w="572" h="453" extrusionOk="0">
                  <a:moveTo>
                    <a:pt x="96" y="0"/>
                  </a:moveTo>
                  <a:cubicBezTo>
                    <a:pt x="1" y="0"/>
                    <a:pt x="1" y="133"/>
                    <a:pt x="96" y="133"/>
                  </a:cubicBezTo>
                  <a:cubicBezTo>
                    <a:pt x="248" y="153"/>
                    <a:pt x="381" y="267"/>
                    <a:pt x="420" y="419"/>
                  </a:cubicBezTo>
                  <a:cubicBezTo>
                    <a:pt x="435" y="442"/>
                    <a:pt x="461" y="452"/>
                    <a:pt x="488" y="452"/>
                  </a:cubicBezTo>
                  <a:cubicBezTo>
                    <a:pt x="530" y="452"/>
                    <a:pt x="572" y="427"/>
                    <a:pt x="572" y="381"/>
                  </a:cubicBezTo>
                  <a:cubicBezTo>
                    <a:pt x="496" y="153"/>
                    <a:pt x="305" y="0"/>
                    <a:pt x="96" y="0"/>
                  </a:cubicBezTo>
                  <a:close/>
                </a:path>
              </a:pathLst>
            </a:custGeom>
            <a:solidFill>
              <a:srgbClr val="742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41"/>
            <p:cNvSpPr/>
            <p:nvPr/>
          </p:nvSpPr>
          <p:spPr>
            <a:xfrm>
              <a:off x="7041425" y="1868863"/>
              <a:ext cx="280075" cy="255125"/>
            </a:xfrm>
            <a:custGeom>
              <a:avLst/>
              <a:gdLst/>
              <a:ahLst/>
              <a:cxnLst/>
              <a:rect l="l" t="t" r="r" b="b"/>
              <a:pathLst>
                <a:path w="11203" h="10205" extrusionOk="0">
                  <a:moveTo>
                    <a:pt x="5541" y="0"/>
                  </a:moveTo>
                  <a:cubicBezTo>
                    <a:pt x="5541" y="0"/>
                    <a:pt x="5540" y="0"/>
                    <a:pt x="5540" y="0"/>
                  </a:cubicBezTo>
                  <a:cubicBezTo>
                    <a:pt x="5540" y="0"/>
                    <a:pt x="2532" y="400"/>
                    <a:pt x="0" y="6435"/>
                  </a:cubicBezTo>
                  <a:lnTo>
                    <a:pt x="7254" y="10205"/>
                  </a:lnTo>
                  <a:cubicBezTo>
                    <a:pt x="7254" y="10205"/>
                    <a:pt x="9024" y="7520"/>
                    <a:pt x="9862" y="4588"/>
                  </a:cubicBezTo>
                  <a:cubicBezTo>
                    <a:pt x="11202" y="19"/>
                    <a:pt x="5633" y="0"/>
                    <a:pt x="5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41"/>
            <p:cNvSpPr/>
            <p:nvPr/>
          </p:nvSpPr>
          <p:spPr>
            <a:xfrm>
              <a:off x="5615000" y="2537088"/>
              <a:ext cx="235625" cy="1055200"/>
            </a:xfrm>
            <a:custGeom>
              <a:avLst/>
              <a:gdLst/>
              <a:ahLst/>
              <a:cxnLst/>
              <a:rect l="l" t="t" r="r" b="b"/>
              <a:pathLst>
                <a:path w="9425" h="42208" extrusionOk="0">
                  <a:moveTo>
                    <a:pt x="1" y="0"/>
                  </a:moveTo>
                  <a:cubicBezTo>
                    <a:pt x="1" y="1"/>
                    <a:pt x="477" y="14622"/>
                    <a:pt x="477" y="19552"/>
                  </a:cubicBezTo>
                  <a:cubicBezTo>
                    <a:pt x="477" y="22636"/>
                    <a:pt x="743" y="30728"/>
                    <a:pt x="1296" y="36306"/>
                  </a:cubicBezTo>
                  <a:cubicBezTo>
                    <a:pt x="1638" y="39694"/>
                    <a:pt x="1905" y="42207"/>
                    <a:pt x="1905" y="42207"/>
                  </a:cubicBezTo>
                  <a:lnTo>
                    <a:pt x="4703" y="42207"/>
                  </a:lnTo>
                  <a:cubicBezTo>
                    <a:pt x="4703" y="42207"/>
                    <a:pt x="5198" y="39694"/>
                    <a:pt x="5808" y="36363"/>
                  </a:cubicBezTo>
                  <a:cubicBezTo>
                    <a:pt x="6778" y="30937"/>
                    <a:pt x="7692" y="23112"/>
                    <a:pt x="7730" y="20676"/>
                  </a:cubicBezTo>
                  <a:cubicBezTo>
                    <a:pt x="7787" y="16773"/>
                    <a:pt x="9425" y="1866"/>
                    <a:pt x="9425" y="1866"/>
                  </a:cubicBezTo>
                  <a:lnTo>
                    <a:pt x="1"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41"/>
            <p:cNvSpPr/>
            <p:nvPr/>
          </p:nvSpPr>
          <p:spPr>
            <a:xfrm>
              <a:off x="5647375" y="3444713"/>
              <a:ext cx="112825" cy="147575"/>
            </a:xfrm>
            <a:custGeom>
              <a:avLst/>
              <a:gdLst/>
              <a:ahLst/>
              <a:cxnLst/>
              <a:rect l="l" t="t" r="r" b="b"/>
              <a:pathLst>
                <a:path w="4513" h="5903" extrusionOk="0">
                  <a:moveTo>
                    <a:pt x="1" y="1"/>
                  </a:moveTo>
                  <a:lnTo>
                    <a:pt x="1" y="1"/>
                  </a:lnTo>
                  <a:cubicBezTo>
                    <a:pt x="343" y="3389"/>
                    <a:pt x="610" y="5902"/>
                    <a:pt x="610" y="5902"/>
                  </a:cubicBezTo>
                  <a:lnTo>
                    <a:pt x="3408" y="5902"/>
                  </a:lnTo>
                  <a:cubicBezTo>
                    <a:pt x="3408" y="5902"/>
                    <a:pt x="3903" y="3389"/>
                    <a:pt x="4513" y="58"/>
                  </a:cubicBezTo>
                  <a:lnTo>
                    <a:pt x="4513" y="58"/>
                  </a:lnTo>
                  <a:cubicBezTo>
                    <a:pt x="3808" y="192"/>
                    <a:pt x="3098" y="259"/>
                    <a:pt x="2391" y="259"/>
                  </a:cubicBezTo>
                  <a:cubicBezTo>
                    <a:pt x="1589" y="259"/>
                    <a:pt x="789" y="173"/>
                    <a:pt x="1" y="1"/>
                  </a:cubicBezTo>
                  <a:close/>
                </a:path>
              </a:pathLst>
            </a:custGeom>
            <a:solidFill>
              <a:srgbClr val="CFCB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41"/>
            <p:cNvSpPr/>
            <p:nvPr/>
          </p:nvSpPr>
          <p:spPr>
            <a:xfrm>
              <a:off x="5648000" y="3462763"/>
              <a:ext cx="108725" cy="8875"/>
            </a:xfrm>
            <a:custGeom>
              <a:avLst/>
              <a:gdLst/>
              <a:ahLst/>
              <a:cxnLst/>
              <a:rect l="l" t="t" r="r" b="b"/>
              <a:pathLst>
                <a:path w="4349" h="355" extrusionOk="0">
                  <a:moveTo>
                    <a:pt x="112" y="0"/>
                  </a:moveTo>
                  <a:cubicBezTo>
                    <a:pt x="29" y="0"/>
                    <a:pt x="0" y="136"/>
                    <a:pt x="90" y="154"/>
                  </a:cubicBezTo>
                  <a:cubicBezTo>
                    <a:pt x="775" y="288"/>
                    <a:pt x="1475" y="354"/>
                    <a:pt x="2174" y="354"/>
                  </a:cubicBezTo>
                  <a:cubicBezTo>
                    <a:pt x="2874" y="354"/>
                    <a:pt x="3574" y="288"/>
                    <a:pt x="4259" y="154"/>
                  </a:cubicBezTo>
                  <a:cubicBezTo>
                    <a:pt x="4349" y="136"/>
                    <a:pt x="4320" y="0"/>
                    <a:pt x="4237" y="0"/>
                  </a:cubicBezTo>
                  <a:cubicBezTo>
                    <a:pt x="4232" y="0"/>
                    <a:pt x="4227" y="1"/>
                    <a:pt x="4221" y="2"/>
                  </a:cubicBezTo>
                  <a:cubicBezTo>
                    <a:pt x="3545" y="145"/>
                    <a:pt x="2860" y="216"/>
                    <a:pt x="2174" y="216"/>
                  </a:cubicBezTo>
                  <a:cubicBezTo>
                    <a:pt x="1489" y="216"/>
                    <a:pt x="804" y="145"/>
                    <a:pt x="128" y="2"/>
                  </a:cubicBezTo>
                  <a:cubicBezTo>
                    <a:pt x="122" y="1"/>
                    <a:pt x="117" y="0"/>
                    <a:pt x="112"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41"/>
            <p:cNvSpPr/>
            <p:nvPr/>
          </p:nvSpPr>
          <p:spPr>
            <a:xfrm>
              <a:off x="5650825" y="3481788"/>
              <a:ext cx="103050" cy="10275"/>
            </a:xfrm>
            <a:custGeom>
              <a:avLst/>
              <a:gdLst/>
              <a:ahLst/>
              <a:cxnLst/>
              <a:rect l="l" t="t" r="r" b="b"/>
              <a:pathLst>
                <a:path w="4122" h="411" extrusionOk="0">
                  <a:moveTo>
                    <a:pt x="4027" y="1"/>
                  </a:moveTo>
                  <a:cubicBezTo>
                    <a:pt x="4023" y="1"/>
                    <a:pt x="4018" y="1"/>
                    <a:pt x="4013" y="3"/>
                  </a:cubicBezTo>
                  <a:cubicBezTo>
                    <a:pt x="3335" y="175"/>
                    <a:pt x="2641" y="260"/>
                    <a:pt x="1946" y="260"/>
                  </a:cubicBezTo>
                  <a:cubicBezTo>
                    <a:pt x="1332" y="260"/>
                    <a:pt x="717" y="194"/>
                    <a:pt x="110" y="60"/>
                  </a:cubicBezTo>
                  <a:cubicBezTo>
                    <a:pt x="105" y="58"/>
                    <a:pt x="100" y="58"/>
                    <a:pt x="95" y="58"/>
                  </a:cubicBezTo>
                  <a:cubicBezTo>
                    <a:pt x="29" y="58"/>
                    <a:pt x="1" y="175"/>
                    <a:pt x="72" y="193"/>
                  </a:cubicBezTo>
                  <a:cubicBezTo>
                    <a:pt x="699" y="338"/>
                    <a:pt x="1335" y="410"/>
                    <a:pt x="1971" y="410"/>
                  </a:cubicBezTo>
                  <a:cubicBezTo>
                    <a:pt x="2667" y="410"/>
                    <a:pt x="3364" y="324"/>
                    <a:pt x="4051" y="155"/>
                  </a:cubicBezTo>
                  <a:cubicBezTo>
                    <a:pt x="4122" y="119"/>
                    <a:pt x="4093" y="1"/>
                    <a:pt x="4027"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41"/>
            <p:cNvSpPr/>
            <p:nvPr/>
          </p:nvSpPr>
          <p:spPr>
            <a:xfrm>
              <a:off x="5580750" y="3548788"/>
              <a:ext cx="172300" cy="172000"/>
            </a:xfrm>
            <a:custGeom>
              <a:avLst/>
              <a:gdLst/>
              <a:ahLst/>
              <a:cxnLst/>
              <a:rect l="l" t="t" r="r" b="b"/>
              <a:pathLst>
                <a:path w="6892" h="6880" extrusionOk="0">
                  <a:moveTo>
                    <a:pt x="4440" y="1"/>
                  </a:moveTo>
                  <a:cubicBezTo>
                    <a:pt x="4402" y="1"/>
                    <a:pt x="4362" y="3"/>
                    <a:pt x="4322" y="7"/>
                  </a:cubicBezTo>
                  <a:cubicBezTo>
                    <a:pt x="3770" y="64"/>
                    <a:pt x="3351" y="483"/>
                    <a:pt x="3294" y="1035"/>
                  </a:cubicBezTo>
                  <a:cubicBezTo>
                    <a:pt x="3218" y="902"/>
                    <a:pt x="3065" y="807"/>
                    <a:pt x="2894" y="807"/>
                  </a:cubicBezTo>
                  <a:cubicBezTo>
                    <a:pt x="2570" y="845"/>
                    <a:pt x="2837" y="1682"/>
                    <a:pt x="2989" y="2139"/>
                  </a:cubicBezTo>
                  <a:cubicBezTo>
                    <a:pt x="2704" y="2748"/>
                    <a:pt x="2247" y="3605"/>
                    <a:pt x="1809" y="3891"/>
                  </a:cubicBezTo>
                  <a:cubicBezTo>
                    <a:pt x="1200" y="4309"/>
                    <a:pt x="0" y="4538"/>
                    <a:pt x="305" y="6213"/>
                  </a:cubicBezTo>
                  <a:cubicBezTo>
                    <a:pt x="343" y="6442"/>
                    <a:pt x="419" y="6651"/>
                    <a:pt x="495" y="6880"/>
                  </a:cubicBezTo>
                  <a:lnTo>
                    <a:pt x="6892" y="6880"/>
                  </a:lnTo>
                  <a:cubicBezTo>
                    <a:pt x="6892" y="6651"/>
                    <a:pt x="6892" y="6423"/>
                    <a:pt x="6892" y="6213"/>
                  </a:cubicBezTo>
                  <a:cubicBezTo>
                    <a:pt x="6835" y="5242"/>
                    <a:pt x="6663" y="4309"/>
                    <a:pt x="6340" y="3415"/>
                  </a:cubicBezTo>
                  <a:cubicBezTo>
                    <a:pt x="6340" y="3415"/>
                    <a:pt x="6721" y="1892"/>
                    <a:pt x="6473" y="1244"/>
                  </a:cubicBezTo>
                  <a:cubicBezTo>
                    <a:pt x="6404" y="1042"/>
                    <a:pt x="6301" y="971"/>
                    <a:pt x="6191" y="971"/>
                  </a:cubicBezTo>
                  <a:cubicBezTo>
                    <a:pt x="5940" y="971"/>
                    <a:pt x="5654" y="1340"/>
                    <a:pt x="5654" y="1340"/>
                  </a:cubicBezTo>
                  <a:cubicBezTo>
                    <a:pt x="5654" y="1340"/>
                    <a:pt x="5408" y="1"/>
                    <a:pt x="444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41"/>
            <p:cNvSpPr/>
            <p:nvPr/>
          </p:nvSpPr>
          <p:spPr>
            <a:xfrm>
              <a:off x="5645475" y="3598088"/>
              <a:ext cx="58100" cy="59400"/>
            </a:xfrm>
            <a:custGeom>
              <a:avLst/>
              <a:gdLst/>
              <a:ahLst/>
              <a:cxnLst/>
              <a:rect l="l" t="t" r="r" b="b"/>
              <a:pathLst>
                <a:path w="2324" h="2376" extrusionOk="0">
                  <a:moveTo>
                    <a:pt x="1737" y="0"/>
                  </a:moveTo>
                  <a:cubicBezTo>
                    <a:pt x="1336" y="0"/>
                    <a:pt x="723" y="51"/>
                    <a:pt x="629" y="319"/>
                  </a:cubicBezTo>
                  <a:cubicBezTo>
                    <a:pt x="610" y="358"/>
                    <a:pt x="610" y="415"/>
                    <a:pt x="629" y="453"/>
                  </a:cubicBezTo>
                  <a:cubicBezTo>
                    <a:pt x="724" y="586"/>
                    <a:pt x="1009" y="662"/>
                    <a:pt x="1333" y="738"/>
                  </a:cubicBezTo>
                  <a:cubicBezTo>
                    <a:pt x="1676" y="814"/>
                    <a:pt x="2056" y="910"/>
                    <a:pt x="2209" y="1062"/>
                  </a:cubicBezTo>
                  <a:cubicBezTo>
                    <a:pt x="2228" y="1081"/>
                    <a:pt x="2228" y="1119"/>
                    <a:pt x="2228" y="1119"/>
                  </a:cubicBezTo>
                  <a:cubicBezTo>
                    <a:pt x="2190" y="1195"/>
                    <a:pt x="1714" y="1252"/>
                    <a:pt x="1352" y="1290"/>
                  </a:cubicBezTo>
                  <a:cubicBezTo>
                    <a:pt x="762" y="1348"/>
                    <a:pt x="172" y="1405"/>
                    <a:pt x="19" y="1614"/>
                  </a:cubicBezTo>
                  <a:cubicBezTo>
                    <a:pt x="0" y="1671"/>
                    <a:pt x="0" y="1728"/>
                    <a:pt x="19" y="1785"/>
                  </a:cubicBezTo>
                  <a:cubicBezTo>
                    <a:pt x="191" y="2128"/>
                    <a:pt x="1999" y="2357"/>
                    <a:pt x="2209" y="2376"/>
                  </a:cubicBezTo>
                  <a:cubicBezTo>
                    <a:pt x="2228" y="2376"/>
                    <a:pt x="2247" y="2357"/>
                    <a:pt x="2266" y="2337"/>
                  </a:cubicBezTo>
                  <a:cubicBezTo>
                    <a:pt x="2266" y="2299"/>
                    <a:pt x="2247" y="2280"/>
                    <a:pt x="2209" y="2280"/>
                  </a:cubicBezTo>
                  <a:cubicBezTo>
                    <a:pt x="1428" y="2185"/>
                    <a:pt x="210" y="1976"/>
                    <a:pt x="115" y="1728"/>
                  </a:cubicBezTo>
                  <a:cubicBezTo>
                    <a:pt x="96" y="1709"/>
                    <a:pt x="96" y="1690"/>
                    <a:pt x="115" y="1671"/>
                  </a:cubicBezTo>
                  <a:cubicBezTo>
                    <a:pt x="229" y="1481"/>
                    <a:pt x="857" y="1424"/>
                    <a:pt x="1352" y="1386"/>
                  </a:cubicBezTo>
                  <a:cubicBezTo>
                    <a:pt x="1923" y="1309"/>
                    <a:pt x="2266" y="1271"/>
                    <a:pt x="2304" y="1138"/>
                  </a:cubicBezTo>
                  <a:cubicBezTo>
                    <a:pt x="2323" y="1119"/>
                    <a:pt x="2323" y="1062"/>
                    <a:pt x="2266" y="1005"/>
                  </a:cubicBezTo>
                  <a:cubicBezTo>
                    <a:pt x="2095" y="814"/>
                    <a:pt x="1733" y="719"/>
                    <a:pt x="1371" y="643"/>
                  </a:cubicBezTo>
                  <a:cubicBezTo>
                    <a:pt x="1086" y="586"/>
                    <a:pt x="781" y="510"/>
                    <a:pt x="724" y="396"/>
                  </a:cubicBezTo>
                  <a:cubicBezTo>
                    <a:pt x="705" y="377"/>
                    <a:pt x="705" y="358"/>
                    <a:pt x="724" y="339"/>
                  </a:cubicBezTo>
                  <a:cubicBezTo>
                    <a:pt x="784" y="159"/>
                    <a:pt x="1289" y="97"/>
                    <a:pt x="1734" y="97"/>
                  </a:cubicBezTo>
                  <a:cubicBezTo>
                    <a:pt x="1856" y="97"/>
                    <a:pt x="1973" y="102"/>
                    <a:pt x="2076" y="110"/>
                  </a:cubicBezTo>
                  <a:cubicBezTo>
                    <a:pt x="2095" y="110"/>
                    <a:pt x="2114" y="91"/>
                    <a:pt x="2133" y="53"/>
                  </a:cubicBezTo>
                  <a:cubicBezTo>
                    <a:pt x="2133" y="34"/>
                    <a:pt x="2114" y="15"/>
                    <a:pt x="2076" y="15"/>
                  </a:cubicBezTo>
                  <a:cubicBezTo>
                    <a:pt x="2036" y="9"/>
                    <a:pt x="1905"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41"/>
            <p:cNvSpPr/>
            <p:nvPr/>
          </p:nvSpPr>
          <p:spPr>
            <a:xfrm>
              <a:off x="5648325" y="3595588"/>
              <a:ext cx="63800" cy="57150"/>
            </a:xfrm>
            <a:custGeom>
              <a:avLst/>
              <a:gdLst/>
              <a:ahLst/>
              <a:cxnLst/>
              <a:rect l="l" t="t" r="r" b="b"/>
              <a:pathLst>
                <a:path w="2552" h="2286" extrusionOk="0">
                  <a:moveTo>
                    <a:pt x="648" y="1"/>
                  </a:moveTo>
                  <a:cubicBezTo>
                    <a:pt x="610" y="1"/>
                    <a:pt x="591" y="39"/>
                    <a:pt x="591" y="58"/>
                  </a:cubicBezTo>
                  <a:cubicBezTo>
                    <a:pt x="591" y="73"/>
                    <a:pt x="603" y="101"/>
                    <a:pt x="618" y="101"/>
                  </a:cubicBezTo>
                  <a:cubicBezTo>
                    <a:pt x="622" y="101"/>
                    <a:pt x="625" y="99"/>
                    <a:pt x="629" y="96"/>
                  </a:cubicBezTo>
                  <a:cubicBezTo>
                    <a:pt x="1124" y="115"/>
                    <a:pt x="1904" y="248"/>
                    <a:pt x="1962" y="496"/>
                  </a:cubicBezTo>
                  <a:cubicBezTo>
                    <a:pt x="1962" y="515"/>
                    <a:pt x="1962" y="534"/>
                    <a:pt x="1942" y="553"/>
                  </a:cubicBezTo>
                  <a:cubicBezTo>
                    <a:pt x="1866" y="648"/>
                    <a:pt x="1581" y="686"/>
                    <a:pt x="1276" y="724"/>
                  </a:cubicBezTo>
                  <a:cubicBezTo>
                    <a:pt x="895" y="762"/>
                    <a:pt x="515" y="819"/>
                    <a:pt x="324" y="991"/>
                  </a:cubicBezTo>
                  <a:cubicBezTo>
                    <a:pt x="286" y="1029"/>
                    <a:pt x="267" y="1067"/>
                    <a:pt x="267" y="1124"/>
                  </a:cubicBezTo>
                  <a:cubicBezTo>
                    <a:pt x="305" y="1276"/>
                    <a:pt x="629" y="1333"/>
                    <a:pt x="1200" y="1448"/>
                  </a:cubicBezTo>
                  <a:cubicBezTo>
                    <a:pt x="1714" y="1562"/>
                    <a:pt x="2323" y="1676"/>
                    <a:pt x="2418" y="1866"/>
                  </a:cubicBezTo>
                  <a:cubicBezTo>
                    <a:pt x="2437" y="1885"/>
                    <a:pt x="2437" y="1904"/>
                    <a:pt x="2418" y="1923"/>
                  </a:cubicBezTo>
                  <a:cubicBezTo>
                    <a:pt x="2301" y="2125"/>
                    <a:pt x="1202" y="2193"/>
                    <a:pt x="370" y="2193"/>
                  </a:cubicBezTo>
                  <a:cubicBezTo>
                    <a:pt x="260" y="2193"/>
                    <a:pt x="155" y="2192"/>
                    <a:pt x="58" y="2190"/>
                  </a:cubicBezTo>
                  <a:cubicBezTo>
                    <a:pt x="20" y="2190"/>
                    <a:pt x="1" y="2209"/>
                    <a:pt x="1" y="2247"/>
                  </a:cubicBezTo>
                  <a:cubicBezTo>
                    <a:pt x="1" y="2266"/>
                    <a:pt x="20" y="2285"/>
                    <a:pt x="58" y="2285"/>
                  </a:cubicBezTo>
                  <a:lnTo>
                    <a:pt x="343" y="2285"/>
                  </a:lnTo>
                  <a:cubicBezTo>
                    <a:pt x="972" y="2285"/>
                    <a:pt x="2323" y="2247"/>
                    <a:pt x="2514" y="1981"/>
                  </a:cubicBezTo>
                  <a:cubicBezTo>
                    <a:pt x="2552" y="1943"/>
                    <a:pt x="2552" y="1885"/>
                    <a:pt x="2514" y="1828"/>
                  </a:cubicBezTo>
                  <a:cubicBezTo>
                    <a:pt x="2399" y="1600"/>
                    <a:pt x="1809" y="1467"/>
                    <a:pt x="1238" y="1352"/>
                  </a:cubicBezTo>
                  <a:cubicBezTo>
                    <a:pt x="857" y="1276"/>
                    <a:pt x="400" y="1200"/>
                    <a:pt x="381" y="1105"/>
                  </a:cubicBezTo>
                  <a:cubicBezTo>
                    <a:pt x="381" y="1086"/>
                    <a:pt x="381" y="1067"/>
                    <a:pt x="400" y="1067"/>
                  </a:cubicBezTo>
                  <a:cubicBezTo>
                    <a:pt x="572" y="914"/>
                    <a:pt x="953" y="857"/>
                    <a:pt x="1295" y="819"/>
                  </a:cubicBezTo>
                  <a:cubicBezTo>
                    <a:pt x="1638" y="781"/>
                    <a:pt x="1923" y="743"/>
                    <a:pt x="2019" y="610"/>
                  </a:cubicBezTo>
                  <a:cubicBezTo>
                    <a:pt x="2057" y="572"/>
                    <a:pt x="2057" y="515"/>
                    <a:pt x="2057" y="477"/>
                  </a:cubicBezTo>
                  <a:cubicBezTo>
                    <a:pt x="1962" y="77"/>
                    <a:pt x="781" y="1"/>
                    <a:pt x="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41"/>
            <p:cNvSpPr/>
            <p:nvPr/>
          </p:nvSpPr>
          <p:spPr>
            <a:xfrm>
              <a:off x="5588350" y="3704113"/>
              <a:ext cx="164700" cy="16675"/>
            </a:xfrm>
            <a:custGeom>
              <a:avLst/>
              <a:gdLst/>
              <a:ahLst/>
              <a:cxnLst/>
              <a:rect l="l" t="t" r="r" b="b"/>
              <a:pathLst>
                <a:path w="6588" h="667" extrusionOk="0">
                  <a:moveTo>
                    <a:pt x="1" y="0"/>
                  </a:moveTo>
                  <a:cubicBezTo>
                    <a:pt x="39" y="229"/>
                    <a:pt x="115" y="438"/>
                    <a:pt x="191" y="667"/>
                  </a:cubicBezTo>
                  <a:lnTo>
                    <a:pt x="6588" y="667"/>
                  </a:lnTo>
                  <a:cubicBezTo>
                    <a:pt x="6588" y="438"/>
                    <a:pt x="6588" y="210"/>
                    <a:pt x="656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41"/>
            <p:cNvSpPr/>
            <p:nvPr/>
          </p:nvSpPr>
          <p:spPr>
            <a:xfrm>
              <a:off x="5670775" y="3061213"/>
              <a:ext cx="76750" cy="12675"/>
            </a:xfrm>
            <a:custGeom>
              <a:avLst/>
              <a:gdLst/>
              <a:ahLst/>
              <a:cxnLst/>
              <a:rect l="l" t="t" r="r" b="b"/>
              <a:pathLst>
                <a:path w="3070" h="507" extrusionOk="0">
                  <a:moveTo>
                    <a:pt x="218" y="1"/>
                  </a:moveTo>
                  <a:cubicBezTo>
                    <a:pt x="82" y="1"/>
                    <a:pt x="1" y="194"/>
                    <a:pt x="150" y="244"/>
                  </a:cubicBezTo>
                  <a:lnTo>
                    <a:pt x="150" y="263"/>
                  </a:lnTo>
                  <a:cubicBezTo>
                    <a:pt x="569" y="415"/>
                    <a:pt x="1025" y="491"/>
                    <a:pt x="1482" y="491"/>
                  </a:cubicBezTo>
                  <a:cubicBezTo>
                    <a:pt x="1610" y="501"/>
                    <a:pt x="1737" y="506"/>
                    <a:pt x="1865" y="506"/>
                  </a:cubicBezTo>
                  <a:cubicBezTo>
                    <a:pt x="2212" y="506"/>
                    <a:pt x="2557" y="471"/>
                    <a:pt x="2891" y="415"/>
                  </a:cubicBezTo>
                  <a:cubicBezTo>
                    <a:pt x="3070" y="397"/>
                    <a:pt x="3014" y="145"/>
                    <a:pt x="2849" y="145"/>
                  </a:cubicBezTo>
                  <a:cubicBezTo>
                    <a:pt x="2838" y="145"/>
                    <a:pt x="2827" y="146"/>
                    <a:pt x="2815" y="148"/>
                  </a:cubicBezTo>
                  <a:cubicBezTo>
                    <a:pt x="2501" y="191"/>
                    <a:pt x="2187" y="213"/>
                    <a:pt x="1873" y="213"/>
                  </a:cubicBezTo>
                  <a:cubicBezTo>
                    <a:pt x="1768" y="213"/>
                    <a:pt x="1663" y="210"/>
                    <a:pt x="1559" y="206"/>
                  </a:cubicBezTo>
                  <a:cubicBezTo>
                    <a:pt x="1514" y="207"/>
                    <a:pt x="1469" y="208"/>
                    <a:pt x="1424" y="208"/>
                  </a:cubicBezTo>
                  <a:cubicBezTo>
                    <a:pt x="1032" y="208"/>
                    <a:pt x="642" y="135"/>
                    <a:pt x="283" y="15"/>
                  </a:cubicBezTo>
                  <a:cubicBezTo>
                    <a:pt x="260" y="5"/>
                    <a:pt x="239" y="1"/>
                    <a:pt x="218"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41"/>
            <p:cNvSpPr/>
            <p:nvPr/>
          </p:nvSpPr>
          <p:spPr>
            <a:xfrm>
              <a:off x="5575975" y="2537088"/>
              <a:ext cx="313675" cy="419800"/>
            </a:xfrm>
            <a:custGeom>
              <a:avLst/>
              <a:gdLst/>
              <a:ahLst/>
              <a:cxnLst/>
              <a:rect l="l" t="t" r="r" b="b"/>
              <a:pathLst>
                <a:path w="12547" h="16792" extrusionOk="0">
                  <a:moveTo>
                    <a:pt x="1314" y="0"/>
                  </a:moveTo>
                  <a:lnTo>
                    <a:pt x="1" y="16221"/>
                  </a:lnTo>
                  <a:lnTo>
                    <a:pt x="11271" y="16792"/>
                  </a:lnTo>
                  <a:lnTo>
                    <a:pt x="12547" y="2266"/>
                  </a:lnTo>
                  <a:lnTo>
                    <a:pt x="1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41"/>
            <p:cNvSpPr/>
            <p:nvPr/>
          </p:nvSpPr>
          <p:spPr>
            <a:xfrm>
              <a:off x="5597400" y="2538513"/>
              <a:ext cx="139475" cy="140425"/>
            </a:xfrm>
            <a:custGeom>
              <a:avLst/>
              <a:gdLst/>
              <a:ahLst/>
              <a:cxnLst/>
              <a:rect l="l" t="t" r="r" b="b"/>
              <a:pathLst>
                <a:path w="5579" h="5617" extrusionOk="0">
                  <a:moveTo>
                    <a:pt x="5483" y="1"/>
                  </a:moveTo>
                  <a:cubicBezTo>
                    <a:pt x="4988" y="20"/>
                    <a:pt x="4532" y="286"/>
                    <a:pt x="4284" y="724"/>
                  </a:cubicBezTo>
                  <a:cubicBezTo>
                    <a:pt x="4208" y="838"/>
                    <a:pt x="4151" y="971"/>
                    <a:pt x="4094" y="1105"/>
                  </a:cubicBezTo>
                  <a:cubicBezTo>
                    <a:pt x="3960" y="1447"/>
                    <a:pt x="3827" y="1809"/>
                    <a:pt x="3732" y="2171"/>
                  </a:cubicBezTo>
                  <a:cubicBezTo>
                    <a:pt x="3618" y="2571"/>
                    <a:pt x="3446" y="2932"/>
                    <a:pt x="3218" y="3275"/>
                  </a:cubicBezTo>
                  <a:cubicBezTo>
                    <a:pt x="2456" y="4379"/>
                    <a:pt x="1238" y="5027"/>
                    <a:pt x="1" y="5445"/>
                  </a:cubicBezTo>
                  <a:lnTo>
                    <a:pt x="1" y="5617"/>
                  </a:lnTo>
                  <a:cubicBezTo>
                    <a:pt x="1162" y="5217"/>
                    <a:pt x="2247" y="4665"/>
                    <a:pt x="3066" y="3732"/>
                  </a:cubicBezTo>
                  <a:cubicBezTo>
                    <a:pt x="3504" y="3180"/>
                    <a:pt x="3827" y="2533"/>
                    <a:pt x="4018" y="1847"/>
                  </a:cubicBezTo>
                  <a:cubicBezTo>
                    <a:pt x="4113" y="1447"/>
                    <a:pt x="4265" y="1086"/>
                    <a:pt x="4474" y="743"/>
                  </a:cubicBezTo>
                  <a:cubicBezTo>
                    <a:pt x="4676" y="395"/>
                    <a:pt x="5035" y="171"/>
                    <a:pt x="5435" y="171"/>
                  </a:cubicBezTo>
                  <a:cubicBezTo>
                    <a:pt x="5451" y="171"/>
                    <a:pt x="5467" y="171"/>
                    <a:pt x="5483" y="172"/>
                  </a:cubicBezTo>
                  <a:cubicBezTo>
                    <a:pt x="5579" y="172"/>
                    <a:pt x="5579" y="20"/>
                    <a:pt x="5483"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41"/>
            <p:cNvSpPr/>
            <p:nvPr/>
          </p:nvSpPr>
          <p:spPr>
            <a:xfrm>
              <a:off x="5781600" y="2544488"/>
              <a:ext cx="85425" cy="148025"/>
            </a:xfrm>
            <a:custGeom>
              <a:avLst/>
              <a:gdLst/>
              <a:ahLst/>
              <a:cxnLst/>
              <a:rect l="l" t="t" r="r" b="b"/>
              <a:pathLst>
                <a:path w="3417" h="5921" extrusionOk="0">
                  <a:moveTo>
                    <a:pt x="784" y="0"/>
                  </a:moveTo>
                  <a:cubicBezTo>
                    <a:pt x="764" y="0"/>
                    <a:pt x="743" y="8"/>
                    <a:pt x="724" y="28"/>
                  </a:cubicBezTo>
                  <a:cubicBezTo>
                    <a:pt x="0" y="942"/>
                    <a:pt x="267" y="2351"/>
                    <a:pt x="762" y="3303"/>
                  </a:cubicBezTo>
                  <a:cubicBezTo>
                    <a:pt x="1314" y="4407"/>
                    <a:pt x="2266" y="5225"/>
                    <a:pt x="3275" y="5911"/>
                  </a:cubicBezTo>
                  <a:cubicBezTo>
                    <a:pt x="3285" y="5918"/>
                    <a:pt x="3297" y="5921"/>
                    <a:pt x="3309" y="5921"/>
                  </a:cubicBezTo>
                  <a:cubicBezTo>
                    <a:pt x="3362" y="5921"/>
                    <a:pt x="3417" y="5859"/>
                    <a:pt x="3370" y="5797"/>
                  </a:cubicBezTo>
                  <a:lnTo>
                    <a:pt x="3294" y="5682"/>
                  </a:lnTo>
                  <a:cubicBezTo>
                    <a:pt x="3277" y="5660"/>
                    <a:pt x="3255" y="5651"/>
                    <a:pt x="3234" y="5651"/>
                  </a:cubicBezTo>
                  <a:cubicBezTo>
                    <a:pt x="3217" y="5651"/>
                    <a:pt x="3201" y="5657"/>
                    <a:pt x="3187" y="5666"/>
                  </a:cubicBezTo>
                  <a:lnTo>
                    <a:pt x="3187" y="5666"/>
                  </a:lnTo>
                  <a:cubicBezTo>
                    <a:pt x="2333" y="5078"/>
                    <a:pt x="1528" y="4368"/>
                    <a:pt x="1009" y="3455"/>
                  </a:cubicBezTo>
                  <a:cubicBezTo>
                    <a:pt x="476" y="2522"/>
                    <a:pt x="95" y="1056"/>
                    <a:pt x="838" y="123"/>
                  </a:cubicBezTo>
                  <a:cubicBezTo>
                    <a:pt x="880" y="67"/>
                    <a:pt x="839" y="0"/>
                    <a:pt x="784"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41"/>
            <p:cNvSpPr/>
            <p:nvPr/>
          </p:nvSpPr>
          <p:spPr>
            <a:xfrm>
              <a:off x="5592650" y="2643588"/>
              <a:ext cx="275425" cy="134400"/>
            </a:xfrm>
            <a:custGeom>
              <a:avLst/>
              <a:gdLst/>
              <a:ahLst/>
              <a:cxnLst/>
              <a:rect l="l" t="t" r="r" b="b"/>
              <a:pathLst>
                <a:path w="11017" h="5376" extrusionOk="0">
                  <a:moveTo>
                    <a:pt x="5716" y="1"/>
                  </a:moveTo>
                  <a:cubicBezTo>
                    <a:pt x="5463" y="1"/>
                    <a:pt x="5206" y="50"/>
                    <a:pt x="4950" y="157"/>
                  </a:cubicBezTo>
                  <a:cubicBezTo>
                    <a:pt x="4512" y="367"/>
                    <a:pt x="4093" y="633"/>
                    <a:pt x="3713" y="957"/>
                  </a:cubicBezTo>
                  <a:cubicBezTo>
                    <a:pt x="3237" y="1318"/>
                    <a:pt x="2780" y="1661"/>
                    <a:pt x="2266" y="2004"/>
                  </a:cubicBezTo>
                  <a:cubicBezTo>
                    <a:pt x="1752" y="2366"/>
                    <a:pt x="1219" y="2689"/>
                    <a:pt x="686" y="3013"/>
                  </a:cubicBezTo>
                  <a:cubicBezTo>
                    <a:pt x="476" y="3146"/>
                    <a:pt x="267" y="3279"/>
                    <a:pt x="19" y="3394"/>
                  </a:cubicBezTo>
                  <a:lnTo>
                    <a:pt x="0" y="3565"/>
                  </a:lnTo>
                  <a:cubicBezTo>
                    <a:pt x="495" y="3317"/>
                    <a:pt x="971" y="3032"/>
                    <a:pt x="1428" y="2746"/>
                  </a:cubicBezTo>
                  <a:cubicBezTo>
                    <a:pt x="2399" y="2137"/>
                    <a:pt x="3294" y="1452"/>
                    <a:pt x="4208" y="785"/>
                  </a:cubicBezTo>
                  <a:cubicBezTo>
                    <a:pt x="4607" y="443"/>
                    <a:pt x="5102" y="214"/>
                    <a:pt x="5635" y="138"/>
                  </a:cubicBezTo>
                  <a:cubicBezTo>
                    <a:pt x="6168" y="138"/>
                    <a:pt x="6663" y="329"/>
                    <a:pt x="7063" y="671"/>
                  </a:cubicBezTo>
                  <a:cubicBezTo>
                    <a:pt x="7882" y="1376"/>
                    <a:pt x="8225" y="2480"/>
                    <a:pt x="8681" y="3375"/>
                  </a:cubicBezTo>
                  <a:cubicBezTo>
                    <a:pt x="9119" y="4288"/>
                    <a:pt x="9824" y="5221"/>
                    <a:pt x="10871" y="5374"/>
                  </a:cubicBezTo>
                  <a:cubicBezTo>
                    <a:pt x="10878" y="5375"/>
                    <a:pt x="10886" y="5375"/>
                    <a:pt x="10892" y="5375"/>
                  </a:cubicBezTo>
                  <a:cubicBezTo>
                    <a:pt x="10989" y="5375"/>
                    <a:pt x="11017" y="5257"/>
                    <a:pt x="10928" y="5221"/>
                  </a:cubicBezTo>
                  <a:cubicBezTo>
                    <a:pt x="9881" y="5069"/>
                    <a:pt x="9234" y="4155"/>
                    <a:pt x="8796" y="3260"/>
                  </a:cubicBezTo>
                  <a:cubicBezTo>
                    <a:pt x="8339" y="2347"/>
                    <a:pt x="8015" y="1357"/>
                    <a:pt x="7254" y="633"/>
                  </a:cubicBezTo>
                  <a:cubicBezTo>
                    <a:pt x="6808" y="240"/>
                    <a:pt x="6273" y="1"/>
                    <a:pt x="5716"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41"/>
            <p:cNvSpPr/>
            <p:nvPr/>
          </p:nvSpPr>
          <p:spPr>
            <a:xfrm>
              <a:off x="5588350" y="2781413"/>
              <a:ext cx="82375" cy="177400"/>
            </a:xfrm>
            <a:custGeom>
              <a:avLst/>
              <a:gdLst/>
              <a:ahLst/>
              <a:cxnLst/>
              <a:rect l="l" t="t" r="r" b="b"/>
              <a:pathLst>
                <a:path w="3295" h="7096" extrusionOk="0">
                  <a:moveTo>
                    <a:pt x="390" y="0"/>
                  </a:moveTo>
                  <a:cubicBezTo>
                    <a:pt x="262" y="0"/>
                    <a:pt x="135" y="10"/>
                    <a:pt x="1" y="32"/>
                  </a:cubicBezTo>
                  <a:lnTo>
                    <a:pt x="1" y="184"/>
                  </a:lnTo>
                  <a:cubicBezTo>
                    <a:pt x="151" y="158"/>
                    <a:pt x="305" y="143"/>
                    <a:pt x="460" y="143"/>
                  </a:cubicBezTo>
                  <a:cubicBezTo>
                    <a:pt x="638" y="143"/>
                    <a:pt x="817" y="162"/>
                    <a:pt x="991" y="203"/>
                  </a:cubicBezTo>
                  <a:cubicBezTo>
                    <a:pt x="1790" y="432"/>
                    <a:pt x="2438" y="1041"/>
                    <a:pt x="2704" y="1841"/>
                  </a:cubicBezTo>
                  <a:cubicBezTo>
                    <a:pt x="3294" y="3440"/>
                    <a:pt x="2571" y="5286"/>
                    <a:pt x="1505" y="6562"/>
                  </a:cubicBezTo>
                  <a:cubicBezTo>
                    <a:pt x="1410" y="6676"/>
                    <a:pt x="1314" y="6771"/>
                    <a:pt x="1238" y="6867"/>
                  </a:cubicBezTo>
                  <a:lnTo>
                    <a:pt x="1238" y="6828"/>
                  </a:lnTo>
                  <a:cubicBezTo>
                    <a:pt x="1231" y="6790"/>
                    <a:pt x="1201" y="6773"/>
                    <a:pt x="1170" y="6773"/>
                  </a:cubicBezTo>
                  <a:cubicBezTo>
                    <a:pt x="1124" y="6773"/>
                    <a:pt x="1075" y="6810"/>
                    <a:pt x="1086" y="6867"/>
                  </a:cubicBezTo>
                  <a:cubicBezTo>
                    <a:pt x="1105" y="6924"/>
                    <a:pt x="1124" y="6981"/>
                    <a:pt x="1124" y="7038"/>
                  </a:cubicBezTo>
                  <a:cubicBezTo>
                    <a:pt x="1136" y="7075"/>
                    <a:pt x="1165" y="7096"/>
                    <a:pt x="1193" y="7096"/>
                  </a:cubicBezTo>
                  <a:cubicBezTo>
                    <a:pt x="1209" y="7096"/>
                    <a:pt x="1225" y="7089"/>
                    <a:pt x="1238" y="7076"/>
                  </a:cubicBezTo>
                  <a:cubicBezTo>
                    <a:pt x="1410" y="6924"/>
                    <a:pt x="1543" y="6752"/>
                    <a:pt x="1695" y="6581"/>
                  </a:cubicBezTo>
                  <a:cubicBezTo>
                    <a:pt x="2533" y="5515"/>
                    <a:pt x="3085" y="4201"/>
                    <a:pt x="3047" y="2850"/>
                  </a:cubicBezTo>
                  <a:cubicBezTo>
                    <a:pt x="2990" y="1498"/>
                    <a:pt x="2095" y="127"/>
                    <a:pt x="667" y="13"/>
                  </a:cubicBezTo>
                  <a:cubicBezTo>
                    <a:pt x="573" y="5"/>
                    <a:pt x="481" y="0"/>
                    <a:pt x="390"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41"/>
            <p:cNvSpPr/>
            <p:nvPr/>
          </p:nvSpPr>
          <p:spPr>
            <a:xfrm>
              <a:off x="5674975" y="2713113"/>
              <a:ext cx="192000" cy="245850"/>
            </a:xfrm>
            <a:custGeom>
              <a:avLst/>
              <a:gdLst/>
              <a:ahLst/>
              <a:cxnLst/>
              <a:rect l="l" t="t" r="r" b="b"/>
              <a:pathLst>
                <a:path w="7680" h="9834" extrusionOk="0">
                  <a:moveTo>
                    <a:pt x="2271" y="1"/>
                  </a:moveTo>
                  <a:cubicBezTo>
                    <a:pt x="2103" y="1"/>
                    <a:pt x="1930" y="25"/>
                    <a:pt x="1752" y="80"/>
                  </a:cubicBezTo>
                  <a:cubicBezTo>
                    <a:pt x="686" y="403"/>
                    <a:pt x="191" y="1507"/>
                    <a:pt x="77" y="2516"/>
                  </a:cubicBezTo>
                  <a:cubicBezTo>
                    <a:pt x="1" y="3754"/>
                    <a:pt x="134" y="4991"/>
                    <a:pt x="477" y="6191"/>
                  </a:cubicBezTo>
                  <a:cubicBezTo>
                    <a:pt x="838" y="7504"/>
                    <a:pt x="1448" y="8723"/>
                    <a:pt x="2266" y="9808"/>
                  </a:cubicBezTo>
                  <a:cubicBezTo>
                    <a:pt x="2284" y="9826"/>
                    <a:pt x="2303" y="9833"/>
                    <a:pt x="2321" y="9833"/>
                  </a:cubicBezTo>
                  <a:cubicBezTo>
                    <a:pt x="2379" y="9833"/>
                    <a:pt x="2424" y="9756"/>
                    <a:pt x="2380" y="9713"/>
                  </a:cubicBezTo>
                  <a:cubicBezTo>
                    <a:pt x="972" y="7828"/>
                    <a:pt x="210" y="5543"/>
                    <a:pt x="210" y="3202"/>
                  </a:cubicBezTo>
                  <a:cubicBezTo>
                    <a:pt x="210" y="2098"/>
                    <a:pt x="477" y="784"/>
                    <a:pt x="1600" y="289"/>
                  </a:cubicBezTo>
                  <a:cubicBezTo>
                    <a:pt x="1832" y="187"/>
                    <a:pt x="2056" y="142"/>
                    <a:pt x="2273" y="142"/>
                  </a:cubicBezTo>
                  <a:cubicBezTo>
                    <a:pt x="3232" y="142"/>
                    <a:pt x="4040" y="1018"/>
                    <a:pt x="4646" y="1717"/>
                  </a:cubicBezTo>
                  <a:cubicBezTo>
                    <a:pt x="5522" y="2688"/>
                    <a:pt x="6493" y="3583"/>
                    <a:pt x="7540" y="4363"/>
                  </a:cubicBezTo>
                  <a:cubicBezTo>
                    <a:pt x="7553" y="4373"/>
                    <a:pt x="7566" y="4377"/>
                    <a:pt x="7578" y="4377"/>
                  </a:cubicBezTo>
                  <a:cubicBezTo>
                    <a:pt x="7637" y="4377"/>
                    <a:pt x="7679" y="4277"/>
                    <a:pt x="7616" y="4230"/>
                  </a:cubicBezTo>
                  <a:cubicBezTo>
                    <a:pt x="6531" y="3411"/>
                    <a:pt x="5522" y="2497"/>
                    <a:pt x="4627" y="1469"/>
                  </a:cubicBezTo>
                  <a:cubicBezTo>
                    <a:pt x="4028" y="790"/>
                    <a:pt x="3224" y="1"/>
                    <a:pt x="2271"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41"/>
            <p:cNvSpPr/>
            <p:nvPr/>
          </p:nvSpPr>
          <p:spPr>
            <a:xfrm>
              <a:off x="5742100" y="2826788"/>
              <a:ext cx="123900" cy="125800"/>
            </a:xfrm>
            <a:custGeom>
              <a:avLst/>
              <a:gdLst/>
              <a:ahLst/>
              <a:cxnLst/>
              <a:rect l="l" t="t" r="r" b="b"/>
              <a:pathLst>
                <a:path w="4956" h="5032" extrusionOk="0">
                  <a:moveTo>
                    <a:pt x="3168" y="1"/>
                  </a:moveTo>
                  <a:cubicBezTo>
                    <a:pt x="2340" y="1"/>
                    <a:pt x="1522" y="368"/>
                    <a:pt x="971" y="1073"/>
                  </a:cubicBezTo>
                  <a:cubicBezTo>
                    <a:pt x="0" y="2291"/>
                    <a:pt x="209" y="4042"/>
                    <a:pt x="1428" y="5013"/>
                  </a:cubicBezTo>
                  <a:cubicBezTo>
                    <a:pt x="1444" y="5026"/>
                    <a:pt x="1462" y="5031"/>
                    <a:pt x="1478" y="5031"/>
                  </a:cubicBezTo>
                  <a:cubicBezTo>
                    <a:pt x="1537" y="5031"/>
                    <a:pt x="1583" y="4963"/>
                    <a:pt x="1523" y="4918"/>
                  </a:cubicBezTo>
                  <a:cubicBezTo>
                    <a:pt x="362" y="4004"/>
                    <a:pt x="171" y="2329"/>
                    <a:pt x="1085" y="1168"/>
                  </a:cubicBezTo>
                  <a:cubicBezTo>
                    <a:pt x="1604" y="495"/>
                    <a:pt x="2385" y="141"/>
                    <a:pt x="3176" y="141"/>
                  </a:cubicBezTo>
                  <a:cubicBezTo>
                    <a:pt x="3750" y="141"/>
                    <a:pt x="4329" y="327"/>
                    <a:pt x="4817" y="711"/>
                  </a:cubicBezTo>
                  <a:cubicBezTo>
                    <a:pt x="4830" y="721"/>
                    <a:pt x="4843" y="725"/>
                    <a:pt x="4855" y="725"/>
                  </a:cubicBezTo>
                  <a:cubicBezTo>
                    <a:pt x="4914" y="725"/>
                    <a:pt x="4956" y="625"/>
                    <a:pt x="4893" y="578"/>
                  </a:cubicBezTo>
                  <a:lnTo>
                    <a:pt x="4893" y="578"/>
                  </a:lnTo>
                  <a:lnTo>
                    <a:pt x="4893" y="597"/>
                  </a:lnTo>
                  <a:cubicBezTo>
                    <a:pt x="4379" y="195"/>
                    <a:pt x="3771" y="1"/>
                    <a:pt x="3168"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41"/>
            <p:cNvSpPr/>
            <p:nvPr/>
          </p:nvSpPr>
          <p:spPr>
            <a:xfrm>
              <a:off x="5566475" y="2922138"/>
              <a:ext cx="299375" cy="66650"/>
            </a:xfrm>
            <a:custGeom>
              <a:avLst/>
              <a:gdLst/>
              <a:ahLst/>
              <a:cxnLst/>
              <a:rect l="l" t="t" r="r" b="b"/>
              <a:pathLst>
                <a:path w="11975" h="2666" extrusionOk="0">
                  <a:moveTo>
                    <a:pt x="95" y="0"/>
                  </a:moveTo>
                  <a:lnTo>
                    <a:pt x="0" y="1885"/>
                  </a:lnTo>
                  <a:cubicBezTo>
                    <a:pt x="2966" y="2563"/>
                    <a:pt x="7633" y="2665"/>
                    <a:pt x="10176" y="2665"/>
                  </a:cubicBezTo>
                  <a:cubicBezTo>
                    <a:pt x="11273" y="2665"/>
                    <a:pt x="11975" y="2646"/>
                    <a:pt x="11975" y="2646"/>
                  </a:cubicBezTo>
                  <a:lnTo>
                    <a:pt x="11975" y="495"/>
                  </a:lnTo>
                  <a:cubicBezTo>
                    <a:pt x="10396" y="615"/>
                    <a:pt x="9045" y="664"/>
                    <a:pt x="7854" y="664"/>
                  </a:cubicBezTo>
                  <a:cubicBezTo>
                    <a:pt x="4521" y="664"/>
                    <a:pt x="2437" y="281"/>
                    <a:pt x="95"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41"/>
            <p:cNvSpPr/>
            <p:nvPr/>
          </p:nvSpPr>
          <p:spPr>
            <a:xfrm>
              <a:off x="5778550" y="2468538"/>
              <a:ext cx="360975" cy="1164200"/>
            </a:xfrm>
            <a:custGeom>
              <a:avLst/>
              <a:gdLst/>
              <a:ahLst/>
              <a:cxnLst/>
              <a:rect l="l" t="t" r="r" b="b"/>
              <a:pathLst>
                <a:path w="14439" h="46568" extrusionOk="0">
                  <a:moveTo>
                    <a:pt x="9584" y="1"/>
                  </a:moveTo>
                  <a:lnTo>
                    <a:pt x="332" y="1543"/>
                  </a:lnTo>
                  <a:cubicBezTo>
                    <a:pt x="330" y="1542"/>
                    <a:pt x="329" y="1542"/>
                    <a:pt x="328" y="1542"/>
                  </a:cubicBezTo>
                  <a:cubicBezTo>
                    <a:pt x="0" y="1542"/>
                    <a:pt x="7357" y="24008"/>
                    <a:pt x="7357" y="24008"/>
                  </a:cubicBezTo>
                  <a:cubicBezTo>
                    <a:pt x="7357" y="25436"/>
                    <a:pt x="7623" y="28120"/>
                    <a:pt x="8023" y="31166"/>
                  </a:cubicBezTo>
                  <a:cubicBezTo>
                    <a:pt x="8366" y="33850"/>
                    <a:pt x="8784" y="36801"/>
                    <a:pt x="9184" y="39371"/>
                  </a:cubicBezTo>
                  <a:cubicBezTo>
                    <a:pt x="9203" y="39486"/>
                    <a:pt x="9222" y="39581"/>
                    <a:pt x="9241" y="39676"/>
                  </a:cubicBezTo>
                  <a:lnTo>
                    <a:pt x="9279" y="39904"/>
                  </a:lnTo>
                  <a:cubicBezTo>
                    <a:pt x="9508" y="41370"/>
                    <a:pt x="9717" y="42665"/>
                    <a:pt x="9908" y="43712"/>
                  </a:cubicBezTo>
                  <a:cubicBezTo>
                    <a:pt x="9908" y="43769"/>
                    <a:pt x="9927" y="43826"/>
                    <a:pt x="9927" y="43883"/>
                  </a:cubicBezTo>
                  <a:lnTo>
                    <a:pt x="9965" y="44036"/>
                  </a:lnTo>
                  <a:cubicBezTo>
                    <a:pt x="10060" y="44778"/>
                    <a:pt x="10212" y="45501"/>
                    <a:pt x="10403" y="46225"/>
                  </a:cubicBezTo>
                  <a:cubicBezTo>
                    <a:pt x="10409" y="46231"/>
                    <a:pt x="10413" y="46233"/>
                    <a:pt x="10416" y="46233"/>
                  </a:cubicBezTo>
                  <a:cubicBezTo>
                    <a:pt x="10422" y="46233"/>
                    <a:pt x="10422" y="46225"/>
                    <a:pt x="10422" y="46225"/>
                  </a:cubicBezTo>
                  <a:lnTo>
                    <a:pt x="12725" y="46568"/>
                  </a:lnTo>
                  <a:cubicBezTo>
                    <a:pt x="12725" y="46568"/>
                    <a:pt x="12839" y="45521"/>
                    <a:pt x="13030" y="43826"/>
                  </a:cubicBezTo>
                  <a:lnTo>
                    <a:pt x="13030" y="43769"/>
                  </a:lnTo>
                  <a:cubicBezTo>
                    <a:pt x="13144" y="42608"/>
                    <a:pt x="13277" y="41180"/>
                    <a:pt x="13430" y="39581"/>
                  </a:cubicBezTo>
                  <a:cubicBezTo>
                    <a:pt x="13449" y="39428"/>
                    <a:pt x="13468" y="39276"/>
                    <a:pt x="13468" y="39124"/>
                  </a:cubicBezTo>
                  <a:cubicBezTo>
                    <a:pt x="13734" y="36439"/>
                    <a:pt x="13982" y="33355"/>
                    <a:pt x="14153" y="30576"/>
                  </a:cubicBezTo>
                  <a:cubicBezTo>
                    <a:pt x="14362" y="27473"/>
                    <a:pt x="14439" y="24731"/>
                    <a:pt x="14305" y="23227"/>
                  </a:cubicBezTo>
                  <a:cubicBezTo>
                    <a:pt x="13829" y="18334"/>
                    <a:pt x="9584" y="1"/>
                    <a:pt x="958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41"/>
            <p:cNvSpPr/>
            <p:nvPr/>
          </p:nvSpPr>
          <p:spPr>
            <a:xfrm>
              <a:off x="6077325" y="3042663"/>
              <a:ext cx="57825" cy="14875"/>
            </a:xfrm>
            <a:custGeom>
              <a:avLst/>
              <a:gdLst/>
              <a:ahLst/>
              <a:cxnLst/>
              <a:rect l="l" t="t" r="r" b="b"/>
              <a:pathLst>
                <a:path w="2313" h="595" extrusionOk="0">
                  <a:moveTo>
                    <a:pt x="2090" y="0"/>
                  </a:moveTo>
                  <a:cubicBezTo>
                    <a:pt x="2071" y="0"/>
                    <a:pt x="2051" y="5"/>
                    <a:pt x="2031" y="15"/>
                  </a:cubicBezTo>
                  <a:cubicBezTo>
                    <a:pt x="1618" y="214"/>
                    <a:pt x="1164" y="317"/>
                    <a:pt x="714" y="317"/>
                  </a:cubicBezTo>
                  <a:cubicBezTo>
                    <a:pt x="561" y="317"/>
                    <a:pt x="410" y="305"/>
                    <a:pt x="260" y="281"/>
                  </a:cubicBezTo>
                  <a:cubicBezTo>
                    <a:pt x="254" y="281"/>
                    <a:pt x="247" y="280"/>
                    <a:pt x="241" y="280"/>
                  </a:cubicBezTo>
                  <a:cubicBezTo>
                    <a:pt x="65" y="280"/>
                    <a:pt x="0" y="530"/>
                    <a:pt x="184" y="567"/>
                  </a:cubicBezTo>
                  <a:lnTo>
                    <a:pt x="184" y="548"/>
                  </a:lnTo>
                  <a:cubicBezTo>
                    <a:pt x="366" y="579"/>
                    <a:pt x="550" y="594"/>
                    <a:pt x="735" y="594"/>
                  </a:cubicBezTo>
                  <a:cubicBezTo>
                    <a:pt x="1227" y="594"/>
                    <a:pt x="1721" y="484"/>
                    <a:pt x="2164" y="262"/>
                  </a:cubicBezTo>
                  <a:cubicBezTo>
                    <a:pt x="2313" y="196"/>
                    <a:pt x="2217" y="0"/>
                    <a:pt x="2090"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41"/>
            <p:cNvSpPr/>
            <p:nvPr/>
          </p:nvSpPr>
          <p:spPr>
            <a:xfrm>
              <a:off x="6008150" y="3446613"/>
              <a:ext cx="107100" cy="186600"/>
            </a:xfrm>
            <a:custGeom>
              <a:avLst/>
              <a:gdLst/>
              <a:ahLst/>
              <a:cxnLst/>
              <a:rect l="l" t="t" r="r" b="b"/>
              <a:pathLst>
                <a:path w="4284" h="7464" extrusionOk="0">
                  <a:moveTo>
                    <a:pt x="4284" y="1"/>
                  </a:moveTo>
                  <a:lnTo>
                    <a:pt x="4284" y="1"/>
                  </a:lnTo>
                  <a:cubicBezTo>
                    <a:pt x="3046" y="210"/>
                    <a:pt x="1371" y="191"/>
                    <a:pt x="0" y="267"/>
                  </a:cubicBezTo>
                  <a:cubicBezTo>
                    <a:pt x="19" y="363"/>
                    <a:pt x="38" y="477"/>
                    <a:pt x="57" y="572"/>
                  </a:cubicBezTo>
                  <a:cubicBezTo>
                    <a:pt x="267" y="1962"/>
                    <a:pt x="533" y="3542"/>
                    <a:pt x="724" y="4589"/>
                  </a:cubicBezTo>
                  <a:cubicBezTo>
                    <a:pt x="724" y="4646"/>
                    <a:pt x="743" y="4703"/>
                    <a:pt x="743" y="4760"/>
                  </a:cubicBezTo>
                  <a:lnTo>
                    <a:pt x="781" y="4913"/>
                  </a:lnTo>
                  <a:cubicBezTo>
                    <a:pt x="876" y="5655"/>
                    <a:pt x="1028" y="6378"/>
                    <a:pt x="1219" y="7102"/>
                  </a:cubicBezTo>
                  <a:lnTo>
                    <a:pt x="1238" y="7102"/>
                  </a:lnTo>
                  <a:lnTo>
                    <a:pt x="3541" y="7464"/>
                  </a:lnTo>
                  <a:cubicBezTo>
                    <a:pt x="3541" y="7464"/>
                    <a:pt x="3655" y="6398"/>
                    <a:pt x="3846" y="4703"/>
                  </a:cubicBezTo>
                  <a:lnTo>
                    <a:pt x="3846" y="4646"/>
                  </a:lnTo>
                  <a:cubicBezTo>
                    <a:pt x="3960" y="3504"/>
                    <a:pt x="4093" y="2057"/>
                    <a:pt x="4246" y="458"/>
                  </a:cubicBezTo>
                  <a:cubicBezTo>
                    <a:pt x="4265" y="305"/>
                    <a:pt x="4284" y="153"/>
                    <a:pt x="4284" y="1"/>
                  </a:cubicBezTo>
                  <a:close/>
                </a:path>
              </a:pathLst>
            </a:custGeom>
            <a:solidFill>
              <a:srgbClr val="CFCB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41"/>
            <p:cNvSpPr/>
            <p:nvPr/>
          </p:nvSpPr>
          <p:spPr>
            <a:xfrm>
              <a:off x="6010175" y="3463238"/>
              <a:ext cx="106350" cy="9925"/>
            </a:xfrm>
            <a:custGeom>
              <a:avLst/>
              <a:gdLst/>
              <a:ahLst/>
              <a:cxnLst/>
              <a:rect l="l" t="t" r="r" b="b"/>
              <a:pathLst>
                <a:path w="4254" h="397" extrusionOk="0">
                  <a:moveTo>
                    <a:pt x="4145" y="0"/>
                  </a:moveTo>
                  <a:cubicBezTo>
                    <a:pt x="4139" y="0"/>
                    <a:pt x="4133" y="1"/>
                    <a:pt x="4127" y="2"/>
                  </a:cubicBezTo>
                  <a:cubicBezTo>
                    <a:pt x="3391" y="173"/>
                    <a:pt x="2643" y="260"/>
                    <a:pt x="1893" y="260"/>
                  </a:cubicBezTo>
                  <a:cubicBezTo>
                    <a:pt x="1304" y="260"/>
                    <a:pt x="715" y="206"/>
                    <a:pt x="129" y="97"/>
                  </a:cubicBezTo>
                  <a:cubicBezTo>
                    <a:pt x="123" y="96"/>
                    <a:pt x="118" y="96"/>
                    <a:pt x="112" y="96"/>
                  </a:cubicBezTo>
                  <a:cubicBezTo>
                    <a:pt x="29" y="96"/>
                    <a:pt x="1" y="232"/>
                    <a:pt x="91" y="250"/>
                  </a:cubicBezTo>
                  <a:cubicBezTo>
                    <a:pt x="670" y="348"/>
                    <a:pt x="1256" y="396"/>
                    <a:pt x="1842" y="396"/>
                  </a:cubicBezTo>
                  <a:cubicBezTo>
                    <a:pt x="2623" y="396"/>
                    <a:pt x="3403" y="309"/>
                    <a:pt x="4165" y="135"/>
                  </a:cubicBezTo>
                  <a:cubicBezTo>
                    <a:pt x="4253" y="118"/>
                    <a:pt x="4226" y="0"/>
                    <a:pt x="4145"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41"/>
            <p:cNvSpPr/>
            <p:nvPr/>
          </p:nvSpPr>
          <p:spPr>
            <a:xfrm>
              <a:off x="6012100" y="3481788"/>
              <a:ext cx="101575" cy="11125"/>
            </a:xfrm>
            <a:custGeom>
              <a:avLst/>
              <a:gdLst/>
              <a:ahLst/>
              <a:cxnLst/>
              <a:rect l="l" t="t" r="r" b="b"/>
              <a:pathLst>
                <a:path w="4063" h="445" extrusionOk="0">
                  <a:moveTo>
                    <a:pt x="3953" y="1"/>
                  </a:moveTo>
                  <a:cubicBezTo>
                    <a:pt x="3948" y="1"/>
                    <a:pt x="3942" y="1"/>
                    <a:pt x="3935" y="3"/>
                  </a:cubicBezTo>
                  <a:cubicBezTo>
                    <a:pt x="3220" y="201"/>
                    <a:pt x="2480" y="303"/>
                    <a:pt x="1740" y="303"/>
                  </a:cubicBezTo>
                  <a:cubicBezTo>
                    <a:pt x="1199" y="303"/>
                    <a:pt x="658" y="248"/>
                    <a:pt x="128" y="136"/>
                  </a:cubicBezTo>
                  <a:cubicBezTo>
                    <a:pt x="121" y="135"/>
                    <a:pt x="115" y="134"/>
                    <a:pt x="110" y="134"/>
                  </a:cubicBezTo>
                  <a:cubicBezTo>
                    <a:pt x="28" y="134"/>
                    <a:pt x="1" y="251"/>
                    <a:pt x="90" y="269"/>
                  </a:cubicBezTo>
                  <a:cubicBezTo>
                    <a:pt x="648" y="386"/>
                    <a:pt x="1217" y="444"/>
                    <a:pt x="1787" y="444"/>
                  </a:cubicBezTo>
                  <a:cubicBezTo>
                    <a:pt x="2520" y="444"/>
                    <a:pt x="3256" y="348"/>
                    <a:pt x="3973" y="155"/>
                  </a:cubicBezTo>
                  <a:cubicBezTo>
                    <a:pt x="4062" y="119"/>
                    <a:pt x="4035" y="1"/>
                    <a:pt x="395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41"/>
            <p:cNvSpPr/>
            <p:nvPr/>
          </p:nvSpPr>
          <p:spPr>
            <a:xfrm>
              <a:off x="6006250" y="3548513"/>
              <a:ext cx="273200" cy="172275"/>
            </a:xfrm>
            <a:custGeom>
              <a:avLst/>
              <a:gdLst/>
              <a:ahLst/>
              <a:cxnLst/>
              <a:rect l="l" t="t" r="r" b="b"/>
              <a:pathLst>
                <a:path w="10928" h="6891" extrusionOk="0">
                  <a:moveTo>
                    <a:pt x="4363" y="0"/>
                  </a:moveTo>
                  <a:cubicBezTo>
                    <a:pt x="3827" y="0"/>
                    <a:pt x="3579" y="856"/>
                    <a:pt x="3579" y="856"/>
                  </a:cubicBezTo>
                  <a:cubicBezTo>
                    <a:pt x="3452" y="1274"/>
                    <a:pt x="3175" y="1416"/>
                    <a:pt x="2837" y="1416"/>
                  </a:cubicBezTo>
                  <a:cubicBezTo>
                    <a:pt x="2119" y="1416"/>
                    <a:pt x="1121" y="779"/>
                    <a:pt x="661" y="779"/>
                  </a:cubicBezTo>
                  <a:cubicBezTo>
                    <a:pt x="656" y="779"/>
                    <a:pt x="652" y="779"/>
                    <a:pt x="647" y="779"/>
                  </a:cubicBezTo>
                  <a:cubicBezTo>
                    <a:pt x="0" y="818"/>
                    <a:pt x="362" y="2931"/>
                    <a:pt x="495" y="4016"/>
                  </a:cubicBezTo>
                  <a:cubicBezTo>
                    <a:pt x="552" y="4549"/>
                    <a:pt x="666" y="5291"/>
                    <a:pt x="742" y="5863"/>
                  </a:cubicBezTo>
                  <a:cubicBezTo>
                    <a:pt x="838" y="6453"/>
                    <a:pt x="895" y="6891"/>
                    <a:pt x="895" y="6891"/>
                  </a:cubicBezTo>
                  <a:lnTo>
                    <a:pt x="3789" y="6891"/>
                  </a:lnTo>
                  <a:cubicBezTo>
                    <a:pt x="3949" y="6750"/>
                    <a:pt x="4158" y="6678"/>
                    <a:pt x="4366" y="6678"/>
                  </a:cubicBezTo>
                  <a:cubicBezTo>
                    <a:pt x="4553" y="6678"/>
                    <a:pt x="4740" y="6736"/>
                    <a:pt x="4893" y="6853"/>
                  </a:cubicBezTo>
                  <a:lnTo>
                    <a:pt x="4950" y="6891"/>
                  </a:lnTo>
                  <a:lnTo>
                    <a:pt x="10928" y="6891"/>
                  </a:lnTo>
                  <a:cubicBezTo>
                    <a:pt x="10928" y="6700"/>
                    <a:pt x="10909" y="6510"/>
                    <a:pt x="10871" y="6319"/>
                  </a:cubicBezTo>
                  <a:cubicBezTo>
                    <a:pt x="10642" y="5044"/>
                    <a:pt x="9766" y="4282"/>
                    <a:pt x="9024" y="4130"/>
                  </a:cubicBezTo>
                  <a:cubicBezTo>
                    <a:pt x="8167" y="3940"/>
                    <a:pt x="5445" y="2379"/>
                    <a:pt x="5445" y="2379"/>
                  </a:cubicBezTo>
                  <a:cubicBezTo>
                    <a:pt x="5445" y="2379"/>
                    <a:pt x="5654" y="779"/>
                    <a:pt x="4798" y="170"/>
                  </a:cubicBezTo>
                  <a:cubicBezTo>
                    <a:pt x="4636" y="49"/>
                    <a:pt x="4491" y="0"/>
                    <a:pt x="4363"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41"/>
            <p:cNvSpPr/>
            <p:nvPr/>
          </p:nvSpPr>
          <p:spPr>
            <a:xfrm>
              <a:off x="6015400" y="3606013"/>
              <a:ext cx="71300" cy="90975"/>
            </a:xfrm>
            <a:custGeom>
              <a:avLst/>
              <a:gdLst/>
              <a:ahLst/>
              <a:cxnLst/>
              <a:rect l="l" t="t" r="r" b="b"/>
              <a:pathLst>
                <a:path w="2852" h="3639" extrusionOk="0">
                  <a:moveTo>
                    <a:pt x="95" y="1"/>
                  </a:moveTo>
                  <a:cubicBezTo>
                    <a:pt x="29" y="1"/>
                    <a:pt x="1" y="118"/>
                    <a:pt x="72" y="136"/>
                  </a:cubicBezTo>
                  <a:cubicBezTo>
                    <a:pt x="1633" y="517"/>
                    <a:pt x="2699" y="1963"/>
                    <a:pt x="2585" y="3582"/>
                  </a:cubicBezTo>
                  <a:cubicBezTo>
                    <a:pt x="2585" y="3620"/>
                    <a:pt x="2623" y="3639"/>
                    <a:pt x="2661" y="3639"/>
                  </a:cubicBezTo>
                  <a:cubicBezTo>
                    <a:pt x="2699" y="3639"/>
                    <a:pt x="2737" y="3620"/>
                    <a:pt x="2737" y="3582"/>
                  </a:cubicBezTo>
                  <a:cubicBezTo>
                    <a:pt x="2851" y="1906"/>
                    <a:pt x="1747" y="402"/>
                    <a:pt x="110" y="2"/>
                  </a:cubicBezTo>
                  <a:cubicBezTo>
                    <a:pt x="105" y="1"/>
                    <a:pt x="100" y="1"/>
                    <a:pt x="95"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41"/>
            <p:cNvSpPr/>
            <p:nvPr/>
          </p:nvSpPr>
          <p:spPr>
            <a:xfrm>
              <a:off x="6131875" y="3609388"/>
              <a:ext cx="92850" cy="55250"/>
            </a:xfrm>
            <a:custGeom>
              <a:avLst/>
              <a:gdLst/>
              <a:ahLst/>
              <a:cxnLst/>
              <a:rect l="l" t="t" r="r" b="b"/>
              <a:pathLst>
                <a:path w="3714" h="2210" extrusionOk="0">
                  <a:moveTo>
                    <a:pt x="496" y="1"/>
                  </a:moveTo>
                  <a:cubicBezTo>
                    <a:pt x="439" y="58"/>
                    <a:pt x="1" y="553"/>
                    <a:pt x="58" y="857"/>
                  </a:cubicBezTo>
                  <a:cubicBezTo>
                    <a:pt x="77" y="934"/>
                    <a:pt x="134" y="991"/>
                    <a:pt x="210" y="1029"/>
                  </a:cubicBezTo>
                  <a:cubicBezTo>
                    <a:pt x="260" y="1049"/>
                    <a:pt x="311" y="1058"/>
                    <a:pt x="363" y="1058"/>
                  </a:cubicBezTo>
                  <a:cubicBezTo>
                    <a:pt x="554" y="1058"/>
                    <a:pt x="763" y="939"/>
                    <a:pt x="972" y="819"/>
                  </a:cubicBezTo>
                  <a:cubicBezTo>
                    <a:pt x="1143" y="705"/>
                    <a:pt x="1334" y="629"/>
                    <a:pt x="1543" y="610"/>
                  </a:cubicBezTo>
                  <a:cubicBezTo>
                    <a:pt x="1581" y="610"/>
                    <a:pt x="1600" y="629"/>
                    <a:pt x="1619" y="648"/>
                  </a:cubicBezTo>
                  <a:cubicBezTo>
                    <a:pt x="1657" y="724"/>
                    <a:pt x="1600" y="876"/>
                    <a:pt x="1562" y="1010"/>
                  </a:cubicBezTo>
                  <a:cubicBezTo>
                    <a:pt x="1467" y="1257"/>
                    <a:pt x="1391" y="1543"/>
                    <a:pt x="1600" y="1676"/>
                  </a:cubicBezTo>
                  <a:cubicBezTo>
                    <a:pt x="1647" y="1704"/>
                    <a:pt x="1693" y="1716"/>
                    <a:pt x="1739" y="1716"/>
                  </a:cubicBezTo>
                  <a:cubicBezTo>
                    <a:pt x="1882" y="1716"/>
                    <a:pt x="2023" y="1601"/>
                    <a:pt x="2152" y="1486"/>
                  </a:cubicBezTo>
                  <a:cubicBezTo>
                    <a:pt x="2287" y="1366"/>
                    <a:pt x="2421" y="1247"/>
                    <a:pt x="2565" y="1247"/>
                  </a:cubicBezTo>
                  <a:cubicBezTo>
                    <a:pt x="2604" y="1247"/>
                    <a:pt x="2644" y="1256"/>
                    <a:pt x="2685" y="1276"/>
                  </a:cubicBezTo>
                  <a:cubicBezTo>
                    <a:pt x="2857" y="1371"/>
                    <a:pt x="2838" y="1505"/>
                    <a:pt x="2819" y="1676"/>
                  </a:cubicBezTo>
                  <a:cubicBezTo>
                    <a:pt x="2761" y="1847"/>
                    <a:pt x="2819" y="2038"/>
                    <a:pt x="2971" y="2171"/>
                  </a:cubicBezTo>
                  <a:cubicBezTo>
                    <a:pt x="3009" y="2190"/>
                    <a:pt x="3066" y="2209"/>
                    <a:pt x="3104" y="2209"/>
                  </a:cubicBezTo>
                  <a:lnTo>
                    <a:pt x="3180" y="2209"/>
                  </a:lnTo>
                  <a:cubicBezTo>
                    <a:pt x="3447" y="2152"/>
                    <a:pt x="3713" y="1676"/>
                    <a:pt x="3713" y="1657"/>
                  </a:cubicBezTo>
                  <a:lnTo>
                    <a:pt x="3618" y="1619"/>
                  </a:lnTo>
                  <a:cubicBezTo>
                    <a:pt x="3542" y="1733"/>
                    <a:pt x="3333" y="2076"/>
                    <a:pt x="3142" y="2114"/>
                  </a:cubicBezTo>
                  <a:cubicBezTo>
                    <a:pt x="3131" y="2120"/>
                    <a:pt x="3120" y="2122"/>
                    <a:pt x="3109" y="2122"/>
                  </a:cubicBezTo>
                  <a:cubicBezTo>
                    <a:pt x="3082" y="2122"/>
                    <a:pt x="3055" y="2108"/>
                    <a:pt x="3028" y="2095"/>
                  </a:cubicBezTo>
                  <a:cubicBezTo>
                    <a:pt x="2876" y="1981"/>
                    <a:pt x="2895" y="1866"/>
                    <a:pt x="2914" y="1695"/>
                  </a:cubicBezTo>
                  <a:cubicBezTo>
                    <a:pt x="2933" y="1505"/>
                    <a:pt x="2952" y="1295"/>
                    <a:pt x="2723" y="1181"/>
                  </a:cubicBezTo>
                  <a:cubicBezTo>
                    <a:pt x="2668" y="1155"/>
                    <a:pt x="2615" y="1144"/>
                    <a:pt x="2564" y="1144"/>
                  </a:cubicBezTo>
                  <a:cubicBezTo>
                    <a:pt x="2390" y="1144"/>
                    <a:pt x="2243" y="1277"/>
                    <a:pt x="2095" y="1410"/>
                  </a:cubicBezTo>
                  <a:cubicBezTo>
                    <a:pt x="1957" y="1534"/>
                    <a:pt x="1858" y="1619"/>
                    <a:pt x="1756" y="1619"/>
                  </a:cubicBezTo>
                  <a:cubicBezTo>
                    <a:pt x="1718" y="1619"/>
                    <a:pt x="1680" y="1607"/>
                    <a:pt x="1638" y="1581"/>
                  </a:cubicBezTo>
                  <a:cubicBezTo>
                    <a:pt x="1505" y="1505"/>
                    <a:pt x="1562" y="1314"/>
                    <a:pt x="1638" y="1048"/>
                  </a:cubicBezTo>
                  <a:cubicBezTo>
                    <a:pt x="1695" y="876"/>
                    <a:pt x="1752" y="705"/>
                    <a:pt x="1695" y="610"/>
                  </a:cubicBezTo>
                  <a:cubicBezTo>
                    <a:pt x="1676" y="553"/>
                    <a:pt x="1619" y="534"/>
                    <a:pt x="1562" y="515"/>
                  </a:cubicBezTo>
                  <a:cubicBezTo>
                    <a:pt x="1334" y="534"/>
                    <a:pt x="1105" y="591"/>
                    <a:pt x="934" y="743"/>
                  </a:cubicBezTo>
                  <a:cubicBezTo>
                    <a:pt x="736" y="850"/>
                    <a:pt x="539" y="956"/>
                    <a:pt x="371" y="956"/>
                  </a:cubicBezTo>
                  <a:cubicBezTo>
                    <a:pt x="328" y="956"/>
                    <a:pt x="287" y="949"/>
                    <a:pt x="248" y="934"/>
                  </a:cubicBezTo>
                  <a:cubicBezTo>
                    <a:pt x="191" y="915"/>
                    <a:pt x="172" y="876"/>
                    <a:pt x="153" y="838"/>
                  </a:cubicBezTo>
                  <a:cubicBezTo>
                    <a:pt x="115" y="629"/>
                    <a:pt x="439" y="210"/>
                    <a:pt x="572" y="58"/>
                  </a:cubicBezTo>
                  <a:lnTo>
                    <a:pt x="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41"/>
            <p:cNvSpPr/>
            <p:nvPr/>
          </p:nvSpPr>
          <p:spPr>
            <a:xfrm>
              <a:off x="6024800" y="3695063"/>
              <a:ext cx="254650" cy="25725"/>
            </a:xfrm>
            <a:custGeom>
              <a:avLst/>
              <a:gdLst/>
              <a:ahLst/>
              <a:cxnLst/>
              <a:rect l="l" t="t" r="r" b="b"/>
              <a:pathLst>
                <a:path w="10186" h="1029" extrusionOk="0">
                  <a:moveTo>
                    <a:pt x="0" y="1"/>
                  </a:moveTo>
                  <a:cubicBezTo>
                    <a:pt x="96" y="591"/>
                    <a:pt x="153" y="1029"/>
                    <a:pt x="153" y="1029"/>
                  </a:cubicBezTo>
                  <a:lnTo>
                    <a:pt x="3047" y="1029"/>
                  </a:lnTo>
                  <a:cubicBezTo>
                    <a:pt x="3207" y="888"/>
                    <a:pt x="3416" y="816"/>
                    <a:pt x="3624" y="816"/>
                  </a:cubicBezTo>
                  <a:cubicBezTo>
                    <a:pt x="3811" y="816"/>
                    <a:pt x="3998" y="874"/>
                    <a:pt x="4151" y="991"/>
                  </a:cubicBezTo>
                  <a:lnTo>
                    <a:pt x="4208" y="1029"/>
                  </a:lnTo>
                  <a:lnTo>
                    <a:pt x="10186" y="1029"/>
                  </a:lnTo>
                  <a:cubicBezTo>
                    <a:pt x="10186" y="838"/>
                    <a:pt x="10167" y="648"/>
                    <a:pt x="10129" y="457"/>
                  </a:cubicBezTo>
                  <a:lnTo>
                    <a:pt x="5007" y="457"/>
                  </a:lnTo>
                  <a:cubicBezTo>
                    <a:pt x="4531" y="153"/>
                    <a:pt x="3998" y="1"/>
                    <a:pt x="3446"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41"/>
            <p:cNvSpPr/>
            <p:nvPr/>
          </p:nvSpPr>
          <p:spPr>
            <a:xfrm>
              <a:off x="5754950" y="2465688"/>
              <a:ext cx="382675" cy="509500"/>
            </a:xfrm>
            <a:custGeom>
              <a:avLst/>
              <a:gdLst/>
              <a:ahLst/>
              <a:cxnLst/>
              <a:rect l="l" t="t" r="r" b="b"/>
              <a:pathLst>
                <a:path w="15307" h="20380" extrusionOk="0">
                  <a:moveTo>
                    <a:pt x="11366" y="1"/>
                  </a:moveTo>
                  <a:lnTo>
                    <a:pt x="0" y="1352"/>
                  </a:lnTo>
                  <a:lnTo>
                    <a:pt x="152" y="2590"/>
                  </a:lnTo>
                  <a:cubicBezTo>
                    <a:pt x="400" y="4475"/>
                    <a:pt x="819" y="6321"/>
                    <a:pt x="1428" y="8130"/>
                  </a:cubicBezTo>
                  <a:lnTo>
                    <a:pt x="5521" y="20200"/>
                  </a:lnTo>
                  <a:cubicBezTo>
                    <a:pt x="6209" y="20326"/>
                    <a:pt x="6924" y="20379"/>
                    <a:pt x="7640" y="20379"/>
                  </a:cubicBezTo>
                  <a:cubicBezTo>
                    <a:pt x="11459" y="20379"/>
                    <a:pt x="15306" y="18867"/>
                    <a:pt x="15306" y="18867"/>
                  </a:cubicBezTo>
                  <a:lnTo>
                    <a:pt x="113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41"/>
            <p:cNvSpPr/>
            <p:nvPr/>
          </p:nvSpPr>
          <p:spPr>
            <a:xfrm>
              <a:off x="5922475" y="2557238"/>
              <a:ext cx="150425" cy="94125"/>
            </a:xfrm>
            <a:custGeom>
              <a:avLst/>
              <a:gdLst/>
              <a:ahLst/>
              <a:cxnLst/>
              <a:rect l="l" t="t" r="r" b="b"/>
              <a:pathLst>
                <a:path w="6017" h="3765" extrusionOk="0">
                  <a:moveTo>
                    <a:pt x="635" y="1"/>
                  </a:moveTo>
                  <a:cubicBezTo>
                    <a:pt x="612" y="1"/>
                    <a:pt x="588" y="10"/>
                    <a:pt x="572" y="32"/>
                  </a:cubicBezTo>
                  <a:cubicBezTo>
                    <a:pt x="115" y="679"/>
                    <a:pt x="0" y="1517"/>
                    <a:pt x="305" y="2240"/>
                  </a:cubicBezTo>
                  <a:cubicBezTo>
                    <a:pt x="610" y="2945"/>
                    <a:pt x="1219" y="3478"/>
                    <a:pt x="1961" y="3668"/>
                  </a:cubicBezTo>
                  <a:cubicBezTo>
                    <a:pt x="2200" y="3736"/>
                    <a:pt x="2435" y="3765"/>
                    <a:pt x="2668" y="3765"/>
                  </a:cubicBezTo>
                  <a:cubicBezTo>
                    <a:pt x="3290" y="3765"/>
                    <a:pt x="3892" y="3556"/>
                    <a:pt x="4474" y="3307"/>
                  </a:cubicBezTo>
                  <a:cubicBezTo>
                    <a:pt x="4969" y="3097"/>
                    <a:pt x="5483" y="2945"/>
                    <a:pt x="6016" y="2831"/>
                  </a:cubicBezTo>
                  <a:lnTo>
                    <a:pt x="5978" y="2678"/>
                  </a:lnTo>
                  <a:cubicBezTo>
                    <a:pt x="5883" y="2697"/>
                    <a:pt x="5788" y="2716"/>
                    <a:pt x="5693" y="2735"/>
                  </a:cubicBezTo>
                  <a:cubicBezTo>
                    <a:pt x="4836" y="2926"/>
                    <a:pt x="4055" y="3440"/>
                    <a:pt x="3161" y="3592"/>
                  </a:cubicBezTo>
                  <a:cubicBezTo>
                    <a:pt x="3012" y="3618"/>
                    <a:pt x="2862" y="3631"/>
                    <a:pt x="2715" y="3631"/>
                  </a:cubicBezTo>
                  <a:cubicBezTo>
                    <a:pt x="1995" y="3631"/>
                    <a:pt x="1309" y="3330"/>
                    <a:pt x="819" y="2793"/>
                  </a:cubicBezTo>
                  <a:cubicBezTo>
                    <a:pt x="153" y="2031"/>
                    <a:pt x="115" y="927"/>
                    <a:pt x="705" y="108"/>
                  </a:cubicBezTo>
                  <a:cubicBezTo>
                    <a:pt x="745" y="54"/>
                    <a:pt x="690" y="1"/>
                    <a:pt x="635"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41"/>
            <p:cNvSpPr/>
            <p:nvPr/>
          </p:nvSpPr>
          <p:spPr>
            <a:xfrm>
              <a:off x="5872025" y="2667963"/>
              <a:ext cx="218000" cy="48450"/>
            </a:xfrm>
            <a:custGeom>
              <a:avLst/>
              <a:gdLst/>
              <a:ahLst/>
              <a:cxnLst/>
              <a:rect l="l" t="t" r="r" b="b"/>
              <a:pathLst>
                <a:path w="8720" h="1938" extrusionOk="0">
                  <a:moveTo>
                    <a:pt x="2227" y="1"/>
                  </a:moveTo>
                  <a:cubicBezTo>
                    <a:pt x="1863" y="1"/>
                    <a:pt x="1501" y="67"/>
                    <a:pt x="1143" y="229"/>
                  </a:cubicBezTo>
                  <a:cubicBezTo>
                    <a:pt x="476" y="496"/>
                    <a:pt x="19" y="1143"/>
                    <a:pt x="0" y="1867"/>
                  </a:cubicBezTo>
                  <a:cubicBezTo>
                    <a:pt x="0" y="1914"/>
                    <a:pt x="38" y="1938"/>
                    <a:pt x="77" y="1938"/>
                  </a:cubicBezTo>
                  <a:cubicBezTo>
                    <a:pt x="115" y="1938"/>
                    <a:pt x="153" y="1914"/>
                    <a:pt x="153" y="1867"/>
                  </a:cubicBezTo>
                  <a:cubicBezTo>
                    <a:pt x="153" y="1067"/>
                    <a:pt x="781" y="458"/>
                    <a:pt x="1504" y="248"/>
                  </a:cubicBezTo>
                  <a:cubicBezTo>
                    <a:pt x="1738" y="186"/>
                    <a:pt x="1973" y="159"/>
                    <a:pt x="2207" y="159"/>
                  </a:cubicBezTo>
                  <a:cubicBezTo>
                    <a:pt x="2832" y="159"/>
                    <a:pt x="3450" y="350"/>
                    <a:pt x="4017" y="572"/>
                  </a:cubicBezTo>
                  <a:cubicBezTo>
                    <a:pt x="4798" y="934"/>
                    <a:pt x="5597" y="1219"/>
                    <a:pt x="6416" y="1467"/>
                  </a:cubicBezTo>
                  <a:cubicBezTo>
                    <a:pt x="6918" y="1605"/>
                    <a:pt x="7420" y="1668"/>
                    <a:pt x="7928" y="1668"/>
                  </a:cubicBezTo>
                  <a:cubicBezTo>
                    <a:pt x="8190" y="1668"/>
                    <a:pt x="8454" y="1651"/>
                    <a:pt x="8720" y="1619"/>
                  </a:cubicBezTo>
                  <a:lnTo>
                    <a:pt x="8682" y="1467"/>
                  </a:lnTo>
                  <a:cubicBezTo>
                    <a:pt x="8427" y="1498"/>
                    <a:pt x="8171" y="1513"/>
                    <a:pt x="7916" y="1513"/>
                  </a:cubicBezTo>
                  <a:cubicBezTo>
                    <a:pt x="7234" y="1513"/>
                    <a:pt x="6553" y="1403"/>
                    <a:pt x="5902" y="1181"/>
                  </a:cubicBezTo>
                  <a:cubicBezTo>
                    <a:pt x="4750" y="797"/>
                    <a:pt x="3483" y="1"/>
                    <a:pt x="2227"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41"/>
            <p:cNvSpPr/>
            <p:nvPr/>
          </p:nvSpPr>
          <p:spPr>
            <a:xfrm>
              <a:off x="6021950" y="2731188"/>
              <a:ext cx="115050" cy="204800"/>
            </a:xfrm>
            <a:custGeom>
              <a:avLst/>
              <a:gdLst/>
              <a:ahLst/>
              <a:cxnLst/>
              <a:rect l="l" t="t" r="r" b="b"/>
              <a:pathLst>
                <a:path w="4602" h="8192" extrusionOk="0">
                  <a:moveTo>
                    <a:pt x="2773" y="0"/>
                  </a:moveTo>
                  <a:cubicBezTo>
                    <a:pt x="2443" y="0"/>
                    <a:pt x="2126" y="61"/>
                    <a:pt x="1809" y="194"/>
                  </a:cubicBezTo>
                  <a:cubicBezTo>
                    <a:pt x="1047" y="537"/>
                    <a:pt x="590" y="1298"/>
                    <a:pt x="400" y="2098"/>
                  </a:cubicBezTo>
                  <a:cubicBezTo>
                    <a:pt x="0" y="3792"/>
                    <a:pt x="724" y="5582"/>
                    <a:pt x="1980" y="6743"/>
                  </a:cubicBezTo>
                  <a:cubicBezTo>
                    <a:pt x="2704" y="7391"/>
                    <a:pt x="3541" y="7886"/>
                    <a:pt x="4474" y="8190"/>
                  </a:cubicBezTo>
                  <a:cubicBezTo>
                    <a:pt x="4480" y="8191"/>
                    <a:pt x="4486" y="8192"/>
                    <a:pt x="4492" y="8192"/>
                  </a:cubicBezTo>
                  <a:cubicBezTo>
                    <a:pt x="4574" y="8192"/>
                    <a:pt x="4601" y="8073"/>
                    <a:pt x="4512" y="8038"/>
                  </a:cubicBezTo>
                  <a:cubicBezTo>
                    <a:pt x="3027" y="7543"/>
                    <a:pt x="1657" y="6572"/>
                    <a:pt x="933" y="5144"/>
                  </a:cubicBezTo>
                  <a:cubicBezTo>
                    <a:pt x="267" y="3773"/>
                    <a:pt x="114" y="1660"/>
                    <a:pt x="1409" y="594"/>
                  </a:cubicBezTo>
                  <a:cubicBezTo>
                    <a:pt x="1787" y="298"/>
                    <a:pt x="2250" y="144"/>
                    <a:pt x="2712" y="144"/>
                  </a:cubicBezTo>
                  <a:cubicBezTo>
                    <a:pt x="2785" y="144"/>
                    <a:pt x="2859" y="148"/>
                    <a:pt x="2932" y="156"/>
                  </a:cubicBezTo>
                  <a:lnTo>
                    <a:pt x="2913" y="4"/>
                  </a:lnTo>
                  <a:cubicBezTo>
                    <a:pt x="2866" y="2"/>
                    <a:pt x="2820" y="0"/>
                    <a:pt x="2773"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41"/>
            <p:cNvSpPr/>
            <p:nvPr/>
          </p:nvSpPr>
          <p:spPr>
            <a:xfrm>
              <a:off x="5865325" y="2735663"/>
              <a:ext cx="131900" cy="213100"/>
            </a:xfrm>
            <a:custGeom>
              <a:avLst/>
              <a:gdLst/>
              <a:ahLst/>
              <a:cxnLst/>
              <a:rect l="l" t="t" r="r" b="b"/>
              <a:pathLst>
                <a:path w="5276" h="8524" extrusionOk="0">
                  <a:moveTo>
                    <a:pt x="1482" y="0"/>
                  </a:moveTo>
                  <a:cubicBezTo>
                    <a:pt x="964" y="0"/>
                    <a:pt x="452" y="136"/>
                    <a:pt x="59" y="491"/>
                  </a:cubicBezTo>
                  <a:cubicBezTo>
                    <a:pt x="1" y="535"/>
                    <a:pt x="54" y="612"/>
                    <a:pt x="116" y="612"/>
                  </a:cubicBezTo>
                  <a:cubicBezTo>
                    <a:pt x="135" y="612"/>
                    <a:pt x="155" y="604"/>
                    <a:pt x="173" y="586"/>
                  </a:cubicBezTo>
                  <a:cubicBezTo>
                    <a:pt x="539" y="260"/>
                    <a:pt x="1000" y="123"/>
                    <a:pt x="1482" y="123"/>
                  </a:cubicBezTo>
                  <a:cubicBezTo>
                    <a:pt x="2404" y="123"/>
                    <a:pt x="3406" y="621"/>
                    <a:pt x="3981" y="1234"/>
                  </a:cubicBezTo>
                  <a:cubicBezTo>
                    <a:pt x="5123" y="2490"/>
                    <a:pt x="5218" y="4299"/>
                    <a:pt x="4952" y="5898"/>
                  </a:cubicBezTo>
                  <a:cubicBezTo>
                    <a:pt x="4818" y="6812"/>
                    <a:pt x="4476" y="7668"/>
                    <a:pt x="3943" y="8430"/>
                  </a:cubicBezTo>
                  <a:cubicBezTo>
                    <a:pt x="3905" y="8481"/>
                    <a:pt x="3951" y="8523"/>
                    <a:pt x="4003" y="8523"/>
                  </a:cubicBezTo>
                  <a:cubicBezTo>
                    <a:pt x="4029" y="8523"/>
                    <a:pt x="4057" y="8512"/>
                    <a:pt x="4076" y="8487"/>
                  </a:cubicBezTo>
                  <a:cubicBezTo>
                    <a:pt x="4590" y="7764"/>
                    <a:pt x="4914" y="6945"/>
                    <a:pt x="5066" y="6069"/>
                  </a:cubicBezTo>
                  <a:cubicBezTo>
                    <a:pt x="5256" y="5136"/>
                    <a:pt x="5275" y="4204"/>
                    <a:pt x="5123" y="3271"/>
                  </a:cubicBezTo>
                  <a:cubicBezTo>
                    <a:pt x="4837" y="1729"/>
                    <a:pt x="3809" y="472"/>
                    <a:pt x="2248" y="91"/>
                  </a:cubicBezTo>
                  <a:cubicBezTo>
                    <a:pt x="2001" y="34"/>
                    <a:pt x="1741" y="0"/>
                    <a:pt x="1482"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41"/>
            <p:cNvSpPr/>
            <p:nvPr/>
          </p:nvSpPr>
          <p:spPr>
            <a:xfrm>
              <a:off x="5866425" y="2796913"/>
              <a:ext cx="106050" cy="164225"/>
            </a:xfrm>
            <a:custGeom>
              <a:avLst/>
              <a:gdLst/>
              <a:ahLst/>
              <a:cxnLst/>
              <a:rect l="l" t="t" r="r" b="b"/>
              <a:pathLst>
                <a:path w="4242" h="6569" extrusionOk="0">
                  <a:moveTo>
                    <a:pt x="111" y="0"/>
                  </a:moveTo>
                  <a:cubicBezTo>
                    <a:pt x="29" y="0"/>
                    <a:pt x="1" y="119"/>
                    <a:pt x="72" y="154"/>
                  </a:cubicBezTo>
                  <a:lnTo>
                    <a:pt x="72" y="135"/>
                  </a:lnTo>
                  <a:cubicBezTo>
                    <a:pt x="2966" y="764"/>
                    <a:pt x="4051" y="4305"/>
                    <a:pt x="2033" y="6437"/>
                  </a:cubicBezTo>
                  <a:cubicBezTo>
                    <a:pt x="1973" y="6497"/>
                    <a:pt x="2031" y="6569"/>
                    <a:pt x="2086" y="6569"/>
                  </a:cubicBezTo>
                  <a:cubicBezTo>
                    <a:pt x="2101" y="6569"/>
                    <a:pt x="2116" y="6563"/>
                    <a:pt x="2128" y="6551"/>
                  </a:cubicBezTo>
                  <a:cubicBezTo>
                    <a:pt x="4241" y="4324"/>
                    <a:pt x="3118" y="649"/>
                    <a:pt x="129" y="2"/>
                  </a:cubicBezTo>
                  <a:cubicBezTo>
                    <a:pt x="123" y="1"/>
                    <a:pt x="117" y="0"/>
                    <a:pt x="111"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41"/>
            <p:cNvSpPr/>
            <p:nvPr/>
          </p:nvSpPr>
          <p:spPr>
            <a:xfrm>
              <a:off x="5853925" y="2559563"/>
              <a:ext cx="16700" cy="313925"/>
            </a:xfrm>
            <a:custGeom>
              <a:avLst/>
              <a:gdLst/>
              <a:ahLst/>
              <a:cxnLst/>
              <a:rect l="l" t="t" r="r" b="b"/>
              <a:pathLst>
                <a:path w="668" h="12557" extrusionOk="0">
                  <a:moveTo>
                    <a:pt x="77" y="1"/>
                  </a:moveTo>
                  <a:cubicBezTo>
                    <a:pt x="39" y="1"/>
                    <a:pt x="1" y="25"/>
                    <a:pt x="1" y="72"/>
                  </a:cubicBezTo>
                  <a:cubicBezTo>
                    <a:pt x="306" y="3290"/>
                    <a:pt x="458" y="6526"/>
                    <a:pt x="477" y="9763"/>
                  </a:cubicBezTo>
                  <a:lnTo>
                    <a:pt x="477" y="12485"/>
                  </a:lnTo>
                  <a:cubicBezTo>
                    <a:pt x="477" y="12533"/>
                    <a:pt x="515" y="12556"/>
                    <a:pt x="553" y="12556"/>
                  </a:cubicBezTo>
                  <a:cubicBezTo>
                    <a:pt x="591" y="12556"/>
                    <a:pt x="629" y="12533"/>
                    <a:pt x="629" y="12485"/>
                  </a:cubicBezTo>
                  <a:cubicBezTo>
                    <a:pt x="667" y="9249"/>
                    <a:pt x="572" y="6012"/>
                    <a:pt x="363" y="2795"/>
                  </a:cubicBezTo>
                  <a:cubicBezTo>
                    <a:pt x="306" y="1881"/>
                    <a:pt x="229" y="986"/>
                    <a:pt x="153" y="72"/>
                  </a:cubicBezTo>
                  <a:cubicBezTo>
                    <a:pt x="153" y="25"/>
                    <a:pt x="115" y="1"/>
                    <a:pt x="77" y="1"/>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41"/>
            <p:cNvSpPr/>
            <p:nvPr/>
          </p:nvSpPr>
          <p:spPr>
            <a:xfrm>
              <a:off x="5859475" y="2561888"/>
              <a:ext cx="28750" cy="78800"/>
            </a:xfrm>
            <a:custGeom>
              <a:avLst/>
              <a:gdLst/>
              <a:ahLst/>
              <a:cxnLst/>
              <a:rect l="l" t="t" r="r" b="b"/>
              <a:pathLst>
                <a:path w="1150" h="3152" extrusionOk="0">
                  <a:moveTo>
                    <a:pt x="860" y="0"/>
                  </a:moveTo>
                  <a:cubicBezTo>
                    <a:pt x="819" y="0"/>
                    <a:pt x="777" y="37"/>
                    <a:pt x="788" y="94"/>
                  </a:cubicBezTo>
                  <a:cubicBezTo>
                    <a:pt x="902" y="741"/>
                    <a:pt x="978" y="1407"/>
                    <a:pt x="997" y="2073"/>
                  </a:cubicBezTo>
                  <a:cubicBezTo>
                    <a:pt x="997" y="2340"/>
                    <a:pt x="1035" y="2778"/>
                    <a:pt x="807" y="2949"/>
                  </a:cubicBezTo>
                  <a:cubicBezTo>
                    <a:pt x="719" y="2993"/>
                    <a:pt x="629" y="3015"/>
                    <a:pt x="540" y="3015"/>
                  </a:cubicBezTo>
                  <a:cubicBezTo>
                    <a:pt x="397" y="3015"/>
                    <a:pt x="258" y="2960"/>
                    <a:pt x="141" y="2854"/>
                  </a:cubicBezTo>
                  <a:cubicBezTo>
                    <a:pt x="128" y="2842"/>
                    <a:pt x="115" y="2837"/>
                    <a:pt x="101" y="2837"/>
                  </a:cubicBezTo>
                  <a:cubicBezTo>
                    <a:pt x="50" y="2837"/>
                    <a:pt x="1" y="2908"/>
                    <a:pt x="45" y="2968"/>
                  </a:cubicBezTo>
                  <a:cubicBezTo>
                    <a:pt x="167" y="3090"/>
                    <a:pt x="326" y="3151"/>
                    <a:pt x="491" y="3151"/>
                  </a:cubicBezTo>
                  <a:cubicBezTo>
                    <a:pt x="533" y="3151"/>
                    <a:pt x="575" y="3147"/>
                    <a:pt x="617" y="3140"/>
                  </a:cubicBezTo>
                  <a:cubicBezTo>
                    <a:pt x="883" y="3121"/>
                    <a:pt x="1074" y="2911"/>
                    <a:pt x="1093" y="2645"/>
                  </a:cubicBezTo>
                  <a:cubicBezTo>
                    <a:pt x="1150" y="2245"/>
                    <a:pt x="1150" y="1826"/>
                    <a:pt x="1093" y="1426"/>
                  </a:cubicBezTo>
                  <a:cubicBezTo>
                    <a:pt x="1074" y="969"/>
                    <a:pt x="997" y="512"/>
                    <a:pt x="921" y="55"/>
                  </a:cubicBezTo>
                  <a:cubicBezTo>
                    <a:pt x="914" y="17"/>
                    <a:pt x="887" y="0"/>
                    <a:pt x="860" y="0"/>
                  </a:cubicBez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41"/>
            <p:cNvSpPr/>
            <p:nvPr/>
          </p:nvSpPr>
          <p:spPr>
            <a:xfrm>
              <a:off x="5878675" y="2892613"/>
              <a:ext cx="267525" cy="96675"/>
            </a:xfrm>
            <a:custGeom>
              <a:avLst/>
              <a:gdLst/>
              <a:ahLst/>
              <a:cxnLst/>
              <a:rect l="l" t="t" r="r" b="b"/>
              <a:pathLst>
                <a:path w="10701" h="3867" extrusionOk="0">
                  <a:moveTo>
                    <a:pt x="10167" y="1"/>
                  </a:moveTo>
                  <a:cubicBezTo>
                    <a:pt x="8596" y="812"/>
                    <a:pt x="5719" y="1923"/>
                    <a:pt x="1618" y="1923"/>
                  </a:cubicBezTo>
                  <a:cubicBezTo>
                    <a:pt x="1099" y="1923"/>
                    <a:pt x="560" y="1905"/>
                    <a:pt x="1" y="1866"/>
                  </a:cubicBezTo>
                  <a:lnTo>
                    <a:pt x="1" y="1866"/>
                  </a:lnTo>
                  <a:lnTo>
                    <a:pt x="439" y="3827"/>
                  </a:lnTo>
                  <a:cubicBezTo>
                    <a:pt x="439" y="3827"/>
                    <a:pt x="941" y="3866"/>
                    <a:pt x="1754" y="3866"/>
                  </a:cubicBezTo>
                  <a:cubicBezTo>
                    <a:pt x="3786" y="3866"/>
                    <a:pt x="7763" y="3623"/>
                    <a:pt x="10700" y="1924"/>
                  </a:cubicBezTo>
                  <a:lnTo>
                    <a:pt x="10167" y="1"/>
                  </a:lnTo>
                  <a:close/>
                </a:path>
              </a:pathLst>
            </a:custGeom>
            <a:solidFill>
              <a:srgbClr val="878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41"/>
            <p:cNvSpPr/>
            <p:nvPr/>
          </p:nvSpPr>
          <p:spPr>
            <a:xfrm>
              <a:off x="5562175" y="1810788"/>
              <a:ext cx="466450" cy="474975"/>
            </a:xfrm>
            <a:custGeom>
              <a:avLst/>
              <a:gdLst/>
              <a:ahLst/>
              <a:cxnLst/>
              <a:rect l="l" t="t" r="r" b="b"/>
              <a:pathLst>
                <a:path w="18658" h="18999" extrusionOk="0">
                  <a:moveTo>
                    <a:pt x="7673" y="1"/>
                  </a:moveTo>
                  <a:cubicBezTo>
                    <a:pt x="7673" y="1"/>
                    <a:pt x="2533" y="2799"/>
                    <a:pt x="1257" y="3979"/>
                  </a:cubicBezTo>
                  <a:cubicBezTo>
                    <a:pt x="1" y="5141"/>
                    <a:pt x="553" y="17839"/>
                    <a:pt x="553" y="17839"/>
                  </a:cubicBezTo>
                  <a:cubicBezTo>
                    <a:pt x="553" y="17839"/>
                    <a:pt x="6577" y="18998"/>
                    <a:pt x="11925" y="18998"/>
                  </a:cubicBezTo>
                  <a:cubicBezTo>
                    <a:pt x="14599" y="18998"/>
                    <a:pt x="17103" y="18708"/>
                    <a:pt x="18601" y="17839"/>
                  </a:cubicBezTo>
                  <a:cubicBezTo>
                    <a:pt x="18601" y="17839"/>
                    <a:pt x="17763" y="13613"/>
                    <a:pt x="18220" y="11004"/>
                  </a:cubicBezTo>
                  <a:cubicBezTo>
                    <a:pt x="18658" y="8396"/>
                    <a:pt x="18601" y="5084"/>
                    <a:pt x="17744" y="4322"/>
                  </a:cubicBezTo>
                  <a:cubicBezTo>
                    <a:pt x="16868" y="3561"/>
                    <a:pt x="11937" y="1010"/>
                    <a:pt x="11937" y="1010"/>
                  </a:cubicBezTo>
                  <a:lnTo>
                    <a:pt x="76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41"/>
            <p:cNvSpPr/>
            <p:nvPr/>
          </p:nvSpPr>
          <p:spPr>
            <a:xfrm>
              <a:off x="5549800" y="2155388"/>
              <a:ext cx="527425" cy="404475"/>
            </a:xfrm>
            <a:custGeom>
              <a:avLst/>
              <a:gdLst/>
              <a:ahLst/>
              <a:cxnLst/>
              <a:rect l="l" t="t" r="r" b="b"/>
              <a:pathLst>
                <a:path w="21097" h="16179" extrusionOk="0">
                  <a:moveTo>
                    <a:pt x="18601" y="0"/>
                  </a:moveTo>
                  <a:lnTo>
                    <a:pt x="953" y="1599"/>
                  </a:lnTo>
                  <a:cubicBezTo>
                    <a:pt x="953" y="1599"/>
                    <a:pt x="1" y="15211"/>
                    <a:pt x="1486" y="15992"/>
                  </a:cubicBezTo>
                  <a:cubicBezTo>
                    <a:pt x="1711" y="16109"/>
                    <a:pt x="2004" y="16149"/>
                    <a:pt x="2399" y="16149"/>
                  </a:cubicBezTo>
                  <a:cubicBezTo>
                    <a:pt x="3236" y="16149"/>
                    <a:pt x="4530" y="15970"/>
                    <a:pt x="6597" y="15970"/>
                  </a:cubicBezTo>
                  <a:cubicBezTo>
                    <a:pt x="7512" y="15970"/>
                    <a:pt x="8579" y="16005"/>
                    <a:pt x="9824" y="16106"/>
                  </a:cubicBezTo>
                  <a:cubicBezTo>
                    <a:pt x="10403" y="16156"/>
                    <a:pt x="11003" y="16178"/>
                    <a:pt x="11610" y="16178"/>
                  </a:cubicBezTo>
                  <a:cubicBezTo>
                    <a:pt x="16140" y="16178"/>
                    <a:pt x="21097" y="14905"/>
                    <a:pt x="20828" y="13898"/>
                  </a:cubicBezTo>
                  <a:cubicBezTo>
                    <a:pt x="19572" y="9005"/>
                    <a:pt x="19020" y="3522"/>
                    <a:pt x="186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41"/>
            <p:cNvSpPr/>
            <p:nvPr/>
          </p:nvSpPr>
          <p:spPr>
            <a:xfrm>
              <a:off x="5665450" y="1879338"/>
              <a:ext cx="284650" cy="67125"/>
            </a:xfrm>
            <a:custGeom>
              <a:avLst/>
              <a:gdLst/>
              <a:ahLst/>
              <a:cxnLst/>
              <a:rect l="l" t="t" r="r" b="b"/>
              <a:pathLst>
                <a:path w="11386" h="2685" extrusionOk="0">
                  <a:moveTo>
                    <a:pt x="10529" y="0"/>
                  </a:moveTo>
                  <a:cubicBezTo>
                    <a:pt x="9225" y="772"/>
                    <a:pt x="7384" y="1007"/>
                    <a:pt x="5626" y="1007"/>
                  </a:cubicBezTo>
                  <a:cubicBezTo>
                    <a:pt x="2919" y="1007"/>
                    <a:pt x="409" y="449"/>
                    <a:pt x="363" y="438"/>
                  </a:cubicBezTo>
                  <a:lnTo>
                    <a:pt x="1" y="2094"/>
                  </a:lnTo>
                  <a:cubicBezTo>
                    <a:pt x="1829" y="2475"/>
                    <a:pt x="3675" y="2665"/>
                    <a:pt x="5541" y="2684"/>
                  </a:cubicBezTo>
                  <a:cubicBezTo>
                    <a:pt x="7578" y="2684"/>
                    <a:pt x="9786" y="2399"/>
                    <a:pt x="11386" y="1428"/>
                  </a:cubicBezTo>
                  <a:lnTo>
                    <a:pt x="10529"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41"/>
            <p:cNvSpPr/>
            <p:nvPr/>
          </p:nvSpPr>
          <p:spPr>
            <a:xfrm>
              <a:off x="5674025" y="1993563"/>
              <a:ext cx="285125" cy="67125"/>
            </a:xfrm>
            <a:custGeom>
              <a:avLst/>
              <a:gdLst/>
              <a:ahLst/>
              <a:cxnLst/>
              <a:rect l="l" t="t" r="r" b="b"/>
              <a:pathLst>
                <a:path w="11405" h="2685" extrusionOk="0">
                  <a:moveTo>
                    <a:pt x="10548" y="0"/>
                  </a:moveTo>
                  <a:cubicBezTo>
                    <a:pt x="9233" y="774"/>
                    <a:pt x="7381" y="1008"/>
                    <a:pt x="5618" y="1008"/>
                  </a:cubicBezTo>
                  <a:cubicBezTo>
                    <a:pt x="2913" y="1008"/>
                    <a:pt x="416" y="457"/>
                    <a:pt x="381" y="457"/>
                  </a:cubicBezTo>
                  <a:lnTo>
                    <a:pt x="1" y="2094"/>
                  </a:lnTo>
                  <a:cubicBezTo>
                    <a:pt x="1828" y="2475"/>
                    <a:pt x="3694" y="2665"/>
                    <a:pt x="5541" y="2684"/>
                  </a:cubicBezTo>
                  <a:cubicBezTo>
                    <a:pt x="7578" y="2684"/>
                    <a:pt x="9786" y="2399"/>
                    <a:pt x="11404" y="1428"/>
                  </a:cubicBezTo>
                  <a:lnTo>
                    <a:pt x="1054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41"/>
            <p:cNvSpPr/>
            <p:nvPr/>
          </p:nvSpPr>
          <p:spPr>
            <a:xfrm>
              <a:off x="5682600" y="2107788"/>
              <a:ext cx="285100" cy="67125"/>
            </a:xfrm>
            <a:custGeom>
              <a:avLst/>
              <a:gdLst/>
              <a:ahLst/>
              <a:cxnLst/>
              <a:rect l="l" t="t" r="r" b="b"/>
              <a:pathLst>
                <a:path w="11404" h="2685" extrusionOk="0">
                  <a:moveTo>
                    <a:pt x="10547" y="0"/>
                  </a:moveTo>
                  <a:cubicBezTo>
                    <a:pt x="9232" y="774"/>
                    <a:pt x="7381" y="1008"/>
                    <a:pt x="5618" y="1008"/>
                  </a:cubicBezTo>
                  <a:cubicBezTo>
                    <a:pt x="2913" y="1008"/>
                    <a:pt x="416" y="457"/>
                    <a:pt x="381" y="457"/>
                  </a:cubicBezTo>
                  <a:lnTo>
                    <a:pt x="0" y="2094"/>
                  </a:lnTo>
                  <a:cubicBezTo>
                    <a:pt x="1828" y="2475"/>
                    <a:pt x="3694" y="2685"/>
                    <a:pt x="5540" y="2685"/>
                  </a:cubicBezTo>
                  <a:cubicBezTo>
                    <a:pt x="7577" y="2685"/>
                    <a:pt x="9767" y="2399"/>
                    <a:pt x="11404" y="1447"/>
                  </a:cubicBezTo>
                  <a:lnTo>
                    <a:pt x="10547"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41"/>
            <p:cNvSpPr/>
            <p:nvPr/>
          </p:nvSpPr>
          <p:spPr>
            <a:xfrm>
              <a:off x="5691175" y="2222013"/>
              <a:ext cx="285100" cy="67125"/>
            </a:xfrm>
            <a:custGeom>
              <a:avLst/>
              <a:gdLst/>
              <a:ahLst/>
              <a:cxnLst/>
              <a:rect l="l" t="t" r="r" b="b"/>
              <a:pathLst>
                <a:path w="11404" h="2685" extrusionOk="0">
                  <a:moveTo>
                    <a:pt x="10547" y="0"/>
                  </a:moveTo>
                  <a:cubicBezTo>
                    <a:pt x="9232" y="774"/>
                    <a:pt x="7381" y="1008"/>
                    <a:pt x="5618" y="1008"/>
                  </a:cubicBezTo>
                  <a:cubicBezTo>
                    <a:pt x="2913" y="1008"/>
                    <a:pt x="415" y="457"/>
                    <a:pt x="381" y="457"/>
                  </a:cubicBezTo>
                  <a:lnTo>
                    <a:pt x="0" y="2094"/>
                  </a:lnTo>
                  <a:cubicBezTo>
                    <a:pt x="1828" y="2475"/>
                    <a:pt x="3674" y="2685"/>
                    <a:pt x="5540" y="2685"/>
                  </a:cubicBezTo>
                  <a:cubicBezTo>
                    <a:pt x="7577" y="2685"/>
                    <a:pt x="9766" y="2399"/>
                    <a:pt x="11404" y="1447"/>
                  </a:cubicBezTo>
                  <a:lnTo>
                    <a:pt x="10547"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41"/>
            <p:cNvSpPr/>
            <p:nvPr/>
          </p:nvSpPr>
          <p:spPr>
            <a:xfrm>
              <a:off x="5699725" y="2336238"/>
              <a:ext cx="285125" cy="67125"/>
            </a:xfrm>
            <a:custGeom>
              <a:avLst/>
              <a:gdLst/>
              <a:ahLst/>
              <a:cxnLst/>
              <a:rect l="l" t="t" r="r" b="b"/>
              <a:pathLst>
                <a:path w="11405" h="2685" extrusionOk="0">
                  <a:moveTo>
                    <a:pt x="10548" y="0"/>
                  </a:moveTo>
                  <a:cubicBezTo>
                    <a:pt x="9226" y="778"/>
                    <a:pt x="7365" y="1014"/>
                    <a:pt x="5596" y="1014"/>
                  </a:cubicBezTo>
                  <a:cubicBezTo>
                    <a:pt x="2906" y="1014"/>
                    <a:pt x="427" y="469"/>
                    <a:pt x="381" y="457"/>
                  </a:cubicBezTo>
                  <a:lnTo>
                    <a:pt x="1" y="2095"/>
                  </a:lnTo>
                  <a:cubicBezTo>
                    <a:pt x="1828" y="2475"/>
                    <a:pt x="3675" y="2685"/>
                    <a:pt x="5541" y="2685"/>
                  </a:cubicBezTo>
                  <a:cubicBezTo>
                    <a:pt x="7578" y="2685"/>
                    <a:pt x="9767" y="2399"/>
                    <a:pt x="11404" y="1447"/>
                  </a:cubicBezTo>
                  <a:lnTo>
                    <a:pt x="1054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41"/>
            <p:cNvSpPr/>
            <p:nvPr/>
          </p:nvSpPr>
          <p:spPr>
            <a:xfrm>
              <a:off x="5708300" y="2450463"/>
              <a:ext cx="285100" cy="67125"/>
            </a:xfrm>
            <a:custGeom>
              <a:avLst/>
              <a:gdLst/>
              <a:ahLst/>
              <a:cxnLst/>
              <a:rect l="l" t="t" r="r" b="b"/>
              <a:pathLst>
                <a:path w="11404" h="2685" extrusionOk="0">
                  <a:moveTo>
                    <a:pt x="10528" y="0"/>
                  </a:moveTo>
                  <a:cubicBezTo>
                    <a:pt x="9214" y="778"/>
                    <a:pt x="7358" y="1014"/>
                    <a:pt x="5592" y="1014"/>
                  </a:cubicBezTo>
                  <a:cubicBezTo>
                    <a:pt x="2905" y="1014"/>
                    <a:pt x="427" y="469"/>
                    <a:pt x="381" y="457"/>
                  </a:cubicBezTo>
                  <a:lnTo>
                    <a:pt x="0" y="2095"/>
                  </a:lnTo>
                  <a:cubicBezTo>
                    <a:pt x="1828" y="2475"/>
                    <a:pt x="3675" y="2685"/>
                    <a:pt x="5540" y="2685"/>
                  </a:cubicBezTo>
                  <a:cubicBezTo>
                    <a:pt x="7577" y="2685"/>
                    <a:pt x="9786" y="2399"/>
                    <a:pt x="11404" y="1447"/>
                  </a:cubicBezTo>
                  <a:lnTo>
                    <a:pt x="10528" y="0"/>
                  </a:lnTo>
                  <a:close/>
                </a:path>
              </a:pathLst>
            </a:custGeom>
            <a:solidFill>
              <a:srgbClr val="9E7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41"/>
            <p:cNvSpPr/>
            <p:nvPr/>
          </p:nvSpPr>
          <p:spPr>
            <a:xfrm>
              <a:off x="5746375" y="1720838"/>
              <a:ext cx="117100" cy="143625"/>
            </a:xfrm>
            <a:custGeom>
              <a:avLst/>
              <a:gdLst/>
              <a:ahLst/>
              <a:cxnLst/>
              <a:rect l="l" t="t" r="r" b="b"/>
              <a:pathLst>
                <a:path w="4684" h="5745" extrusionOk="0">
                  <a:moveTo>
                    <a:pt x="1562" y="0"/>
                  </a:moveTo>
                  <a:cubicBezTo>
                    <a:pt x="1276" y="1390"/>
                    <a:pt x="743" y="2723"/>
                    <a:pt x="0" y="3922"/>
                  </a:cubicBezTo>
                  <a:cubicBezTo>
                    <a:pt x="0" y="3922"/>
                    <a:pt x="1073" y="5744"/>
                    <a:pt x="2850" y="5744"/>
                  </a:cubicBezTo>
                  <a:cubicBezTo>
                    <a:pt x="3356" y="5744"/>
                    <a:pt x="3919" y="5597"/>
                    <a:pt x="4531" y="5217"/>
                  </a:cubicBezTo>
                  <a:lnTo>
                    <a:pt x="4589" y="3846"/>
                  </a:lnTo>
                  <a:lnTo>
                    <a:pt x="4646" y="2571"/>
                  </a:lnTo>
                  <a:lnTo>
                    <a:pt x="4684" y="1676"/>
                  </a:lnTo>
                  <a:lnTo>
                    <a:pt x="1562"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41"/>
            <p:cNvSpPr/>
            <p:nvPr/>
          </p:nvSpPr>
          <p:spPr>
            <a:xfrm>
              <a:off x="5794925" y="1757963"/>
              <a:ext cx="67600" cy="70975"/>
            </a:xfrm>
            <a:custGeom>
              <a:avLst/>
              <a:gdLst/>
              <a:ahLst/>
              <a:cxnLst/>
              <a:rect l="l" t="t" r="r" b="b"/>
              <a:pathLst>
                <a:path w="2704" h="2839" extrusionOk="0">
                  <a:moveTo>
                    <a:pt x="0" y="0"/>
                  </a:moveTo>
                  <a:cubicBezTo>
                    <a:pt x="870" y="2184"/>
                    <a:pt x="2081" y="2839"/>
                    <a:pt x="2586" y="2839"/>
                  </a:cubicBezTo>
                  <a:cubicBezTo>
                    <a:pt x="2600" y="2839"/>
                    <a:pt x="2614" y="2838"/>
                    <a:pt x="2627" y="2837"/>
                  </a:cubicBezTo>
                  <a:lnTo>
                    <a:pt x="2704" y="1086"/>
                  </a:lnTo>
                  <a:lnTo>
                    <a:pt x="0" y="0"/>
                  </a:ln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41"/>
            <p:cNvSpPr/>
            <p:nvPr/>
          </p:nvSpPr>
          <p:spPr>
            <a:xfrm>
              <a:off x="5726850" y="1531463"/>
              <a:ext cx="215150" cy="226575"/>
            </a:xfrm>
            <a:custGeom>
              <a:avLst/>
              <a:gdLst/>
              <a:ahLst/>
              <a:cxnLst/>
              <a:rect l="l" t="t" r="r" b="b"/>
              <a:pathLst>
                <a:path w="8606" h="9063" extrusionOk="0">
                  <a:moveTo>
                    <a:pt x="7165" y="1"/>
                  </a:moveTo>
                  <a:cubicBezTo>
                    <a:pt x="6305" y="1"/>
                    <a:pt x="3930" y="1202"/>
                    <a:pt x="2879" y="1202"/>
                  </a:cubicBezTo>
                  <a:cubicBezTo>
                    <a:pt x="2845" y="1202"/>
                    <a:pt x="2812" y="1200"/>
                    <a:pt x="2780" y="1198"/>
                  </a:cubicBezTo>
                  <a:cubicBezTo>
                    <a:pt x="2723" y="1192"/>
                    <a:pt x="2664" y="1189"/>
                    <a:pt x="2605" y="1189"/>
                  </a:cubicBezTo>
                  <a:cubicBezTo>
                    <a:pt x="1502" y="1189"/>
                    <a:pt x="93" y="2174"/>
                    <a:pt x="39" y="3330"/>
                  </a:cubicBezTo>
                  <a:cubicBezTo>
                    <a:pt x="1" y="4548"/>
                    <a:pt x="915" y="6928"/>
                    <a:pt x="915" y="6928"/>
                  </a:cubicBezTo>
                  <a:cubicBezTo>
                    <a:pt x="915" y="6928"/>
                    <a:pt x="210" y="7080"/>
                    <a:pt x="248" y="7575"/>
                  </a:cubicBezTo>
                  <a:cubicBezTo>
                    <a:pt x="262" y="7933"/>
                    <a:pt x="782" y="7983"/>
                    <a:pt x="1070" y="7983"/>
                  </a:cubicBezTo>
                  <a:cubicBezTo>
                    <a:pt x="1181" y="7983"/>
                    <a:pt x="1257" y="7975"/>
                    <a:pt x="1257" y="7975"/>
                  </a:cubicBezTo>
                  <a:lnTo>
                    <a:pt x="1257" y="7975"/>
                  </a:lnTo>
                  <a:cubicBezTo>
                    <a:pt x="1257" y="7975"/>
                    <a:pt x="248" y="8451"/>
                    <a:pt x="648" y="8889"/>
                  </a:cubicBezTo>
                  <a:cubicBezTo>
                    <a:pt x="754" y="9017"/>
                    <a:pt x="942" y="9063"/>
                    <a:pt x="1158" y="9063"/>
                  </a:cubicBezTo>
                  <a:cubicBezTo>
                    <a:pt x="1715" y="9063"/>
                    <a:pt x="2457" y="8756"/>
                    <a:pt x="2457" y="8756"/>
                  </a:cubicBezTo>
                  <a:lnTo>
                    <a:pt x="6873" y="3235"/>
                  </a:lnTo>
                  <a:cubicBezTo>
                    <a:pt x="6873" y="3235"/>
                    <a:pt x="7338" y="3376"/>
                    <a:pt x="7750" y="3376"/>
                  </a:cubicBezTo>
                  <a:cubicBezTo>
                    <a:pt x="7979" y="3376"/>
                    <a:pt x="8193" y="3333"/>
                    <a:pt x="8301" y="3197"/>
                  </a:cubicBezTo>
                  <a:cubicBezTo>
                    <a:pt x="8606" y="2797"/>
                    <a:pt x="7273" y="2454"/>
                    <a:pt x="7273" y="2454"/>
                  </a:cubicBezTo>
                  <a:cubicBezTo>
                    <a:pt x="7273" y="2454"/>
                    <a:pt x="8282" y="2131"/>
                    <a:pt x="8301" y="1731"/>
                  </a:cubicBezTo>
                  <a:cubicBezTo>
                    <a:pt x="8320" y="1331"/>
                    <a:pt x="7102" y="1179"/>
                    <a:pt x="7102" y="1179"/>
                  </a:cubicBezTo>
                  <a:cubicBezTo>
                    <a:pt x="7102" y="1179"/>
                    <a:pt x="7902" y="512"/>
                    <a:pt x="7426" y="74"/>
                  </a:cubicBezTo>
                  <a:cubicBezTo>
                    <a:pt x="7372" y="23"/>
                    <a:pt x="7283" y="1"/>
                    <a:pt x="7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41"/>
            <p:cNvSpPr/>
            <p:nvPr/>
          </p:nvSpPr>
          <p:spPr>
            <a:xfrm>
              <a:off x="5885825" y="1604713"/>
              <a:ext cx="40000" cy="69500"/>
            </a:xfrm>
            <a:custGeom>
              <a:avLst/>
              <a:gdLst/>
              <a:ahLst/>
              <a:cxnLst/>
              <a:rect l="l" t="t" r="r" b="b"/>
              <a:pathLst>
                <a:path w="1600" h="2780" extrusionOk="0">
                  <a:moveTo>
                    <a:pt x="0" y="0"/>
                  </a:moveTo>
                  <a:lnTo>
                    <a:pt x="895" y="2780"/>
                  </a:lnTo>
                  <a:cubicBezTo>
                    <a:pt x="1257" y="2399"/>
                    <a:pt x="1466" y="1904"/>
                    <a:pt x="1504" y="1390"/>
                  </a:cubicBezTo>
                  <a:cubicBezTo>
                    <a:pt x="1600" y="419"/>
                    <a:pt x="1029" y="133"/>
                    <a:pt x="1029" y="133"/>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41"/>
            <p:cNvSpPr/>
            <p:nvPr/>
          </p:nvSpPr>
          <p:spPr>
            <a:xfrm>
              <a:off x="5765875" y="1594013"/>
              <a:ext cx="150425" cy="193475"/>
            </a:xfrm>
            <a:custGeom>
              <a:avLst/>
              <a:gdLst/>
              <a:ahLst/>
              <a:cxnLst/>
              <a:rect l="l" t="t" r="r" b="b"/>
              <a:pathLst>
                <a:path w="6017" h="7739" extrusionOk="0">
                  <a:moveTo>
                    <a:pt x="3167" y="1"/>
                  </a:moveTo>
                  <a:cubicBezTo>
                    <a:pt x="3060" y="1"/>
                    <a:pt x="2958" y="9"/>
                    <a:pt x="2857" y="9"/>
                  </a:cubicBezTo>
                  <a:lnTo>
                    <a:pt x="2533" y="9"/>
                  </a:lnTo>
                  <a:lnTo>
                    <a:pt x="2343" y="28"/>
                  </a:lnTo>
                  <a:cubicBezTo>
                    <a:pt x="515" y="295"/>
                    <a:pt x="77" y="1418"/>
                    <a:pt x="39" y="2522"/>
                  </a:cubicBezTo>
                  <a:cubicBezTo>
                    <a:pt x="1" y="3284"/>
                    <a:pt x="153" y="4007"/>
                    <a:pt x="153" y="4464"/>
                  </a:cubicBezTo>
                  <a:cubicBezTo>
                    <a:pt x="153" y="4597"/>
                    <a:pt x="172" y="4731"/>
                    <a:pt x="191" y="4864"/>
                  </a:cubicBezTo>
                  <a:cubicBezTo>
                    <a:pt x="229" y="5131"/>
                    <a:pt x="325" y="5397"/>
                    <a:pt x="458" y="5645"/>
                  </a:cubicBezTo>
                  <a:cubicBezTo>
                    <a:pt x="686" y="6044"/>
                    <a:pt x="934" y="6425"/>
                    <a:pt x="1238" y="6787"/>
                  </a:cubicBezTo>
                  <a:cubicBezTo>
                    <a:pt x="1791" y="7472"/>
                    <a:pt x="2685" y="7739"/>
                    <a:pt x="3542" y="7739"/>
                  </a:cubicBezTo>
                  <a:cubicBezTo>
                    <a:pt x="5827" y="7701"/>
                    <a:pt x="6017" y="6140"/>
                    <a:pt x="5807" y="3836"/>
                  </a:cubicBezTo>
                  <a:cubicBezTo>
                    <a:pt x="5693" y="2656"/>
                    <a:pt x="5941" y="1894"/>
                    <a:pt x="5827" y="1342"/>
                  </a:cubicBezTo>
                  <a:cubicBezTo>
                    <a:pt x="5807" y="1228"/>
                    <a:pt x="5750" y="1095"/>
                    <a:pt x="5693" y="999"/>
                  </a:cubicBezTo>
                  <a:lnTo>
                    <a:pt x="5617" y="923"/>
                  </a:lnTo>
                  <a:cubicBezTo>
                    <a:pt x="5008" y="333"/>
                    <a:pt x="4189" y="9"/>
                    <a:pt x="3333" y="9"/>
                  </a:cubicBezTo>
                  <a:cubicBezTo>
                    <a:pt x="3275" y="3"/>
                    <a:pt x="3220" y="1"/>
                    <a:pt x="3167"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41"/>
            <p:cNvSpPr/>
            <p:nvPr/>
          </p:nvSpPr>
          <p:spPr>
            <a:xfrm>
              <a:off x="5766850" y="1593538"/>
              <a:ext cx="144700" cy="112575"/>
            </a:xfrm>
            <a:custGeom>
              <a:avLst/>
              <a:gdLst/>
              <a:ahLst/>
              <a:cxnLst/>
              <a:rect l="l" t="t" r="r" b="b"/>
              <a:pathLst>
                <a:path w="5788" h="4503" extrusionOk="0">
                  <a:moveTo>
                    <a:pt x="3128" y="1"/>
                  </a:moveTo>
                  <a:cubicBezTo>
                    <a:pt x="3021" y="1"/>
                    <a:pt x="2919" y="9"/>
                    <a:pt x="2818" y="9"/>
                  </a:cubicBezTo>
                  <a:lnTo>
                    <a:pt x="2494" y="9"/>
                  </a:lnTo>
                  <a:lnTo>
                    <a:pt x="2304" y="28"/>
                  </a:lnTo>
                  <a:cubicBezTo>
                    <a:pt x="476" y="314"/>
                    <a:pt x="38" y="1437"/>
                    <a:pt x="0" y="2522"/>
                  </a:cubicBezTo>
                  <a:cubicBezTo>
                    <a:pt x="438" y="3036"/>
                    <a:pt x="552" y="2503"/>
                    <a:pt x="1123" y="3227"/>
                  </a:cubicBezTo>
                  <a:cubicBezTo>
                    <a:pt x="1694" y="3931"/>
                    <a:pt x="1333" y="4502"/>
                    <a:pt x="1333" y="4502"/>
                  </a:cubicBezTo>
                  <a:lnTo>
                    <a:pt x="2075" y="4502"/>
                  </a:lnTo>
                  <a:cubicBezTo>
                    <a:pt x="2075" y="4502"/>
                    <a:pt x="1713" y="2751"/>
                    <a:pt x="2113" y="2427"/>
                  </a:cubicBezTo>
                  <a:cubicBezTo>
                    <a:pt x="2494" y="2084"/>
                    <a:pt x="2570" y="2027"/>
                    <a:pt x="2189" y="1723"/>
                  </a:cubicBezTo>
                  <a:cubicBezTo>
                    <a:pt x="1809" y="1418"/>
                    <a:pt x="1961" y="1094"/>
                    <a:pt x="2475" y="1037"/>
                  </a:cubicBezTo>
                  <a:cubicBezTo>
                    <a:pt x="2519" y="1034"/>
                    <a:pt x="2562" y="1032"/>
                    <a:pt x="2605" y="1032"/>
                  </a:cubicBezTo>
                  <a:cubicBezTo>
                    <a:pt x="3372" y="1032"/>
                    <a:pt x="3955" y="1614"/>
                    <a:pt x="4368" y="1614"/>
                  </a:cubicBezTo>
                  <a:cubicBezTo>
                    <a:pt x="4391" y="1614"/>
                    <a:pt x="4414" y="1612"/>
                    <a:pt x="4436" y="1608"/>
                  </a:cubicBezTo>
                  <a:cubicBezTo>
                    <a:pt x="4825" y="1524"/>
                    <a:pt x="4416" y="972"/>
                    <a:pt x="4831" y="972"/>
                  </a:cubicBezTo>
                  <a:cubicBezTo>
                    <a:pt x="4882" y="972"/>
                    <a:pt x="4946" y="980"/>
                    <a:pt x="5026" y="999"/>
                  </a:cubicBezTo>
                  <a:cubicBezTo>
                    <a:pt x="5293" y="1075"/>
                    <a:pt x="5540" y="1171"/>
                    <a:pt x="5788" y="1304"/>
                  </a:cubicBezTo>
                  <a:cubicBezTo>
                    <a:pt x="5749" y="1209"/>
                    <a:pt x="5711" y="1094"/>
                    <a:pt x="5654" y="999"/>
                  </a:cubicBezTo>
                  <a:lnTo>
                    <a:pt x="5578" y="923"/>
                  </a:lnTo>
                  <a:cubicBezTo>
                    <a:pt x="4969" y="333"/>
                    <a:pt x="4150" y="9"/>
                    <a:pt x="3294" y="9"/>
                  </a:cubicBezTo>
                  <a:cubicBezTo>
                    <a:pt x="3236" y="3"/>
                    <a:pt x="3181" y="1"/>
                    <a:pt x="3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41"/>
            <p:cNvSpPr/>
            <p:nvPr/>
          </p:nvSpPr>
          <p:spPr>
            <a:xfrm>
              <a:off x="5872500" y="1674013"/>
              <a:ext cx="20975" cy="30675"/>
            </a:xfrm>
            <a:custGeom>
              <a:avLst/>
              <a:gdLst/>
              <a:ahLst/>
              <a:cxnLst/>
              <a:rect l="l" t="t" r="r" b="b"/>
              <a:pathLst>
                <a:path w="839" h="1227" extrusionOk="0">
                  <a:moveTo>
                    <a:pt x="91" y="0"/>
                  </a:moveTo>
                  <a:cubicBezTo>
                    <a:pt x="79" y="0"/>
                    <a:pt x="68" y="3"/>
                    <a:pt x="58" y="8"/>
                  </a:cubicBezTo>
                  <a:cubicBezTo>
                    <a:pt x="19" y="8"/>
                    <a:pt x="0" y="46"/>
                    <a:pt x="19" y="103"/>
                  </a:cubicBezTo>
                  <a:lnTo>
                    <a:pt x="153" y="636"/>
                  </a:lnTo>
                  <a:cubicBezTo>
                    <a:pt x="172" y="655"/>
                    <a:pt x="191" y="674"/>
                    <a:pt x="210" y="674"/>
                  </a:cubicBezTo>
                  <a:cubicBezTo>
                    <a:pt x="219" y="684"/>
                    <a:pt x="229" y="688"/>
                    <a:pt x="238" y="688"/>
                  </a:cubicBezTo>
                  <a:cubicBezTo>
                    <a:pt x="248" y="688"/>
                    <a:pt x="257" y="684"/>
                    <a:pt x="267" y="674"/>
                  </a:cubicBezTo>
                  <a:cubicBezTo>
                    <a:pt x="323" y="646"/>
                    <a:pt x="378" y="628"/>
                    <a:pt x="442" y="628"/>
                  </a:cubicBezTo>
                  <a:cubicBezTo>
                    <a:pt x="465" y="628"/>
                    <a:pt x="489" y="631"/>
                    <a:pt x="514" y="636"/>
                  </a:cubicBezTo>
                  <a:cubicBezTo>
                    <a:pt x="533" y="655"/>
                    <a:pt x="553" y="674"/>
                    <a:pt x="572" y="712"/>
                  </a:cubicBezTo>
                  <a:cubicBezTo>
                    <a:pt x="629" y="845"/>
                    <a:pt x="343" y="1017"/>
                    <a:pt x="191" y="1093"/>
                  </a:cubicBezTo>
                  <a:cubicBezTo>
                    <a:pt x="153" y="1093"/>
                    <a:pt x="134" y="1150"/>
                    <a:pt x="153" y="1188"/>
                  </a:cubicBezTo>
                  <a:cubicBezTo>
                    <a:pt x="153" y="1207"/>
                    <a:pt x="172" y="1226"/>
                    <a:pt x="210" y="1226"/>
                  </a:cubicBezTo>
                  <a:lnTo>
                    <a:pt x="267" y="1226"/>
                  </a:lnTo>
                  <a:cubicBezTo>
                    <a:pt x="324" y="1188"/>
                    <a:pt x="838" y="960"/>
                    <a:pt x="705" y="636"/>
                  </a:cubicBezTo>
                  <a:cubicBezTo>
                    <a:pt x="686" y="579"/>
                    <a:pt x="629" y="522"/>
                    <a:pt x="572" y="503"/>
                  </a:cubicBezTo>
                  <a:cubicBezTo>
                    <a:pt x="535" y="488"/>
                    <a:pt x="499" y="482"/>
                    <a:pt x="462" y="482"/>
                  </a:cubicBezTo>
                  <a:cubicBezTo>
                    <a:pt x="404" y="482"/>
                    <a:pt x="345" y="498"/>
                    <a:pt x="286" y="522"/>
                  </a:cubicBezTo>
                  <a:lnTo>
                    <a:pt x="153" y="46"/>
                  </a:lnTo>
                  <a:cubicBezTo>
                    <a:pt x="153" y="18"/>
                    <a:pt x="122" y="0"/>
                    <a:pt x="91"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41"/>
            <p:cNvSpPr/>
            <p:nvPr/>
          </p:nvSpPr>
          <p:spPr>
            <a:xfrm>
              <a:off x="5829675" y="1693238"/>
              <a:ext cx="21900" cy="11500"/>
            </a:xfrm>
            <a:custGeom>
              <a:avLst/>
              <a:gdLst/>
              <a:ahLst/>
              <a:cxnLst/>
              <a:rect l="l" t="t" r="r" b="b"/>
              <a:pathLst>
                <a:path w="876" h="460" extrusionOk="0">
                  <a:moveTo>
                    <a:pt x="438" y="0"/>
                  </a:moveTo>
                  <a:cubicBezTo>
                    <a:pt x="190" y="19"/>
                    <a:pt x="0" y="133"/>
                    <a:pt x="0" y="248"/>
                  </a:cubicBezTo>
                  <a:cubicBezTo>
                    <a:pt x="0" y="353"/>
                    <a:pt x="180" y="459"/>
                    <a:pt x="403" y="459"/>
                  </a:cubicBezTo>
                  <a:cubicBezTo>
                    <a:pt x="420" y="459"/>
                    <a:pt x="439" y="459"/>
                    <a:pt x="457" y="457"/>
                  </a:cubicBezTo>
                  <a:cubicBezTo>
                    <a:pt x="685" y="438"/>
                    <a:pt x="876" y="343"/>
                    <a:pt x="876" y="229"/>
                  </a:cubicBezTo>
                  <a:cubicBezTo>
                    <a:pt x="876" y="95"/>
                    <a:pt x="685" y="0"/>
                    <a:pt x="438"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41"/>
            <p:cNvSpPr/>
            <p:nvPr/>
          </p:nvSpPr>
          <p:spPr>
            <a:xfrm>
              <a:off x="5892000" y="1694663"/>
              <a:ext cx="20025" cy="11450"/>
            </a:xfrm>
            <a:custGeom>
              <a:avLst/>
              <a:gdLst/>
              <a:ahLst/>
              <a:cxnLst/>
              <a:rect l="l" t="t" r="r" b="b"/>
              <a:pathLst>
                <a:path w="801" h="458" extrusionOk="0">
                  <a:moveTo>
                    <a:pt x="439" y="0"/>
                  </a:moveTo>
                  <a:cubicBezTo>
                    <a:pt x="191" y="0"/>
                    <a:pt x="1" y="115"/>
                    <a:pt x="20" y="248"/>
                  </a:cubicBezTo>
                  <a:cubicBezTo>
                    <a:pt x="20" y="362"/>
                    <a:pt x="210" y="457"/>
                    <a:pt x="458" y="457"/>
                  </a:cubicBezTo>
                  <a:cubicBezTo>
                    <a:pt x="572" y="457"/>
                    <a:pt x="686" y="419"/>
                    <a:pt x="801" y="362"/>
                  </a:cubicBezTo>
                  <a:lnTo>
                    <a:pt x="782" y="76"/>
                  </a:lnTo>
                  <a:cubicBezTo>
                    <a:pt x="667" y="19"/>
                    <a:pt x="553" y="0"/>
                    <a:pt x="439"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41"/>
            <p:cNvSpPr/>
            <p:nvPr/>
          </p:nvSpPr>
          <p:spPr>
            <a:xfrm>
              <a:off x="5852975" y="1673713"/>
              <a:ext cx="8125" cy="10975"/>
            </a:xfrm>
            <a:custGeom>
              <a:avLst/>
              <a:gdLst/>
              <a:ahLst/>
              <a:cxnLst/>
              <a:rect l="l" t="t" r="r" b="b"/>
              <a:pathLst>
                <a:path w="325" h="439" extrusionOk="0">
                  <a:moveTo>
                    <a:pt x="153" y="1"/>
                  </a:moveTo>
                  <a:cubicBezTo>
                    <a:pt x="58" y="1"/>
                    <a:pt x="1" y="115"/>
                    <a:pt x="1" y="229"/>
                  </a:cubicBezTo>
                  <a:cubicBezTo>
                    <a:pt x="1" y="343"/>
                    <a:pt x="77" y="439"/>
                    <a:pt x="172" y="439"/>
                  </a:cubicBezTo>
                  <a:cubicBezTo>
                    <a:pt x="248" y="439"/>
                    <a:pt x="325" y="343"/>
                    <a:pt x="325" y="210"/>
                  </a:cubicBezTo>
                  <a:cubicBezTo>
                    <a:pt x="325" y="96"/>
                    <a:pt x="248" y="1"/>
                    <a:pt x="15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41"/>
            <p:cNvSpPr/>
            <p:nvPr/>
          </p:nvSpPr>
          <p:spPr>
            <a:xfrm>
              <a:off x="5890100" y="1672763"/>
              <a:ext cx="8600" cy="10975"/>
            </a:xfrm>
            <a:custGeom>
              <a:avLst/>
              <a:gdLst/>
              <a:ahLst/>
              <a:cxnLst/>
              <a:rect l="l" t="t" r="r" b="b"/>
              <a:pathLst>
                <a:path w="344" h="439" extrusionOk="0">
                  <a:moveTo>
                    <a:pt x="172" y="1"/>
                  </a:moveTo>
                  <a:cubicBezTo>
                    <a:pt x="77" y="20"/>
                    <a:pt x="1" y="115"/>
                    <a:pt x="1" y="229"/>
                  </a:cubicBezTo>
                  <a:cubicBezTo>
                    <a:pt x="1" y="343"/>
                    <a:pt x="96" y="438"/>
                    <a:pt x="172" y="438"/>
                  </a:cubicBezTo>
                  <a:cubicBezTo>
                    <a:pt x="267" y="438"/>
                    <a:pt x="343" y="343"/>
                    <a:pt x="343" y="229"/>
                  </a:cubicBezTo>
                  <a:cubicBezTo>
                    <a:pt x="324" y="96"/>
                    <a:pt x="248" y="1"/>
                    <a:pt x="172"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41"/>
            <p:cNvSpPr/>
            <p:nvPr/>
          </p:nvSpPr>
          <p:spPr>
            <a:xfrm>
              <a:off x="5837275" y="1654088"/>
              <a:ext cx="26675" cy="17825"/>
            </a:xfrm>
            <a:custGeom>
              <a:avLst/>
              <a:gdLst/>
              <a:ahLst/>
              <a:cxnLst/>
              <a:rect l="l" t="t" r="r" b="b"/>
              <a:pathLst>
                <a:path w="1067" h="713" extrusionOk="0">
                  <a:moveTo>
                    <a:pt x="675" y="1"/>
                  </a:moveTo>
                  <a:cubicBezTo>
                    <a:pt x="385" y="1"/>
                    <a:pt x="109" y="179"/>
                    <a:pt x="20" y="462"/>
                  </a:cubicBezTo>
                  <a:cubicBezTo>
                    <a:pt x="1" y="576"/>
                    <a:pt x="58" y="671"/>
                    <a:pt x="172" y="710"/>
                  </a:cubicBezTo>
                  <a:cubicBezTo>
                    <a:pt x="182" y="712"/>
                    <a:pt x="192" y="712"/>
                    <a:pt x="202" y="712"/>
                  </a:cubicBezTo>
                  <a:cubicBezTo>
                    <a:pt x="290" y="712"/>
                    <a:pt x="383" y="642"/>
                    <a:pt x="400" y="557"/>
                  </a:cubicBezTo>
                  <a:cubicBezTo>
                    <a:pt x="454" y="450"/>
                    <a:pt x="563" y="390"/>
                    <a:pt x="677" y="390"/>
                  </a:cubicBezTo>
                  <a:cubicBezTo>
                    <a:pt x="725" y="390"/>
                    <a:pt x="774" y="401"/>
                    <a:pt x="819" y="424"/>
                  </a:cubicBezTo>
                  <a:cubicBezTo>
                    <a:pt x="831" y="426"/>
                    <a:pt x="844" y="428"/>
                    <a:pt x="856" y="428"/>
                  </a:cubicBezTo>
                  <a:cubicBezTo>
                    <a:pt x="942" y="428"/>
                    <a:pt x="1031" y="371"/>
                    <a:pt x="1048" y="272"/>
                  </a:cubicBezTo>
                  <a:cubicBezTo>
                    <a:pt x="1067" y="176"/>
                    <a:pt x="1010" y="62"/>
                    <a:pt x="914" y="43"/>
                  </a:cubicBezTo>
                  <a:cubicBezTo>
                    <a:pt x="836" y="14"/>
                    <a:pt x="755"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41"/>
            <p:cNvSpPr/>
            <p:nvPr/>
          </p:nvSpPr>
          <p:spPr>
            <a:xfrm>
              <a:off x="5880200" y="1653763"/>
              <a:ext cx="29400" cy="15350"/>
            </a:xfrm>
            <a:custGeom>
              <a:avLst/>
              <a:gdLst/>
              <a:ahLst/>
              <a:cxnLst/>
              <a:rect l="l" t="t" r="r" b="b"/>
              <a:pathLst>
                <a:path w="1176" h="614" extrusionOk="0">
                  <a:moveTo>
                    <a:pt x="464" y="1"/>
                  </a:moveTo>
                  <a:cubicBezTo>
                    <a:pt x="385" y="1"/>
                    <a:pt x="305" y="12"/>
                    <a:pt x="225" y="37"/>
                  </a:cubicBezTo>
                  <a:cubicBezTo>
                    <a:pt x="0" y="106"/>
                    <a:pt x="75" y="428"/>
                    <a:pt x="291" y="428"/>
                  </a:cubicBezTo>
                  <a:cubicBezTo>
                    <a:pt x="312" y="428"/>
                    <a:pt x="335" y="425"/>
                    <a:pt x="359" y="418"/>
                  </a:cubicBezTo>
                  <a:cubicBezTo>
                    <a:pt x="399" y="403"/>
                    <a:pt x="440" y="396"/>
                    <a:pt x="480" y="396"/>
                  </a:cubicBezTo>
                  <a:cubicBezTo>
                    <a:pt x="595" y="396"/>
                    <a:pt x="707" y="453"/>
                    <a:pt x="778" y="551"/>
                  </a:cubicBezTo>
                  <a:cubicBezTo>
                    <a:pt x="817" y="595"/>
                    <a:pt x="862" y="614"/>
                    <a:pt x="906" y="614"/>
                  </a:cubicBezTo>
                  <a:cubicBezTo>
                    <a:pt x="1049" y="614"/>
                    <a:pt x="1176" y="412"/>
                    <a:pt x="1044" y="266"/>
                  </a:cubicBezTo>
                  <a:cubicBezTo>
                    <a:pt x="903" y="97"/>
                    <a:pt x="689"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41"/>
            <p:cNvSpPr/>
            <p:nvPr/>
          </p:nvSpPr>
          <p:spPr>
            <a:xfrm>
              <a:off x="5854900" y="1711788"/>
              <a:ext cx="40000" cy="27650"/>
            </a:xfrm>
            <a:custGeom>
              <a:avLst/>
              <a:gdLst/>
              <a:ahLst/>
              <a:cxnLst/>
              <a:rect l="l" t="t" r="r" b="b"/>
              <a:pathLst>
                <a:path w="1600" h="1106" extrusionOk="0">
                  <a:moveTo>
                    <a:pt x="0" y="1"/>
                  </a:moveTo>
                  <a:cubicBezTo>
                    <a:pt x="0" y="1"/>
                    <a:pt x="111" y="1106"/>
                    <a:pt x="839" y="1106"/>
                  </a:cubicBezTo>
                  <a:cubicBezTo>
                    <a:pt x="851" y="1106"/>
                    <a:pt x="863" y="1106"/>
                    <a:pt x="876" y="1105"/>
                  </a:cubicBezTo>
                  <a:cubicBezTo>
                    <a:pt x="1542" y="1086"/>
                    <a:pt x="1599" y="115"/>
                    <a:pt x="1599" y="115"/>
                  </a:cubicBezTo>
                  <a:cubicBezTo>
                    <a:pt x="1599" y="115"/>
                    <a:pt x="1066" y="7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41"/>
            <p:cNvSpPr/>
            <p:nvPr/>
          </p:nvSpPr>
          <p:spPr>
            <a:xfrm>
              <a:off x="5866275" y="1744488"/>
              <a:ext cx="15975" cy="6075"/>
            </a:xfrm>
            <a:custGeom>
              <a:avLst/>
              <a:gdLst/>
              <a:ahLst/>
              <a:cxnLst/>
              <a:rect l="l" t="t" r="r" b="b"/>
              <a:pathLst>
                <a:path w="639" h="243" extrusionOk="0">
                  <a:moveTo>
                    <a:pt x="108" y="0"/>
                  </a:moveTo>
                  <a:cubicBezTo>
                    <a:pt x="54" y="0"/>
                    <a:pt x="1" y="81"/>
                    <a:pt x="59" y="140"/>
                  </a:cubicBezTo>
                  <a:cubicBezTo>
                    <a:pt x="139" y="208"/>
                    <a:pt x="246" y="242"/>
                    <a:pt x="352" y="242"/>
                  </a:cubicBezTo>
                  <a:cubicBezTo>
                    <a:pt x="423" y="242"/>
                    <a:pt x="493" y="227"/>
                    <a:pt x="554" y="197"/>
                  </a:cubicBezTo>
                  <a:cubicBezTo>
                    <a:pt x="639" y="163"/>
                    <a:pt x="618" y="38"/>
                    <a:pt x="545" y="38"/>
                  </a:cubicBezTo>
                  <a:cubicBezTo>
                    <a:pt x="536" y="38"/>
                    <a:pt x="526" y="40"/>
                    <a:pt x="516" y="44"/>
                  </a:cubicBezTo>
                  <a:cubicBezTo>
                    <a:pt x="463" y="71"/>
                    <a:pt x="406" y="85"/>
                    <a:pt x="348" y="85"/>
                  </a:cubicBezTo>
                  <a:cubicBezTo>
                    <a:pt x="282" y="85"/>
                    <a:pt x="215" y="66"/>
                    <a:pt x="154" y="25"/>
                  </a:cubicBezTo>
                  <a:cubicBezTo>
                    <a:pt x="141" y="8"/>
                    <a:pt x="125" y="0"/>
                    <a:pt x="108"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41"/>
            <p:cNvSpPr/>
            <p:nvPr/>
          </p:nvSpPr>
          <p:spPr>
            <a:xfrm>
              <a:off x="5823475" y="1668013"/>
              <a:ext cx="53800" cy="30650"/>
            </a:xfrm>
            <a:custGeom>
              <a:avLst/>
              <a:gdLst/>
              <a:ahLst/>
              <a:cxnLst/>
              <a:rect l="l" t="t" r="r" b="b"/>
              <a:pathLst>
                <a:path w="2152" h="1226" extrusionOk="0">
                  <a:moveTo>
                    <a:pt x="1942" y="133"/>
                  </a:moveTo>
                  <a:lnTo>
                    <a:pt x="1942" y="133"/>
                  </a:lnTo>
                  <a:cubicBezTo>
                    <a:pt x="2082" y="622"/>
                    <a:pt x="1694" y="1078"/>
                    <a:pt x="1218" y="1078"/>
                  </a:cubicBezTo>
                  <a:cubicBezTo>
                    <a:pt x="1175" y="1078"/>
                    <a:pt x="1130" y="1074"/>
                    <a:pt x="1086" y="1066"/>
                  </a:cubicBezTo>
                  <a:cubicBezTo>
                    <a:pt x="1061" y="1068"/>
                    <a:pt x="1036" y="1069"/>
                    <a:pt x="1012" y="1069"/>
                  </a:cubicBezTo>
                  <a:cubicBezTo>
                    <a:pt x="789" y="1069"/>
                    <a:pt x="574" y="992"/>
                    <a:pt x="419" y="838"/>
                  </a:cubicBezTo>
                  <a:cubicBezTo>
                    <a:pt x="248" y="628"/>
                    <a:pt x="172" y="400"/>
                    <a:pt x="172" y="153"/>
                  </a:cubicBezTo>
                  <a:lnTo>
                    <a:pt x="1942" y="133"/>
                  </a:lnTo>
                  <a:close/>
                  <a:moveTo>
                    <a:pt x="96" y="0"/>
                  </a:moveTo>
                  <a:cubicBezTo>
                    <a:pt x="58" y="0"/>
                    <a:pt x="20" y="38"/>
                    <a:pt x="20" y="76"/>
                  </a:cubicBezTo>
                  <a:cubicBezTo>
                    <a:pt x="1" y="381"/>
                    <a:pt x="96" y="686"/>
                    <a:pt x="305" y="933"/>
                  </a:cubicBezTo>
                  <a:cubicBezTo>
                    <a:pt x="499" y="1110"/>
                    <a:pt x="743" y="1221"/>
                    <a:pt x="1020" y="1221"/>
                  </a:cubicBezTo>
                  <a:cubicBezTo>
                    <a:pt x="1042" y="1221"/>
                    <a:pt x="1064" y="1220"/>
                    <a:pt x="1086" y="1219"/>
                  </a:cubicBezTo>
                  <a:cubicBezTo>
                    <a:pt x="1120" y="1223"/>
                    <a:pt x="1155" y="1225"/>
                    <a:pt x="1190" y="1225"/>
                  </a:cubicBezTo>
                  <a:cubicBezTo>
                    <a:pt x="1463" y="1225"/>
                    <a:pt x="1738" y="1097"/>
                    <a:pt x="1923" y="895"/>
                  </a:cubicBezTo>
                  <a:cubicBezTo>
                    <a:pt x="2095" y="648"/>
                    <a:pt x="2152" y="343"/>
                    <a:pt x="2076" y="57"/>
                  </a:cubicBezTo>
                  <a:cubicBezTo>
                    <a:pt x="2076" y="38"/>
                    <a:pt x="2038" y="0"/>
                    <a:pt x="20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41"/>
            <p:cNvSpPr/>
            <p:nvPr/>
          </p:nvSpPr>
          <p:spPr>
            <a:xfrm>
              <a:off x="5880125" y="1668013"/>
              <a:ext cx="53800" cy="30650"/>
            </a:xfrm>
            <a:custGeom>
              <a:avLst/>
              <a:gdLst/>
              <a:ahLst/>
              <a:cxnLst/>
              <a:rect l="l" t="t" r="r" b="b"/>
              <a:pathLst>
                <a:path w="2152" h="1226" extrusionOk="0">
                  <a:moveTo>
                    <a:pt x="1942" y="133"/>
                  </a:moveTo>
                  <a:lnTo>
                    <a:pt x="1942" y="133"/>
                  </a:lnTo>
                  <a:cubicBezTo>
                    <a:pt x="1980" y="362"/>
                    <a:pt x="1942" y="609"/>
                    <a:pt x="1809" y="800"/>
                  </a:cubicBezTo>
                  <a:cubicBezTo>
                    <a:pt x="1634" y="974"/>
                    <a:pt x="1396" y="1069"/>
                    <a:pt x="1138" y="1069"/>
                  </a:cubicBezTo>
                  <a:cubicBezTo>
                    <a:pt x="1114" y="1069"/>
                    <a:pt x="1090" y="1068"/>
                    <a:pt x="1066" y="1066"/>
                  </a:cubicBezTo>
                  <a:cubicBezTo>
                    <a:pt x="1041" y="1068"/>
                    <a:pt x="1017" y="1069"/>
                    <a:pt x="992" y="1069"/>
                  </a:cubicBezTo>
                  <a:cubicBezTo>
                    <a:pt x="770" y="1069"/>
                    <a:pt x="554" y="992"/>
                    <a:pt x="400" y="838"/>
                  </a:cubicBezTo>
                  <a:cubicBezTo>
                    <a:pt x="248" y="648"/>
                    <a:pt x="152" y="400"/>
                    <a:pt x="171" y="153"/>
                  </a:cubicBezTo>
                  <a:lnTo>
                    <a:pt x="1942" y="133"/>
                  </a:lnTo>
                  <a:close/>
                  <a:moveTo>
                    <a:pt x="95" y="0"/>
                  </a:moveTo>
                  <a:cubicBezTo>
                    <a:pt x="57" y="0"/>
                    <a:pt x="19" y="38"/>
                    <a:pt x="19" y="76"/>
                  </a:cubicBezTo>
                  <a:cubicBezTo>
                    <a:pt x="0" y="381"/>
                    <a:pt x="114" y="686"/>
                    <a:pt x="305" y="933"/>
                  </a:cubicBezTo>
                  <a:cubicBezTo>
                    <a:pt x="499" y="1110"/>
                    <a:pt x="742" y="1221"/>
                    <a:pt x="1019" y="1221"/>
                  </a:cubicBezTo>
                  <a:cubicBezTo>
                    <a:pt x="1041" y="1221"/>
                    <a:pt x="1063" y="1220"/>
                    <a:pt x="1085" y="1219"/>
                  </a:cubicBezTo>
                  <a:cubicBezTo>
                    <a:pt x="1122" y="1223"/>
                    <a:pt x="1159" y="1225"/>
                    <a:pt x="1195" y="1225"/>
                  </a:cubicBezTo>
                  <a:cubicBezTo>
                    <a:pt x="1477" y="1225"/>
                    <a:pt x="1737" y="1097"/>
                    <a:pt x="1923" y="895"/>
                  </a:cubicBezTo>
                  <a:cubicBezTo>
                    <a:pt x="2094" y="648"/>
                    <a:pt x="2151" y="343"/>
                    <a:pt x="2075" y="57"/>
                  </a:cubicBezTo>
                  <a:cubicBezTo>
                    <a:pt x="2075" y="38"/>
                    <a:pt x="2037" y="0"/>
                    <a:pt x="20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41"/>
            <p:cNvSpPr/>
            <p:nvPr/>
          </p:nvSpPr>
          <p:spPr>
            <a:xfrm>
              <a:off x="5794925" y="1665963"/>
              <a:ext cx="34275" cy="5875"/>
            </a:xfrm>
            <a:custGeom>
              <a:avLst/>
              <a:gdLst/>
              <a:ahLst/>
              <a:cxnLst/>
              <a:rect l="l" t="t" r="r" b="b"/>
              <a:pathLst>
                <a:path w="1371" h="235" extrusionOk="0">
                  <a:moveTo>
                    <a:pt x="56" y="1"/>
                  </a:moveTo>
                  <a:cubicBezTo>
                    <a:pt x="26" y="1"/>
                    <a:pt x="0" y="32"/>
                    <a:pt x="0" y="63"/>
                  </a:cubicBezTo>
                  <a:cubicBezTo>
                    <a:pt x="0" y="101"/>
                    <a:pt x="38" y="139"/>
                    <a:pt x="76" y="139"/>
                  </a:cubicBezTo>
                  <a:lnTo>
                    <a:pt x="1257" y="235"/>
                  </a:lnTo>
                  <a:lnTo>
                    <a:pt x="1276" y="235"/>
                  </a:lnTo>
                  <a:cubicBezTo>
                    <a:pt x="1371" y="235"/>
                    <a:pt x="1371" y="82"/>
                    <a:pt x="1276" y="82"/>
                  </a:cubicBezTo>
                  <a:lnTo>
                    <a:pt x="76" y="6"/>
                  </a:lnTo>
                  <a:cubicBezTo>
                    <a:pt x="69" y="3"/>
                    <a:pt x="62" y="1"/>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41"/>
            <p:cNvSpPr/>
            <p:nvPr/>
          </p:nvSpPr>
          <p:spPr>
            <a:xfrm>
              <a:off x="5872025" y="1668013"/>
              <a:ext cx="12400" cy="3825"/>
            </a:xfrm>
            <a:custGeom>
              <a:avLst/>
              <a:gdLst/>
              <a:ahLst/>
              <a:cxnLst/>
              <a:rect l="l" t="t" r="r" b="b"/>
              <a:pathLst>
                <a:path w="496" h="153" extrusionOk="0">
                  <a:moveTo>
                    <a:pt x="77" y="0"/>
                  </a:moveTo>
                  <a:cubicBezTo>
                    <a:pt x="38" y="0"/>
                    <a:pt x="0" y="38"/>
                    <a:pt x="0" y="76"/>
                  </a:cubicBezTo>
                  <a:cubicBezTo>
                    <a:pt x="0" y="114"/>
                    <a:pt x="38" y="153"/>
                    <a:pt x="77" y="153"/>
                  </a:cubicBezTo>
                  <a:lnTo>
                    <a:pt x="419" y="153"/>
                  </a:lnTo>
                  <a:cubicBezTo>
                    <a:pt x="457" y="153"/>
                    <a:pt x="495" y="114"/>
                    <a:pt x="495" y="76"/>
                  </a:cubicBezTo>
                  <a:cubicBezTo>
                    <a:pt x="495" y="38"/>
                    <a:pt x="457" y="0"/>
                    <a:pt x="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41"/>
            <p:cNvSpPr/>
            <p:nvPr/>
          </p:nvSpPr>
          <p:spPr>
            <a:xfrm>
              <a:off x="5770650" y="1715113"/>
              <a:ext cx="20000" cy="19550"/>
            </a:xfrm>
            <a:custGeom>
              <a:avLst/>
              <a:gdLst/>
              <a:ahLst/>
              <a:cxnLst/>
              <a:rect l="l" t="t" r="r" b="b"/>
              <a:pathLst>
                <a:path w="800" h="782" extrusionOk="0">
                  <a:moveTo>
                    <a:pt x="0" y="1"/>
                  </a:moveTo>
                  <a:cubicBezTo>
                    <a:pt x="38" y="267"/>
                    <a:pt x="134" y="534"/>
                    <a:pt x="267" y="782"/>
                  </a:cubicBezTo>
                  <a:cubicBezTo>
                    <a:pt x="495" y="648"/>
                    <a:pt x="686" y="458"/>
                    <a:pt x="800" y="229"/>
                  </a:cubicBezTo>
                  <a:lnTo>
                    <a:pt x="800" y="229"/>
                  </a:lnTo>
                  <a:cubicBezTo>
                    <a:pt x="776" y="231"/>
                    <a:pt x="751" y="232"/>
                    <a:pt x="727" y="232"/>
                  </a:cubicBezTo>
                  <a:cubicBezTo>
                    <a:pt x="466" y="232"/>
                    <a:pt x="209" y="140"/>
                    <a:pt x="0"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41"/>
            <p:cNvSpPr/>
            <p:nvPr/>
          </p:nvSpPr>
          <p:spPr>
            <a:xfrm>
              <a:off x="5751600" y="1654913"/>
              <a:ext cx="59525" cy="68900"/>
            </a:xfrm>
            <a:custGeom>
              <a:avLst/>
              <a:gdLst/>
              <a:ahLst/>
              <a:cxnLst/>
              <a:rect l="l" t="t" r="r" b="b"/>
              <a:pathLst>
                <a:path w="2381" h="2756" extrusionOk="0">
                  <a:moveTo>
                    <a:pt x="884" y="1"/>
                  </a:moveTo>
                  <a:cubicBezTo>
                    <a:pt x="850" y="1"/>
                    <a:pt x="815" y="4"/>
                    <a:pt x="781" y="10"/>
                  </a:cubicBezTo>
                  <a:cubicBezTo>
                    <a:pt x="77" y="124"/>
                    <a:pt x="1" y="772"/>
                    <a:pt x="96" y="1419"/>
                  </a:cubicBezTo>
                  <a:cubicBezTo>
                    <a:pt x="183" y="2008"/>
                    <a:pt x="569" y="2755"/>
                    <a:pt x="1298" y="2755"/>
                  </a:cubicBezTo>
                  <a:cubicBezTo>
                    <a:pt x="1370" y="2755"/>
                    <a:pt x="1445" y="2748"/>
                    <a:pt x="1524" y="2733"/>
                  </a:cubicBezTo>
                  <a:cubicBezTo>
                    <a:pt x="1886" y="2675"/>
                    <a:pt x="2190" y="2409"/>
                    <a:pt x="2285" y="2047"/>
                  </a:cubicBezTo>
                  <a:cubicBezTo>
                    <a:pt x="2381" y="1686"/>
                    <a:pt x="2304" y="1267"/>
                    <a:pt x="2095" y="962"/>
                  </a:cubicBezTo>
                  <a:cubicBezTo>
                    <a:pt x="1829" y="572"/>
                    <a:pt x="1349" y="1"/>
                    <a:pt x="88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41"/>
            <p:cNvSpPr/>
            <p:nvPr/>
          </p:nvSpPr>
          <p:spPr>
            <a:xfrm>
              <a:off x="5764725" y="1667888"/>
              <a:ext cx="28325" cy="38100"/>
            </a:xfrm>
            <a:custGeom>
              <a:avLst/>
              <a:gdLst/>
              <a:ahLst/>
              <a:cxnLst/>
              <a:rect l="l" t="t" r="r" b="b"/>
              <a:pathLst>
                <a:path w="1133" h="1524" extrusionOk="0">
                  <a:moveTo>
                    <a:pt x="263" y="1"/>
                  </a:moveTo>
                  <a:cubicBezTo>
                    <a:pt x="204" y="1"/>
                    <a:pt x="144" y="9"/>
                    <a:pt x="85" y="24"/>
                  </a:cubicBezTo>
                  <a:cubicBezTo>
                    <a:pt x="0" y="58"/>
                    <a:pt x="51" y="183"/>
                    <a:pt x="131" y="183"/>
                  </a:cubicBezTo>
                  <a:cubicBezTo>
                    <a:pt x="141" y="183"/>
                    <a:pt x="151" y="181"/>
                    <a:pt x="161" y="177"/>
                  </a:cubicBezTo>
                  <a:cubicBezTo>
                    <a:pt x="205" y="160"/>
                    <a:pt x="247" y="153"/>
                    <a:pt x="289" y="153"/>
                  </a:cubicBezTo>
                  <a:cubicBezTo>
                    <a:pt x="538" y="153"/>
                    <a:pt x="746" y="421"/>
                    <a:pt x="828" y="633"/>
                  </a:cubicBezTo>
                  <a:cubicBezTo>
                    <a:pt x="923" y="881"/>
                    <a:pt x="942" y="1167"/>
                    <a:pt x="904" y="1452"/>
                  </a:cubicBezTo>
                  <a:cubicBezTo>
                    <a:pt x="904" y="1500"/>
                    <a:pt x="937" y="1523"/>
                    <a:pt x="975" y="1523"/>
                  </a:cubicBezTo>
                  <a:cubicBezTo>
                    <a:pt x="1013" y="1523"/>
                    <a:pt x="1056" y="1500"/>
                    <a:pt x="1075" y="1452"/>
                  </a:cubicBezTo>
                  <a:cubicBezTo>
                    <a:pt x="1132" y="1052"/>
                    <a:pt x="1056" y="653"/>
                    <a:pt x="828" y="310"/>
                  </a:cubicBezTo>
                  <a:cubicBezTo>
                    <a:pt x="707" y="113"/>
                    <a:pt x="490" y="1"/>
                    <a:pt x="26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41"/>
            <p:cNvSpPr/>
            <p:nvPr/>
          </p:nvSpPr>
          <p:spPr>
            <a:xfrm>
              <a:off x="5695450" y="1782713"/>
              <a:ext cx="104725" cy="128525"/>
            </a:xfrm>
            <a:custGeom>
              <a:avLst/>
              <a:gdLst/>
              <a:ahLst/>
              <a:cxnLst/>
              <a:rect l="l" t="t" r="r" b="b"/>
              <a:pathLst>
                <a:path w="4189" h="5141" extrusionOk="0">
                  <a:moveTo>
                    <a:pt x="2818" y="0"/>
                  </a:moveTo>
                  <a:lnTo>
                    <a:pt x="2818" y="0"/>
                  </a:lnTo>
                  <a:cubicBezTo>
                    <a:pt x="2818" y="0"/>
                    <a:pt x="0" y="0"/>
                    <a:pt x="210" y="2304"/>
                  </a:cubicBezTo>
                  <a:cubicBezTo>
                    <a:pt x="210" y="2304"/>
                    <a:pt x="2532" y="4055"/>
                    <a:pt x="3446" y="5141"/>
                  </a:cubicBezTo>
                  <a:lnTo>
                    <a:pt x="4189" y="3275"/>
                  </a:lnTo>
                  <a:cubicBezTo>
                    <a:pt x="4189" y="3275"/>
                    <a:pt x="2723" y="1542"/>
                    <a:pt x="281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41"/>
            <p:cNvSpPr/>
            <p:nvPr/>
          </p:nvSpPr>
          <p:spPr>
            <a:xfrm>
              <a:off x="5540775" y="1837913"/>
              <a:ext cx="254650" cy="777750"/>
            </a:xfrm>
            <a:custGeom>
              <a:avLst/>
              <a:gdLst/>
              <a:ahLst/>
              <a:cxnLst/>
              <a:rect l="l" t="t" r="r" b="b"/>
              <a:pathLst>
                <a:path w="10186" h="31110" extrusionOk="0">
                  <a:moveTo>
                    <a:pt x="6473" y="1"/>
                  </a:moveTo>
                  <a:cubicBezTo>
                    <a:pt x="6473" y="1"/>
                    <a:pt x="3141" y="1619"/>
                    <a:pt x="2266" y="2380"/>
                  </a:cubicBezTo>
                  <a:cubicBezTo>
                    <a:pt x="1390" y="3123"/>
                    <a:pt x="1371" y="7349"/>
                    <a:pt x="1028" y="9939"/>
                  </a:cubicBezTo>
                  <a:cubicBezTo>
                    <a:pt x="666" y="12509"/>
                    <a:pt x="1047" y="23189"/>
                    <a:pt x="666" y="25645"/>
                  </a:cubicBezTo>
                  <a:cubicBezTo>
                    <a:pt x="305" y="28082"/>
                    <a:pt x="0" y="30709"/>
                    <a:pt x="3636" y="31013"/>
                  </a:cubicBezTo>
                  <a:cubicBezTo>
                    <a:pt x="4282" y="31077"/>
                    <a:pt x="4931" y="31109"/>
                    <a:pt x="5581" y="31109"/>
                  </a:cubicBezTo>
                  <a:cubicBezTo>
                    <a:pt x="7059" y="31109"/>
                    <a:pt x="8541" y="30944"/>
                    <a:pt x="9995" y="30614"/>
                  </a:cubicBezTo>
                  <a:cubicBezTo>
                    <a:pt x="9995" y="30614"/>
                    <a:pt x="9557" y="23265"/>
                    <a:pt x="9824" y="18506"/>
                  </a:cubicBezTo>
                  <a:cubicBezTo>
                    <a:pt x="10185" y="11671"/>
                    <a:pt x="9576" y="2266"/>
                    <a:pt x="9576" y="2266"/>
                  </a:cubicBezTo>
                  <a:lnTo>
                    <a:pt x="64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41"/>
            <p:cNvSpPr/>
            <p:nvPr/>
          </p:nvSpPr>
          <p:spPr>
            <a:xfrm>
              <a:off x="5555025" y="2529063"/>
              <a:ext cx="227875" cy="34375"/>
            </a:xfrm>
            <a:custGeom>
              <a:avLst/>
              <a:gdLst/>
              <a:ahLst/>
              <a:cxnLst/>
              <a:rect l="l" t="t" r="r" b="b"/>
              <a:pathLst>
                <a:path w="9115" h="1375" extrusionOk="0">
                  <a:moveTo>
                    <a:pt x="96" y="1"/>
                  </a:moveTo>
                  <a:cubicBezTo>
                    <a:pt x="49" y="1"/>
                    <a:pt x="1" y="48"/>
                    <a:pt x="39" y="112"/>
                  </a:cubicBezTo>
                  <a:cubicBezTo>
                    <a:pt x="363" y="664"/>
                    <a:pt x="934" y="1045"/>
                    <a:pt x="1581" y="1159"/>
                  </a:cubicBezTo>
                  <a:cubicBezTo>
                    <a:pt x="2362" y="1311"/>
                    <a:pt x="3181" y="1368"/>
                    <a:pt x="3999" y="1368"/>
                  </a:cubicBezTo>
                  <a:cubicBezTo>
                    <a:pt x="4168" y="1372"/>
                    <a:pt x="4338" y="1374"/>
                    <a:pt x="4507" y="1374"/>
                  </a:cubicBezTo>
                  <a:cubicBezTo>
                    <a:pt x="6016" y="1374"/>
                    <a:pt x="7536" y="1223"/>
                    <a:pt x="9025" y="950"/>
                  </a:cubicBezTo>
                  <a:cubicBezTo>
                    <a:pt x="9114" y="914"/>
                    <a:pt x="9087" y="795"/>
                    <a:pt x="9005" y="795"/>
                  </a:cubicBezTo>
                  <a:cubicBezTo>
                    <a:pt x="8999" y="795"/>
                    <a:pt x="8993" y="796"/>
                    <a:pt x="8987" y="797"/>
                  </a:cubicBezTo>
                  <a:cubicBezTo>
                    <a:pt x="7523" y="1083"/>
                    <a:pt x="6042" y="1218"/>
                    <a:pt x="4561" y="1218"/>
                  </a:cubicBezTo>
                  <a:cubicBezTo>
                    <a:pt x="4462" y="1218"/>
                    <a:pt x="4364" y="1217"/>
                    <a:pt x="4266" y="1216"/>
                  </a:cubicBezTo>
                  <a:cubicBezTo>
                    <a:pt x="4167" y="1219"/>
                    <a:pt x="4067" y="1220"/>
                    <a:pt x="3968" y="1220"/>
                  </a:cubicBezTo>
                  <a:cubicBezTo>
                    <a:pt x="3287" y="1220"/>
                    <a:pt x="2605" y="1164"/>
                    <a:pt x="1924" y="1064"/>
                  </a:cubicBezTo>
                  <a:cubicBezTo>
                    <a:pt x="1220" y="950"/>
                    <a:pt x="515" y="683"/>
                    <a:pt x="154" y="36"/>
                  </a:cubicBezTo>
                  <a:cubicBezTo>
                    <a:pt x="141" y="11"/>
                    <a:pt x="119" y="1"/>
                    <a:pt x="96"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41"/>
            <p:cNvSpPr/>
            <p:nvPr/>
          </p:nvSpPr>
          <p:spPr>
            <a:xfrm>
              <a:off x="5700475" y="1840463"/>
              <a:ext cx="71300" cy="78275"/>
            </a:xfrm>
            <a:custGeom>
              <a:avLst/>
              <a:gdLst/>
              <a:ahLst/>
              <a:cxnLst/>
              <a:rect l="l" t="t" r="r" b="b"/>
              <a:pathLst>
                <a:path w="2852" h="3131" extrusionOk="0">
                  <a:moveTo>
                    <a:pt x="101" y="0"/>
                  </a:moveTo>
                  <a:cubicBezTo>
                    <a:pt x="50" y="0"/>
                    <a:pt x="1" y="54"/>
                    <a:pt x="28" y="108"/>
                  </a:cubicBezTo>
                  <a:cubicBezTo>
                    <a:pt x="675" y="1308"/>
                    <a:pt x="1608" y="2336"/>
                    <a:pt x="2712" y="3116"/>
                  </a:cubicBezTo>
                  <a:cubicBezTo>
                    <a:pt x="2725" y="3126"/>
                    <a:pt x="2738" y="3130"/>
                    <a:pt x="2750" y="3130"/>
                  </a:cubicBezTo>
                  <a:cubicBezTo>
                    <a:pt x="2810" y="3130"/>
                    <a:pt x="2851" y="3030"/>
                    <a:pt x="2788" y="2983"/>
                  </a:cubicBezTo>
                  <a:cubicBezTo>
                    <a:pt x="1684" y="2221"/>
                    <a:pt x="789" y="1212"/>
                    <a:pt x="161" y="32"/>
                  </a:cubicBezTo>
                  <a:cubicBezTo>
                    <a:pt x="144" y="10"/>
                    <a:pt x="123" y="0"/>
                    <a:pt x="101"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41"/>
            <p:cNvSpPr/>
            <p:nvPr/>
          </p:nvSpPr>
          <p:spPr>
            <a:xfrm>
              <a:off x="5754000" y="1949713"/>
              <a:ext cx="18100" cy="580250"/>
            </a:xfrm>
            <a:custGeom>
              <a:avLst/>
              <a:gdLst/>
              <a:ahLst/>
              <a:cxnLst/>
              <a:rect l="l" t="t" r="r" b="b"/>
              <a:pathLst>
                <a:path w="724" h="23210" extrusionOk="0">
                  <a:moveTo>
                    <a:pt x="447" y="1"/>
                  </a:moveTo>
                  <a:cubicBezTo>
                    <a:pt x="326" y="1"/>
                    <a:pt x="228" y="108"/>
                    <a:pt x="228" y="231"/>
                  </a:cubicBezTo>
                  <a:cubicBezTo>
                    <a:pt x="209" y="383"/>
                    <a:pt x="324" y="498"/>
                    <a:pt x="457" y="498"/>
                  </a:cubicBezTo>
                  <a:lnTo>
                    <a:pt x="476" y="498"/>
                  </a:lnTo>
                  <a:cubicBezTo>
                    <a:pt x="609" y="498"/>
                    <a:pt x="723" y="383"/>
                    <a:pt x="723" y="250"/>
                  </a:cubicBezTo>
                  <a:cubicBezTo>
                    <a:pt x="723" y="117"/>
                    <a:pt x="609" y="3"/>
                    <a:pt x="476" y="3"/>
                  </a:cubicBezTo>
                  <a:cubicBezTo>
                    <a:pt x="466" y="1"/>
                    <a:pt x="456" y="1"/>
                    <a:pt x="447" y="1"/>
                  </a:cubicBezTo>
                  <a:close/>
                  <a:moveTo>
                    <a:pt x="390" y="2533"/>
                  </a:moveTo>
                  <a:cubicBezTo>
                    <a:pt x="269" y="2533"/>
                    <a:pt x="171" y="2640"/>
                    <a:pt x="171" y="2763"/>
                  </a:cubicBezTo>
                  <a:cubicBezTo>
                    <a:pt x="171" y="2896"/>
                    <a:pt x="286" y="3030"/>
                    <a:pt x="419" y="3030"/>
                  </a:cubicBezTo>
                  <a:cubicBezTo>
                    <a:pt x="552" y="3030"/>
                    <a:pt x="666" y="2915"/>
                    <a:pt x="666" y="2782"/>
                  </a:cubicBezTo>
                  <a:cubicBezTo>
                    <a:pt x="666" y="2649"/>
                    <a:pt x="571" y="2535"/>
                    <a:pt x="419" y="2535"/>
                  </a:cubicBezTo>
                  <a:cubicBezTo>
                    <a:pt x="409" y="2533"/>
                    <a:pt x="399" y="2533"/>
                    <a:pt x="390" y="2533"/>
                  </a:cubicBezTo>
                  <a:close/>
                  <a:moveTo>
                    <a:pt x="381" y="5067"/>
                  </a:moveTo>
                  <a:cubicBezTo>
                    <a:pt x="248" y="5067"/>
                    <a:pt x="133" y="5162"/>
                    <a:pt x="133" y="5314"/>
                  </a:cubicBezTo>
                  <a:cubicBezTo>
                    <a:pt x="133" y="5428"/>
                    <a:pt x="248" y="5543"/>
                    <a:pt x="362" y="5543"/>
                  </a:cubicBezTo>
                  <a:lnTo>
                    <a:pt x="381" y="5562"/>
                  </a:lnTo>
                  <a:cubicBezTo>
                    <a:pt x="514" y="5562"/>
                    <a:pt x="628" y="5447"/>
                    <a:pt x="628" y="5314"/>
                  </a:cubicBezTo>
                  <a:cubicBezTo>
                    <a:pt x="628" y="5181"/>
                    <a:pt x="514" y="5067"/>
                    <a:pt x="381" y="5067"/>
                  </a:cubicBezTo>
                  <a:close/>
                  <a:moveTo>
                    <a:pt x="343" y="7580"/>
                  </a:moveTo>
                  <a:cubicBezTo>
                    <a:pt x="209" y="7580"/>
                    <a:pt x="95" y="7675"/>
                    <a:pt x="95" y="7808"/>
                  </a:cubicBezTo>
                  <a:cubicBezTo>
                    <a:pt x="76" y="7960"/>
                    <a:pt x="190" y="8075"/>
                    <a:pt x="324" y="8075"/>
                  </a:cubicBezTo>
                  <a:lnTo>
                    <a:pt x="343" y="8075"/>
                  </a:lnTo>
                  <a:cubicBezTo>
                    <a:pt x="476" y="8056"/>
                    <a:pt x="571" y="7960"/>
                    <a:pt x="590" y="7827"/>
                  </a:cubicBezTo>
                  <a:cubicBezTo>
                    <a:pt x="590" y="7694"/>
                    <a:pt x="476" y="7580"/>
                    <a:pt x="343" y="7580"/>
                  </a:cubicBezTo>
                  <a:close/>
                  <a:moveTo>
                    <a:pt x="333" y="10110"/>
                  </a:moveTo>
                  <a:cubicBezTo>
                    <a:pt x="324" y="10110"/>
                    <a:pt x="314" y="10110"/>
                    <a:pt x="305" y="10112"/>
                  </a:cubicBezTo>
                  <a:cubicBezTo>
                    <a:pt x="171" y="10112"/>
                    <a:pt x="57" y="10207"/>
                    <a:pt x="57" y="10340"/>
                  </a:cubicBezTo>
                  <a:cubicBezTo>
                    <a:pt x="57" y="10473"/>
                    <a:pt x="152" y="10588"/>
                    <a:pt x="305" y="10588"/>
                  </a:cubicBezTo>
                  <a:cubicBezTo>
                    <a:pt x="438" y="10588"/>
                    <a:pt x="533" y="10493"/>
                    <a:pt x="533" y="10359"/>
                  </a:cubicBezTo>
                  <a:cubicBezTo>
                    <a:pt x="533" y="10218"/>
                    <a:pt x="451" y="10110"/>
                    <a:pt x="333" y="10110"/>
                  </a:cubicBezTo>
                  <a:close/>
                  <a:moveTo>
                    <a:pt x="286" y="12625"/>
                  </a:moveTo>
                  <a:cubicBezTo>
                    <a:pt x="152" y="12625"/>
                    <a:pt x="38" y="12720"/>
                    <a:pt x="38" y="12872"/>
                  </a:cubicBezTo>
                  <a:cubicBezTo>
                    <a:pt x="38" y="13006"/>
                    <a:pt x="133" y="13120"/>
                    <a:pt x="267" y="13120"/>
                  </a:cubicBezTo>
                  <a:lnTo>
                    <a:pt x="286" y="13101"/>
                  </a:lnTo>
                  <a:cubicBezTo>
                    <a:pt x="419" y="13101"/>
                    <a:pt x="533" y="13006"/>
                    <a:pt x="533" y="12872"/>
                  </a:cubicBezTo>
                  <a:cubicBezTo>
                    <a:pt x="533" y="12739"/>
                    <a:pt x="419" y="12625"/>
                    <a:pt x="286" y="12625"/>
                  </a:cubicBezTo>
                  <a:close/>
                  <a:moveTo>
                    <a:pt x="267" y="15157"/>
                  </a:moveTo>
                  <a:cubicBezTo>
                    <a:pt x="133" y="15157"/>
                    <a:pt x="19" y="15271"/>
                    <a:pt x="19" y="15404"/>
                  </a:cubicBezTo>
                  <a:cubicBezTo>
                    <a:pt x="19" y="15538"/>
                    <a:pt x="133" y="15633"/>
                    <a:pt x="267" y="15633"/>
                  </a:cubicBezTo>
                  <a:cubicBezTo>
                    <a:pt x="381" y="15633"/>
                    <a:pt x="495" y="15538"/>
                    <a:pt x="495" y="15404"/>
                  </a:cubicBezTo>
                  <a:cubicBezTo>
                    <a:pt x="495" y="15271"/>
                    <a:pt x="381" y="15176"/>
                    <a:pt x="267" y="15157"/>
                  </a:cubicBezTo>
                  <a:close/>
                  <a:moveTo>
                    <a:pt x="248" y="17670"/>
                  </a:moveTo>
                  <a:cubicBezTo>
                    <a:pt x="114" y="17670"/>
                    <a:pt x="0" y="17784"/>
                    <a:pt x="0" y="17917"/>
                  </a:cubicBezTo>
                  <a:cubicBezTo>
                    <a:pt x="0" y="18051"/>
                    <a:pt x="114" y="18146"/>
                    <a:pt x="248" y="18146"/>
                  </a:cubicBezTo>
                  <a:cubicBezTo>
                    <a:pt x="381" y="18146"/>
                    <a:pt x="476" y="18051"/>
                    <a:pt x="476" y="17917"/>
                  </a:cubicBezTo>
                  <a:cubicBezTo>
                    <a:pt x="476" y="17784"/>
                    <a:pt x="381" y="17670"/>
                    <a:pt x="248" y="17670"/>
                  </a:cubicBezTo>
                  <a:close/>
                  <a:moveTo>
                    <a:pt x="267" y="20183"/>
                  </a:moveTo>
                  <a:cubicBezTo>
                    <a:pt x="114" y="20183"/>
                    <a:pt x="19" y="20297"/>
                    <a:pt x="19" y="20430"/>
                  </a:cubicBezTo>
                  <a:cubicBezTo>
                    <a:pt x="19" y="20554"/>
                    <a:pt x="117" y="20661"/>
                    <a:pt x="237" y="20661"/>
                  </a:cubicBezTo>
                  <a:cubicBezTo>
                    <a:pt x="247" y="20661"/>
                    <a:pt x="257" y="20660"/>
                    <a:pt x="267" y="20659"/>
                  </a:cubicBezTo>
                  <a:cubicBezTo>
                    <a:pt x="400" y="20659"/>
                    <a:pt x="495" y="20564"/>
                    <a:pt x="514" y="20430"/>
                  </a:cubicBezTo>
                  <a:cubicBezTo>
                    <a:pt x="514" y="20297"/>
                    <a:pt x="400" y="20183"/>
                    <a:pt x="267" y="20183"/>
                  </a:cubicBezTo>
                  <a:close/>
                  <a:moveTo>
                    <a:pt x="334" y="22713"/>
                  </a:moveTo>
                  <a:cubicBezTo>
                    <a:pt x="324" y="22713"/>
                    <a:pt x="314" y="22713"/>
                    <a:pt x="305" y="22715"/>
                  </a:cubicBezTo>
                  <a:cubicBezTo>
                    <a:pt x="171" y="22715"/>
                    <a:pt x="57" y="22829"/>
                    <a:pt x="76" y="22962"/>
                  </a:cubicBezTo>
                  <a:cubicBezTo>
                    <a:pt x="76" y="23096"/>
                    <a:pt x="190" y="23210"/>
                    <a:pt x="324" y="23210"/>
                  </a:cubicBezTo>
                  <a:cubicBezTo>
                    <a:pt x="457" y="23210"/>
                    <a:pt x="571" y="23077"/>
                    <a:pt x="571" y="22943"/>
                  </a:cubicBezTo>
                  <a:cubicBezTo>
                    <a:pt x="554" y="22820"/>
                    <a:pt x="454" y="22713"/>
                    <a:pt x="334" y="22713"/>
                  </a:cubicBezTo>
                  <a:close/>
                </a:path>
              </a:pathLst>
            </a:custGeom>
            <a:solidFill>
              <a:srgbClr val="FDF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41"/>
            <p:cNvSpPr/>
            <p:nvPr/>
          </p:nvSpPr>
          <p:spPr>
            <a:xfrm>
              <a:off x="5840125" y="1786938"/>
              <a:ext cx="86050" cy="128575"/>
            </a:xfrm>
            <a:custGeom>
              <a:avLst/>
              <a:gdLst/>
              <a:ahLst/>
              <a:cxnLst/>
              <a:rect l="l" t="t" r="r" b="b"/>
              <a:pathLst>
                <a:path w="3442" h="5143" extrusionOk="0">
                  <a:moveTo>
                    <a:pt x="974" y="1"/>
                  </a:moveTo>
                  <a:cubicBezTo>
                    <a:pt x="912" y="1"/>
                    <a:pt x="877" y="3"/>
                    <a:pt x="877" y="3"/>
                  </a:cubicBezTo>
                  <a:cubicBezTo>
                    <a:pt x="858" y="1050"/>
                    <a:pt x="553" y="2059"/>
                    <a:pt x="20" y="2954"/>
                  </a:cubicBezTo>
                  <a:cubicBezTo>
                    <a:pt x="1" y="3848"/>
                    <a:pt x="58" y="4667"/>
                    <a:pt x="305" y="5143"/>
                  </a:cubicBezTo>
                  <a:cubicBezTo>
                    <a:pt x="1638" y="4838"/>
                    <a:pt x="3371" y="2344"/>
                    <a:pt x="3256" y="2154"/>
                  </a:cubicBezTo>
                  <a:cubicBezTo>
                    <a:pt x="3441" y="119"/>
                    <a:pt x="1443" y="1"/>
                    <a:pt x="974"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41"/>
            <p:cNvSpPr/>
            <p:nvPr/>
          </p:nvSpPr>
          <p:spPr>
            <a:xfrm>
              <a:off x="5847750" y="1837913"/>
              <a:ext cx="270350" cy="762975"/>
            </a:xfrm>
            <a:custGeom>
              <a:avLst/>
              <a:gdLst/>
              <a:ahLst/>
              <a:cxnLst/>
              <a:rect l="l" t="t" r="r" b="b"/>
              <a:pathLst>
                <a:path w="10814" h="30519" extrusionOk="0">
                  <a:moveTo>
                    <a:pt x="2894" y="1"/>
                  </a:moveTo>
                  <a:lnTo>
                    <a:pt x="0" y="3104"/>
                  </a:lnTo>
                  <a:cubicBezTo>
                    <a:pt x="0" y="3104"/>
                    <a:pt x="1200" y="10395"/>
                    <a:pt x="1790" y="17934"/>
                  </a:cubicBezTo>
                  <a:cubicBezTo>
                    <a:pt x="2152" y="22675"/>
                    <a:pt x="2609" y="30518"/>
                    <a:pt x="2609" y="30518"/>
                  </a:cubicBezTo>
                  <a:cubicBezTo>
                    <a:pt x="2609" y="30518"/>
                    <a:pt x="3541" y="30214"/>
                    <a:pt x="7178" y="29890"/>
                  </a:cubicBezTo>
                  <a:cubicBezTo>
                    <a:pt x="10814" y="29586"/>
                    <a:pt x="8891" y="25416"/>
                    <a:pt x="8510" y="22979"/>
                  </a:cubicBezTo>
                  <a:cubicBezTo>
                    <a:pt x="8149" y="20524"/>
                    <a:pt x="7520" y="16183"/>
                    <a:pt x="7178" y="13594"/>
                  </a:cubicBezTo>
                  <a:cubicBezTo>
                    <a:pt x="6816" y="11005"/>
                    <a:pt x="8053" y="3675"/>
                    <a:pt x="7178" y="2933"/>
                  </a:cubicBezTo>
                  <a:cubicBezTo>
                    <a:pt x="6302" y="2190"/>
                    <a:pt x="2894" y="1"/>
                    <a:pt x="2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41"/>
            <p:cNvSpPr/>
            <p:nvPr/>
          </p:nvSpPr>
          <p:spPr>
            <a:xfrm>
              <a:off x="5994525" y="2374838"/>
              <a:ext cx="56675" cy="128325"/>
            </a:xfrm>
            <a:custGeom>
              <a:avLst/>
              <a:gdLst/>
              <a:ahLst/>
              <a:cxnLst/>
              <a:rect l="l" t="t" r="r" b="b"/>
              <a:pathLst>
                <a:path w="2267" h="5133" extrusionOk="0">
                  <a:moveTo>
                    <a:pt x="84" y="0"/>
                  </a:moveTo>
                  <a:cubicBezTo>
                    <a:pt x="44" y="0"/>
                    <a:pt x="1" y="37"/>
                    <a:pt x="12" y="94"/>
                  </a:cubicBezTo>
                  <a:cubicBezTo>
                    <a:pt x="355" y="1902"/>
                    <a:pt x="1154" y="3520"/>
                    <a:pt x="2106" y="5101"/>
                  </a:cubicBezTo>
                  <a:cubicBezTo>
                    <a:pt x="2123" y="5123"/>
                    <a:pt x="2145" y="5132"/>
                    <a:pt x="2166" y="5132"/>
                  </a:cubicBezTo>
                  <a:cubicBezTo>
                    <a:pt x="2217" y="5132"/>
                    <a:pt x="2266" y="5078"/>
                    <a:pt x="2240" y="5024"/>
                  </a:cubicBezTo>
                  <a:cubicBezTo>
                    <a:pt x="1288" y="3463"/>
                    <a:pt x="488" y="1864"/>
                    <a:pt x="145" y="56"/>
                  </a:cubicBezTo>
                  <a:cubicBezTo>
                    <a:pt x="138" y="17"/>
                    <a:pt x="111" y="0"/>
                    <a:pt x="8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41"/>
            <p:cNvSpPr/>
            <p:nvPr/>
          </p:nvSpPr>
          <p:spPr>
            <a:xfrm>
              <a:off x="5949125" y="1909313"/>
              <a:ext cx="372225" cy="421625"/>
            </a:xfrm>
            <a:custGeom>
              <a:avLst/>
              <a:gdLst/>
              <a:ahLst/>
              <a:cxnLst/>
              <a:rect l="l" t="t" r="r" b="b"/>
              <a:pathLst>
                <a:path w="14889" h="16865" extrusionOk="0">
                  <a:moveTo>
                    <a:pt x="3104" y="0"/>
                  </a:moveTo>
                  <a:cubicBezTo>
                    <a:pt x="3104" y="0"/>
                    <a:pt x="0" y="5598"/>
                    <a:pt x="134" y="7977"/>
                  </a:cubicBezTo>
                  <a:cubicBezTo>
                    <a:pt x="134" y="7977"/>
                    <a:pt x="4377" y="16865"/>
                    <a:pt x="8498" y="16865"/>
                  </a:cubicBezTo>
                  <a:cubicBezTo>
                    <a:pt x="8680" y="16865"/>
                    <a:pt x="8862" y="16847"/>
                    <a:pt x="9043" y="16811"/>
                  </a:cubicBezTo>
                  <a:cubicBezTo>
                    <a:pt x="12565" y="16087"/>
                    <a:pt x="14888" y="3694"/>
                    <a:pt x="14888" y="3694"/>
                  </a:cubicBezTo>
                  <a:lnTo>
                    <a:pt x="12413" y="2989"/>
                  </a:lnTo>
                  <a:lnTo>
                    <a:pt x="9367" y="8701"/>
                  </a:lnTo>
                  <a:lnTo>
                    <a:pt x="31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41"/>
            <p:cNvSpPr/>
            <p:nvPr/>
          </p:nvSpPr>
          <p:spPr>
            <a:xfrm>
              <a:off x="6258025" y="1865788"/>
              <a:ext cx="97100" cy="134925"/>
            </a:xfrm>
            <a:custGeom>
              <a:avLst/>
              <a:gdLst/>
              <a:ahLst/>
              <a:cxnLst/>
              <a:rect l="l" t="t" r="r" b="b"/>
              <a:pathLst>
                <a:path w="3884" h="5397" extrusionOk="0">
                  <a:moveTo>
                    <a:pt x="2756" y="0"/>
                  </a:moveTo>
                  <a:cubicBezTo>
                    <a:pt x="2233" y="0"/>
                    <a:pt x="929" y="746"/>
                    <a:pt x="286" y="1970"/>
                  </a:cubicBezTo>
                  <a:cubicBezTo>
                    <a:pt x="0" y="2484"/>
                    <a:pt x="571" y="3322"/>
                    <a:pt x="571" y="3322"/>
                  </a:cubicBezTo>
                  <a:lnTo>
                    <a:pt x="228" y="4787"/>
                  </a:lnTo>
                  <a:lnTo>
                    <a:pt x="2437" y="5397"/>
                  </a:lnTo>
                  <a:lnTo>
                    <a:pt x="3884" y="2313"/>
                  </a:lnTo>
                  <a:cubicBezTo>
                    <a:pt x="3884" y="2313"/>
                    <a:pt x="2989" y="180"/>
                    <a:pt x="2970" y="104"/>
                  </a:cubicBezTo>
                  <a:cubicBezTo>
                    <a:pt x="2943" y="34"/>
                    <a:pt x="2867" y="0"/>
                    <a:pt x="2756"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41"/>
            <p:cNvSpPr/>
            <p:nvPr/>
          </p:nvSpPr>
          <p:spPr>
            <a:xfrm>
              <a:off x="6267800" y="1804338"/>
              <a:ext cx="121325" cy="172350"/>
            </a:xfrm>
            <a:custGeom>
              <a:avLst/>
              <a:gdLst/>
              <a:ahLst/>
              <a:cxnLst/>
              <a:rect l="l" t="t" r="r" b="b"/>
              <a:pathLst>
                <a:path w="4853" h="6894" extrusionOk="0">
                  <a:moveTo>
                    <a:pt x="4339" y="0"/>
                  </a:moveTo>
                  <a:cubicBezTo>
                    <a:pt x="4306" y="0"/>
                    <a:pt x="4271" y="4"/>
                    <a:pt x="4235" y="11"/>
                  </a:cubicBezTo>
                  <a:lnTo>
                    <a:pt x="2046" y="468"/>
                  </a:lnTo>
                  <a:cubicBezTo>
                    <a:pt x="1779" y="544"/>
                    <a:pt x="1570" y="754"/>
                    <a:pt x="1513" y="1039"/>
                  </a:cubicBezTo>
                  <a:lnTo>
                    <a:pt x="104" y="6179"/>
                  </a:lnTo>
                  <a:cubicBezTo>
                    <a:pt x="0" y="6560"/>
                    <a:pt x="195" y="6894"/>
                    <a:pt x="518" y="6894"/>
                  </a:cubicBezTo>
                  <a:cubicBezTo>
                    <a:pt x="550" y="6894"/>
                    <a:pt x="584" y="6891"/>
                    <a:pt x="618" y="6884"/>
                  </a:cubicBezTo>
                  <a:lnTo>
                    <a:pt x="2807" y="6427"/>
                  </a:lnTo>
                  <a:cubicBezTo>
                    <a:pt x="3074" y="6351"/>
                    <a:pt x="3283" y="6122"/>
                    <a:pt x="3340" y="5856"/>
                  </a:cubicBezTo>
                  <a:lnTo>
                    <a:pt x="4749" y="715"/>
                  </a:lnTo>
                  <a:cubicBezTo>
                    <a:pt x="4853" y="319"/>
                    <a:pt x="4659" y="0"/>
                    <a:pt x="433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41"/>
            <p:cNvSpPr/>
            <p:nvPr/>
          </p:nvSpPr>
          <p:spPr>
            <a:xfrm>
              <a:off x="6273025" y="1803388"/>
              <a:ext cx="121825" cy="172375"/>
            </a:xfrm>
            <a:custGeom>
              <a:avLst/>
              <a:gdLst/>
              <a:ahLst/>
              <a:cxnLst/>
              <a:rect l="l" t="t" r="r" b="b"/>
              <a:pathLst>
                <a:path w="4873" h="6895" extrusionOk="0">
                  <a:moveTo>
                    <a:pt x="4355" y="1"/>
                  </a:moveTo>
                  <a:cubicBezTo>
                    <a:pt x="4322" y="1"/>
                    <a:pt x="4289" y="4"/>
                    <a:pt x="4255" y="11"/>
                  </a:cubicBezTo>
                  <a:lnTo>
                    <a:pt x="2065" y="468"/>
                  </a:lnTo>
                  <a:cubicBezTo>
                    <a:pt x="1799" y="544"/>
                    <a:pt x="1589" y="753"/>
                    <a:pt x="1513" y="1039"/>
                  </a:cubicBezTo>
                  <a:lnTo>
                    <a:pt x="104" y="6179"/>
                  </a:lnTo>
                  <a:cubicBezTo>
                    <a:pt x="1" y="6576"/>
                    <a:pt x="210" y="6894"/>
                    <a:pt x="519" y="6894"/>
                  </a:cubicBezTo>
                  <a:cubicBezTo>
                    <a:pt x="551" y="6894"/>
                    <a:pt x="584" y="6891"/>
                    <a:pt x="618" y="6884"/>
                  </a:cubicBezTo>
                  <a:lnTo>
                    <a:pt x="2808" y="6427"/>
                  </a:lnTo>
                  <a:cubicBezTo>
                    <a:pt x="3093" y="6351"/>
                    <a:pt x="3303" y="6122"/>
                    <a:pt x="3379" y="5856"/>
                  </a:cubicBezTo>
                  <a:lnTo>
                    <a:pt x="4769" y="715"/>
                  </a:lnTo>
                  <a:cubicBezTo>
                    <a:pt x="4873" y="334"/>
                    <a:pt x="4677" y="1"/>
                    <a:pt x="4355"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41"/>
            <p:cNvSpPr/>
            <p:nvPr/>
          </p:nvSpPr>
          <p:spPr>
            <a:xfrm>
              <a:off x="6329075" y="1873863"/>
              <a:ext cx="23525" cy="28550"/>
            </a:xfrm>
            <a:custGeom>
              <a:avLst/>
              <a:gdLst/>
              <a:ahLst/>
              <a:cxnLst/>
              <a:rect l="l" t="t" r="r" b="b"/>
              <a:pathLst>
                <a:path w="941" h="1142" extrusionOk="0">
                  <a:moveTo>
                    <a:pt x="644" y="0"/>
                  </a:moveTo>
                  <a:cubicBezTo>
                    <a:pt x="619" y="0"/>
                    <a:pt x="593" y="3"/>
                    <a:pt x="566" y="10"/>
                  </a:cubicBezTo>
                  <a:cubicBezTo>
                    <a:pt x="299" y="105"/>
                    <a:pt x="90" y="352"/>
                    <a:pt x="52" y="657"/>
                  </a:cubicBezTo>
                  <a:cubicBezTo>
                    <a:pt x="1" y="930"/>
                    <a:pt x="102" y="1142"/>
                    <a:pt x="302" y="1142"/>
                  </a:cubicBezTo>
                  <a:cubicBezTo>
                    <a:pt x="325" y="1142"/>
                    <a:pt x="350" y="1139"/>
                    <a:pt x="375" y="1133"/>
                  </a:cubicBezTo>
                  <a:cubicBezTo>
                    <a:pt x="642" y="1019"/>
                    <a:pt x="851" y="771"/>
                    <a:pt x="889" y="486"/>
                  </a:cubicBezTo>
                  <a:cubicBezTo>
                    <a:pt x="940" y="198"/>
                    <a:pt x="840" y="0"/>
                    <a:pt x="64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41"/>
            <p:cNvSpPr/>
            <p:nvPr/>
          </p:nvSpPr>
          <p:spPr>
            <a:xfrm>
              <a:off x="6318025" y="1826438"/>
              <a:ext cx="13250" cy="15950"/>
            </a:xfrm>
            <a:custGeom>
              <a:avLst/>
              <a:gdLst/>
              <a:ahLst/>
              <a:cxnLst/>
              <a:rect l="l" t="t" r="r" b="b"/>
              <a:pathLst>
                <a:path w="530" h="638" extrusionOk="0">
                  <a:moveTo>
                    <a:pt x="351" y="1"/>
                  </a:moveTo>
                  <a:cubicBezTo>
                    <a:pt x="342" y="1"/>
                    <a:pt x="332" y="1"/>
                    <a:pt x="322" y="3"/>
                  </a:cubicBezTo>
                  <a:cubicBezTo>
                    <a:pt x="170" y="60"/>
                    <a:pt x="56" y="193"/>
                    <a:pt x="18" y="365"/>
                  </a:cubicBezTo>
                  <a:cubicBezTo>
                    <a:pt x="1" y="516"/>
                    <a:pt x="58" y="638"/>
                    <a:pt x="164" y="638"/>
                  </a:cubicBezTo>
                  <a:cubicBezTo>
                    <a:pt x="178" y="638"/>
                    <a:pt x="193" y="636"/>
                    <a:pt x="208" y="631"/>
                  </a:cubicBezTo>
                  <a:cubicBezTo>
                    <a:pt x="360" y="574"/>
                    <a:pt x="475" y="441"/>
                    <a:pt x="494" y="269"/>
                  </a:cubicBezTo>
                  <a:cubicBezTo>
                    <a:pt x="529" y="111"/>
                    <a:pt x="466" y="1"/>
                    <a:pt x="351"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41"/>
            <p:cNvSpPr/>
            <p:nvPr/>
          </p:nvSpPr>
          <p:spPr>
            <a:xfrm>
              <a:off x="6327975" y="1842638"/>
              <a:ext cx="79025" cy="88125"/>
            </a:xfrm>
            <a:custGeom>
              <a:avLst/>
              <a:gdLst/>
              <a:ahLst/>
              <a:cxnLst/>
              <a:rect l="l" t="t" r="r" b="b"/>
              <a:pathLst>
                <a:path w="3161" h="3525" extrusionOk="0">
                  <a:moveTo>
                    <a:pt x="2295" y="0"/>
                  </a:moveTo>
                  <a:cubicBezTo>
                    <a:pt x="1987" y="0"/>
                    <a:pt x="1508" y="410"/>
                    <a:pt x="1086" y="459"/>
                  </a:cubicBezTo>
                  <a:cubicBezTo>
                    <a:pt x="1086" y="459"/>
                    <a:pt x="838" y="592"/>
                    <a:pt x="1086" y="802"/>
                  </a:cubicBezTo>
                  <a:cubicBezTo>
                    <a:pt x="1171" y="868"/>
                    <a:pt x="1286" y="891"/>
                    <a:pt x="1409" y="891"/>
                  </a:cubicBezTo>
                  <a:cubicBezTo>
                    <a:pt x="1654" y="891"/>
                    <a:pt x="1925" y="801"/>
                    <a:pt x="2021" y="801"/>
                  </a:cubicBezTo>
                  <a:cubicBezTo>
                    <a:pt x="2028" y="801"/>
                    <a:pt x="2033" y="801"/>
                    <a:pt x="2038" y="802"/>
                  </a:cubicBezTo>
                  <a:cubicBezTo>
                    <a:pt x="2171" y="821"/>
                    <a:pt x="1961" y="1221"/>
                    <a:pt x="1961" y="1221"/>
                  </a:cubicBezTo>
                  <a:cubicBezTo>
                    <a:pt x="1961" y="1221"/>
                    <a:pt x="1428" y="1142"/>
                    <a:pt x="953" y="1142"/>
                  </a:cubicBezTo>
                  <a:cubicBezTo>
                    <a:pt x="650" y="1142"/>
                    <a:pt x="371" y="1174"/>
                    <a:pt x="267" y="1278"/>
                  </a:cubicBezTo>
                  <a:cubicBezTo>
                    <a:pt x="1" y="1563"/>
                    <a:pt x="1447" y="1982"/>
                    <a:pt x="1447" y="1982"/>
                  </a:cubicBezTo>
                  <a:cubicBezTo>
                    <a:pt x="1447" y="1982"/>
                    <a:pt x="1210" y="1956"/>
                    <a:pt x="952" y="1956"/>
                  </a:cubicBezTo>
                  <a:cubicBezTo>
                    <a:pt x="720" y="1956"/>
                    <a:pt x="470" y="1977"/>
                    <a:pt x="362" y="2058"/>
                  </a:cubicBezTo>
                  <a:cubicBezTo>
                    <a:pt x="115" y="2249"/>
                    <a:pt x="1143" y="2667"/>
                    <a:pt x="1143" y="2667"/>
                  </a:cubicBezTo>
                  <a:cubicBezTo>
                    <a:pt x="1143" y="2667"/>
                    <a:pt x="1120" y="2666"/>
                    <a:pt x="1083" y="2666"/>
                  </a:cubicBezTo>
                  <a:cubicBezTo>
                    <a:pt x="936" y="2666"/>
                    <a:pt x="564" y="2690"/>
                    <a:pt x="534" y="2934"/>
                  </a:cubicBezTo>
                  <a:cubicBezTo>
                    <a:pt x="477" y="3239"/>
                    <a:pt x="686" y="3372"/>
                    <a:pt x="1010" y="3486"/>
                  </a:cubicBezTo>
                  <a:cubicBezTo>
                    <a:pt x="1092" y="3511"/>
                    <a:pt x="1179" y="3524"/>
                    <a:pt x="1266" y="3524"/>
                  </a:cubicBezTo>
                  <a:cubicBezTo>
                    <a:pt x="1441" y="3524"/>
                    <a:pt x="1619" y="3473"/>
                    <a:pt x="1771" y="3372"/>
                  </a:cubicBezTo>
                  <a:cubicBezTo>
                    <a:pt x="1923" y="3258"/>
                    <a:pt x="1828" y="2934"/>
                    <a:pt x="1828" y="2934"/>
                  </a:cubicBezTo>
                  <a:cubicBezTo>
                    <a:pt x="1828" y="2934"/>
                    <a:pt x="2399" y="2705"/>
                    <a:pt x="2437" y="2496"/>
                  </a:cubicBezTo>
                  <a:cubicBezTo>
                    <a:pt x="2456" y="2363"/>
                    <a:pt x="2418" y="2249"/>
                    <a:pt x="2342" y="2134"/>
                  </a:cubicBezTo>
                  <a:cubicBezTo>
                    <a:pt x="2495" y="2115"/>
                    <a:pt x="2647" y="2020"/>
                    <a:pt x="2723" y="1887"/>
                  </a:cubicBezTo>
                  <a:cubicBezTo>
                    <a:pt x="2780" y="1754"/>
                    <a:pt x="2780" y="1601"/>
                    <a:pt x="2723" y="1468"/>
                  </a:cubicBezTo>
                  <a:cubicBezTo>
                    <a:pt x="2856" y="1240"/>
                    <a:pt x="2970" y="1011"/>
                    <a:pt x="3066" y="764"/>
                  </a:cubicBezTo>
                  <a:cubicBezTo>
                    <a:pt x="3161" y="497"/>
                    <a:pt x="2704" y="250"/>
                    <a:pt x="2437" y="40"/>
                  </a:cubicBezTo>
                  <a:cubicBezTo>
                    <a:pt x="2396" y="12"/>
                    <a:pt x="2348" y="0"/>
                    <a:pt x="2295"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41"/>
            <p:cNvSpPr/>
            <p:nvPr/>
          </p:nvSpPr>
          <p:spPr>
            <a:xfrm>
              <a:off x="6128975" y="2292588"/>
              <a:ext cx="86100" cy="31600"/>
            </a:xfrm>
            <a:custGeom>
              <a:avLst/>
              <a:gdLst/>
              <a:ahLst/>
              <a:cxnLst/>
              <a:rect l="l" t="t" r="r" b="b"/>
              <a:pathLst>
                <a:path w="3444" h="1264" extrusionOk="0">
                  <a:moveTo>
                    <a:pt x="2084" y="0"/>
                  </a:moveTo>
                  <a:cubicBezTo>
                    <a:pt x="1891" y="0"/>
                    <a:pt x="1698" y="17"/>
                    <a:pt x="1507" y="52"/>
                  </a:cubicBezTo>
                  <a:cubicBezTo>
                    <a:pt x="879" y="204"/>
                    <a:pt x="345" y="604"/>
                    <a:pt x="41" y="1156"/>
                  </a:cubicBezTo>
                  <a:cubicBezTo>
                    <a:pt x="0" y="1210"/>
                    <a:pt x="55" y="1264"/>
                    <a:pt x="104" y="1264"/>
                  </a:cubicBezTo>
                  <a:cubicBezTo>
                    <a:pt x="125" y="1264"/>
                    <a:pt x="144" y="1255"/>
                    <a:pt x="155" y="1232"/>
                  </a:cubicBezTo>
                  <a:cubicBezTo>
                    <a:pt x="479" y="680"/>
                    <a:pt x="993" y="300"/>
                    <a:pt x="1602" y="185"/>
                  </a:cubicBezTo>
                  <a:cubicBezTo>
                    <a:pt x="1766" y="159"/>
                    <a:pt x="1930" y="146"/>
                    <a:pt x="2093" y="146"/>
                  </a:cubicBezTo>
                  <a:cubicBezTo>
                    <a:pt x="2517" y="146"/>
                    <a:pt x="2936" y="235"/>
                    <a:pt x="3334" y="414"/>
                  </a:cubicBezTo>
                  <a:cubicBezTo>
                    <a:pt x="3339" y="415"/>
                    <a:pt x="3344" y="416"/>
                    <a:pt x="3349" y="416"/>
                  </a:cubicBezTo>
                  <a:cubicBezTo>
                    <a:pt x="3415" y="416"/>
                    <a:pt x="3444" y="297"/>
                    <a:pt x="3372" y="261"/>
                  </a:cubicBezTo>
                  <a:cubicBezTo>
                    <a:pt x="2962" y="89"/>
                    <a:pt x="2524" y="0"/>
                    <a:pt x="208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41"/>
            <p:cNvSpPr/>
            <p:nvPr/>
          </p:nvSpPr>
          <p:spPr>
            <a:xfrm>
              <a:off x="6177100" y="2130263"/>
              <a:ext cx="7650" cy="62250"/>
            </a:xfrm>
            <a:custGeom>
              <a:avLst/>
              <a:gdLst/>
              <a:ahLst/>
              <a:cxnLst/>
              <a:rect l="l" t="t" r="r" b="b"/>
              <a:pathLst>
                <a:path w="306" h="2490" extrusionOk="0">
                  <a:moveTo>
                    <a:pt x="229" y="1"/>
                  </a:moveTo>
                  <a:cubicBezTo>
                    <a:pt x="191" y="1"/>
                    <a:pt x="153" y="25"/>
                    <a:pt x="153" y="72"/>
                  </a:cubicBezTo>
                  <a:cubicBezTo>
                    <a:pt x="153" y="853"/>
                    <a:pt x="115" y="1652"/>
                    <a:pt x="1" y="2433"/>
                  </a:cubicBezTo>
                  <a:cubicBezTo>
                    <a:pt x="1" y="2471"/>
                    <a:pt x="34" y="2490"/>
                    <a:pt x="70" y="2490"/>
                  </a:cubicBezTo>
                  <a:cubicBezTo>
                    <a:pt x="105" y="2490"/>
                    <a:pt x="143" y="2471"/>
                    <a:pt x="153" y="2433"/>
                  </a:cubicBezTo>
                  <a:cubicBezTo>
                    <a:pt x="248" y="1652"/>
                    <a:pt x="305" y="853"/>
                    <a:pt x="305" y="72"/>
                  </a:cubicBezTo>
                  <a:cubicBezTo>
                    <a:pt x="305" y="25"/>
                    <a:pt x="267" y="1"/>
                    <a:pt x="229"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41"/>
            <p:cNvSpPr/>
            <p:nvPr/>
          </p:nvSpPr>
          <p:spPr>
            <a:xfrm>
              <a:off x="6165475" y="2150788"/>
              <a:ext cx="19475" cy="24925"/>
            </a:xfrm>
            <a:custGeom>
              <a:avLst/>
              <a:gdLst/>
              <a:ahLst/>
              <a:cxnLst/>
              <a:rect l="l" t="t" r="r" b="b"/>
              <a:pathLst>
                <a:path w="779" h="997" extrusionOk="0">
                  <a:moveTo>
                    <a:pt x="678" y="0"/>
                  </a:moveTo>
                  <a:cubicBezTo>
                    <a:pt x="656" y="0"/>
                    <a:pt x="635" y="9"/>
                    <a:pt x="618" y="32"/>
                  </a:cubicBezTo>
                  <a:lnTo>
                    <a:pt x="28" y="888"/>
                  </a:lnTo>
                  <a:cubicBezTo>
                    <a:pt x="1" y="942"/>
                    <a:pt x="50" y="996"/>
                    <a:pt x="101" y="996"/>
                  </a:cubicBezTo>
                  <a:cubicBezTo>
                    <a:pt x="123" y="996"/>
                    <a:pt x="144" y="987"/>
                    <a:pt x="161" y="965"/>
                  </a:cubicBezTo>
                  <a:lnTo>
                    <a:pt x="751" y="108"/>
                  </a:lnTo>
                  <a:cubicBezTo>
                    <a:pt x="778" y="54"/>
                    <a:pt x="729" y="0"/>
                    <a:pt x="678"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41"/>
            <p:cNvSpPr/>
            <p:nvPr/>
          </p:nvSpPr>
          <p:spPr>
            <a:xfrm>
              <a:off x="6245900" y="2008638"/>
              <a:ext cx="64250" cy="25100"/>
            </a:xfrm>
            <a:custGeom>
              <a:avLst/>
              <a:gdLst/>
              <a:ahLst/>
              <a:cxnLst/>
              <a:rect l="l" t="t" r="r" b="b"/>
              <a:pathLst>
                <a:path w="2570" h="1004" extrusionOk="0">
                  <a:moveTo>
                    <a:pt x="94" y="0"/>
                  </a:moveTo>
                  <a:cubicBezTo>
                    <a:pt x="21" y="0"/>
                    <a:pt x="1" y="123"/>
                    <a:pt x="85" y="140"/>
                  </a:cubicBezTo>
                  <a:lnTo>
                    <a:pt x="2465" y="996"/>
                  </a:lnTo>
                  <a:cubicBezTo>
                    <a:pt x="2474" y="1001"/>
                    <a:pt x="2483" y="1003"/>
                    <a:pt x="2491" y="1003"/>
                  </a:cubicBezTo>
                  <a:cubicBezTo>
                    <a:pt x="2549" y="1003"/>
                    <a:pt x="2570" y="896"/>
                    <a:pt x="2503" y="863"/>
                  </a:cubicBezTo>
                  <a:lnTo>
                    <a:pt x="123" y="6"/>
                  </a:lnTo>
                  <a:cubicBezTo>
                    <a:pt x="113" y="2"/>
                    <a:pt x="103" y="0"/>
                    <a:pt x="9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41"/>
            <p:cNvSpPr/>
            <p:nvPr/>
          </p:nvSpPr>
          <p:spPr>
            <a:xfrm>
              <a:off x="5996425" y="1995363"/>
              <a:ext cx="51725" cy="238050"/>
            </a:xfrm>
            <a:custGeom>
              <a:avLst/>
              <a:gdLst/>
              <a:ahLst/>
              <a:cxnLst/>
              <a:rect l="l" t="t" r="r" b="b"/>
              <a:pathLst>
                <a:path w="2069" h="9522" extrusionOk="0">
                  <a:moveTo>
                    <a:pt x="93" y="1"/>
                  </a:moveTo>
                  <a:cubicBezTo>
                    <a:pt x="47" y="1"/>
                    <a:pt x="1" y="33"/>
                    <a:pt x="12" y="80"/>
                  </a:cubicBezTo>
                  <a:cubicBezTo>
                    <a:pt x="755" y="3184"/>
                    <a:pt x="1383" y="6325"/>
                    <a:pt x="1916" y="9466"/>
                  </a:cubicBezTo>
                  <a:cubicBezTo>
                    <a:pt x="1924" y="9505"/>
                    <a:pt x="1950" y="9521"/>
                    <a:pt x="1979" y="9521"/>
                  </a:cubicBezTo>
                  <a:cubicBezTo>
                    <a:pt x="2021" y="9521"/>
                    <a:pt x="2068" y="9485"/>
                    <a:pt x="2068" y="9428"/>
                  </a:cubicBezTo>
                  <a:cubicBezTo>
                    <a:pt x="1535" y="6268"/>
                    <a:pt x="888" y="3146"/>
                    <a:pt x="165" y="42"/>
                  </a:cubicBezTo>
                  <a:cubicBezTo>
                    <a:pt x="150" y="13"/>
                    <a:pt x="122" y="1"/>
                    <a:pt x="93"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41"/>
            <p:cNvSpPr/>
            <p:nvPr/>
          </p:nvSpPr>
          <p:spPr>
            <a:xfrm>
              <a:off x="6011475" y="2006513"/>
              <a:ext cx="5250" cy="53700"/>
            </a:xfrm>
            <a:custGeom>
              <a:avLst/>
              <a:gdLst/>
              <a:ahLst/>
              <a:cxnLst/>
              <a:rect l="l" t="t" r="r" b="b"/>
              <a:pathLst>
                <a:path w="210" h="2148" extrusionOk="0">
                  <a:moveTo>
                    <a:pt x="143" y="1"/>
                  </a:moveTo>
                  <a:cubicBezTo>
                    <a:pt x="110" y="1"/>
                    <a:pt x="77" y="25"/>
                    <a:pt x="77" y="72"/>
                  </a:cubicBezTo>
                  <a:lnTo>
                    <a:pt x="0" y="2090"/>
                  </a:lnTo>
                  <a:cubicBezTo>
                    <a:pt x="0" y="2128"/>
                    <a:pt x="34" y="2147"/>
                    <a:pt x="67" y="2147"/>
                  </a:cubicBezTo>
                  <a:cubicBezTo>
                    <a:pt x="100" y="2147"/>
                    <a:pt x="134" y="2128"/>
                    <a:pt x="134" y="2090"/>
                  </a:cubicBezTo>
                  <a:cubicBezTo>
                    <a:pt x="172" y="1405"/>
                    <a:pt x="191" y="739"/>
                    <a:pt x="210" y="72"/>
                  </a:cubicBezTo>
                  <a:cubicBezTo>
                    <a:pt x="210" y="25"/>
                    <a:pt x="177" y="1"/>
                    <a:pt x="143"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41"/>
            <p:cNvSpPr/>
            <p:nvPr/>
          </p:nvSpPr>
          <p:spPr>
            <a:xfrm>
              <a:off x="5912500" y="2501488"/>
              <a:ext cx="166700" cy="41575"/>
            </a:xfrm>
            <a:custGeom>
              <a:avLst/>
              <a:gdLst/>
              <a:ahLst/>
              <a:cxnLst/>
              <a:rect l="l" t="t" r="r" b="b"/>
              <a:pathLst>
                <a:path w="6668" h="1663" extrusionOk="0">
                  <a:moveTo>
                    <a:pt x="6572" y="0"/>
                  </a:moveTo>
                  <a:cubicBezTo>
                    <a:pt x="6559" y="0"/>
                    <a:pt x="6544" y="5"/>
                    <a:pt x="6530" y="16"/>
                  </a:cubicBezTo>
                  <a:cubicBezTo>
                    <a:pt x="4970" y="998"/>
                    <a:pt x="3155" y="1521"/>
                    <a:pt x="1315" y="1521"/>
                  </a:cubicBezTo>
                  <a:cubicBezTo>
                    <a:pt x="909" y="1521"/>
                    <a:pt x="501" y="1495"/>
                    <a:pt x="95" y="1443"/>
                  </a:cubicBezTo>
                  <a:cubicBezTo>
                    <a:pt x="88" y="1442"/>
                    <a:pt x="83" y="1442"/>
                    <a:pt x="77" y="1442"/>
                  </a:cubicBezTo>
                  <a:cubicBezTo>
                    <a:pt x="0" y="1442"/>
                    <a:pt x="6" y="1559"/>
                    <a:pt x="95" y="1577"/>
                  </a:cubicBezTo>
                  <a:lnTo>
                    <a:pt x="76" y="1577"/>
                  </a:lnTo>
                  <a:cubicBezTo>
                    <a:pt x="505" y="1634"/>
                    <a:pt x="936" y="1662"/>
                    <a:pt x="1364" y="1662"/>
                  </a:cubicBezTo>
                  <a:cubicBezTo>
                    <a:pt x="3214" y="1662"/>
                    <a:pt x="5029" y="1135"/>
                    <a:pt x="6606" y="130"/>
                  </a:cubicBezTo>
                  <a:cubicBezTo>
                    <a:pt x="6667" y="84"/>
                    <a:pt x="6629" y="0"/>
                    <a:pt x="657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41"/>
            <p:cNvSpPr/>
            <p:nvPr/>
          </p:nvSpPr>
          <p:spPr>
            <a:xfrm>
              <a:off x="5865825" y="1931138"/>
              <a:ext cx="64775" cy="577900"/>
            </a:xfrm>
            <a:custGeom>
              <a:avLst/>
              <a:gdLst/>
              <a:ahLst/>
              <a:cxnLst/>
              <a:rect l="l" t="t" r="r" b="b"/>
              <a:pathLst>
                <a:path w="2591" h="23116" extrusionOk="0">
                  <a:moveTo>
                    <a:pt x="264" y="1"/>
                  </a:moveTo>
                  <a:cubicBezTo>
                    <a:pt x="252" y="1"/>
                    <a:pt x="241" y="2"/>
                    <a:pt x="229" y="3"/>
                  </a:cubicBezTo>
                  <a:cubicBezTo>
                    <a:pt x="96" y="22"/>
                    <a:pt x="1" y="136"/>
                    <a:pt x="20" y="289"/>
                  </a:cubicBezTo>
                  <a:cubicBezTo>
                    <a:pt x="39" y="403"/>
                    <a:pt x="134" y="498"/>
                    <a:pt x="267" y="498"/>
                  </a:cubicBezTo>
                  <a:lnTo>
                    <a:pt x="305" y="498"/>
                  </a:lnTo>
                  <a:cubicBezTo>
                    <a:pt x="439" y="479"/>
                    <a:pt x="534" y="346"/>
                    <a:pt x="515" y="213"/>
                  </a:cubicBezTo>
                  <a:cubicBezTo>
                    <a:pt x="498" y="91"/>
                    <a:pt x="385" y="1"/>
                    <a:pt x="264" y="1"/>
                  </a:cubicBezTo>
                  <a:close/>
                  <a:moveTo>
                    <a:pt x="606" y="2514"/>
                  </a:moveTo>
                  <a:cubicBezTo>
                    <a:pt x="595" y="2514"/>
                    <a:pt x="583" y="2515"/>
                    <a:pt x="572" y="2516"/>
                  </a:cubicBezTo>
                  <a:cubicBezTo>
                    <a:pt x="420" y="2516"/>
                    <a:pt x="325" y="2649"/>
                    <a:pt x="363" y="2783"/>
                  </a:cubicBezTo>
                  <a:cubicBezTo>
                    <a:pt x="382" y="2916"/>
                    <a:pt x="496" y="3011"/>
                    <a:pt x="629" y="3011"/>
                  </a:cubicBezTo>
                  <a:cubicBezTo>
                    <a:pt x="762" y="2992"/>
                    <a:pt x="877" y="2859"/>
                    <a:pt x="839" y="2726"/>
                  </a:cubicBezTo>
                  <a:cubicBezTo>
                    <a:pt x="821" y="2604"/>
                    <a:pt x="724" y="2514"/>
                    <a:pt x="606" y="2514"/>
                  </a:cubicBezTo>
                  <a:close/>
                  <a:moveTo>
                    <a:pt x="954" y="5021"/>
                  </a:moveTo>
                  <a:cubicBezTo>
                    <a:pt x="935" y="5021"/>
                    <a:pt x="916" y="5023"/>
                    <a:pt x="896" y="5029"/>
                  </a:cubicBezTo>
                  <a:cubicBezTo>
                    <a:pt x="743" y="5029"/>
                    <a:pt x="648" y="5162"/>
                    <a:pt x="667" y="5296"/>
                  </a:cubicBezTo>
                  <a:lnTo>
                    <a:pt x="686" y="5296"/>
                  </a:lnTo>
                  <a:cubicBezTo>
                    <a:pt x="686" y="5410"/>
                    <a:pt x="800" y="5505"/>
                    <a:pt x="915" y="5505"/>
                  </a:cubicBezTo>
                  <a:lnTo>
                    <a:pt x="953" y="5505"/>
                  </a:lnTo>
                  <a:cubicBezTo>
                    <a:pt x="1086" y="5505"/>
                    <a:pt x="1181" y="5372"/>
                    <a:pt x="1162" y="5239"/>
                  </a:cubicBezTo>
                  <a:cubicBezTo>
                    <a:pt x="1146" y="5109"/>
                    <a:pt x="1061" y="5021"/>
                    <a:pt x="954" y="5021"/>
                  </a:cubicBezTo>
                  <a:close/>
                  <a:moveTo>
                    <a:pt x="1215" y="7521"/>
                  </a:moveTo>
                  <a:cubicBezTo>
                    <a:pt x="1204" y="7521"/>
                    <a:pt x="1193" y="7522"/>
                    <a:pt x="1181" y="7523"/>
                  </a:cubicBezTo>
                  <a:cubicBezTo>
                    <a:pt x="1048" y="7542"/>
                    <a:pt x="953" y="7656"/>
                    <a:pt x="972" y="7809"/>
                  </a:cubicBezTo>
                  <a:lnTo>
                    <a:pt x="972" y="7790"/>
                  </a:lnTo>
                  <a:cubicBezTo>
                    <a:pt x="991" y="7923"/>
                    <a:pt x="1086" y="8018"/>
                    <a:pt x="1219" y="8018"/>
                  </a:cubicBezTo>
                  <a:lnTo>
                    <a:pt x="1238" y="8018"/>
                  </a:lnTo>
                  <a:cubicBezTo>
                    <a:pt x="1391" y="7999"/>
                    <a:pt x="1486" y="7885"/>
                    <a:pt x="1467" y="7752"/>
                  </a:cubicBezTo>
                  <a:cubicBezTo>
                    <a:pt x="1449" y="7612"/>
                    <a:pt x="1336" y="7521"/>
                    <a:pt x="1215" y="7521"/>
                  </a:cubicBezTo>
                  <a:close/>
                  <a:moveTo>
                    <a:pt x="1501" y="10034"/>
                  </a:moveTo>
                  <a:cubicBezTo>
                    <a:pt x="1489" y="10034"/>
                    <a:pt x="1478" y="10035"/>
                    <a:pt x="1467" y="10036"/>
                  </a:cubicBezTo>
                  <a:cubicBezTo>
                    <a:pt x="1334" y="10055"/>
                    <a:pt x="1219" y="10169"/>
                    <a:pt x="1257" y="10303"/>
                  </a:cubicBezTo>
                  <a:cubicBezTo>
                    <a:pt x="1257" y="10436"/>
                    <a:pt x="1372" y="10531"/>
                    <a:pt x="1486" y="10531"/>
                  </a:cubicBezTo>
                  <a:lnTo>
                    <a:pt x="1524" y="10531"/>
                  </a:lnTo>
                  <a:cubicBezTo>
                    <a:pt x="1657" y="10512"/>
                    <a:pt x="1752" y="10398"/>
                    <a:pt x="1733" y="10265"/>
                  </a:cubicBezTo>
                  <a:cubicBezTo>
                    <a:pt x="1733" y="10125"/>
                    <a:pt x="1622" y="10034"/>
                    <a:pt x="1501" y="10034"/>
                  </a:cubicBezTo>
                  <a:close/>
                  <a:moveTo>
                    <a:pt x="1767" y="12547"/>
                  </a:moveTo>
                  <a:cubicBezTo>
                    <a:pt x="1756" y="12547"/>
                    <a:pt x="1745" y="12548"/>
                    <a:pt x="1733" y="12549"/>
                  </a:cubicBezTo>
                  <a:cubicBezTo>
                    <a:pt x="1581" y="12549"/>
                    <a:pt x="1486" y="12682"/>
                    <a:pt x="1505" y="12816"/>
                  </a:cubicBezTo>
                  <a:cubicBezTo>
                    <a:pt x="1524" y="12949"/>
                    <a:pt x="1619" y="13044"/>
                    <a:pt x="1752" y="13044"/>
                  </a:cubicBezTo>
                  <a:lnTo>
                    <a:pt x="1771" y="13044"/>
                  </a:lnTo>
                  <a:cubicBezTo>
                    <a:pt x="1905" y="13025"/>
                    <a:pt x="2000" y="12911"/>
                    <a:pt x="2000" y="12778"/>
                  </a:cubicBezTo>
                  <a:cubicBezTo>
                    <a:pt x="1982" y="12638"/>
                    <a:pt x="1885" y="12547"/>
                    <a:pt x="1767" y="12547"/>
                  </a:cubicBezTo>
                  <a:close/>
                  <a:moveTo>
                    <a:pt x="1991" y="15060"/>
                  </a:moveTo>
                  <a:cubicBezTo>
                    <a:pt x="1981" y="15060"/>
                    <a:pt x="1972" y="15061"/>
                    <a:pt x="1962" y="15062"/>
                  </a:cubicBezTo>
                  <a:cubicBezTo>
                    <a:pt x="1809" y="15062"/>
                    <a:pt x="1714" y="15195"/>
                    <a:pt x="1733" y="15329"/>
                  </a:cubicBezTo>
                  <a:cubicBezTo>
                    <a:pt x="1733" y="15462"/>
                    <a:pt x="1848" y="15557"/>
                    <a:pt x="1981" y="15557"/>
                  </a:cubicBezTo>
                  <a:lnTo>
                    <a:pt x="2000" y="15557"/>
                  </a:lnTo>
                  <a:cubicBezTo>
                    <a:pt x="2133" y="15557"/>
                    <a:pt x="2247" y="15443"/>
                    <a:pt x="2228" y="15291"/>
                  </a:cubicBezTo>
                  <a:cubicBezTo>
                    <a:pt x="2228" y="15167"/>
                    <a:pt x="2114" y="15060"/>
                    <a:pt x="1991" y="15060"/>
                  </a:cubicBezTo>
                  <a:close/>
                  <a:moveTo>
                    <a:pt x="2185" y="17573"/>
                  </a:moveTo>
                  <a:cubicBezTo>
                    <a:pt x="2174" y="17573"/>
                    <a:pt x="2163" y="17574"/>
                    <a:pt x="2152" y="17575"/>
                  </a:cubicBezTo>
                  <a:cubicBezTo>
                    <a:pt x="2019" y="17575"/>
                    <a:pt x="1905" y="17708"/>
                    <a:pt x="1924" y="17842"/>
                  </a:cubicBezTo>
                  <a:cubicBezTo>
                    <a:pt x="1924" y="17975"/>
                    <a:pt x="2038" y="18070"/>
                    <a:pt x="2152" y="18070"/>
                  </a:cubicBezTo>
                  <a:lnTo>
                    <a:pt x="2171" y="18070"/>
                  </a:lnTo>
                  <a:cubicBezTo>
                    <a:pt x="2323" y="18070"/>
                    <a:pt x="2438" y="17956"/>
                    <a:pt x="2419" y="17823"/>
                  </a:cubicBezTo>
                  <a:cubicBezTo>
                    <a:pt x="2419" y="17681"/>
                    <a:pt x="2321" y="17573"/>
                    <a:pt x="2185" y="17573"/>
                  </a:cubicBezTo>
                  <a:close/>
                  <a:moveTo>
                    <a:pt x="2315" y="20105"/>
                  </a:moveTo>
                  <a:cubicBezTo>
                    <a:pt x="2305" y="20105"/>
                    <a:pt x="2295" y="20106"/>
                    <a:pt x="2285" y="20107"/>
                  </a:cubicBezTo>
                  <a:cubicBezTo>
                    <a:pt x="2152" y="20107"/>
                    <a:pt x="2038" y="20221"/>
                    <a:pt x="2057" y="20355"/>
                  </a:cubicBezTo>
                  <a:cubicBezTo>
                    <a:pt x="2038" y="20488"/>
                    <a:pt x="2171" y="20602"/>
                    <a:pt x="2304" y="20602"/>
                  </a:cubicBezTo>
                  <a:cubicBezTo>
                    <a:pt x="2438" y="20602"/>
                    <a:pt x="2552" y="20469"/>
                    <a:pt x="2552" y="20336"/>
                  </a:cubicBezTo>
                  <a:cubicBezTo>
                    <a:pt x="2552" y="20212"/>
                    <a:pt x="2438" y="20105"/>
                    <a:pt x="2315" y="20105"/>
                  </a:cubicBezTo>
                  <a:close/>
                  <a:moveTo>
                    <a:pt x="2343" y="22620"/>
                  </a:moveTo>
                  <a:cubicBezTo>
                    <a:pt x="2209" y="22620"/>
                    <a:pt x="2095" y="22734"/>
                    <a:pt x="2095" y="22868"/>
                  </a:cubicBezTo>
                  <a:cubicBezTo>
                    <a:pt x="2095" y="23001"/>
                    <a:pt x="2190" y="23115"/>
                    <a:pt x="2343" y="23115"/>
                  </a:cubicBezTo>
                  <a:cubicBezTo>
                    <a:pt x="2476" y="23115"/>
                    <a:pt x="2590" y="23001"/>
                    <a:pt x="2590" y="22868"/>
                  </a:cubicBezTo>
                  <a:cubicBezTo>
                    <a:pt x="2590" y="22734"/>
                    <a:pt x="2476" y="22620"/>
                    <a:pt x="2343" y="22620"/>
                  </a:cubicBezTo>
                  <a:close/>
                </a:path>
              </a:pathLst>
            </a:custGeom>
            <a:solidFill>
              <a:srgbClr val="FDF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41"/>
            <p:cNvSpPr/>
            <p:nvPr/>
          </p:nvSpPr>
          <p:spPr>
            <a:xfrm>
              <a:off x="5850925" y="1840363"/>
              <a:ext cx="71275" cy="78375"/>
            </a:xfrm>
            <a:custGeom>
              <a:avLst/>
              <a:gdLst/>
              <a:ahLst/>
              <a:cxnLst/>
              <a:rect l="l" t="t" r="r" b="b"/>
              <a:pathLst>
                <a:path w="2851" h="3135" extrusionOk="0">
                  <a:moveTo>
                    <a:pt x="2749" y="1"/>
                  </a:moveTo>
                  <a:cubicBezTo>
                    <a:pt x="2726" y="1"/>
                    <a:pt x="2703" y="11"/>
                    <a:pt x="2691" y="36"/>
                  </a:cubicBezTo>
                  <a:cubicBezTo>
                    <a:pt x="2044" y="1216"/>
                    <a:pt x="1149" y="2225"/>
                    <a:pt x="64" y="2987"/>
                  </a:cubicBezTo>
                  <a:cubicBezTo>
                    <a:pt x="1" y="3034"/>
                    <a:pt x="42" y="3134"/>
                    <a:pt x="102" y="3134"/>
                  </a:cubicBezTo>
                  <a:cubicBezTo>
                    <a:pt x="114" y="3134"/>
                    <a:pt x="127" y="3130"/>
                    <a:pt x="140" y="3120"/>
                  </a:cubicBezTo>
                  <a:cubicBezTo>
                    <a:pt x="1244" y="2340"/>
                    <a:pt x="2158" y="1312"/>
                    <a:pt x="2824" y="112"/>
                  </a:cubicBezTo>
                  <a:cubicBezTo>
                    <a:pt x="2850" y="48"/>
                    <a:pt x="2797" y="1"/>
                    <a:pt x="2749"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41"/>
            <p:cNvSpPr/>
            <p:nvPr/>
          </p:nvSpPr>
          <p:spPr>
            <a:xfrm>
              <a:off x="5305175" y="1896938"/>
              <a:ext cx="357450" cy="603525"/>
            </a:xfrm>
            <a:custGeom>
              <a:avLst/>
              <a:gdLst/>
              <a:ahLst/>
              <a:cxnLst/>
              <a:rect l="l" t="t" r="r" b="b"/>
              <a:pathLst>
                <a:path w="14298" h="24141" extrusionOk="0">
                  <a:moveTo>
                    <a:pt x="11690" y="0"/>
                  </a:moveTo>
                  <a:cubicBezTo>
                    <a:pt x="11690" y="0"/>
                    <a:pt x="3123" y="11480"/>
                    <a:pt x="1561" y="14450"/>
                  </a:cubicBezTo>
                  <a:cubicBezTo>
                    <a:pt x="0" y="17401"/>
                    <a:pt x="10700" y="24140"/>
                    <a:pt x="10700" y="24140"/>
                  </a:cubicBezTo>
                  <a:lnTo>
                    <a:pt x="11499" y="20904"/>
                  </a:lnTo>
                  <a:lnTo>
                    <a:pt x="8453" y="16297"/>
                  </a:lnTo>
                  <a:lnTo>
                    <a:pt x="14298" y="8587"/>
                  </a:lnTo>
                  <a:lnTo>
                    <a:pt x="116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41"/>
            <p:cNvSpPr/>
            <p:nvPr/>
          </p:nvSpPr>
          <p:spPr>
            <a:xfrm>
              <a:off x="5364600" y="2215038"/>
              <a:ext cx="30075" cy="109150"/>
            </a:xfrm>
            <a:custGeom>
              <a:avLst/>
              <a:gdLst/>
              <a:ahLst/>
              <a:cxnLst/>
              <a:rect l="l" t="t" r="r" b="b"/>
              <a:pathLst>
                <a:path w="1203" h="4366" extrusionOk="0">
                  <a:moveTo>
                    <a:pt x="324" y="0"/>
                  </a:moveTo>
                  <a:cubicBezTo>
                    <a:pt x="273" y="0"/>
                    <a:pt x="224" y="54"/>
                    <a:pt x="251" y="108"/>
                  </a:cubicBezTo>
                  <a:cubicBezTo>
                    <a:pt x="1050" y="1403"/>
                    <a:pt x="955" y="3040"/>
                    <a:pt x="41" y="4258"/>
                  </a:cubicBezTo>
                  <a:cubicBezTo>
                    <a:pt x="1" y="4312"/>
                    <a:pt x="56" y="4366"/>
                    <a:pt x="111" y="4366"/>
                  </a:cubicBezTo>
                  <a:cubicBezTo>
                    <a:pt x="134" y="4366"/>
                    <a:pt x="158" y="4357"/>
                    <a:pt x="174" y="4334"/>
                  </a:cubicBezTo>
                  <a:cubicBezTo>
                    <a:pt x="1107" y="3078"/>
                    <a:pt x="1203" y="1364"/>
                    <a:pt x="384" y="32"/>
                  </a:cubicBezTo>
                  <a:cubicBezTo>
                    <a:pt x="367" y="10"/>
                    <a:pt x="346" y="0"/>
                    <a:pt x="32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41"/>
            <p:cNvSpPr/>
            <p:nvPr/>
          </p:nvSpPr>
          <p:spPr>
            <a:xfrm>
              <a:off x="5520025" y="2379388"/>
              <a:ext cx="48500" cy="86750"/>
            </a:xfrm>
            <a:custGeom>
              <a:avLst/>
              <a:gdLst/>
              <a:ahLst/>
              <a:cxnLst/>
              <a:rect l="l" t="t" r="r" b="b"/>
              <a:pathLst>
                <a:path w="1940" h="3470" extrusionOk="0">
                  <a:moveTo>
                    <a:pt x="1837" y="1"/>
                  </a:moveTo>
                  <a:cubicBezTo>
                    <a:pt x="1819" y="1"/>
                    <a:pt x="1800" y="8"/>
                    <a:pt x="1782" y="26"/>
                  </a:cubicBezTo>
                  <a:cubicBezTo>
                    <a:pt x="982" y="1016"/>
                    <a:pt x="373" y="2158"/>
                    <a:pt x="11" y="3377"/>
                  </a:cubicBezTo>
                  <a:cubicBezTo>
                    <a:pt x="0" y="3433"/>
                    <a:pt x="43" y="3470"/>
                    <a:pt x="87" y="3470"/>
                  </a:cubicBezTo>
                  <a:cubicBezTo>
                    <a:pt x="118" y="3470"/>
                    <a:pt x="148" y="3453"/>
                    <a:pt x="164" y="3415"/>
                  </a:cubicBezTo>
                  <a:cubicBezTo>
                    <a:pt x="506" y="2215"/>
                    <a:pt x="1097" y="1092"/>
                    <a:pt x="1896" y="121"/>
                  </a:cubicBezTo>
                  <a:cubicBezTo>
                    <a:pt x="1940" y="77"/>
                    <a:pt x="1895" y="1"/>
                    <a:pt x="1837"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41"/>
            <p:cNvSpPr/>
            <p:nvPr/>
          </p:nvSpPr>
          <p:spPr>
            <a:xfrm>
              <a:off x="5572650" y="2387638"/>
              <a:ext cx="117100" cy="136150"/>
            </a:xfrm>
            <a:custGeom>
              <a:avLst/>
              <a:gdLst/>
              <a:ahLst/>
              <a:cxnLst/>
              <a:rect l="l" t="t" r="r" b="b"/>
              <a:pathLst>
                <a:path w="4684" h="5446" extrusionOk="0">
                  <a:moveTo>
                    <a:pt x="3599" y="0"/>
                  </a:moveTo>
                  <a:cubicBezTo>
                    <a:pt x="2514" y="0"/>
                    <a:pt x="800" y="1276"/>
                    <a:pt x="800" y="1276"/>
                  </a:cubicBezTo>
                  <a:lnTo>
                    <a:pt x="1" y="4512"/>
                  </a:lnTo>
                  <a:cubicBezTo>
                    <a:pt x="1" y="4512"/>
                    <a:pt x="1736" y="5446"/>
                    <a:pt x="2768" y="5446"/>
                  </a:cubicBezTo>
                  <a:cubicBezTo>
                    <a:pt x="2779" y="5446"/>
                    <a:pt x="2789" y="5446"/>
                    <a:pt x="2799" y="5445"/>
                  </a:cubicBezTo>
                  <a:cubicBezTo>
                    <a:pt x="3294" y="4379"/>
                    <a:pt x="3675" y="3275"/>
                    <a:pt x="3941" y="2152"/>
                  </a:cubicBezTo>
                  <a:cubicBezTo>
                    <a:pt x="3960" y="1961"/>
                    <a:pt x="3960" y="1828"/>
                    <a:pt x="3960" y="1828"/>
                  </a:cubicBezTo>
                  <a:lnTo>
                    <a:pt x="2666" y="1276"/>
                  </a:lnTo>
                  <a:cubicBezTo>
                    <a:pt x="2666" y="1276"/>
                    <a:pt x="4684" y="0"/>
                    <a:pt x="3599"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41"/>
            <p:cNvSpPr/>
            <p:nvPr/>
          </p:nvSpPr>
          <p:spPr>
            <a:xfrm>
              <a:off x="5638650" y="2385738"/>
              <a:ext cx="43025" cy="143200"/>
            </a:xfrm>
            <a:custGeom>
              <a:avLst/>
              <a:gdLst/>
              <a:ahLst/>
              <a:cxnLst/>
              <a:rect l="l" t="t" r="r" b="b"/>
              <a:pathLst>
                <a:path w="1721" h="5728" extrusionOk="0">
                  <a:moveTo>
                    <a:pt x="1654" y="0"/>
                  </a:moveTo>
                  <a:cubicBezTo>
                    <a:pt x="1620" y="0"/>
                    <a:pt x="1587" y="19"/>
                    <a:pt x="1587" y="57"/>
                  </a:cubicBezTo>
                  <a:cubicBezTo>
                    <a:pt x="1397" y="1999"/>
                    <a:pt x="864" y="3865"/>
                    <a:pt x="26" y="5617"/>
                  </a:cubicBezTo>
                  <a:cubicBezTo>
                    <a:pt x="0" y="5681"/>
                    <a:pt x="44" y="5728"/>
                    <a:pt x="87" y="5728"/>
                  </a:cubicBezTo>
                  <a:cubicBezTo>
                    <a:pt x="108" y="5728"/>
                    <a:pt x="128" y="5717"/>
                    <a:pt x="140" y="5693"/>
                  </a:cubicBezTo>
                  <a:cubicBezTo>
                    <a:pt x="997" y="3922"/>
                    <a:pt x="1530" y="2018"/>
                    <a:pt x="1720" y="57"/>
                  </a:cubicBezTo>
                  <a:cubicBezTo>
                    <a:pt x="1720" y="19"/>
                    <a:pt x="1687" y="0"/>
                    <a:pt x="1654"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41"/>
            <p:cNvSpPr/>
            <p:nvPr/>
          </p:nvSpPr>
          <p:spPr>
            <a:xfrm>
              <a:off x="5563975" y="2061188"/>
              <a:ext cx="133875" cy="179625"/>
            </a:xfrm>
            <a:custGeom>
              <a:avLst/>
              <a:gdLst/>
              <a:ahLst/>
              <a:cxnLst/>
              <a:rect l="l" t="t" r="r" b="b"/>
              <a:pathLst>
                <a:path w="5355" h="7185" extrusionOk="0">
                  <a:moveTo>
                    <a:pt x="5261" y="1"/>
                  </a:moveTo>
                  <a:cubicBezTo>
                    <a:pt x="5238" y="1"/>
                    <a:pt x="5215" y="11"/>
                    <a:pt x="5202" y="37"/>
                  </a:cubicBezTo>
                  <a:cubicBezTo>
                    <a:pt x="3660" y="2492"/>
                    <a:pt x="1871" y="4796"/>
                    <a:pt x="43" y="7062"/>
                  </a:cubicBezTo>
                  <a:cubicBezTo>
                    <a:pt x="1" y="7118"/>
                    <a:pt x="42" y="7185"/>
                    <a:pt x="89" y="7185"/>
                  </a:cubicBezTo>
                  <a:cubicBezTo>
                    <a:pt x="106" y="7185"/>
                    <a:pt x="123" y="7177"/>
                    <a:pt x="138" y="7157"/>
                  </a:cubicBezTo>
                  <a:cubicBezTo>
                    <a:pt x="1985" y="4891"/>
                    <a:pt x="3774" y="2588"/>
                    <a:pt x="5316" y="94"/>
                  </a:cubicBezTo>
                  <a:cubicBezTo>
                    <a:pt x="5355" y="43"/>
                    <a:pt x="5308" y="1"/>
                    <a:pt x="5261" y="1"/>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41"/>
            <p:cNvSpPr/>
            <p:nvPr/>
          </p:nvSpPr>
          <p:spPr>
            <a:xfrm>
              <a:off x="5671650" y="2097313"/>
              <a:ext cx="30000" cy="3825"/>
            </a:xfrm>
            <a:custGeom>
              <a:avLst/>
              <a:gdLst/>
              <a:ahLst/>
              <a:cxnLst/>
              <a:rect l="l" t="t" r="r" b="b"/>
              <a:pathLst>
                <a:path w="1200" h="153" extrusionOk="0">
                  <a:moveTo>
                    <a:pt x="96" y="0"/>
                  </a:moveTo>
                  <a:cubicBezTo>
                    <a:pt x="0" y="0"/>
                    <a:pt x="0" y="153"/>
                    <a:pt x="96" y="153"/>
                  </a:cubicBezTo>
                  <a:lnTo>
                    <a:pt x="1105" y="153"/>
                  </a:lnTo>
                  <a:cubicBezTo>
                    <a:pt x="1200" y="153"/>
                    <a:pt x="1200" y="0"/>
                    <a:pt x="1105"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41"/>
            <p:cNvSpPr/>
            <p:nvPr/>
          </p:nvSpPr>
          <p:spPr>
            <a:xfrm>
              <a:off x="6394600" y="1896938"/>
              <a:ext cx="252750" cy="392300"/>
            </a:xfrm>
            <a:custGeom>
              <a:avLst/>
              <a:gdLst/>
              <a:ahLst/>
              <a:cxnLst/>
              <a:rect l="l" t="t" r="r" b="b"/>
              <a:pathLst>
                <a:path w="10110" h="15692" extrusionOk="0">
                  <a:moveTo>
                    <a:pt x="5636" y="0"/>
                  </a:moveTo>
                  <a:lnTo>
                    <a:pt x="3218" y="9919"/>
                  </a:lnTo>
                  <a:lnTo>
                    <a:pt x="1" y="10681"/>
                  </a:lnTo>
                  <a:cubicBezTo>
                    <a:pt x="1" y="10681"/>
                    <a:pt x="884" y="15691"/>
                    <a:pt x="3269" y="15691"/>
                  </a:cubicBezTo>
                  <a:cubicBezTo>
                    <a:pt x="3995" y="15691"/>
                    <a:pt x="4861" y="15226"/>
                    <a:pt x="5884" y="14012"/>
                  </a:cubicBezTo>
                  <a:cubicBezTo>
                    <a:pt x="7787" y="11747"/>
                    <a:pt x="10110" y="2133"/>
                    <a:pt x="10110" y="2133"/>
                  </a:cubicBezTo>
                  <a:lnTo>
                    <a:pt x="5636"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41"/>
            <p:cNvSpPr/>
            <p:nvPr/>
          </p:nvSpPr>
          <p:spPr>
            <a:xfrm>
              <a:off x="6485525" y="1869338"/>
              <a:ext cx="155175" cy="139475"/>
            </a:xfrm>
            <a:custGeom>
              <a:avLst/>
              <a:gdLst/>
              <a:ahLst/>
              <a:cxnLst/>
              <a:rect l="l" t="t" r="r" b="b"/>
              <a:pathLst>
                <a:path w="6207" h="5579" extrusionOk="0">
                  <a:moveTo>
                    <a:pt x="2551" y="0"/>
                  </a:moveTo>
                  <a:cubicBezTo>
                    <a:pt x="1675" y="552"/>
                    <a:pt x="0" y="4684"/>
                    <a:pt x="0" y="4684"/>
                  </a:cubicBezTo>
                  <a:lnTo>
                    <a:pt x="5635" y="5578"/>
                  </a:lnTo>
                  <a:lnTo>
                    <a:pt x="6206" y="3427"/>
                  </a:lnTo>
                  <a:cubicBezTo>
                    <a:pt x="5788" y="286"/>
                    <a:pt x="2551" y="0"/>
                    <a:pt x="2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41"/>
            <p:cNvSpPr/>
            <p:nvPr/>
          </p:nvSpPr>
          <p:spPr>
            <a:xfrm>
              <a:off x="6364375" y="2080238"/>
              <a:ext cx="147175" cy="107775"/>
            </a:xfrm>
            <a:custGeom>
              <a:avLst/>
              <a:gdLst/>
              <a:ahLst/>
              <a:cxnLst/>
              <a:rect l="l" t="t" r="r" b="b"/>
              <a:pathLst>
                <a:path w="5887" h="4311" extrusionOk="0">
                  <a:moveTo>
                    <a:pt x="315" y="0"/>
                  </a:moveTo>
                  <a:cubicBezTo>
                    <a:pt x="143" y="0"/>
                    <a:pt x="0" y="166"/>
                    <a:pt x="49" y="360"/>
                  </a:cubicBezTo>
                  <a:lnTo>
                    <a:pt x="220" y="2530"/>
                  </a:lnTo>
                  <a:cubicBezTo>
                    <a:pt x="296" y="2949"/>
                    <a:pt x="620" y="3311"/>
                    <a:pt x="1019" y="3425"/>
                  </a:cubicBezTo>
                  <a:lnTo>
                    <a:pt x="5474" y="4301"/>
                  </a:lnTo>
                  <a:cubicBezTo>
                    <a:pt x="5500" y="4308"/>
                    <a:pt x="5526" y="4311"/>
                    <a:pt x="5551" y="4311"/>
                  </a:cubicBezTo>
                  <a:cubicBezTo>
                    <a:pt x="5731" y="4311"/>
                    <a:pt x="5886" y="4142"/>
                    <a:pt x="5836" y="3958"/>
                  </a:cubicBezTo>
                  <a:lnTo>
                    <a:pt x="5665" y="1788"/>
                  </a:lnTo>
                  <a:cubicBezTo>
                    <a:pt x="5589" y="1350"/>
                    <a:pt x="5284" y="1007"/>
                    <a:pt x="4865" y="893"/>
                  </a:cubicBezTo>
                  <a:lnTo>
                    <a:pt x="410" y="17"/>
                  </a:lnTo>
                  <a:cubicBezTo>
                    <a:pt x="378" y="5"/>
                    <a:pt x="346" y="0"/>
                    <a:pt x="315"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41"/>
            <p:cNvSpPr/>
            <p:nvPr/>
          </p:nvSpPr>
          <p:spPr>
            <a:xfrm>
              <a:off x="6364775" y="2085938"/>
              <a:ext cx="147200" cy="107500"/>
            </a:xfrm>
            <a:custGeom>
              <a:avLst/>
              <a:gdLst/>
              <a:ahLst/>
              <a:cxnLst/>
              <a:rect l="l" t="t" r="r" b="b"/>
              <a:pathLst>
                <a:path w="5888" h="4300" extrusionOk="0">
                  <a:moveTo>
                    <a:pt x="318" y="0"/>
                  </a:moveTo>
                  <a:cubicBezTo>
                    <a:pt x="145" y="0"/>
                    <a:pt x="0" y="164"/>
                    <a:pt x="33" y="341"/>
                  </a:cubicBezTo>
                  <a:lnTo>
                    <a:pt x="223" y="2531"/>
                  </a:lnTo>
                  <a:cubicBezTo>
                    <a:pt x="299" y="2949"/>
                    <a:pt x="604" y="3292"/>
                    <a:pt x="1023" y="3406"/>
                  </a:cubicBezTo>
                  <a:lnTo>
                    <a:pt x="5477" y="4282"/>
                  </a:lnTo>
                  <a:cubicBezTo>
                    <a:pt x="5510" y="4294"/>
                    <a:pt x="5542" y="4299"/>
                    <a:pt x="5573" y="4299"/>
                  </a:cubicBezTo>
                  <a:cubicBezTo>
                    <a:pt x="5745" y="4299"/>
                    <a:pt x="5887" y="4136"/>
                    <a:pt x="5839" y="3958"/>
                  </a:cubicBezTo>
                  <a:lnTo>
                    <a:pt x="5668" y="1769"/>
                  </a:lnTo>
                  <a:cubicBezTo>
                    <a:pt x="5573" y="1350"/>
                    <a:pt x="5268" y="1007"/>
                    <a:pt x="4868" y="874"/>
                  </a:cubicBezTo>
                  <a:lnTo>
                    <a:pt x="413" y="18"/>
                  </a:lnTo>
                  <a:cubicBezTo>
                    <a:pt x="381" y="6"/>
                    <a:pt x="349" y="0"/>
                    <a:pt x="31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41"/>
            <p:cNvSpPr/>
            <p:nvPr/>
          </p:nvSpPr>
          <p:spPr>
            <a:xfrm>
              <a:off x="6421250" y="2127188"/>
              <a:ext cx="25250" cy="22325"/>
            </a:xfrm>
            <a:custGeom>
              <a:avLst/>
              <a:gdLst/>
              <a:ahLst/>
              <a:cxnLst/>
              <a:rect l="l" t="t" r="r" b="b"/>
              <a:pathLst>
                <a:path w="1010" h="893" extrusionOk="0">
                  <a:moveTo>
                    <a:pt x="311" y="0"/>
                  </a:moveTo>
                  <a:cubicBezTo>
                    <a:pt x="120" y="0"/>
                    <a:pt x="1" y="110"/>
                    <a:pt x="1" y="290"/>
                  </a:cubicBezTo>
                  <a:cubicBezTo>
                    <a:pt x="58" y="576"/>
                    <a:pt x="267" y="785"/>
                    <a:pt x="534" y="861"/>
                  </a:cubicBezTo>
                  <a:cubicBezTo>
                    <a:pt x="598" y="883"/>
                    <a:pt x="657" y="893"/>
                    <a:pt x="710" y="893"/>
                  </a:cubicBezTo>
                  <a:cubicBezTo>
                    <a:pt x="895" y="893"/>
                    <a:pt x="1010" y="773"/>
                    <a:pt x="1010" y="595"/>
                  </a:cubicBezTo>
                  <a:cubicBezTo>
                    <a:pt x="953" y="328"/>
                    <a:pt x="743" y="100"/>
                    <a:pt x="477" y="24"/>
                  </a:cubicBezTo>
                  <a:cubicBezTo>
                    <a:pt x="417" y="8"/>
                    <a:pt x="362" y="0"/>
                    <a:pt x="311"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41"/>
            <p:cNvSpPr/>
            <p:nvPr/>
          </p:nvSpPr>
          <p:spPr>
            <a:xfrm>
              <a:off x="6376525" y="2097063"/>
              <a:ext cx="12875" cy="11775"/>
            </a:xfrm>
            <a:custGeom>
              <a:avLst/>
              <a:gdLst/>
              <a:ahLst/>
              <a:cxnLst/>
              <a:rect l="l" t="t" r="r" b="b"/>
              <a:pathLst>
                <a:path w="515" h="471" extrusionOk="0">
                  <a:moveTo>
                    <a:pt x="179" y="0"/>
                  </a:moveTo>
                  <a:cubicBezTo>
                    <a:pt x="78" y="0"/>
                    <a:pt x="0" y="69"/>
                    <a:pt x="0" y="163"/>
                  </a:cubicBezTo>
                  <a:cubicBezTo>
                    <a:pt x="19" y="315"/>
                    <a:pt x="134" y="429"/>
                    <a:pt x="267" y="467"/>
                  </a:cubicBezTo>
                  <a:cubicBezTo>
                    <a:pt x="284" y="470"/>
                    <a:pt x="300" y="471"/>
                    <a:pt x="316" y="471"/>
                  </a:cubicBezTo>
                  <a:cubicBezTo>
                    <a:pt x="427" y="471"/>
                    <a:pt x="514" y="413"/>
                    <a:pt x="514" y="296"/>
                  </a:cubicBezTo>
                  <a:cubicBezTo>
                    <a:pt x="495" y="163"/>
                    <a:pt x="381" y="48"/>
                    <a:pt x="248" y="10"/>
                  </a:cubicBezTo>
                  <a:cubicBezTo>
                    <a:pt x="224" y="4"/>
                    <a:pt x="201" y="0"/>
                    <a:pt x="179"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41"/>
            <p:cNvSpPr/>
            <p:nvPr/>
          </p:nvSpPr>
          <p:spPr>
            <a:xfrm>
              <a:off x="6339400" y="2088963"/>
              <a:ext cx="79025" cy="87050"/>
            </a:xfrm>
            <a:custGeom>
              <a:avLst/>
              <a:gdLst/>
              <a:ahLst/>
              <a:cxnLst/>
              <a:rect l="l" t="t" r="r" b="b"/>
              <a:pathLst>
                <a:path w="3161" h="3482" extrusionOk="0">
                  <a:moveTo>
                    <a:pt x="878" y="0"/>
                  </a:moveTo>
                  <a:cubicBezTo>
                    <a:pt x="819" y="0"/>
                    <a:pt x="767" y="15"/>
                    <a:pt x="724" y="49"/>
                  </a:cubicBezTo>
                  <a:cubicBezTo>
                    <a:pt x="457" y="239"/>
                    <a:pt x="0" y="506"/>
                    <a:pt x="96" y="772"/>
                  </a:cubicBezTo>
                  <a:cubicBezTo>
                    <a:pt x="210" y="1001"/>
                    <a:pt x="324" y="1248"/>
                    <a:pt x="457" y="1477"/>
                  </a:cubicBezTo>
                  <a:cubicBezTo>
                    <a:pt x="400" y="1591"/>
                    <a:pt x="400" y="1743"/>
                    <a:pt x="476" y="1876"/>
                  </a:cubicBezTo>
                  <a:cubicBezTo>
                    <a:pt x="553" y="2010"/>
                    <a:pt x="705" y="2105"/>
                    <a:pt x="857" y="2124"/>
                  </a:cubicBezTo>
                  <a:cubicBezTo>
                    <a:pt x="781" y="2219"/>
                    <a:pt x="743" y="2352"/>
                    <a:pt x="762" y="2486"/>
                  </a:cubicBezTo>
                  <a:cubicBezTo>
                    <a:pt x="800" y="2695"/>
                    <a:pt x="1390" y="2905"/>
                    <a:pt x="1390" y="2905"/>
                  </a:cubicBezTo>
                  <a:cubicBezTo>
                    <a:pt x="1390" y="2905"/>
                    <a:pt x="1314" y="3228"/>
                    <a:pt x="1447" y="3342"/>
                  </a:cubicBezTo>
                  <a:cubicBezTo>
                    <a:pt x="1591" y="3438"/>
                    <a:pt x="1757" y="3481"/>
                    <a:pt x="1926" y="3481"/>
                  </a:cubicBezTo>
                  <a:cubicBezTo>
                    <a:pt x="2027" y="3481"/>
                    <a:pt x="2129" y="3466"/>
                    <a:pt x="2228" y="3438"/>
                  </a:cubicBezTo>
                  <a:cubicBezTo>
                    <a:pt x="2532" y="3323"/>
                    <a:pt x="2723" y="3190"/>
                    <a:pt x="2666" y="2866"/>
                  </a:cubicBezTo>
                  <a:cubicBezTo>
                    <a:pt x="2638" y="2645"/>
                    <a:pt x="2328" y="2615"/>
                    <a:pt x="2162" y="2615"/>
                  </a:cubicBezTo>
                  <a:cubicBezTo>
                    <a:pt x="2099" y="2615"/>
                    <a:pt x="2057" y="2619"/>
                    <a:pt x="2057" y="2619"/>
                  </a:cubicBezTo>
                  <a:cubicBezTo>
                    <a:pt x="2057" y="2619"/>
                    <a:pt x="3066" y="2181"/>
                    <a:pt x="2837" y="2010"/>
                  </a:cubicBezTo>
                  <a:cubicBezTo>
                    <a:pt x="2725" y="1923"/>
                    <a:pt x="2490" y="1900"/>
                    <a:pt x="2268" y="1900"/>
                  </a:cubicBezTo>
                  <a:cubicBezTo>
                    <a:pt x="2001" y="1900"/>
                    <a:pt x="1752" y="1934"/>
                    <a:pt x="1752" y="1934"/>
                  </a:cubicBezTo>
                  <a:cubicBezTo>
                    <a:pt x="1752" y="1934"/>
                    <a:pt x="3161" y="1496"/>
                    <a:pt x="2894" y="1229"/>
                  </a:cubicBezTo>
                  <a:cubicBezTo>
                    <a:pt x="2796" y="1131"/>
                    <a:pt x="2540" y="1100"/>
                    <a:pt x="2256" y="1100"/>
                  </a:cubicBezTo>
                  <a:cubicBezTo>
                    <a:pt x="1769" y="1100"/>
                    <a:pt x="1200" y="1191"/>
                    <a:pt x="1200" y="1191"/>
                  </a:cubicBezTo>
                  <a:cubicBezTo>
                    <a:pt x="1200" y="1191"/>
                    <a:pt x="1009" y="810"/>
                    <a:pt x="1124" y="791"/>
                  </a:cubicBezTo>
                  <a:cubicBezTo>
                    <a:pt x="1130" y="790"/>
                    <a:pt x="1136" y="790"/>
                    <a:pt x="1144" y="790"/>
                  </a:cubicBezTo>
                  <a:cubicBezTo>
                    <a:pt x="1250" y="790"/>
                    <a:pt x="1517" y="866"/>
                    <a:pt x="1751" y="866"/>
                  </a:cubicBezTo>
                  <a:cubicBezTo>
                    <a:pt x="1879" y="866"/>
                    <a:pt x="1998" y="843"/>
                    <a:pt x="2076" y="772"/>
                  </a:cubicBezTo>
                  <a:cubicBezTo>
                    <a:pt x="2323" y="563"/>
                    <a:pt x="2057" y="430"/>
                    <a:pt x="2057" y="430"/>
                  </a:cubicBezTo>
                  <a:cubicBezTo>
                    <a:pt x="1658" y="382"/>
                    <a:pt x="1180" y="0"/>
                    <a:pt x="878"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41"/>
            <p:cNvSpPr/>
            <p:nvPr/>
          </p:nvSpPr>
          <p:spPr>
            <a:xfrm>
              <a:off x="6439350" y="2532813"/>
              <a:ext cx="286075" cy="1063750"/>
            </a:xfrm>
            <a:custGeom>
              <a:avLst/>
              <a:gdLst/>
              <a:ahLst/>
              <a:cxnLst/>
              <a:rect l="l" t="t" r="r" b="b"/>
              <a:pathLst>
                <a:path w="11443" h="42550" extrusionOk="0">
                  <a:moveTo>
                    <a:pt x="1333" y="0"/>
                  </a:moveTo>
                  <a:cubicBezTo>
                    <a:pt x="0" y="6454"/>
                    <a:pt x="1181" y="11842"/>
                    <a:pt x="1866" y="17515"/>
                  </a:cubicBezTo>
                  <a:cubicBezTo>
                    <a:pt x="2018" y="18943"/>
                    <a:pt x="6188" y="42550"/>
                    <a:pt x="6188" y="42550"/>
                  </a:cubicBezTo>
                  <a:lnTo>
                    <a:pt x="8320" y="42378"/>
                  </a:lnTo>
                  <a:cubicBezTo>
                    <a:pt x="8320" y="42378"/>
                    <a:pt x="11442" y="22750"/>
                    <a:pt x="9519" y="16696"/>
                  </a:cubicBezTo>
                  <a:cubicBezTo>
                    <a:pt x="8644" y="13898"/>
                    <a:pt x="9348" y="2285"/>
                    <a:pt x="9348" y="2285"/>
                  </a:cubicBezTo>
                  <a:lnTo>
                    <a:pt x="1333"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41"/>
            <p:cNvSpPr/>
            <p:nvPr/>
          </p:nvSpPr>
          <p:spPr>
            <a:xfrm>
              <a:off x="6578325" y="2532813"/>
              <a:ext cx="286550" cy="1063750"/>
            </a:xfrm>
            <a:custGeom>
              <a:avLst/>
              <a:gdLst/>
              <a:ahLst/>
              <a:cxnLst/>
              <a:rect l="l" t="t" r="r" b="b"/>
              <a:pathLst>
                <a:path w="11462" h="42550" extrusionOk="0">
                  <a:moveTo>
                    <a:pt x="1333" y="0"/>
                  </a:moveTo>
                  <a:cubicBezTo>
                    <a:pt x="0" y="6454"/>
                    <a:pt x="1181" y="11842"/>
                    <a:pt x="1866" y="17515"/>
                  </a:cubicBezTo>
                  <a:cubicBezTo>
                    <a:pt x="2037" y="18943"/>
                    <a:pt x="6188" y="42550"/>
                    <a:pt x="6188" y="42550"/>
                  </a:cubicBezTo>
                  <a:lnTo>
                    <a:pt x="8320" y="42378"/>
                  </a:lnTo>
                  <a:cubicBezTo>
                    <a:pt x="8320" y="42378"/>
                    <a:pt x="11461" y="22750"/>
                    <a:pt x="9538" y="16696"/>
                  </a:cubicBezTo>
                  <a:cubicBezTo>
                    <a:pt x="8644" y="13898"/>
                    <a:pt x="9348" y="2285"/>
                    <a:pt x="9348" y="2285"/>
                  </a:cubicBezTo>
                  <a:lnTo>
                    <a:pt x="1333"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41"/>
            <p:cNvSpPr/>
            <p:nvPr/>
          </p:nvSpPr>
          <p:spPr>
            <a:xfrm>
              <a:off x="6588075" y="2709013"/>
              <a:ext cx="104875" cy="601900"/>
            </a:xfrm>
            <a:custGeom>
              <a:avLst/>
              <a:gdLst/>
              <a:ahLst/>
              <a:cxnLst/>
              <a:rect l="l" t="t" r="r" b="b"/>
              <a:pathLst>
                <a:path w="4195" h="24076" extrusionOk="0">
                  <a:moveTo>
                    <a:pt x="139" y="1"/>
                  </a:moveTo>
                  <a:cubicBezTo>
                    <a:pt x="67" y="1"/>
                    <a:pt x="1" y="44"/>
                    <a:pt x="10" y="129"/>
                  </a:cubicBezTo>
                  <a:cubicBezTo>
                    <a:pt x="220" y="3252"/>
                    <a:pt x="543" y="6374"/>
                    <a:pt x="981" y="9458"/>
                  </a:cubicBezTo>
                  <a:cubicBezTo>
                    <a:pt x="1438" y="12599"/>
                    <a:pt x="1990" y="15702"/>
                    <a:pt x="2656" y="18786"/>
                  </a:cubicBezTo>
                  <a:cubicBezTo>
                    <a:pt x="3037" y="20519"/>
                    <a:pt x="3437" y="22251"/>
                    <a:pt x="3894" y="23965"/>
                  </a:cubicBezTo>
                  <a:cubicBezTo>
                    <a:pt x="3909" y="24042"/>
                    <a:pt x="3965" y="24075"/>
                    <a:pt x="4022" y="24075"/>
                  </a:cubicBezTo>
                  <a:cubicBezTo>
                    <a:pt x="4107" y="24075"/>
                    <a:pt x="4195" y="24002"/>
                    <a:pt x="4160" y="23889"/>
                  </a:cubicBezTo>
                  <a:cubicBezTo>
                    <a:pt x="3361" y="20862"/>
                    <a:pt x="2695" y="17816"/>
                    <a:pt x="2123" y="14731"/>
                  </a:cubicBezTo>
                  <a:cubicBezTo>
                    <a:pt x="1571" y="11647"/>
                    <a:pt x="1114" y="8544"/>
                    <a:pt x="772" y="5441"/>
                  </a:cubicBezTo>
                  <a:cubicBezTo>
                    <a:pt x="562" y="3670"/>
                    <a:pt x="410" y="1900"/>
                    <a:pt x="296" y="129"/>
                  </a:cubicBezTo>
                  <a:cubicBezTo>
                    <a:pt x="286" y="44"/>
                    <a:pt x="210" y="1"/>
                    <a:pt x="139"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41"/>
            <p:cNvSpPr/>
            <p:nvPr/>
          </p:nvSpPr>
          <p:spPr>
            <a:xfrm>
              <a:off x="6617425" y="2969838"/>
              <a:ext cx="57975" cy="13800"/>
            </a:xfrm>
            <a:custGeom>
              <a:avLst/>
              <a:gdLst/>
              <a:ahLst/>
              <a:cxnLst/>
              <a:rect l="l" t="t" r="r" b="b"/>
              <a:pathLst>
                <a:path w="2319" h="552" extrusionOk="0">
                  <a:moveTo>
                    <a:pt x="224" y="0"/>
                  </a:moveTo>
                  <a:cubicBezTo>
                    <a:pt x="96" y="0"/>
                    <a:pt x="1" y="196"/>
                    <a:pt x="150" y="262"/>
                  </a:cubicBezTo>
                  <a:cubicBezTo>
                    <a:pt x="492" y="455"/>
                    <a:pt x="877" y="551"/>
                    <a:pt x="1267" y="551"/>
                  </a:cubicBezTo>
                  <a:cubicBezTo>
                    <a:pt x="1570" y="551"/>
                    <a:pt x="1876" y="493"/>
                    <a:pt x="2168" y="377"/>
                  </a:cubicBezTo>
                  <a:cubicBezTo>
                    <a:pt x="2318" y="310"/>
                    <a:pt x="2278" y="97"/>
                    <a:pt x="2150" y="97"/>
                  </a:cubicBezTo>
                  <a:cubicBezTo>
                    <a:pt x="2132" y="97"/>
                    <a:pt x="2113" y="101"/>
                    <a:pt x="2092" y="110"/>
                  </a:cubicBezTo>
                  <a:cubicBezTo>
                    <a:pt x="1832" y="219"/>
                    <a:pt x="1558" y="273"/>
                    <a:pt x="1285" y="273"/>
                  </a:cubicBezTo>
                  <a:cubicBezTo>
                    <a:pt x="938" y="273"/>
                    <a:pt x="592" y="186"/>
                    <a:pt x="283" y="15"/>
                  </a:cubicBezTo>
                  <a:cubicBezTo>
                    <a:pt x="263" y="5"/>
                    <a:pt x="243" y="0"/>
                    <a:pt x="224"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41"/>
            <p:cNvSpPr/>
            <p:nvPr/>
          </p:nvSpPr>
          <p:spPr>
            <a:xfrm>
              <a:off x="6485625" y="2964438"/>
              <a:ext cx="63400" cy="18200"/>
            </a:xfrm>
            <a:custGeom>
              <a:avLst/>
              <a:gdLst/>
              <a:ahLst/>
              <a:cxnLst/>
              <a:rect l="l" t="t" r="r" b="b"/>
              <a:pathLst>
                <a:path w="2536" h="728" extrusionOk="0">
                  <a:moveTo>
                    <a:pt x="193" y="0"/>
                  </a:moveTo>
                  <a:cubicBezTo>
                    <a:pt x="76" y="0"/>
                    <a:pt x="1" y="189"/>
                    <a:pt x="129" y="269"/>
                  </a:cubicBezTo>
                  <a:cubicBezTo>
                    <a:pt x="588" y="571"/>
                    <a:pt x="1111" y="728"/>
                    <a:pt x="1647" y="728"/>
                  </a:cubicBezTo>
                  <a:cubicBezTo>
                    <a:pt x="1889" y="728"/>
                    <a:pt x="2133" y="696"/>
                    <a:pt x="2376" y="631"/>
                  </a:cubicBezTo>
                  <a:cubicBezTo>
                    <a:pt x="2536" y="577"/>
                    <a:pt x="2480" y="341"/>
                    <a:pt x="2332" y="341"/>
                  </a:cubicBezTo>
                  <a:cubicBezTo>
                    <a:pt x="2322" y="341"/>
                    <a:pt x="2311" y="343"/>
                    <a:pt x="2300" y="345"/>
                  </a:cubicBezTo>
                  <a:cubicBezTo>
                    <a:pt x="2077" y="405"/>
                    <a:pt x="1853" y="435"/>
                    <a:pt x="1631" y="435"/>
                  </a:cubicBezTo>
                  <a:cubicBezTo>
                    <a:pt x="1150" y="435"/>
                    <a:pt x="680" y="295"/>
                    <a:pt x="263" y="21"/>
                  </a:cubicBezTo>
                  <a:cubicBezTo>
                    <a:pt x="239" y="7"/>
                    <a:pt x="215" y="0"/>
                    <a:pt x="193"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41"/>
            <p:cNvSpPr/>
            <p:nvPr/>
          </p:nvSpPr>
          <p:spPr>
            <a:xfrm>
              <a:off x="6541200" y="1652788"/>
              <a:ext cx="89500" cy="97100"/>
            </a:xfrm>
            <a:custGeom>
              <a:avLst/>
              <a:gdLst/>
              <a:ahLst/>
              <a:cxnLst/>
              <a:rect l="l" t="t" r="r" b="b"/>
              <a:pathLst>
                <a:path w="3580" h="3884" extrusionOk="0">
                  <a:moveTo>
                    <a:pt x="1790" y="0"/>
                  </a:moveTo>
                  <a:cubicBezTo>
                    <a:pt x="800" y="0"/>
                    <a:pt x="0" y="876"/>
                    <a:pt x="0" y="1942"/>
                  </a:cubicBezTo>
                  <a:cubicBezTo>
                    <a:pt x="0" y="3008"/>
                    <a:pt x="800" y="3884"/>
                    <a:pt x="1790" y="3884"/>
                  </a:cubicBezTo>
                  <a:cubicBezTo>
                    <a:pt x="2780" y="3884"/>
                    <a:pt x="3580" y="3008"/>
                    <a:pt x="3580" y="1942"/>
                  </a:cubicBezTo>
                  <a:cubicBezTo>
                    <a:pt x="3580" y="876"/>
                    <a:pt x="2780" y="0"/>
                    <a:pt x="1790"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41"/>
            <p:cNvSpPr/>
            <p:nvPr/>
          </p:nvSpPr>
          <p:spPr>
            <a:xfrm>
              <a:off x="6544050" y="1566138"/>
              <a:ext cx="233250" cy="219200"/>
            </a:xfrm>
            <a:custGeom>
              <a:avLst/>
              <a:gdLst/>
              <a:ahLst/>
              <a:cxnLst/>
              <a:rect l="l" t="t" r="r" b="b"/>
              <a:pathLst>
                <a:path w="9330" h="8768" extrusionOk="0">
                  <a:moveTo>
                    <a:pt x="5549" y="1"/>
                  </a:moveTo>
                  <a:cubicBezTo>
                    <a:pt x="5037" y="1"/>
                    <a:pt x="4451" y="99"/>
                    <a:pt x="3789" y="344"/>
                  </a:cubicBezTo>
                  <a:cubicBezTo>
                    <a:pt x="3789" y="344"/>
                    <a:pt x="3562" y="307"/>
                    <a:pt x="3224" y="307"/>
                  </a:cubicBezTo>
                  <a:cubicBezTo>
                    <a:pt x="2416" y="307"/>
                    <a:pt x="979" y="515"/>
                    <a:pt x="496" y="1924"/>
                  </a:cubicBezTo>
                  <a:cubicBezTo>
                    <a:pt x="1" y="3352"/>
                    <a:pt x="1581" y="5693"/>
                    <a:pt x="1505" y="6912"/>
                  </a:cubicBezTo>
                  <a:cubicBezTo>
                    <a:pt x="1467" y="7255"/>
                    <a:pt x="1600" y="7578"/>
                    <a:pt x="1828" y="7826"/>
                  </a:cubicBezTo>
                  <a:cubicBezTo>
                    <a:pt x="2038" y="8016"/>
                    <a:pt x="2266" y="8187"/>
                    <a:pt x="2533" y="8302"/>
                  </a:cubicBezTo>
                  <a:cubicBezTo>
                    <a:pt x="3206" y="8627"/>
                    <a:pt x="3991" y="8767"/>
                    <a:pt x="4771" y="8767"/>
                  </a:cubicBezTo>
                  <a:cubicBezTo>
                    <a:pt x="5358" y="8767"/>
                    <a:pt x="5942" y="8688"/>
                    <a:pt x="6474" y="8549"/>
                  </a:cubicBezTo>
                  <a:cubicBezTo>
                    <a:pt x="7216" y="8359"/>
                    <a:pt x="7882" y="7959"/>
                    <a:pt x="8396" y="7407"/>
                  </a:cubicBezTo>
                  <a:cubicBezTo>
                    <a:pt x="8568" y="7216"/>
                    <a:pt x="8720" y="7007"/>
                    <a:pt x="8853" y="6779"/>
                  </a:cubicBezTo>
                  <a:cubicBezTo>
                    <a:pt x="9177" y="6150"/>
                    <a:pt x="9329" y="5427"/>
                    <a:pt x="9234" y="4703"/>
                  </a:cubicBezTo>
                  <a:cubicBezTo>
                    <a:pt x="9120" y="3485"/>
                    <a:pt x="8777" y="2133"/>
                    <a:pt x="8168" y="1258"/>
                  </a:cubicBezTo>
                  <a:cubicBezTo>
                    <a:pt x="7805" y="742"/>
                    <a:pt x="6952" y="1"/>
                    <a:pt x="5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41"/>
            <p:cNvSpPr/>
            <p:nvPr/>
          </p:nvSpPr>
          <p:spPr>
            <a:xfrm>
              <a:off x="6664000" y="1532438"/>
              <a:ext cx="224175" cy="260950"/>
            </a:xfrm>
            <a:custGeom>
              <a:avLst/>
              <a:gdLst/>
              <a:ahLst/>
              <a:cxnLst/>
              <a:rect l="l" t="t" r="r" b="b"/>
              <a:pathLst>
                <a:path w="8967" h="10438" extrusionOk="0">
                  <a:moveTo>
                    <a:pt x="5275" y="0"/>
                  </a:moveTo>
                  <a:cubicBezTo>
                    <a:pt x="3823" y="0"/>
                    <a:pt x="2900" y="1164"/>
                    <a:pt x="2399" y="1768"/>
                  </a:cubicBezTo>
                  <a:cubicBezTo>
                    <a:pt x="2399" y="1768"/>
                    <a:pt x="0" y="3596"/>
                    <a:pt x="3084" y="3615"/>
                  </a:cubicBezTo>
                  <a:cubicBezTo>
                    <a:pt x="6168" y="3634"/>
                    <a:pt x="4417" y="6356"/>
                    <a:pt x="5483" y="8869"/>
                  </a:cubicBezTo>
                  <a:cubicBezTo>
                    <a:pt x="6001" y="10121"/>
                    <a:pt x="6793" y="10437"/>
                    <a:pt x="7462" y="10437"/>
                  </a:cubicBezTo>
                  <a:cubicBezTo>
                    <a:pt x="8146" y="10437"/>
                    <a:pt x="8700" y="10107"/>
                    <a:pt x="8700" y="10107"/>
                  </a:cubicBezTo>
                  <a:cubicBezTo>
                    <a:pt x="8700" y="10107"/>
                    <a:pt x="6530" y="9326"/>
                    <a:pt x="7653" y="7003"/>
                  </a:cubicBezTo>
                  <a:cubicBezTo>
                    <a:pt x="8662" y="4947"/>
                    <a:pt x="8967" y="1406"/>
                    <a:pt x="6682" y="340"/>
                  </a:cubicBezTo>
                  <a:cubicBezTo>
                    <a:pt x="6167" y="99"/>
                    <a:pt x="5698" y="0"/>
                    <a:pt x="5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41"/>
            <p:cNvSpPr/>
            <p:nvPr/>
          </p:nvSpPr>
          <p:spPr>
            <a:xfrm>
              <a:off x="6736675" y="1556188"/>
              <a:ext cx="115875" cy="45050"/>
            </a:xfrm>
            <a:custGeom>
              <a:avLst/>
              <a:gdLst/>
              <a:ahLst/>
              <a:cxnLst/>
              <a:rect l="l" t="t" r="r" b="b"/>
              <a:pathLst>
                <a:path w="4635" h="1802" extrusionOk="0">
                  <a:moveTo>
                    <a:pt x="2362" y="1"/>
                  </a:moveTo>
                  <a:cubicBezTo>
                    <a:pt x="1520" y="1"/>
                    <a:pt x="741" y="507"/>
                    <a:pt x="63" y="970"/>
                  </a:cubicBezTo>
                  <a:cubicBezTo>
                    <a:pt x="0" y="1002"/>
                    <a:pt x="41" y="1098"/>
                    <a:pt x="90" y="1098"/>
                  </a:cubicBezTo>
                  <a:cubicBezTo>
                    <a:pt x="100" y="1098"/>
                    <a:pt x="110" y="1094"/>
                    <a:pt x="120" y="1084"/>
                  </a:cubicBezTo>
                  <a:cubicBezTo>
                    <a:pt x="788" y="634"/>
                    <a:pt x="1543" y="140"/>
                    <a:pt x="2360" y="140"/>
                  </a:cubicBezTo>
                  <a:cubicBezTo>
                    <a:pt x="2475" y="140"/>
                    <a:pt x="2592" y="149"/>
                    <a:pt x="2709" y="171"/>
                  </a:cubicBezTo>
                  <a:cubicBezTo>
                    <a:pt x="3566" y="323"/>
                    <a:pt x="4061" y="1104"/>
                    <a:pt x="4480" y="1770"/>
                  </a:cubicBezTo>
                  <a:cubicBezTo>
                    <a:pt x="4491" y="1792"/>
                    <a:pt x="4510" y="1801"/>
                    <a:pt x="4531" y="1801"/>
                  </a:cubicBezTo>
                  <a:cubicBezTo>
                    <a:pt x="4580" y="1801"/>
                    <a:pt x="4634" y="1748"/>
                    <a:pt x="4594" y="1694"/>
                  </a:cubicBezTo>
                  <a:cubicBezTo>
                    <a:pt x="4156" y="989"/>
                    <a:pt x="3642" y="190"/>
                    <a:pt x="2747" y="37"/>
                  </a:cubicBezTo>
                  <a:cubicBezTo>
                    <a:pt x="2618" y="12"/>
                    <a:pt x="2489" y="1"/>
                    <a:pt x="2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41"/>
            <p:cNvSpPr/>
            <p:nvPr/>
          </p:nvSpPr>
          <p:spPr>
            <a:xfrm>
              <a:off x="6750925" y="1584188"/>
              <a:ext cx="91100" cy="108200"/>
            </a:xfrm>
            <a:custGeom>
              <a:avLst/>
              <a:gdLst/>
              <a:ahLst/>
              <a:cxnLst/>
              <a:rect l="l" t="t" r="r" b="b"/>
              <a:pathLst>
                <a:path w="3644" h="4328" extrusionOk="0">
                  <a:moveTo>
                    <a:pt x="1217" y="1"/>
                  </a:moveTo>
                  <a:cubicBezTo>
                    <a:pt x="794" y="1"/>
                    <a:pt x="377" y="147"/>
                    <a:pt x="45" y="478"/>
                  </a:cubicBezTo>
                  <a:cubicBezTo>
                    <a:pt x="0" y="523"/>
                    <a:pt x="49" y="591"/>
                    <a:pt x="100" y="591"/>
                  </a:cubicBezTo>
                  <a:cubicBezTo>
                    <a:pt x="114" y="591"/>
                    <a:pt x="128" y="586"/>
                    <a:pt x="140" y="574"/>
                  </a:cubicBezTo>
                  <a:lnTo>
                    <a:pt x="159" y="574"/>
                  </a:lnTo>
                  <a:cubicBezTo>
                    <a:pt x="459" y="267"/>
                    <a:pt x="835" y="133"/>
                    <a:pt x="1217" y="133"/>
                  </a:cubicBezTo>
                  <a:cubicBezTo>
                    <a:pt x="1806" y="133"/>
                    <a:pt x="2410" y="450"/>
                    <a:pt x="2768" y="935"/>
                  </a:cubicBezTo>
                  <a:cubicBezTo>
                    <a:pt x="3491" y="1887"/>
                    <a:pt x="3434" y="3125"/>
                    <a:pt x="3244" y="4248"/>
                  </a:cubicBezTo>
                  <a:cubicBezTo>
                    <a:pt x="3232" y="4295"/>
                    <a:pt x="3285" y="4328"/>
                    <a:pt x="3328" y="4328"/>
                  </a:cubicBezTo>
                  <a:cubicBezTo>
                    <a:pt x="3355" y="4328"/>
                    <a:pt x="3377" y="4315"/>
                    <a:pt x="3377" y="4286"/>
                  </a:cubicBezTo>
                  <a:cubicBezTo>
                    <a:pt x="3586" y="3068"/>
                    <a:pt x="3643" y="1678"/>
                    <a:pt x="2768" y="707"/>
                  </a:cubicBezTo>
                  <a:cubicBezTo>
                    <a:pt x="2373" y="269"/>
                    <a:pt x="1790" y="1"/>
                    <a:pt x="1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41"/>
            <p:cNvSpPr/>
            <p:nvPr/>
          </p:nvSpPr>
          <p:spPr>
            <a:xfrm>
              <a:off x="6721200" y="1572938"/>
              <a:ext cx="45525" cy="51200"/>
            </a:xfrm>
            <a:custGeom>
              <a:avLst/>
              <a:gdLst/>
              <a:ahLst/>
              <a:cxnLst/>
              <a:rect l="l" t="t" r="r" b="b"/>
              <a:pathLst>
                <a:path w="1821" h="2048" extrusionOk="0">
                  <a:moveTo>
                    <a:pt x="223" y="0"/>
                  </a:moveTo>
                  <a:cubicBezTo>
                    <a:pt x="96" y="0"/>
                    <a:pt x="0" y="196"/>
                    <a:pt x="149" y="262"/>
                  </a:cubicBezTo>
                  <a:lnTo>
                    <a:pt x="149" y="281"/>
                  </a:lnTo>
                  <a:cubicBezTo>
                    <a:pt x="815" y="605"/>
                    <a:pt x="1310" y="1214"/>
                    <a:pt x="1501" y="1938"/>
                  </a:cubicBezTo>
                  <a:cubicBezTo>
                    <a:pt x="1524" y="2014"/>
                    <a:pt x="1584" y="2048"/>
                    <a:pt x="1644" y="2048"/>
                  </a:cubicBezTo>
                  <a:cubicBezTo>
                    <a:pt x="1733" y="2048"/>
                    <a:pt x="1820" y="1975"/>
                    <a:pt x="1786" y="1861"/>
                  </a:cubicBezTo>
                  <a:cubicBezTo>
                    <a:pt x="1577" y="1062"/>
                    <a:pt x="1025" y="395"/>
                    <a:pt x="282" y="15"/>
                  </a:cubicBezTo>
                  <a:cubicBezTo>
                    <a:pt x="262" y="5"/>
                    <a:pt x="243" y="0"/>
                    <a:pt x="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41"/>
            <p:cNvSpPr/>
            <p:nvPr/>
          </p:nvSpPr>
          <p:spPr>
            <a:xfrm>
              <a:off x="6505025" y="2158238"/>
              <a:ext cx="269400" cy="130425"/>
            </a:xfrm>
            <a:custGeom>
              <a:avLst/>
              <a:gdLst/>
              <a:ahLst/>
              <a:cxnLst/>
              <a:rect l="l" t="t" r="r" b="b"/>
              <a:pathLst>
                <a:path w="10776" h="5217" extrusionOk="0">
                  <a:moveTo>
                    <a:pt x="10452" y="0"/>
                  </a:moveTo>
                  <a:lnTo>
                    <a:pt x="1067" y="57"/>
                  </a:lnTo>
                  <a:lnTo>
                    <a:pt x="1" y="3065"/>
                  </a:lnTo>
                  <a:cubicBezTo>
                    <a:pt x="2125" y="4717"/>
                    <a:pt x="4249" y="5217"/>
                    <a:pt x="6043" y="5217"/>
                  </a:cubicBezTo>
                  <a:cubicBezTo>
                    <a:pt x="8799" y="5217"/>
                    <a:pt x="10776" y="4036"/>
                    <a:pt x="10776" y="4036"/>
                  </a:cubicBezTo>
                  <a:cubicBezTo>
                    <a:pt x="10605" y="2247"/>
                    <a:pt x="10452" y="0"/>
                    <a:pt x="10452"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41"/>
            <p:cNvSpPr/>
            <p:nvPr/>
          </p:nvSpPr>
          <p:spPr>
            <a:xfrm>
              <a:off x="6514450" y="2166813"/>
              <a:ext cx="17650" cy="35700"/>
            </a:xfrm>
            <a:custGeom>
              <a:avLst/>
              <a:gdLst/>
              <a:ahLst/>
              <a:cxnLst/>
              <a:rect l="l" t="t" r="r" b="b"/>
              <a:pathLst>
                <a:path w="706" h="1428" extrusionOk="0">
                  <a:moveTo>
                    <a:pt x="575" y="0"/>
                  </a:moveTo>
                  <a:cubicBezTo>
                    <a:pt x="531" y="0"/>
                    <a:pt x="484" y="23"/>
                    <a:pt x="461" y="76"/>
                  </a:cubicBezTo>
                  <a:cubicBezTo>
                    <a:pt x="328" y="476"/>
                    <a:pt x="176" y="876"/>
                    <a:pt x="23" y="1294"/>
                  </a:cubicBezTo>
                  <a:cubicBezTo>
                    <a:pt x="0" y="1375"/>
                    <a:pt x="67" y="1427"/>
                    <a:pt x="133" y="1427"/>
                  </a:cubicBezTo>
                  <a:cubicBezTo>
                    <a:pt x="175" y="1427"/>
                    <a:pt x="218" y="1405"/>
                    <a:pt x="233" y="1352"/>
                  </a:cubicBezTo>
                  <a:lnTo>
                    <a:pt x="671" y="133"/>
                  </a:lnTo>
                  <a:cubicBezTo>
                    <a:pt x="705" y="53"/>
                    <a:pt x="643" y="0"/>
                    <a:pt x="575"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41"/>
            <p:cNvSpPr/>
            <p:nvPr/>
          </p:nvSpPr>
          <p:spPr>
            <a:xfrm>
              <a:off x="6523600" y="1811263"/>
              <a:ext cx="356500" cy="391350"/>
            </a:xfrm>
            <a:custGeom>
              <a:avLst/>
              <a:gdLst/>
              <a:ahLst/>
              <a:cxnLst/>
              <a:rect l="l" t="t" r="r" b="b"/>
              <a:pathLst>
                <a:path w="14260" h="15654" extrusionOk="0">
                  <a:moveTo>
                    <a:pt x="8053" y="1"/>
                  </a:moveTo>
                  <a:lnTo>
                    <a:pt x="5102" y="153"/>
                  </a:lnTo>
                  <a:cubicBezTo>
                    <a:pt x="5102" y="153"/>
                    <a:pt x="4303" y="419"/>
                    <a:pt x="3370" y="819"/>
                  </a:cubicBezTo>
                  <a:cubicBezTo>
                    <a:pt x="2247" y="1295"/>
                    <a:pt x="971" y="2019"/>
                    <a:pt x="647" y="2723"/>
                  </a:cubicBezTo>
                  <a:cubicBezTo>
                    <a:pt x="0" y="4265"/>
                    <a:pt x="1066" y="6835"/>
                    <a:pt x="704" y="10871"/>
                  </a:cubicBezTo>
                  <a:cubicBezTo>
                    <a:pt x="609" y="11937"/>
                    <a:pt x="438" y="13003"/>
                    <a:pt x="171" y="14051"/>
                  </a:cubicBezTo>
                  <a:cubicBezTo>
                    <a:pt x="0" y="14736"/>
                    <a:pt x="4074" y="15593"/>
                    <a:pt x="7025" y="15650"/>
                  </a:cubicBezTo>
                  <a:cubicBezTo>
                    <a:pt x="7141" y="15652"/>
                    <a:pt x="7256" y="15654"/>
                    <a:pt x="7368" y="15654"/>
                  </a:cubicBezTo>
                  <a:cubicBezTo>
                    <a:pt x="8857" y="15654"/>
                    <a:pt x="9980" y="15415"/>
                    <a:pt x="10033" y="14831"/>
                  </a:cubicBezTo>
                  <a:cubicBezTo>
                    <a:pt x="10166" y="13346"/>
                    <a:pt x="11080" y="11233"/>
                    <a:pt x="11994" y="9234"/>
                  </a:cubicBezTo>
                  <a:cubicBezTo>
                    <a:pt x="13212" y="6550"/>
                    <a:pt x="14259" y="4893"/>
                    <a:pt x="13269" y="3427"/>
                  </a:cubicBezTo>
                  <a:cubicBezTo>
                    <a:pt x="12375" y="2076"/>
                    <a:pt x="8053" y="1"/>
                    <a:pt x="8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41"/>
            <p:cNvSpPr/>
            <p:nvPr/>
          </p:nvSpPr>
          <p:spPr>
            <a:xfrm>
              <a:off x="6618300" y="1820788"/>
              <a:ext cx="128825" cy="121125"/>
            </a:xfrm>
            <a:custGeom>
              <a:avLst/>
              <a:gdLst/>
              <a:ahLst/>
              <a:cxnLst/>
              <a:rect l="l" t="t" r="r" b="b"/>
              <a:pathLst>
                <a:path w="5153" h="4845" extrusionOk="0">
                  <a:moveTo>
                    <a:pt x="5018" y="1"/>
                  </a:moveTo>
                  <a:cubicBezTo>
                    <a:pt x="4977" y="1"/>
                    <a:pt x="4939" y="24"/>
                    <a:pt x="4931" y="77"/>
                  </a:cubicBezTo>
                  <a:cubicBezTo>
                    <a:pt x="4703" y="1428"/>
                    <a:pt x="4094" y="2685"/>
                    <a:pt x="3199" y="3713"/>
                  </a:cubicBezTo>
                  <a:cubicBezTo>
                    <a:pt x="2827" y="4131"/>
                    <a:pt x="2304" y="4637"/>
                    <a:pt x="1733" y="4637"/>
                  </a:cubicBezTo>
                  <a:cubicBezTo>
                    <a:pt x="1602" y="4637"/>
                    <a:pt x="1468" y="4611"/>
                    <a:pt x="1333" y="4550"/>
                  </a:cubicBezTo>
                  <a:cubicBezTo>
                    <a:pt x="724" y="4284"/>
                    <a:pt x="534" y="3484"/>
                    <a:pt x="419" y="2894"/>
                  </a:cubicBezTo>
                  <a:cubicBezTo>
                    <a:pt x="229" y="2037"/>
                    <a:pt x="210" y="1143"/>
                    <a:pt x="343" y="267"/>
                  </a:cubicBezTo>
                  <a:cubicBezTo>
                    <a:pt x="354" y="178"/>
                    <a:pt x="295" y="128"/>
                    <a:pt x="235" y="128"/>
                  </a:cubicBezTo>
                  <a:cubicBezTo>
                    <a:pt x="192" y="128"/>
                    <a:pt x="150" y="154"/>
                    <a:pt x="134" y="210"/>
                  </a:cubicBezTo>
                  <a:cubicBezTo>
                    <a:pt x="1" y="1028"/>
                    <a:pt x="20" y="1866"/>
                    <a:pt x="153" y="2704"/>
                  </a:cubicBezTo>
                  <a:cubicBezTo>
                    <a:pt x="267" y="3351"/>
                    <a:pt x="457" y="4170"/>
                    <a:pt x="1010" y="4608"/>
                  </a:cubicBezTo>
                  <a:cubicBezTo>
                    <a:pt x="1219" y="4774"/>
                    <a:pt x="1460" y="4844"/>
                    <a:pt x="1704" y="4844"/>
                  </a:cubicBezTo>
                  <a:cubicBezTo>
                    <a:pt x="2102" y="4844"/>
                    <a:pt x="2511" y="4658"/>
                    <a:pt x="2818" y="4398"/>
                  </a:cubicBezTo>
                  <a:cubicBezTo>
                    <a:pt x="3408" y="3884"/>
                    <a:pt x="3903" y="3256"/>
                    <a:pt x="4265" y="2570"/>
                  </a:cubicBezTo>
                  <a:cubicBezTo>
                    <a:pt x="4684" y="1809"/>
                    <a:pt x="4988" y="990"/>
                    <a:pt x="5141" y="134"/>
                  </a:cubicBezTo>
                  <a:cubicBezTo>
                    <a:pt x="5152" y="53"/>
                    <a:pt x="5081" y="1"/>
                    <a:pt x="5018" y="1"/>
                  </a:cubicBezTo>
                  <a:close/>
                </a:path>
              </a:pathLst>
            </a:custGeom>
            <a:solidFill>
              <a:srgbClr val="DCA3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41"/>
            <p:cNvSpPr/>
            <p:nvPr/>
          </p:nvSpPr>
          <p:spPr>
            <a:xfrm>
              <a:off x="6541025" y="2095713"/>
              <a:ext cx="149025" cy="18850"/>
            </a:xfrm>
            <a:custGeom>
              <a:avLst/>
              <a:gdLst/>
              <a:ahLst/>
              <a:cxnLst/>
              <a:rect l="l" t="t" r="r" b="b"/>
              <a:pathLst>
                <a:path w="5961" h="754" extrusionOk="0">
                  <a:moveTo>
                    <a:pt x="89" y="1"/>
                  </a:moveTo>
                  <a:cubicBezTo>
                    <a:pt x="19" y="1"/>
                    <a:pt x="0" y="107"/>
                    <a:pt x="84" y="141"/>
                  </a:cubicBezTo>
                  <a:lnTo>
                    <a:pt x="65" y="141"/>
                  </a:lnTo>
                  <a:cubicBezTo>
                    <a:pt x="1173" y="548"/>
                    <a:pt x="2335" y="753"/>
                    <a:pt x="3499" y="753"/>
                  </a:cubicBezTo>
                  <a:cubicBezTo>
                    <a:pt x="4295" y="753"/>
                    <a:pt x="5091" y="657"/>
                    <a:pt x="5871" y="464"/>
                  </a:cubicBezTo>
                  <a:cubicBezTo>
                    <a:pt x="5961" y="446"/>
                    <a:pt x="5915" y="310"/>
                    <a:pt x="5846" y="310"/>
                  </a:cubicBezTo>
                  <a:cubicBezTo>
                    <a:pt x="5842" y="310"/>
                    <a:pt x="5837" y="311"/>
                    <a:pt x="5833" y="312"/>
                  </a:cubicBezTo>
                  <a:cubicBezTo>
                    <a:pt x="5055" y="506"/>
                    <a:pt x="4265" y="602"/>
                    <a:pt x="3477" y="602"/>
                  </a:cubicBezTo>
                  <a:cubicBezTo>
                    <a:pt x="2337" y="602"/>
                    <a:pt x="1203" y="401"/>
                    <a:pt x="122" y="7"/>
                  </a:cubicBezTo>
                  <a:cubicBezTo>
                    <a:pt x="110" y="3"/>
                    <a:pt x="99"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41"/>
            <p:cNvSpPr/>
            <p:nvPr/>
          </p:nvSpPr>
          <p:spPr>
            <a:xfrm>
              <a:off x="6750150" y="2017513"/>
              <a:ext cx="57800" cy="163000"/>
            </a:xfrm>
            <a:custGeom>
              <a:avLst/>
              <a:gdLst/>
              <a:ahLst/>
              <a:cxnLst/>
              <a:rect l="l" t="t" r="r" b="b"/>
              <a:pathLst>
                <a:path w="2312" h="6520" extrusionOk="0">
                  <a:moveTo>
                    <a:pt x="2211" y="1"/>
                  </a:moveTo>
                  <a:cubicBezTo>
                    <a:pt x="2190" y="1"/>
                    <a:pt x="2168" y="10"/>
                    <a:pt x="2151" y="32"/>
                  </a:cubicBezTo>
                  <a:lnTo>
                    <a:pt x="2170" y="32"/>
                  </a:lnTo>
                  <a:cubicBezTo>
                    <a:pt x="971" y="1974"/>
                    <a:pt x="229" y="4182"/>
                    <a:pt x="0" y="6448"/>
                  </a:cubicBezTo>
                  <a:cubicBezTo>
                    <a:pt x="0" y="6495"/>
                    <a:pt x="33" y="6519"/>
                    <a:pt x="67" y="6519"/>
                  </a:cubicBezTo>
                  <a:cubicBezTo>
                    <a:pt x="100" y="6519"/>
                    <a:pt x="133" y="6495"/>
                    <a:pt x="133" y="6448"/>
                  </a:cubicBezTo>
                  <a:cubicBezTo>
                    <a:pt x="362" y="4201"/>
                    <a:pt x="1104" y="2031"/>
                    <a:pt x="2285" y="108"/>
                  </a:cubicBezTo>
                  <a:cubicBezTo>
                    <a:pt x="2312" y="54"/>
                    <a:pt x="2262" y="1"/>
                    <a:pt x="2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41"/>
            <p:cNvSpPr/>
            <p:nvPr/>
          </p:nvSpPr>
          <p:spPr>
            <a:xfrm>
              <a:off x="6475525" y="1922163"/>
              <a:ext cx="77925" cy="166825"/>
            </a:xfrm>
            <a:custGeom>
              <a:avLst/>
              <a:gdLst/>
              <a:ahLst/>
              <a:cxnLst/>
              <a:rect l="l" t="t" r="r" b="b"/>
              <a:pathLst>
                <a:path w="3117" h="6673" extrusionOk="0">
                  <a:moveTo>
                    <a:pt x="2570" y="0"/>
                  </a:moveTo>
                  <a:cubicBezTo>
                    <a:pt x="2570" y="1"/>
                    <a:pt x="2572" y="18"/>
                    <a:pt x="2575" y="52"/>
                  </a:cubicBezTo>
                  <a:lnTo>
                    <a:pt x="2575" y="52"/>
                  </a:lnTo>
                  <a:cubicBezTo>
                    <a:pt x="2573" y="18"/>
                    <a:pt x="2570" y="1"/>
                    <a:pt x="2570" y="0"/>
                  </a:cubicBezTo>
                  <a:close/>
                  <a:moveTo>
                    <a:pt x="2575" y="52"/>
                  </a:moveTo>
                  <a:cubicBezTo>
                    <a:pt x="2586" y="280"/>
                    <a:pt x="2562" y="1233"/>
                    <a:pt x="1485" y="2475"/>
                  </a:cubicBezTo>
                  <a:cubicBezTo>
                    <a:pt x="0" y="4208"/>
                    <a:pt x="2228" y="6093"/>
                    <a:pt x="2704" y="6645"/>
                  </a:cubicBezTo>
                  <a:cubicBezTo>
                    <a:pt x="2721" y="6664"/>
                    <a:pt x="2736" y="6673"/>
                    <a:pt x="2751" y="6673"/>
                  </a:cubicBezTo>
                  <a:cubicBezTo>
                    <a:pt x="3117" y="6673"/>
                    <a:pt x="2626" y="673"/>
                    <a:pt x="2575"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41"/>
            <p:cNvSpPr/>
            <p:nvPr/>
          </p:nvSpPr>
          <p:spPr>
            <a:xfrm>
              <a:off x="6634000" y="1707513"/>
              <a:ext cx="96175" cy="137875"/>
            </a:xfrm>
            <a:custGeom>
              <a:avLst/>
              <a:gdLst/>
              <a:ahLst/>
              <a:cxnLst/>
              <a:rect l="l" t="t" r="r" b="b"/>
              <a:pathLst>
                <a:path w="3847" h="5515" extrusionOk="0">
                  <a:moveTo>
                    <a:pt x="2837" y="0"/>
                  </a:moveTo>
                  <a:lnTo>
                    <a:pt x="324" y="1714"/>
                  </a:lnTo>
                  <a:lnTo>
                    <a:pt x="229" y="2609"/>
                  </a:lnTo>
                  <a:lnTo>
                    <a:pt x="115" y="3865"/>
                  </a:lnTo>
                  <a:lnTo>
                    <a:pt x="1" y="5007"/>
                  </a:lnTo>
                  <a:cubicBezTo>
                    <a:pt x="561" y="5380"/>
                    <a:pt x="1108" y="5515"/>
                    <a:pt x="1607" y="5515"/>
                  </a:cubicBezTo>
                  <a:cubicBezTo>
                    <a:pt x="2889" y="5515"/>
                    <a:pt x="3846" y="4627"/>
                    <a:pt x="3846" y="4627"/>
                  </a:cubicBezTo>
                  <a:lnTo>
                    <a:pt x="2837" y="0"/>
                  </a:ln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41"/>
            <p:cNvSpPr/>
            <p:nvPr/>
          </p:nvSpPr>
          <p:spPr>
            <a:xfrm>
              <a:off x="6634950" y="1744163"/>
              <a:ext cx="58575" cy="76175"/>
            </a:xfrm>
            <a:custGeom>
              <a:avLst/>
              <a:gdLst/>
              <a:ahLst/>
              <a:cxnLst/>
              <a:rect l="l" t="t" r="r" b="b"/>
              <a:pathLst>
                <a:path w="2343" h="3047" extrusionOk="0">
                  <a:moveTo>
                    <a:pt x="2343" y="0"/>
                  </a:moveTo>
                  <a:lnTo>
                    <a:pt x="191" y="1124"/>
                  </a:lnTo>
                  <a:lnTo>
                    <a:pt x="1" y="3046"/>
                  </a:lnTo>
                  <a:cubicBezTo>
                    <a:pt x="5" y="3047"/>
                    <a:pt x="9" y="3047"/>
                    <a:pt x="13" y="3047"/>
                  </a:cubicBezTo>
                  <a:cubicBezTo>
                    <a:pt x="385" y="3047"/>
                    <a:pt x="1401" y="2203"/>
                    <a:pt x="2343"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41"/>
            <p:cNvSpPr/>
            <p:nvPr/>
          </p:nvSpPr>
          <p:spPr>
            <a:xfrm>
              <a:off x="6626400" y="1781463"/>
              <a:ext cx="110925" cy="76225"/>
            </a:xfrm>
            <a:custGeom>
              <a:avLst/>
              <a:gdLst/>
              <a:ahLst/>
              <a:cxnLst/>
              <a:rect l="l" t="t" r="r" b="b"/>
              <a:pathLst>
                <a:path w="4437" h="3049" extrusionOk="0">
                  <a:moveTo>
                    <a:pt x="3808" y="1"/>
                  </a:moveTo>
                  <a:cubicBezTo>
                    <a:pt x="3411" y="1"/>
                    <a:pt x="2726" y="621"/>
                    <a:pt x="1980" y="774"/>
                  </a:cubicBezTo>
                  <a:cubicBezTo>
                    <a:pt x="1860" y="798"/>
                    <a:pt x="1746" y="809"/>
                    <a:pt x="1638" y="809"/>
                  </a:cubicBezTo>
                  <a:cubicBezTo>
                    <a:pt x="1022" y="809"/>
                    <a:pt x="607" y="467"/>
                    <a:pt x="373" y="467"/>
                  </a:cubicBezTo>
                  <a:cubicBezTo>
                    <a:pt x="362" y="467"/>
                    <a:pt x="352" y="468"/>
                    <a:pt x="343" y="469"/>
                  </a:cubicBezTo>
                  <a:cubicBezTo>
                    <a:pt x="95" y="526"/>
                    <a:pt x="0" y="1707"/>
                    <a:pt x="0" y="1707"/>
                  </a:cubicBezTo>
                  <a:cubicBezTo>
                    <a:pt x="0" y="1707"/>
                    <a:pt x="95" y="2887"/>
                    <a:pt x="1676" y="3039"/>
                  </a:cubicBezTo>
                  <a:cubicBezTo>
                    <a:pt x="1751" y="3046"/>
                    <a:pt x="1825" y="3049"/>
                    <a:pt x="1898" y="3049"/>
                  </a:cubicBezTo>
                  <a:cubicBezTo>
                    <a:pt x="3365" y="3049"/>
                    <a:pt x="4436" y="1840"/>
                    <a:pt x="4436" y="1840"/>
                  </a:cubicBezTo>
                  <a:cubicBezTo>
                    <a:pt x="4436" y="1840"/>
                    <a:pt x="4303" y="203"/>
                    <a:pt x="3941" y="31"/>
                  </a:cubicBezTo>
                  <a:cubicBezTo>
                    <a:pt x="3901" y="10"/>
                    <a:pt x="3857" y="1"/>
                    <a:pt x="3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41"/>
            <p:cNvSpPr/>
            <p:nvPr/>
          </p:nvSpPr>
          <p:spPr>
            <a:xfrm>
              <a:off x="6510675" y="1908013"/>
              <a:ext cx="33875" cy="79825"/>
            </a:xfrm>
            <a:custGeom>
              <a:avLst/>
              <a:gdLst/>
              <a:ahLst/>
              <a:cxnLst/>
              <a:rect l="l" t="t" r="r" b="b"/>
              <a:pathLst>
                <a:path w="1355" h="3193" extrusionOk="0">
                  <a:moveTo>
                    <a:pt x="1138" y="0"/>
                  </a:moveTo>
                  <a:cubicBezTo>
                    <a:pt x="1098" y="0"/>
                    <a:pt x="1060" y="24"/>
                    <a:pt x="1069" y="71"/>
                  </a:cubicBezTo>
                  <a:cubicBezTo>
                    <a:pt x="1221" y="1176"/>
                    <a:pt x="841" y="2280"/>
                    <a:pt x="60" y="3079"/>
                  </a:cubicBezTo>
                  <a:cubicBezTo>
                    <a:pt x="1" y="3124"/>
                    <a:pt x="46" y="3192"/>
                    <a:pt x="105" y="3192"/>
                  </a:cubicBezTo>
                  <a:cubicBezTo>
                    <a:pt x="121" y="3192"/>
                    <a:pt x="139" y="3187"/>
                    <a:pt x="155" y="3175"/>
                  </a:cubicBezTo>
                  <a:lnTo>
                    <a:pt x="136" y="3175"/>
                  </a:lnTo>
                  <a:cubicBezTo>
                    <a:pt x="955" y="2356"/>
                    <a:pt x="1355" y="1214"/>
                    <a:pt x="1221" y="71"/>
                  </a:cubicBezTo>
                  <a:cubicBezTo>
                    <a:pt x="1221" y="24"/>
                    <a:pt x="1179" y="0"/>
                    <a:pt x="1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41"/>
            <p:cNvSpPr/>
            <p:nvPr/>
          </p:nvSpPr>
          <p:spPr>
            <a:xfrm>
              <a:off x="6625225" y="1826413"/>
              <a:ext cx="111725" cy="27375"/>
            </a:xfrm>
            <a:custGeom>
              <a:avLst/>
              <a:gdLst/>
              <a:ahLst/>
              <a:cxnLst/>
              <a:rect l="l" t="t" r="r" b="b"/>
              <a:pathLst>
                <a:path w="4469" h="1095" extrusionOk="0">
                  <a:moveTo>
                    <a:pt x="4382" y="0"/>
                  </a:moveTo>
                  <a:cubicBezTo>
                    <a:pt x="4355" y="0"/>
                    <a:pt x="4326" y="13"/>
                    <a:pt x="4312" y="42"/>
                  </a:cubicBezTo>
                  <a:cubicBezTo>
                    <a:pt x="4026" y="746"/>
                    <a:pt x="3055" y="899"/>
                    <a:pt x="2408" y="937"/>
                  </a:cubicBezTo>
                  <a:cubicBezTo>
                    <a:pt x="2337" y="940"/>
                    <a:pt x="2265" y="942"/>
                    <a:pt x="2194" y="942"/>
                  </a:cubicBezTo>
                  <a:cubicBezTo>
                    <a:pt x="1485" y="942"/>
                    <a:pt x="783" y="770"/>
                    <a:pt x="142" y="442"/>
                  </a:cubicBezTo>
                  <a:cubicBezTo>
                    <a:pt x="132" y="436"/>
                    <a:pt x="121" y="434"/>
                    <a:pt x="111" y="434"/>
                  </a:cubicBezTo>
                  <a:cubicBezTo>
                    <a:pt x="48" y="434"/>
                    <a:pt x="1" y="526"/>
                    <a:pt x="66" y="575"/>
                  </a:cubicBezTo>
                  <a:cubicBezTo>
                    <a:pt x="714" y="907"/>
                    <a:pt x="1440" y="1094"/>
                    <a:pt x="2179" y="1094"/>
                  </a:cubicBezTo>
                  <a:cubicBezTo>
                    <a:pt x="2331" y="1094"/>
                    <a:pt x="2484" y="1086"/>
                    <a:pt x="2636" y="1070"/>
                  </a:cubicBezTo>
                  <a:cubicBezTo>
                    <a:pt x="3303" y="994"/>
                    <a:pt x="4159" y="784"/>
                    <a:pt x="4445" y="80"/>
                  </a:cubicBezTo>
                  <a:cubicBezTo>
                    <a:pt x="4468" y="33"/>
                    <a:pt x="4427" y="0"/>
                    <a:pt x="4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41"/>
            <p:cNvSpPr/>
            <p:nvPr/>
          </p:nvSpPr>
          <p:spPr>
            <a:xfrm>
              <a:off x="6572600" y="1598013"/>
              <a:ext cx="175125" cy="179775"/>
            </a:xfrm>
            <a:custGeom>
              <a:avLst/>
              <a:gdLst/>
              <a:ahLst/>
              <a:cxnLst/>
              <a:rect l="l" t="t" r="r" b="b"/>
              <a:pathLst>
                <a:path w="7005" h="7191" extrusionOk="0">
                  <a:moveTo>
                    <a:pt x="3506" y="1"/>
                  </a:moveTo>
                  <a:cubicBezTo>
                    <a:pt x="3260" y="1"/>
                    <a:pt x="2993" y="13"/>
                    <a:pt x="2704" y="40"/>
                  </a:cubicBezTo>
                  <a:cubicBezTo>
                    <a:pt x="1810" y="116"/>
                    <a:pt x="991" y="535"/>
                    <a:pt x="401" y="1201"/>
                  </a:cubicBezTo>
                  <a:cubicBezTo>
                    <a:pt x="382" y="1220"/>
                    <a:pt x="344" y="1258"/>
                    <a:pt x="325" y="1296"/>
                  </a:cubicBezTo>
                  <a:cubicBezTo>
                    <a:pt x="1" y="1905"/>
                    <a:pt x="477" y="2724"/>
                    <a:pt x="477" y="4266"/>
                  </a:cubicBezTo>
                  <a:cubicBezTo>
                    <a:pt x="461" y="6393"/>
                    <a:pt x="1109" y="7190"/>
                    <a:pt x="2422" y="7190"/>
                  </a:cubicBezTo>
                  <a:cubicBezTo>
                    <a:pt x="2648" y="7190"/>
                    <a:pt x="2895" y="7167"/>
                    <a:pt x="3161" y="7122"/>
                  </a:cubicBezTo>
                  <a:cubicBezTo>
                    <a:pt x="3961" y="6931"/>
                    <a:pt x="4646" y="6455"/>
                    <a:pt x="5103" y="5789"/>
                  </a:cubicBezTo>
                  <a:cubicBezTo>
                    <a:pt x="5674" y="4894"/>
                    <a:pt x="5903" y="4590"/>
                    <a:pt x="6074" y="3695"/>
                  </a:cubicBezTo>
                  <a:cubicBezTo>
                    <a:pt x="6323" y="2521"/>
                    <a:pt x="7004" y="1"/>
                    <a:pt x="3506"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41"/>
            <p:cNvSpPr/>
            <p:nvPr/>
          </p:nvSpPr>
          <p:spPr>
            <a:xfrm>
              <a:off x="6628775" y="1678438"/>
              <a:ext cx="21300" cy="14050"/>
            </a:xfrm>
            <a:custGeom>
              <a:avLst/>
              <a:gdLst/>
              <a:ahLst/>
              <a:cxnLst/>
              <a:rect l="l" t="t" r="r" b="b"/>
              <a:pathLst>
                <a:path w="852" h="562" extrusionOk="0">
                  <a:moveTo>
                    <a:pt x="676" y="0"/>
                  </a:moveTo>
                  <a:cubicBezTo>
                    <a:pt x="407" y="0"/>
                    <a:pt x="146" y="150"/>
                    <a:pt x="38" y="402"/>
                  </a:cubicBezTo>
                  <a:cubicBezTo>
                    <a:pt x="1" y="490"/>
                    <a:pt x="79" y="561"/>
                    <a:pt x="153" y="561"/>
                  </a:cubicBezTo>
                  <a:cubicBezTo>
                    <a:pt x="192" y="561"/>
                    <a:pt x="229" y="542"/>
                    <a:pt x="248" y="497"/>
                  </a:cubicBezTo>
                  <a:cubicBezTo>
                    <a:pt x="319" y="338"/>
                    <a:pt x="471" y="228"/>
                    <a:pt x="644" y="228"/>
                  </a:cubicBezTo>
                  <a:cubicBezTo>
                    <a:pt x="658" y="228"/>
                    <a:pt x="672" y="229"/>
                    <a:pt x="686" y="231"/>
                  </a:cubicBezTo>
                  <a:cubicBezTo>
                    <a:pt x="691" y="231"/>
                    <a:pt x="696" y="232"/>
                    <a:pt x="701" y="232"/>
                  </a:cubicBezTo>
                  <a:cubicBezTo>
                    <a:pt x="822" y="232"/>
                    <a:pt x="852" y="20"/>
                    <a:pt x="724" y="2"/>
                  </a:cubicBezTo>
                  <a:cubicBezTo>
                    <a:pt x="708" y="1"/>
                    <a:pt x="692" y="0"/>
                    <a:pt x="676"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41"/>
            <p:cNvSpPr/>
            <p:nvPr/>
          </p:nvSpPr>
          <p:spPr>
            <a:xfrm>
              <a:off x="6591775" y="1684013"/>
              <a:ext cx="18200" cy="10500"/>
            </a:xfrm>
            <a:custGeom>
              <a:avLst/>
              <a:gdLst/>
              <a:ahLst/>
              <a:cxnLst/>
              <a:rect l="l" t="t" r="r" b="b"/>
              <a:pathLst>
                <a:path w="728" h="420" extrusionOk="0">
                  <a:moveTo>
                    <a:pt x="198" y="0"/>
                  </a:moveTo>
                  <a:cubicBezTo>
                    <a:pt x="169" y="0"/>
                    <a:pt x="139" y="3"/>
                    <a:pt x="110" y="8"/>
                  </a:cubicBezTo>
                  <a:cubicBezTo>
                    <a:pt x="1" y="26"/>
                    <a:pt x="30" y="199"/>
                    <a:pt x="132" y="199"/>
                  </a:cubicBezTo>
                  <a:cubicBezTo>
                    <a:pt x="137" y="199"/>
                    <a:pt x="142" y="199"/>
                    <a:pt x="148" y="198"/>
                  </a:cubicBezTo>
                  <a:cubicBezTo>
                    <a:pt x="174" y="191"/>
                    <a:pt x="201" y="188"/>
                    <a:pt x="227" y="188"/>
                  </a:cubicBezTo>
                  <a:cubicBezTo>
                    <a:pt x="356" y="188"/>
                    <a:pt x="481" y="262"/>
                    <a:pt x="529" y="388"/>
                  </a:cubicBezTo>
                  <a:cubicBezTo>
                    <a:pt x="550" y="410"/>
                    <a:pt x="577" y="419"/>
                    <a:pt x="602" y="419"/>
                  </a:cubicBezTo>
                  <a:cubicBezTo>
                    <a:pt x="667" y="419"/>
                    <a:pt x="727" y="361"/>
                    <a:pt x="700" y="293"/>
                  </a:cubicBezTo>
                  <a:cubicBezTo>
                    <a:pt x="600" y="110"/>
                    <a:pt x="399" y="0"/>
                    <a:pt x="198"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41"/>
            <p:cNvSpPr/>
            <p:nvPr/>
          </p:nvSpPr>
          <p:spPr>
            <a:xfrm>
              <a:off x="6617975" y="1744963"/>
              <a:ext cx="16550" cy="6725"/>
            </a:xfrm>
            <a:custGeom>
              <a:avLst/>
              <a:gdLst/>
              <a:ahLst/>
              <a:cxnLst/>
              <a:rect l="l" t="t" r="r" b="b"/>
              <a:pathLst>
                <a:path w="662" h="269" extrusionOk="0">
                  <a:moveTo>
                    <a:pt x="547" y="0"/>
                  </a:moveTo>
                  <a:cubicBezTo>
                    <a:pt x="528" y="0"/>
                    <a:pt x="508" y="7"/>
                    <a:pt x="490" y="25"/>
                  </a:cubicBezTo>
                  <a:cubicBezTo>
                    <a:pt x="430" y="85"/>
                    <a:pt x="348" y="115"/>
                    <a:pt x="267" y="115"/>
                  </a:cubicBezTo>
                  <a:cubicBezTo>
                    <a:pt x="219" y="115"/>
                    <a:pt x="171" y="104"/>
                    <a:pt x="128" y="83"/>
                  </a:cubicBezTo>
                  <a:cubicBezTo>
                    <a:pt x="122" y="81"/>
                    <a:pt x="117" y="81"/>
                    <a:pt x="112" y="81"/>
                  </a:cubicBezTo>
                  <a:cubicBezTo>
                    <a:pt x="29" y="81"/>
                    <a:pt x="0" y="217"/>
                    <a:pt x="90" y="235"/>
                  </a:cubicBezTo>
                  <a:cubicBezTo>
                    <a:pt x="142" y="258"/>
                    <a:pt x="198" y="269"/>
                    <a:pt x="254" y="269"/>
                  </a:cubicBezTo>
                  <a:cubicBezTo>
                    <a:pt x="382" y="269"/>
                    <a:pt x="511" y="213"/>
                    <a:pt x="604" y="121"/>
                  </a:cubicBezTo>
                  <a:cubicBezTo>
                    <a:pt x="662" y="77"/>
                    <a:pt x="609" y="0"/>
                    <a:pt x="547"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41"/>
            <p:cNvSpPr/>
            <p:nvPr/>
          </p:nvSpPr>
          <p:spPr>
            <a:xfrm>
              <a:off x="6644950" y="1695563"/>
              <a:ext cx="23350" cy="12025"/>
            </a:xfrm>
            <a:custGeom>
              <a:avLst/>
              <a:gdLst/>
              <a:ahLst/>
              <a:cxnLst/>
              <a:rect l="l" t="t" r="r" b="b"/>
              <a:pathLst>
                <a:path w="934" h="481" extrusionOk="0">
                  <a:moveTo>
                    <a:pt x="516" y="0"/>
                  </a:moveTo>
                  <a:cubicBezTo>
                    <a:pt x="497" y="0"/>
                    <a:pt x="477" y="1"/>
                    <a:pt x="458" y="2"/>
                  </a:cubicBezTo>
                  <a:cubicBezTo>
                    <a:pt x="210" y="40"/>
                    <a:pt x="1" y="155"/>
                    <a:pt x="20" y="269"/>
                  </a:cubicBezTo>
                  <a:cubicBezTo>
                    <a:pt x="37" y="391"/>
                    <a:pt x="214" y="481"/>
                    <a:pt x="433" y="481"/>
                  </a:cubicBezTo>
                  <a:cubicBezTo>
                    <a:pt x="454" y="481"/>
                    <a:pt x="474" y="480"/>
                    <a:pt x="496" y="478"/>
                  </a:cubicBezTo>
                  <a:cubicBezTo>
                    <a:pt x="743" y="478"/>
                    <a:pt x="934" y="364"/>
                    <a:pt x="934" y="231"/>
                  </a:cubicBezTo>
                  <a:cubicBezTo>
                    <a:pt x="934" y="107"/>
                    <a:pt x="754" y="0"/>
                    <a:pt x="516"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41"/>
            <p:cNvSpPr/>
            <p:nvPr/>
          </p:nvSpPr>
          <p:spPr>
            <a:xfrm>
              <a:off x="6584500" y="1702688"/>
              <a:ext cx="18600" cy="12175"/>
            </a:xfrm>
            <a:custGeom>
              <a:avLst/>
              <a:gdLst/>
              <a:ahLst/>
              <a:cxnLst/>
              <a:rect l="l" t="t" r="r" b="b"/>
              <a:pathLst>
                <a:path w="744" h="487" extrusionOk="0">
                  <a:moveTo>
                    <a:pt x="341" y="1"/>
                  </a:moveTo>
                  <a:cubicBezTo>
                    <a:pt x="323" y="1"/>
                    <a:pt x="305" y="2"/>
                    <a:pt x="286" y="3"/>
                  </a:cubicBezTo>
                  <a:cubicBezTo>
                    <a:pt x="191" y="22"/>
                    <a:pt x="96" y="41"/>
                    <a:pt x="1" y="79"/>
                  </a:cubicBezTo>
                  <a:lnTo>
                    <a:pt x="1" y="98"/>
                  </a:lnTo>
                  <a:lnTo>
                    <a:pt x="1" y="441"/>
                  </a:lnTo>
                  <a:cubicBezTo>
                    <a:pt x="71" y="469"/>
                    <a:pt x="150" y="486"/>
                    <a:pt x="226" y="486"/>
                  </a:cubicBezTo>
                  <a:cubicBezTo>
                    <a:pt x="253" y="486"/>
                    <a:pt x="280" y="484"/>
                    <a:pt x="306" y="479"/>
                  </a:cubicBezTo>
                  <a:cubicBezTo>
                    <a:pt x="553" y="460"/>
                    <a:pt x="743" y="346"/>
                    <a:pt x="743" y="231"/>
                  </a:cubicBezTo>
                  <a:cubicBezTo>
                    <a:pt x="743" y="108"/>
                    <a:pt x="564" y="1"/>
                    <a:pt x="341"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41"/>
            <p:cNvSpPr/>
            <p:nvPr/>
          </p:nvSpPr>
          <p:spPr>
            <a:xfrm>
              <a:off x="6559200" y="1583163"/>
              <a:ext cx="182875" cy="120100"/>
            </a:xfrm>
            <a:custGeom>
              <a:avLst/>
              <a:gdLst/>
              <a:ahLst/>
              <a:cxnLst/>
              <a:rect l="l" t="t" r="r" b="b"/>
              <a:pathLst>
                <a:path w="7315" h="4804" extrusionOk="0">
                  <a:moveTo>
                    <a:pt x="3609" y="1"/>
                  </a:moveTo>
                  <a:cubicBezTo>
                    <a:pt x="2569" y="1"/>
                    <a:pt x="1508" y="367"/>
                    <a:pt x="689" y="1376"/>
                  </a:cubicBezTo>
                  <a:cubicBezTo>
                    <a:pt x="1" y="1662"/>
                    <a:pt x="675" y="3339"/>
                    <a:pt x="817" y="3339"/>
                  </a:cubicBezTo>
                  <a:cubicBezTo>
                    <a:pt x="837" y="3339"/>
                    <a:pt x="846" y="3309"/>
                    <a:pt x="842" y="3242"/>
                  </a:cubicBezTo>
                  <a:cubicBezTo>
                    <a:pt x="793" y="2112"/>
                    <a:pt x="1169" y="1337"/>
                    <a:pt x="1482" y="1337"/>
                  </a:cubicBezTo>
                  <a:cubicBezTo>
                    <a:pt x="1538" y="1337"/>
                    <a:pt x="1592" y="1362"/>
                    <a:pt x="1641" y="1414"/>
                  </a:cubicBezTo>
                  <a:cubicBezTo>
                    <a:pt x="1641" y="1414"/>
                    <a:pt x="3941" y="3508"/>
                    <a:pt x="5395" y="3508"/>
                  </a:cubicBezTo>
                  <a:cubicBezTo>
                    <a:pt x="5473" y="3508"/>
                    <a:pt x="5548" y="3502"/>
                    <a:pt x="5620" y="3489"/>
                  </a:cubicBezTo>
                  <a:cubicBezTo>
                    <a:pt x="5620" y="3489"/>
                    <a:pt x="6020" y="4536"/>
                    <a:pt x="6858" y="4803"/>
                  </a:cubicBezTo>
                  <a:cubicBezTo>
                    <a:pt x="7314" y="3508"/>
                    <a:pt x="7200" y="1928"/>
                    <a:pt x="6401" y="824"/>
                  </a:cubicBezTo>
                  <a:cubicBezTo>
                    <a:pt x="5668" y="367"/>
                    <a:pt x="4649" y="1"/>
                    <a:pt x="3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41"/>
            <p:cNvSpPr/>
            <p:nvPr/>
          </p:nvSpPr>
          <p:spPr>
            <a:xfrm>
              <a:off x="6644150" y="1576113"/>
              <a:ext cx="73925" cy="59975"/>
            </a:xfrm>
            <a:custGeom>
              <a:avLst/>
              <a:gdLst/>
              <a:ahLst/>
              <a:cxnLst/>
              <a:rect l="l" t="t" r="r" b="b"/>
              <a:pathLst>
                <a:path w="2957" h="2399" extrusionOk="0">
                  <a:moveTo>
                    <a:pt x="112" y="0"/>
                  </a:moveTo>
                  <a:cubicBezTo>
                    <a:pt x="29" y="0"/>
                    <a:pt x="0" y="135"/>
                    <a:pt x="90" y="135"/>
                  </a:cubicBezTo>
                  <a:lnTo>
                    <a:pt x="71" y="135"/>
                  </a:lnTo>
                  <a:cubicBezTo>
                    <a:pt x="1308" y="345"/>
                    <a:pt x="2355" y="1182"/>
                    <a:pt x="2812" y="2344"/>
                  </a:cubicBezTo>
                  <a:cubicBezTo>
                    <a:pt x="2820" y="2382"/>
                    <a:pt x="2846" y="2399"/>
                    <a:pt x="2874" y="2399"/>
                  </a:cubicBezTo>
                  <a:cubicBezTo>
                    <a:pt x="2914" y="2399"/>
                    <a:pt x="2957" y="2362"/>
                    <a:pt x="2945" y="2305"/>
                  </a:cubicBezTo>
                  <a:cubicBezTo>
                    <a:pt x="2489" y="1087"/>
                    <a:pt x="1403" y="211"/>
                    <a:pt x="128" y="2"/>
                  </a:cubicBezTo>
                  <a:cubicBezTo>
                    <a:pt x="122" y="1"/>
                    <a:pt x="117" y="0"/>
                    <a:pt x="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41"/>
            <p:cNvSpPr/>
            <p:nvPr/>
          </p:nvSpPr>
          <p:spPr>
            <a:xfrm>
              <a:off x="6631200" y="1660538"/>
              <a:ext cx="28150" cy="14975"/>
            </a:xfrm>
            <a:custGeom>
              <a:avLst/>
              <a:gdLst/>
              <a:ahLst/>
              <a:cxnLst/>
              <a:rect l="l" t="t" r="r" b="b"/>
              <a:pathLst>
                <a:path w="1126" h="599" extrusionOk="0">
                  <a:moveTo>
                    <a:pt x="466" y="0"/>
                  </a:moveTo>
                  <a:cubicBezTo>
                    <a:pt x="367" y="0"/>
                    <a:pt x="266" y="23"/>
                    <a:pt x="170" y="71"/>
                  </a:cubicBezTo>
                  <a:cubicBezTo>
                    <a:pt x="0" y="139"/>
                    <a:pt x="57" y="387"/>
                    <a:pt x="206" y="387"/>
                  </a:cubicBezTo>
                  <a:cubicBezTo>
                    <a:pt x="225" y="387"/>
                    <a:pt x="244" y="384"/>
                    <a:pt x="265" y="375"/>
                  </a:cubicBezTo>
                  <a:cubicBezTo>
                    <a:pt x="325" y="336"/>
                    <a:pt x="391" y="317"/>
                    <a:pt x="457" y="317"/>
                  </a:cubicBezTo>
                  <a:cubicBezTo>
                    <a:pt x="581" y="317"/>
                    <a:pt x="705" y="384"/>
                    <a:pt x="779" y="509"/>
                  </a:cubicBezTo>
                  <a:cubicBezTo>
                    <a:pt x="807" y="571"/>
                    <a:pt x="865" y="598"/>
                    <a:pt x="923" y="598"/>
                  </a:cubicBezTo>
                  <a:cubicBezTo>
                    <a:pt x="1024" y="598"/>
                    <a:pt x="1125" y="515"/>
                    <a:pt x="1065" y="394"/>
                  </a:cubicBezTo>
                  <a:cubicBezTo>
                    <a:pt x="955" y="148"/>
                    <a:pt x="718" y="0"/>
                    <a:pt x="466"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41"/>
            <p:cNvSpPr/>
            <p:nvPr/>
          </p:nvSpPr>
          <p:spPr>
            <a:xfrm>
              <a:off x="6584775" y="1661588"/>
              <a:ext cx="26125" cy="18025"/>
            </a:xfrm>
            <a:custGeom>
              <a:avLst/>
              <a:gdLst/>
              <a:ahLst/>
              <a:cxnLst/>
              <a:rect l="l" t="t" r="r" b="b"/>
              <a:pathLst>
                <a:path w="1045" h="721" extrusionOk="0">
                  <a:moveTo>
                    <a:pt x="756" y="1"/>
                  </a:moveTo>
                  <a:cubicBezTo>
                    <a:pt x="456" y="1"/>
                    <a:pt x="256" y="209"/>
                    <a:pt x="85" y="448"/>
                  </a:cubicBezTo>
                  <a:cubicBezTo>
                    <a:pt x="1" y="574"/>
                    <a:pt x="103" y="721"/>
                    <a:pt x="216" y="721"/>
                  </a:cubicBezTo>
                  <a:cubicBezTo>
                    <a:pt x="256" y="721"/>
                    <a:pt x="298" y="702"/>
                    <a:pt x="333" y="657"/>
                  </a:cubicBezTo>
                  <a:cubicBezTo>
                    <a:pt x="438" y="516"/>
                    <a:pt x="560" y="310"/>
                    <a:pt x="759" y="310"/>
                  </a:cubicBezTo>
                  <a:cubicBezTo>
                    <a:pt x="775" y="310"/>
                    <a:pt x="791" y="311"/>
                    <a:pt x="809" y="314"/>
                  </a:cubicBezTo>
                  <a:cubicBezTo>
                    <a:pt x="821" y="317"/>
                    <a:pt x="832" y="318"/>
                    <a:pt x="844" y="318"/>
                  </a:cubicBezTo>
                  <a:cubicBezTo>
                    <a:pt x="1022" y="318"/>
                    <a:pt x="1045" y="46"/>
                    <a:pt x="866" y="10"/>
                  </a:cubicBezTo>
                  <a:cubicBezTo>
                    <a:pt x="828" y="4"/>
                    <a:pt x="791" y="1"/>
                    <a:pt x="756"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41"/>
            <p:cNvSpPr/>
            <p:nvPr/>
          </p:nvSpPr>
          <p:spPr>
            <a:xfrm>
              <a:off x="6603550" y="1716088"/>
              <a:ext cx="41425" cy="25750"/>
            </a:xfrm>
            <a:custGeom>
              <a:avLst/>
              <a:gdLst/>
              <a:ahLst/>
              <a:cxnLst/>
              <a:rect l="l" t="t" r="r" b="b"/>
              <a:pathLst>
                <a:path w="1657" h="1030" extrusionOk="0">
                  <a:moveTo>
                    <a:pt x="1657" y="0"/>
                  </a:moveTo>
                  <a:cubicBezTo>
                    <a:pt x="1168" y="174"/>
                    <a:pt x="648" y="269"/>
                    <a:pt x="140" y="269"/>
                  </a:cubicBezTo>
                  <a:cubicBezTo>
                    <a:pt x="93" y="269"/>
                    <a:pt x="47" y="268"/>
                    <a:pt x="0" y="267"/>
                  </a:cubicBezTo>
                  <a:lnTo>
                    <a:pt x="0" y="267"/>
                  </a:lnTo>
                  <a:cubicBezTo>
                    <a:pt x="0" y="267"/>
                    <a:pt x="146" y="1029"/>
                    <a:pt x="773" y="1029"/>
                  </a:cubicBezTo>
                  <a:cubicBezTo>
                    <a:pt x="788" y="1029"/>
                    <a:pt x="804" y="1029"/>
                    <a:pt x="819" y="1028"/>
                  </a:cubicBezTo>
                  <a:cubicBezTo>
                    <a:pt x="1619" y="990"/>
                    <a:pt x="1657" y="0"/>
                    <a:pt x="16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41"/>
            <p:cNvSpPr/>
            <p:nvPr/>
          </p:nvSpPr>
          <p:spPr>
            <a:xfrm>
              <a:off x="6679225" y="1663213"/>
              <a:ext cx="49525" cy="60625"/>
            </a:xfrm>
            <a:custGeom>
              <a:avLst/>
              <a:gdLst/>
              <a:ahLst/>
              <a:cxnLst/>
              <a:rect l="l" t="t" r="r" b="b"/>
              <a:pathLst>
                <a:path w="1981" h="2425" extrusionOk="0">
                  <a:moveTo>
                    <a:pt x="1218" y="0"/>
                  </a:moveTo>
                  <a:cubicBezTo>
                    <a:pt x="812" y="0"/>
                    <a:pt x="413" y="566"/>
                    <a:pt x="210" y="935"/>
                  </a:cubicBezTo>
                  <a:cubicBezTo>
                    <a:pt x="39" y="1220"/>
                    <a:pt x="0" y="1582"/>
                    <a:pt x="115" y="1887"/>
                  </a:cubicBezTo>
                  <a:cubicBezTo>
                    <a:pt x="229" y="2191"/>
                    <a:pt x="514" y="2401"/>
                    <a:pt x="838" y="2420"/>
                  </a:cubicBezTo>
                  <a:cubicBezTo>
                    <a:pt x="875" y="2423"/>
                    <a:pt x="910" y="2425"/>
                    <a:pt x="945" y="2425"/>
                  </a:cubicBezTo>
                  <a:cubicBezTo>
                    <a:pt x="1650" y="2425"/>
                    <a:pt x="1961" y="1708"/>
                    <a:pt x="1961" y="1163"/>
                  </a:cubicBezTo>
                  <a:cubicBezTo>
                    <a:pt x="1980" y="611"/>
                    <a:pt x="1885" y="59"/>
                    <a:pt x="1257" y="2"/>
                  </a:cubicBezTo>
                  <a:cubicBezTo>
                    <a:pt x="1244" y="1"/>
                    <a:pt x="1231" y="0"/>
                    <a:pt x="1218" y="0"/>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41"/>
            <p:cNvSpPr/>
            <p:nvPr/>
          </p:nvSpPr>
          <p:spPr>
            <a:xfrm>
              <a:off x="6696825" y="1674513"/>
              <a:ext cx="21775" cy="33850"/>
            </a:xfrm>
            <a:custGeom>
              <a:avLst/>
              <a:gdLst/>
              <a:ahLst/>
              <a:cxnLst/>
              <a:rect l="l" t="t" r="r" b="b"/>
              <a:pathLst>
                <a:path w="871" h="1354" extrusionOk="0">
                  <a:moveTo>
                    <a:pt x="697" y="0"/>
                  </a:moveTo>
                  <a:cubicBezTo>
                    <a:pt x="479" y="0"/>
                    <a:pt x="276" y="128"/>
                    <a:pt x="191" y="330"/>
                  </a:cubicBezTo>
                  <a:cubicBezTo>
                    <a:pt x="20" y="635"/>
                    <a:pt x="1" y="978"/>
                    <a:pt x="96" y="1320"/>
                  </a:cubicBezTo>
                  <a:cubicBezTo>
                    <a:pt x="104" y="1343"/>
                    <a:pt x="126" y="1354"/>
                    <a:pt x="150" y="1354"/>
                  </a:cubicBezTo>
                  <a:cubicBezTo>
                    <a:pt x="187" y="1354"/>
                    <a:pt x="229" y="1328"/>
                    <a:pt x="229" y="1282"/>
                  </a:cubicBezTo>
                  <a:cubicBezTo>
                    <a:pt x="172" y="1054"/>
                    <a:pt x="172" y="825"/>
                    <a:pt x="210" y="597"/>
                  </a:cubicBezTo>
                  <a:cubicBezTo>
                    <a:pt x="280" y="405"/>
                    <a:pt x="446" y="133"/>
                    <a:pt x="678" y="133"/>
                  </a:cubicBezTo>
                  <a:cubicBezTo>
                    <a:pt x="699" y="133"/>
                    <a:pt x="721" y="135"/>
                    <a:pt x="743" y="140"/>
                  </a:cubicBezTo>
                  <a:cubicBezTo>
                    <a:pt x="748" y="141"/>
                    <a:pt x="753" y="142"/>
                    <a:pt x="758" y="142"/>
                  </a:cubicBezTo>
                  <a:cubicBezTo>
                    <a:pt x="826" y="142"/>
                    <a:pt x="870" y="25"/>
                    <a:pt x="781" y="7"/>
                  </a:cubicBezTo>
                  <a:cubicBezTo>
                    <a:pt x="753" y="2"/>
                    <a:pt x="725" y="0"/>
                    <a:pt x="697" y="0"/>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41"/>
            <p:cNvSpPr/>
            <p:nvPr/>
          </p:nvSpPr>
          <p:spPr>
            <a:xfrm>
              <a:off x="6607800" y="1687988"/>
              <a:ext cx="15750" cy="23925"/>
            </a:xfrm>
            <a:custGeom>
              <a:avLst/>
              <a:gdLst/>
              <a:ahLst/>
              <a:cxnLst/>
              <a:rect l="l" t="t" r="r" b="b"/>
              <a:pathLst>
                <a:path w="630" h="957" extrusionOk="0">
                  <a:moveTo>
                    <a:pt x="573" y="1"/>
                  </a:moveTo>
                  <a:cubicBezTo>
                    <a:pt x="535" y="1"/>
                    <a:pt x="497" y="20"/>
                    <a:pt x="478" y="58"/>
                  </a:cubicBezTo>
                  <a:lnTo>
                    <a:pt x="402" y="324"/>
                  </a:lnTo>
                  <a:cubicBezTo>
                    <a:pt x="1" y="379"/>
                    <a:pt x="71" y="956"/>
                    <a:pt x="444" y="956"/>
                  </a:cubicBezTo>
                  <a:cubicBezTo>
                    <a:pt x="461" y="956"/>
                    <a:pt x="479" y="955"/>
                    <a:pt x="497" y="953"/>
                  </a:cubicBezTo>
                  <a:cubicBezTo>
                    <a:pt x="535" y="953"/>
                    <a:pt x="554" y="915"/>
                    <a:pt x="573" y="877"/>
                  </a:cubicBezTo>
                  <a:cubicBezTo>
                    <a:pt x="573" y="838"/>
                    <a:pt x="535" y="800"/>
                    <a:pt x="497" y="800"/>
                  </a:cubicBezTo>
                  <a:cubicBezTo>
                    <a:pt x="478" y="800"/>
                    <a:pt x="306" y="800"/>
                    <a:pt x="287" y="648"/>
                  </a:cubicBezTo>
                  <a:cubicBezTo>
                    <a:pt x="268" y="496"/>
                    <a:pt x="478" y="458"/>
                    <a:pt x="478" y="458"/>
                  </a:cubicBezTo>
                  <a:cubicBezTo>
                    <a:pt x="497" y="439"/>
                    <a:pt x="535" y="420"/>
                    <a:pt x="535" y="401"/>
                  </a:cubicBezTo>
                  <a:lnTo>
                    <a:pt x="630" y="96"/>
                  </a:lnTo>
                  <a:cubicBezTo>
                    <a:pt x="630" y="58"/>
                    <a:pt x="611" y="20"/>
                    <a:pt x="57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41"/>
            <p:cNvSpPr/>
            <p:nvPr/>
          </p:nvSpPr>
          <p:spPr>
            <a:xfrm>
              <a:off x="6683500" y="1644688"/>
              <a:ext cx="89500" cy="97125"/>
            </a:xfrm>
            <a:custGeom>
              <a:avLst/>
              <a:gdLst/>
              <a:ahLst/>
              <a:cxnLst/>
              <a:rect l="l" t="t" r="r" b="b"/>
              <a:pathLst>
                <a:path w="3580" h="3885" extrusionOk="0">
                  <a:moveTo>
                    <a:pt x="1790" y="0"/>
                  </a:moveTo>
                  <a:cubicBezTo>
                    <a:pt x="800" y="0"/>
                    <a:pt x="1" y="876"/>
                    <a:pt x="1" y="1942"/>
                  </a:cubicBezTo>
                  <a:cubicBezTo>
                    <a:pt x="1" y="3008"/>
                    <a:pt x="800" y="3884"/>
                    <a:pt x="1790" y="3884"/>
                  </a:cubicBezTo>
                  <a:cubicBezTo>
                    <a:pt x="2780" y="3884"/>
                    <a:pt x="3580" y="3008"/>
                    <a:pt x="3580" y="1942"/>
                  </a:cubicBezTo>
                  <a:cubicBezTo>
                    <a:pt x="3580" y="876"/>
                    <a:pt x="2780" y="0"/>
                    <a:pt x="1790"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41"/>
            <p:cNvSpPr/>
            <p:nvPr/>
          </p:nvSpPr>
          <p:spPr>
            <a:xfrm>
              <a:off x="6698875" y="1659913"/>
              <a:ext cx="70800" cy="60525"/>
            </a:xfrm>
            <a:custGeom>
              <a:avLst/>
              <a:gdLst/>
              <a:ahLst/>
              <a:cxnLst/>
              <a:rect l="l" t="t" r="r" b="b"/>
              <a:pathLst>
                <a:path w="2832" h="2421" extrusionOk="0">
                  <a:moveTo>
                    <a:pt x="1590" y="0"/>
                  </a:moveTo>
                  <a:cubicBezTo>
                    <a:pt x="539" y="0"/>
                    <a:pt x="0" y="1263"/>
                    <a:pt x="718" y="2038"/>
                  </a:cubicBezTo>
                  <a:cubicBezTo>
                    <a:pt x="962" y="2301"/>
                    <a:pt x="1279" y="2421"/>
                    <a:pt x="1592" y="2421"/>
                  </a:cubicBezTo>
                  <a:cubicBezTo>
                    <a:pt x="2184" y="2421"/>
                    <a:pt x="2763" y="1992"/>
                    <a:pt x="2813" y="1295"/>
                  </a:cubicBezTo>
                  <a:cubicBezTo>
                    <a:pt x="2832" y="610"/>
                    <a:pt x="2299" y="20"/>
                    <a:pt x="1613" y="1"/>
                  </a:cubicBezTo>
                  <a:cubicBezTo>
                    <a:pt x="1605" y="0"/>
                    <a:pt x="1597" y="0"/>
                    <a:pt x="1590" y="0"/>
                  </a:cubicBezTo>
                  <a:close/>
                </a:path>
              </a:pathLst>
            </a:custGeom>
            <a:solidFill>
              <a:srgbClr val="75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41"/>
            <p:cNvSpPr/>
            <p:nvPr/>
          </p:nvSpPr>
          <p:spPr>
            <a:xfrm>
              <a:off x="6591650" y="1545088"/>
              <a:ext cx="139000" cy="112950"/>
            </a:xfrm>
            <a:custGeom>
              <a:avLst/>
              <a:gdLst/>
              <a:ahLst/>
              <a:cxnLst/>
              <a:rect l="l" t="t" r="r" b="b"/>
              <a:pathLst>
                <a:path w="5560" h="4518" extrusionOk="0">
                  <a:moveTo>
                    <a:pt x="2353" y="0"/>
                  </a:moveTo>
                  <a:cubicBezTo>
                    <a:pt x="868" y="0"/>
                    <a:pt x="110" y="1003"/>
                    <a:pt x="77" y="1053"/>
                  </a:cubicBezTo>
                  <a:cubicBezTo>
                    <a:pt x="0" y="1148"/>
                    <a:pt x="20" y="1281"/>
                    <a:pt x="115" y="1357"/>
                  </a:cubicBezTo>
                  <a:cubicBezTo>
                    <a:pt x="150" y="1379"/>
                    <a:pt x="191" y="1389"/>
                    <a:pt x="233" y="1389"/>
                  </a:cubicBezTo>
                  <a:cubicBezTo>
                    <a:pt x="302" y="1389"/>
                    <a:pt x="372" y="1360"/>
                    <a:pt x="419" y="1300"/>
                  </a:cubicBezTo>
                  <a:cubicBezTo>
                    <a:pt x="918" y="728"/>
                    <a:pt x="1631" y="416"/>
                    <a:pt x="2368" y="416"/>
                  </a:cubicBezTo>
                  <a:cubicBezTo>
                    <a:pt x="2587" y="416"/>
                    <a:pt x="2809" y="444"/>
                    <a:pt x="3027" y="500"/>
                  </a:cubicBezTo>
                  <a:cubicBezTo>
                    <a:pt x="4722" y="862"/>
                    <a:pt x="5122" y="4289"/>
                    <a:pt x="5122" y="4327"/>
                  </a:cubicBezTo>
                  <a:cubicBezTo>
                    <a:pt x="5141" y="4441"/>
                    <a:pt x="5236" y="4517"/>
                    <a:pt x="5331" y="4517"/>
                  </a:cubicBezTo>
                  <a:lnTo>
                    <a:pt x="5350" y="4517"/>
                  </a:lnTo>
                  <a:cubicBezTo>
                    <a:pt x="5483" y="4517"/>
                    <a:pt x="5560" y="4403"/>
                    <a:pt x="5540" y="4289"/>
                  </a:cubicBezTo>
                  <a:cubicBezTo>
                    <a:pt x="5540" y="4137"/>
                    <a:pt x="5103" y="500"/>
                    <a:pt x="3104" y="82"/>
                  </a:cubicBezTo>
                  <a:cubicBezTo>
                    <a:pt x="2836" y="25"/>
                    <a:pt x="2585" y="0"/>
                    <a:pt x="2353" y="0"/>
                  </a:cubicBezTo>
                  <a:close/>
                </a:path>
              </a:pathLst>
            </a:custGeom>
            <a:solidFill>
              <a:srgbClr val="AAB3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41"/>
            <p:cNvSpPr/>
            <p:nvPr/>
          </p:nvSpPr>
          <p:spPr>
            <a:xfrm>
              <a:off x="6446950" y="2202488"/>
              <a:ext cx="345575" cy="223175"/>
            </a:xfrm>
            <a:custGeom>
              <a:avLst/>
              <a:gdLst/>
              <a:ahLst/>
              <a:cxnLst/>
              <a:rect l="l" t="t" r="r" b="b"/>
              <a:pathLst>
                <a:path w="13823" h="8927" extrusionOk="0">
                  <a:moveTo>
                    <a:pt x="2781" y="1"/>
                  </a:moveTo>
                  <a:cubicBezTo>
                    <a:pt x="2781" y="1"/>
                    <a:pt x="1" y="6017"/>
                    <a:pt x="1353" y="7502"/>
                  </a:cubicBezTo>
                  <a:cubicBezTo>
                    <a:pt x="2060" y="8269"/>
                    <a:pt x="5352" y="8926"/>
                    <a:pt x="8361" y="8926"/>
                  </a:cubicBezTo>
                  <a:cubicBezTo>
                    <a:pt x="11102" y="8926"/>
                    <a:pt x="13608" y="8380"/>
                    <a:pt x="13708" y="6873"/>
                  </a:cubicBezTo>
                  <a:cubicBezTo>
                    <a:pt x="13822" y="4951"/>
                    <a:pt x="13594" y="3047"/>
                    <a:pt x="13004" y="1219"/>
                  </a:cubicBezTo>
                  <a:cubicBezTo>
                    <a:pt x="11849" y="1506"/>
                    <a:pt x="10674" y="1648"/>
                    <a:pt x="9502" y="1648"/>
                  </a:cubicBezTo>
                  <a:cubicBezTo>
                    <a:pt x="7177" y="1648"/>
                    <a:pt x="4869" y="1090"/>
                    <a:pt x="2781" y="1"/>
                  </a:cubicBezTo>
                  <a:close/>
                </a:path>
              </a:pathLst>
            </a:custGeom>
            <a:solidFill>
              <a:srgbClr val="7B47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41"/>
            <p:cNvSpPr/>
            <p:nvPr/>
          </p:nvSpPr>
          <p:spPr>
            <a:xfrm>
              <a:off x="6397000" y="2234863"/>
              <a:ext cx="494525" cy="515975"/>
            </a:xfrm>
            <a:custGeom>
              <a:avLst/>
              <a:gdLst/>
              <a:ahLst/>
              <a:cxnLst/>
              <a:rect l="l" t="t" r="r" b="b"/>
              <a:pathLst>
                <a:path w="19781" h="20639" extrusionOk="0">
                  <a:moveTo>
                    <a:pt x="4322" y="0"/>
                  </a:moveTo>
                  <a:cubicBezTo>
                    <a:pt x="4322" y="0"/>
                    <a:pt x="133" y="8929"/>
                    <a:pt x="0" y="17877"/>
                  </a:cubicBezTo>
                  <a:lnTo>
                    <a:pt x="0" y="18029"/>
                  </a:lnTo>
                  <a:cubicBezTo>
                    <a:pt x="0" y="18813"/>
                    <a:pt x="4912" y="20638"/>
                    <a:pt x="10387" y="20638"/>
                  </a:cubicBezTo>
                  <a:cubicBezTo>
                    <a:pt x="13155" y="20638"/>
                    <a:pt x="16068" y="20171"/>
                    <a:pt x="18562" y="18867"/>
                  </a:cubicBezTo>
                  <a:cubicBezTo>
                    <a:pt x="18562" y="18867"/>
                    <a:pt x="19780" y="7178"/>
                    <a:pt x="15116" y="229"/>
                  </a:cubicBezTo>
                  <a:cubicBezTo>
                    <a:pt x="13643" y="891"/>
                    <a:pt x="12119" y="1168"/>
                    <a:pt x="10559" y="1168"/>
                  </a:cubicBezTo>
                  <a:cubicBezTo>
                    <a:pt x="8531" y="1168"/>
                    <a:pt x="6441" y="700"/>
                    <a:pt x="4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41"/>
            <p:cNvSpPr/>
            <p:nvPr/>
          </p:nvSpPr>
          <p:spPr>
            <a:xfrm>
              <a:off x="6460775" y="2277463"/>
              <a:ext cx="120675" cy="76500"/>
            </a:xfrm>
            <a:custGeom>
              <a:avLst/>
              <a:gdLst/>
              <a:ahLst/>
              <a:cxnLst/>
              <a:rect l="l" t="t" r="r" b="b"/>
              <a:pathLst>
                <a:path w="4827" h="3060" extrusionOk="0">
                  <a:moveTo>
                    <a:pt x="4757" y="0"/>
                  </a:moveTo>
                  <a:cubicBezTo>
                    <a:pt x="4721" y="0"/>
                    <a:pt x="4683" y="29"/>
                    <a:pt x="4683" y="86"/>
                  </a:cubicBezTo>
                  <a:cubicBezTo>
                    <a:pt x="4626" y="1342"/>
                    <a:pt x="3617" y="2370"/>
                    <a:pt x="2456" y="2732"/>
                  </a:cubicBezTo>
                  <a:cubicBezTo>
                    <a:pt x="2049" y="2851"/>
                    <a:pt x="1627" y="2913"/>
                    <a:pt x="1203" y="2913"/>
                  </a:cubicBezTo>
                  <a:cubicBezTo>
                    <a:pt x="813" y="2913"/>
                    <a:pt x="421" y="2861"/>
                    <a:pt x="38" y="2751"/>
                  </a:cubicBezTo>
                  <a:cubicBezTo>
                    <a:pt x="19" y="2808"/>
                    <a:pt x="19" y="2846"/>
                    <a:pt x="0" y="2904"/>
                  </a:cubicBezTo>
                  <a:cubicBezTo>
                    <a:pt x="389" y="3007"/>
                    <a:pt x="789" y="3060"/>
                    <a:pt x="1189" y="3060"/>
                  </a:cubicBezTo>
                  <a:cubicBezTo>
                    <a:pt x="1670" y="3060"/>
                    <a:pt x="2151" y="2983"/>
                    <a:pt x="2608" y="2827"/>
                  </a:cubicBezTo>
                  <a:cubicBezTo>
                    <a:pt x="3789" y="2409"/>
                    <a:pt x="4760" y="1361"/>
                    <a:pt x="4817" y="86"/>
                  </a:cubicBezTo>
                  <a:cubicBezTo>
                    <a:pt x="4826" y="29"/>
                    <a:pt x="4793" y="0"/>
                    <a:pt x="4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41"/>
            <p:cNvSpPr/>
            <p:nvPr/>
          </p:nvSpPr>
          <p:spPr>
            <a:xfrm>
              <a:off x="6689700" y="2250613"/>
              <a:ext cx="157550" cy="179875"/>
            </a:xfrm>
            <a:custGeom>
              <a:avLst/>
              <a:gdLst/>
              <a:ahLst/>
              <a:cxnLst/>
              <a:rect l="l" t="t" r="r" b="b"/>
              <a:pathLst>
                <a:path w="6302" h="7195" extrusionOk="0">
                  <a:moveTo>
                    <a:pt x="1060" y="0"/>
                  </a:moveTo>
                  <a:cubicBezTo>
                    <a:pt x="1043" y="0"/>
                    <a:pt x="1026" y="5"/>
                    <a:pt x="1009" y="18"/>
                  </a:cubicBezTo>
                  <a:cubicBezTo>
                    <a:pt x="857" y="132"/>
                    <a:pt x="724" y="265"/>
                    <a:pt x="609" y="417"/>
                  </a:cubicBezTo>
                  <a:cubicBezTo>
                    <a:pt x="153" y="1065"/>
                    <a:pt x="0" y="1902"/>
                    <a:pt x="210" y="2683"/>
                  </a:cubicBezTo>
                  <a:cubicBezTo>
                    <a:pt x="495" y="3730"/>
                    <a:pt x="1333" y="4549"/>
                    <a:pt x="2209" y="5120"/>
                  </a:cubicBezTo>
                  <a:cubicBezTo>
                    <a:pt x="3351" y="5843"/>
                    <a:pt x="4626" y="6243"/>
                    <a:pt x="5788" y="6890"/>
                  </a:cubicBezTo>
                  <a:cubicBezTo>
                    <a:pt x="5959" y="6985"/>
                    <a:pt x="6130" y="7100"/>
                    <a:pt x="6302" y="7195"/>
                  </a:cubicBezTo>
                  <a:cubicBezTo>
                    <a:pt x="6302" y="7138"/>
                    <a:pt x="6283" y="7081"/>
                    <a:pt x="6264" y="7005"/>
                  </a:cubicBezTo>
                  <a:cubicBezTo>
                    <a:pt x="5388" y="6471"/>
                    <a:pt x="4417" y="6072"/>
                    <a:pt x="3484" y="5634"/>
                  </a:cubicBezTo>
                  <a:cubicBezTo>
                    <a:pt x="2399" y="5120"/>
                    <a:pt x="1314" y="4472"/>
                    <a:pt x="686" y="3425"/>
                  </a:cubicBezTo>
                  <a:cubicBezTo>
                    <a:pt x="134" y="2493"/>
                    <a:pt x="95" y="1198"/>
                    <a:pt x="838" y="379"/>
                  </a:cubicBezTo>
                  <a:cubicBezTo>
                    <a:pt x="914" y="284"/>
                    <a:pt x="1009" y="189"/>
                    <a:pt x="1104" y="113"/>
                  </a:cubicBezTo>
                  <a:cubicBezTo>
                    <a:pt x="1164" y="68"/>
                    <a:pt x="1119" y="0"/>
                    <a:pt x="10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41"/>
            <p:cNvSpPr/>
            <p:nvPr/>
          </p:nvSpPr>
          <p:spPr>
            <a:xfrm>
              <a:off x="6434600" y="2362813"/>
              <a:ext cx="425975" cy="164300"/>
            </a:xfrm>
            <a:custGeom>
              <a:avLst/>
              <a:gdLst/>
              <a:ahLst/>
              <a:cxnLst/>
              <a:rect l="l" t="t" r="r" b="b"/>
              <a:pathLst>
                <a:path w="17039" h="6572" extrusionOk="0">
                  <a:moveTo>
                    <a:pt x="5945" y="1"/>
                  </a:moveTo>
                  <a:cubicBezTo>
                    <a:pt x="3799" y="1"/>
                    <a:pt x="1667" y="858"/>
                    <a:pt x="95" y="2536"/>
                  </a:cubicBezTo>
                  <a:lnTo>
                    <a:pt x="0" y="2859"/>
                  </a:lnTo>
                  <a:cubicBezTo>
                    <a:pt x="1516" y="1136"/>
                    <a:pt x="3703" y="162"/>
                    <a:pt x="5968" y="162"/>
                  </a:cubicBezTo>
                  <a:cubicBezTo>
                    <a:pt x="6206" y="162"/>
                    <a:pt x="6444" y="172"/>
                    <a:pt x="6682" y="194"/>
                  </a:cubicBezTo>
                  <a:cubicBezTo>
                    <a:pt x="8205" y="346"/>
                    <a:pt x="9652" y="936"/>
                    <a:pt x="10871" y="1869"/>
                  </a:cubicBezTo>
                  <a:cubicBezTo>
                    <a:pt x="12070" y="2783"/>
                    <a:pt x="13098" y="3925"/>
                    <a:pt x="14259" y="4896"/>
                  </a:cubicBezTo>
                  <a:cubicBezTo>
                    <a:pt x="15078" y="5620"/>
                    <a:pt x="16011" y="6172"/>
                    <a:pt x="17039" y="6572"/>
                  </a:cubicBezTo>
                  <a:cubicBezTo>
                    <a:pt x="17039" y="6514"/>
                    <a:pt x="17039" y="6457"/>
                    <a:pt x="17020" y="6419"/>
                  </a:cubicBezTo>
                  <a:cubicBezTo>
                    <a:pt x="14621" y="5582"/>
                    <a:pt x="12908" y="3221"/>
                    <a:pt x="10928" y="1736"/>
                  </a:cubicBezTo>
                  <a:cubicBezTo>
                    <a:pt x="9456" y="572"/>
                    <a:pt x="7696" y="1"/>
                    <a:pt x="59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41"/>
            <p:cNvSpPr/>
            <p:nvPr/>
          </p:nvSpPr>
          <p:spPr>
            <a:xfrm>
              <a:off x="6752050" y="2569638"/>
              <a:ext cx="111875" cy="163075"/>
            </a:xfrm>
            <a:custGeom>
              <a:avLst/>
              <a:gdLst/>
              <a:ahLst/>
              <a:cxnLst/>
              <a:rect l="l" t="t" r="r" b="b"/>
              <a:pathLst>
                <a:path w="4475" h="6523" extrusionOk="0">
                  <a:moveTo>
                    <a:pt x="2757" y="0"/>
                  </a:moveTo>
                  <a:cubicBezTo>
                    <a:pt x="2431" y="0"/>
                    <a:pt x="2106" y="58"/>
                    <a:pt x="1790" y="202"/>
                  </a:cubicBezTo>
                  <a:cubicBezTo>
                    <a:pt x="1009" y="583"/>
                    <a:pt x="438" y="1307"/>
                    <a:pt x="248" y="2163"/>
                  </a:cubicBezTo>
                  <a:cubicBezTo>
                    <a:pt x="0" y="3134"/>
                    <a:pt x="248" y="4162"/>
                    <a:pt x="686" y="5038"/>
                  </a:cubicBezTo>
                  <a:cubicBezTo>
                    <a:pt x="971" y="5571"/>
                    <a:pt x="1314" y="6066"/>
                    <a:pt x="1714" y="6523"/>
                  </a:cubicBezTo>
                  <a:lnTo>
                    <a:pt x="1885" y="6466"/>
                  </a:lnTo>
                  <a:cubicBezTo>
                    <a:pt x="971" y="5419"/>
                    <a:pt x="248" y="4238"/>
                    <a:pt x="305" y="2811"/>
                  </a:cubicBezTo>
                  <a:cubicBezTo>
                    <a:pt x="324" y="1916"/>
                    <a:pt x="762" y="1078"/>
                    <a:pt x="1466" y="564"/>
                  </a:cubicBezTo>
                  <a:cubicBezTo>
                    <a:pt x="1873" y="275"/>
                    <a:pt x="2319" y="166"/>
                    <a:pt x="2774" y="166"/>
                  </a:cubicBezTo>
                  <a:cubicBezTo>
                    <a:pt x="3278" y="166"/>
                    <a:pt x="3794" y="299"/>
                    <a:pt x="4284" y="469"/>
                  </a:cubicBezTo>
                  <a:lnTo>
                    <a:pt x="4474" y="545"/>
                  </a:lnTo>
                  <a:lnTo>
                    <a:pt x="4474" y="374"/>
                  </a:lnTo>
                  <a:cubicBezTo>
                    <a:pt x="3915" y="179"/>
                    <a:pt x="3333" y="0"/>
                    <a:pt x="2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41"/>
            <p:cNvSpPr/>
            <p:nvPr/>
          </p:nvSpPr>
          <p:spPr>
            <a:xfrm>
              <a:off x="6413650" y="2476088"/>
              <a:ext cx="312250" cy="271400"/>
            </a:xfrm>
            <a:custGeom>
              <a:avLst/>
              <a:gdLst/>
              <a:ahLst/>
              <a:cxnLst/>
              <a:rect l="l" t="t" r="r" b="b"/>
              <a:pathLst>
                <a:path w="12490" h="10856" extrusionOk="0">
                  <a:moveTo>
                    <a:pt x="5002" y="0"/>
                  </a:moveTo>
                  <a:cubicBezTo>
                    <a:pt x="4594" y="0"/>
                    <a:pt x="4187" y="40"/>
                    <a:pt x="3789" y="118"/>
                  </a:cubicBezTo>
                  <a:cubicBezTo>
                    <a:pt x="2437" y="422"/>
                    <a:pt x="1162" y="974"/>
                    <a:pt x="38" y="1793"/>
                  </a:cubicBezTo>
                  <a:cubicBezTo>
                    <a:pt x="38" y="1850"/>
                    <a:pt x="19" y="1926"/>
                    <a:pt x="0" y="1983"/>
                  </a:cubicBezTo>
                  <a:cubicBezTo>
                    <a:pt x="914" y="1317"/>
                    <a:pt x="1942" y="803"/>
                    <a:pt x="3027" y="460"/>
                  </a:cubicBezTo>
                  <a:cubicBezTo>
                    <a:pt x="3692" y="243"/>
                    <a:pt x="4382" y="137"/>
                    <a:pt x="5075" y="137"/>
                  </a:cubicBezTo>
                  <a:cubicBezTo>
                    <a:pt x="5414" y="137"/>
                    <a:pt x="5754" y="163"/>
                    <a:pt x="6092" y="213"/>
                  </a:cubicBezTo>
                  <a:cubicBezTo>
                    <a:pt x="7025" y="403"/>
                    <a:pt x="7882" y="822"/>
                    <a:pt x="8605" y="1412"/>
                  </a:cubicBezTo>
                  <a:cubicBezTo>
                    <a:pt x="11347" y="3602"/>
                    <a:pt x="12489" y="7447"/>
                    <a:pt x="12185" y="10855"/>
                  </a:cubicBezTo>
                  <a:lnTo>
                    <a:pt x="12337" y="10836"/>
                  </a:lnTo>
                  <a:cubicBezTo>
                    <a:pt x="12470" y="9275"/>
                    <a:pt x="12318" y="7676"/>
                    <a:pt x="11842" y="6172"/>
                  </a:cubicBezTo>
                  <a:cubicBezTo>
                    <a:pt x="11328" y="4420"/>
                    <a:pt x="10357" y="2840"/>
                    <a:pt x="9024" y="1584"/>
                  </a:cubicBezTo>
                  <a:cubicBezTo>
                    <a:pt x="8377" y="974"/>
                    <a:pt x="7596" y="518"/>
                    <a:pt x="6740" y="251"/>
                  </a:cubicBezTo>
                  <a:cubicBezTo>
                    <a:pt x="6178" y="82"/>
                    <a:pt x="5589" y="0"/>
                    <a:pt x="50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41"/>
            <p:cNvSpPr/>
            <p:nvPr/>
          </p:nvSpPr>
          <p:spPr>
            <a:xfrm>
              <a:off x="6405550" y="2573738"/>
              <a:ext cx="133300" cy="165175"/>
            </a:xfrm>
            <a:custGeom>
              <a:avLst/>
              <a:gdLst/>
              <a:ahLst/>
              <a:cxnLst/>
              <a:rect l="l" t="t" r="r" b="b"/>
              <a:pathLst>
                <a:path w="5332" h="6607" extrusionOk="0">
                  <a:moveTo>
                    <a:pt x="20" y="0"/>
                  </a:moveTo>
                  <a:lnTo>
                    <a:pt x="1" y="153"/>
                  </a:lnTo>
                  <a:cubicBezTo>
                    <a:pt x="57" y="150"/>
                    <a:pt x="113" y="149"/>
                    <a:pt x="169" y="149"/>
                  </a:cubicBezTo>
                  <a:cubicBezTo>
                    <a:pt x="1120" y="149"/>
                    <a:pt x="2045" y="452"/>
                    <a:pt x="2818" y="1009"/>
                  </a:cubicBezTo>
                  <a:cubicBezTo>
                    <a:pt x="4570" y="2247"/>
                    <a:pt x="5331" y="4512"/>
                    <a:pt x="4874" y="6568"/>
                  </a:cubicBezTo>
                  <a:lnTo>
                    <a:pt x="5008" y="6606"/>
                  </a:lnTo>
                  <a:cubicBezTo>
                    <a:pt x="5236" y="5674"/>
                    <a:pt x="5198" y="4684"/>
                    <a:pt x="4931" y="3770"/>
                  </a:cubicBezTo>
                  <a:cubicBezTo>
                    <a:pt x="4303" y="1657"/>
                    <a:pt x="2419" y="19"/>
                    <a:pt x="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41"/>
            <p:cNvSpPr/>
            <p:nvPr/>
          </p:nvSpPr>
          <p:spPr>
            <a:xfrm>
              <a:off x="6548825" y="2551788"/>
              <a:ext cx="119000" cy="199025"/>
            </a:xfrm>
            <a:custGeom>
              <a:avLst/>
              <a:gdLst/>
              <a:ahLst/>
              <a:cxnLst/>
              <a:rect l="l" t="t" r="r" b="b"/>
              <a:pathLst>
                <a:path w="4760" h="7961" extrusionOk="0">
                  <a:moveTo>
                    <a:pt x="1438" y="0"/>
                  </a:moveTo>
                  <a:cubicBezTo>
                    <a:pt x="994" y="0"/>
                    <a:pt x="586" y="226"/>
                    <a:pt x="343" y="631"/>
                  </a:cubicBezTo>
                  <a:cubicBezTo>
                    <a:pt x="0" y="1164"/>
                    <a:pt x="0" y="1887"/>
                    <a:pt x="0" y="2516"/>
                  </a:cubicBezTo>
                  <a:cubicBezTo>
                    <a:pt x="19" y="4343"/>
                    <a:pt x="457" y="6152"/>
                    <a:pt x="1257" y="7789"/>
                  </a:cubicBezTo>
                  <a:lnTo>
                    <a:pt x="1428" y="7808"/>
                  </a:lnTo>
                  <a:cubicBezTo>
                    <a:pt x="1047" y="7047"/>
                    <a:pt x="762" y="6247"/>
                    <a:pt x="533" y="5428"/>
                  </a:cubicBezTo>
                  <a:cubicBezTo>
                    <a:pt x="362" y="4762"/>
                    <a:pt x="248" y="4096"/>
                    <a:pt x="190" y="3410"/>
                  </a:cubicBezTo>
                  <a:cubicBezTo>
                    <a:pt x="95" y="2763"/>
                    <a:pt x="95" y="2116"/>
                    <a:pt x="190" y="1468"/>
                  </a:cubicBezTo>
                  <a:cubicBezTo>
                    <a:pt x="303" y="848"/>
                    <a:pt x="694" y="135"/>
                    <a:pt x="1418" y="135"/>
                  </a:cubicBezTo>
                  <a:cubicBezTo>
                    <a:pt x="1428" y="135"/>
                    <a:pt x="1437" y="136"/>
                    <a:pt x="1447" y="136"/>
                  </a:cubicBezTo>
                  <a:cubicBezTo>
                    <a:pt x="2075" y="155"/>
                    <a:pt x="2551" y="745"/>
                    <a:pt x="2875" y="1221"/>
                  </a:cubicBezTo>
                  <a:cubicBezTo>
                    <a:pt x="3522" y="2249"/>
                    <a:pt x="3979" y="3410"/>
                    <a:pt x="4207" y="4629"/>
                  </a:cubicBezTo>
                  <a:cubicBezTo>
                    <a:pt x="4417" y="5733"/>
                    <a:pt x="4550" y="6837"/>
                    <a:pt x="4607" y="7960"/>
                  </a:cubicBezTo>
                  <a:lnTo>
                    <a:pt x="4760" y="7960"/>
                  </a:lnTo>
                  <a:cubicBezTo>
                    <a:pt x="4607" y="5562"/>
                    <a:pt x="4322" y="3087"/>
                    <a:pt x="2951" y="1069"/>
                  </a:cubicBezTo>
                  <a:cubicBezTo>
                    <a:pt x="2646" y="612"/>
                    <a:pt x="2227" y="136"/>
                    <a:pt x="1675" y="22"/>
                  </a:cubicBezTo>
                  <a:cubicBezTo>
                    <a:pt x="1596" y="7"/>
                    <a:pt x="1516" y="0"/>
                    <a:pt x="1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41"/>
            <p:cNvSpPr/>
            <p:nvPr/>
          </p:nvSpPr>
          <p:spPr>
            <a:xfrm>
              <a:off x="6490275" y="2202488"/>
              <a:ext cx="313200" cy="111675"/>
            </a:xfrm>
            <a:custGeom>
              <a:avLst/>
              <a:gdLst/>
              <a:ahLst/>
              <a:cxnLst/>
              <a:rect l="l" t="t" r="r" b="b"/>
              <a:pathLst>
                <a:path w="12528" h="4467" extrusionOk="0">
                  <a:moveTo>
                    <a:pt x="1048" y="1"/>
                  </a:moveTo>
                  <a:cubicBezTo>
                    <a:pt x="1048" y="1"/>
                    <a:pt x="0" y="1295"/>
                    <a:pt x="19" y="2609"/>
                  </a:cubicBezTo>
                  <a:cubicBezTo>
                    <a:pt x="19" y="2609"/>
                    <a:pt x="3458" y="4467"/>
                    <a:pt x="7712" y="4467"/>
                  </a:cubicBezTo>
                  <a:cubicBezTo>
                    <a:pt x="9252" y="4467"/>
                    <a:pt x="10898" y="4224"/>
                    <a:pt x="12527" y="3561"/>
                  </a:cubicBezTo>
                  <a:cubicBezTo>
                    <a:pt x="12527" y="3561"/>
                    <a:pt x="11994" y="1524"/>
                    <a:pt x="11271" y="1200"/>
                  </a:cubicBezTo>
                  <a:cubicBezTo>
                    <a:pt x="11271" y="1209"/>
                    <a:pt x="9891" y="1472"/>
                    <a:pt x="7966" y="1472"/>
                  </a:cubicBezTo>
                  <a:cubicBezTo>
                    <a:pt x="5941" y="1472"/>
                    <a:pt x="3312" y="1182"/>
                    <a:pt x="1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41"/>
            <p:cNvSpPr/>
            <p:nvPr/>
          </p:nvSpPr>
          <p:spPr>
            <a:xfrm>
              <a:off x="6463150" y="3476088"/>
              <a:ext cx="212775" cy="245125"/>
            </a:xfrm>
            <a:custGeom>
              <a:avLst/>
              <a:gdLst/>
              <a:ahLst/>
              <a:cxnLst/>
              <a:rect l="l" t="t" r="r" b="b"/>
              <a:pathLst>
                <a:path w="8511" h="9805" extrusionOk="0">
                  <a:moveTo>
                    <a:pt x="4403" y="1"/>
                  </a:moveTo>
                  <a:cubicBezTo>
                    <a:pt x="4394" y="1"/>
                    <a:pt x="4387" y="1"/>
                    <a:pt x="4379" y="2"/>
                  </a:cubicBezTo>
                  <a:cubicBezTo>
                    <a:pt x="3960" y="59"/>
                    <a:pt x="5140" y="6285"/>
                    <a:pt x="5140" y="6285"/>
                  </a:cubicBezTo>
                  <a:cubicBezTo>
                    <a:pt x="4912" y="6761"/>
                    <a:pt x="3370" y="7160"/>
                    <a:pt x="1390" y="8055"/>
                  </a:cubicBezTo>
                  <a:cubicBezTo>
                    <a:pt x="648" y="8379"/>
                    <a:pt x="305" y="8798"/>
                    <a:pt x="134" y="9159"/>
                  </a:cubicBezTo>
                  <a:cubicBezTo>
                    <a:pt x="38" y="9350"/>
                    <a:pt x="0" y="9578"/>
                    <a:pt x="0" y="9788"/>
                  </a:cubicBezTo>
                  <a:lnTo>
                    <a:pt x="3103" y="9788"/>
                  </a:lnTo>
                  <a:cubicBezTo>
                    <a:pt x="3103" y="9788"/>
                    <a:pt x="3746" y="9805"/>
                    <a:pt x="4243" y="9805"/>
                  </a:cubicBezTo>
                  <a:cubicBezTo>
                    <a:pt x="4491" y="9805"/>
                    <a:pt x="4703" y="9800"/>
                    <a:pt x="4779" y="9788"/>
                  </a:cubicBezTo>
                  <a:cubicBezTo>
                    <a:pt x="4935" y="9772"/>
                    <a:pt x="5078" y="9654"/>
                    <a:pt x="5324" y="9654"/>
                  </a:cubicBezTo>
                  <a:cubicBezTo>
                    <a:pt x="5378" y="9654"/>
                    <a:pt x="5437" y="9660"/>
                    <a:pt x="5502" y="9673"/>
                  </a:cubicBezTo>
                  <a:cubicBezTo>
                    <a:pt x="5616" y="9692"/>
                    <a:pt x="5731" y="9730"/>
                    <a:pt x="5845" y="9788"/>
                  </a:cubicBezTo>
                  <a:lnTo>
                    <a:pt x="7634" y="9788"/>
                  </a:lnTo>
                  <a:cubicBezTo>
                    <a:pt x="7634" y="9788"/>
                    <a:pt x="7653" y="9521"/>
                    <a:pt x="7673" y="9159"/>
                  </a:cubicBezTo>
                  <a:cubicBezTo>
                    <a:pt x="7692" y="8721"/>
                    <a:pt x="7730" y="8150"/>
                    <a:pt x="7749" y="7674"/>
                  </a:cubicBezTo>
                  <a:cubicBezTo>
                    <a:pt x="7768" y="7351"/>
                    <a:pt x="7787" y="7046"/>
                    <a:pt x="7787" y="6875"/>
                  </a:cubicBezTo>
                  <a:cubicBezTo>
                    <a:pt x="7787" y="6875"/>
                    <a:pt x="8510" y="573"/>
                    <a:pt x="8282" y="326"/>
                  </a:cubicBezTo>
                  <a:cubicBezTo>
                    <a:pt x="8253" y="295"/>
                    <a:pt x="8226" y="281"/>
                    <a:pt x="8199" y="281"/>
                  </a:cubicBezTo>
                  <a:cubicBezTo>
                    <a:pt x="8005" y="281"/>
                    <a:pt x="7799" y="966"/>
                    <a:pt x="7082" y="1182"/>
                  </a:cubicBezTo>
                  <a:cubicBezTo>
                    <a:pt x="7019" y="1202"/>
                    <a:pt x="6952" y="1210"/>
                    <a:pt x="6882" y="1210"/>
                  </a:cubicBezTo>
                  <a:cubicBezTo>
                    <a:pt x="6059" y="1210"/>
                    <a:pt x="4801" y="1"/>
                    <a:pt x="440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41"/>
            <p:cNvSpPr/>
            <p:nvPr/>
          </p:nvSpPr>
          <p:spPr>
            <a:xfrm>
              <a:off x="6578625" y="3551513"/>
              <a:ext cx="23525" cy="6675"/>
            </a:xfrm>
            <a:custGeom>
              <a:avLst/>
              <a:gdLst/>
              <a:ahLst/>
              <a:cxnLst/>
              <a:rect l="l" t="t" r="r" b="b"/>
              <a:pathLst>
                <a:path w="941" h="267" extrusionOk="0">
                  <a:moveTo>
                    <a:pt x="675" y="0"/>
                  </a:moveTo>
                  <a:cubicBezTo>
                    <a:pt x="466" y="0"/>
                    <a:pt x="263" y="52"/>
                    <a:pt x="84" y="126"/>
                  </a:cubicBezTo>
                  <a:cubicBezTo>
                    <a:pt x="0" y="160"/>
                    <a:pt x="48" y="266"/>
                    <a:pt x="113" y="266"/>
                  </a:cubicBezTo>
                  <a:cubicBezTo>
                    <a:pt x="122" y="266"/>
                    <a:pt x="131" y="264"/>
                    <a:pt x="141" y="260"/>
                  </a:cubicBezTo>
                  <a:cubicBezTo>
                    <a:pt x="331" y="180"/>
                    <a:pt x="521" y="141"/>
                    <a:pt x="723" y="141"/>
                  </a:cubicBezTo>
                  <a:cubicBezTo>
                    <a:pt x="763" y="141"/>
                    <a:pt x="804" y="142"/>
                    <a:pt x="845" y="145"/>
                  </a:cubicBezTo>
                  <a:cubicBezTo>
                    <a:pt x="940" y="145"/>
                    <a:pt x="940" y="12"/>
                    <a:pt x="845" y="12"/>
                  </a:cubicBezTo>
                  <a:cubicBezTo>
                    <a:pt x="788" y="4"/>
                    <a:pt x="731" y="0"/>
                    <a:pt x="6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41"/>
            <p:cNvSpPr/>
            <p:nvPr/>
          </p:nvSpPr>
          <p:spPr>
            <a:xfrm>
              <a:off x="6579425" y="3567513"/>
              <a:ext cx="24150" cy="7200"/>
            </a:xfrm>
            <a:custGeom>
              <a:avLst/>
              <a:gdLst/>
              <a:ahLst/>
              <a:cxnLst/>
              <a:rect l="l" t="t" r="r" b="b"/>
              <a:pathLst>
                <a:path w="966" h="288" extrusionOk="0">
                  <a:moveTo>
                    <a:pt x="889" y="0"/>
                  </a:moveTo>
                  <a:cubicBezTo>
                    <a:pt x="604" y="0"/>
                    <a:pt x="337" y="58"/>
                    <a:pt x="90" y="153"/>
                  </a:cubicBezTo>
                  <a:cubicBezTo>
                    <a:pt x="1" y="170"/>
                    <a:pt x="28" y="288"/>
                    <a:pt x="110" y="288"/>
                  </a:cubicBezTo>
                  <a:cubicBezTo>
                    <a:pt x="115" y="288"/>
                    <a:pt x="121" y="287"/>
                    <a:pt x="128" y="286"/>
                  </a:cubicBezTo>
                  <a:cubicBezTo>
                    <a:pt x="375" y="191"/>
                    <a:pt x="623" y="153"/>
                    <a:pt x="889" y="153"/>
                  </a:cubicBezTo>
                  <a:cubicBezTo>
                    <a:pt x="965" y="153"/>
                    <a:pt x="965" y="0"/>
                    <a:pt x="8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41"/>
            <p:cNvSpPr/>
            <p:nvPr/>
          </p:nvSpPr>
          <p:spPr>
            <a:xfrm>
              <a:off x="6581450" y="3584063"/>
              <a:ext cx="23550" cy="6800"/>
            </a:xfrm>
            <a:custGeom>
              <a:avLst/>
              <a:gdLst/>
              <a:ahLst/>
              <a:cxnLst/>
              <a:rect l="l" t="t" r="r" b="b"/>
              <a:pathLst>
                <a:path w="942" h="272" extrusionOk="0">
                  <a:moveTo>
                    <a:pt x="717" y="0"/>
                  </a:moveTo>
                  <a:cubicBezTo>
                    <a:pt x="494" y="0"/>
                    <a:pt x="273" y="42"/>
                    <a:pt x="66" y="138"/>
                  </a:cubicBezTo>
                  <a:cubicBezTo>
                    <a:pt x="0" y="171"/>
                    <a:pt x="48" y="260"/>
                    <a:pt x="110" y="260"/>
                  </a:cubicBezTo>
                  <a:cubicBezTo>
                    <a:pt x="121" y="260"/>
                    <a:pt x="131" y="258"/>
                    <a:pt x="142" y="252"/>
                  </a:cubicBezTo>
                  <a:lnTo>
                    <a:pt x="142" y="252"/>
                  </a:lnTo>
                  <a:lnTo>
                    <a:pt x="123" y="271"/>
                  </a:lnTo>
                  <a:cubicBezTo>
                    <a:pt x="294" y="186"/>
                    <a:pt x="476" y="143"/>
                    <a:pt x="661" y="143"/>
                  </a:cubicBezTo>
                  <a:cubicBezTo>
                    <a:pt x="723" y="143"/>
                    <a:pt x="784" y="148"/>
                    <a:pt x="846" y="157"/>
                  </a:cubicBezTo>
                  <a:cubicBezTo>
                    <a:pt x="942" y="157"/>
                    <a:pt x="942" y="24"/>
                    <a:pt x="846" y="5"/>
                  </a:cubicBezTo>
                  <a:cubicBezTo>
                    <a:pt x="803" y="2"/>
                    <a:pt x="760" y="0"/>
                    <a:pt x="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41"/>
            <p:cNvSpPr/>
            <p:nvPr/>
          </p:nvSpPr>
          <p:spPr>
            <a:xfrm>
              <a:off x="6582425" y="3600363"/>
              <a:ext cx="22100" cy="6850"/>
            </a:xfrm>
            <a:custGeom>
              <a:avLst/>
              <a:gdLst/>
              <a:ahLst/>
              <a:cxnLst/>
              <a:rect l="l" t="t" r="r" b="b"/>
              <a:pathLst>
                <a:path w="884" h="274" extrusionOk="0">
                  <a:moveTo>
                    <a:pt x="788" y="0"/>
                  </a:moveTo>
                  <a:cubicBezTo>
                    <a:pt x="560" y="19"/>
                    <a:pt x="312" y="57"/>
                    <a:pt x="84" y="133"/>
                  </a:cubicBezTo>
                  <a:cubicBezTo>
                    <a:pt x="0" y="167"/>
                    <a:pt x="19" y="273"/>
                    <a:pt x="90" y="273"/>
                  </a:cubicBezTo>
                  <a:cubicBezTo>
                    <a:pt x="99" y="273"/>
                    <a:pt x="110" y="271"/>
                    <a:pt x="122" y="267"/>
                  </a:cubicBezTo>
                  <a:cubicBezTo>
                    <a:pt x="331" y="190"/>
                    <a:pt x="560" y="152"/>
                    <a:pt x="788" y="152"/>
                  </a:cubicBezTo>
                  <a:cubicBezTo>
                    <a:pt x="883" y="152"/>
                    <a:pt x="883" y="0"/>
                    <a:pt x="7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41"/>
            <p:cNvSpPr/>
            <p:nvPr/>
          </p:nvSpPr>
          <p:spPr>
            <a:xfrm>
              <a:off x="6462675" y="3704588"/>
              <a:ext cx="192300" cy="16425"/>
            </a:xfrm>
            <a:custGeom>
              <a:avLst/>
              <a:gdLst/>
              <a:ahLst/>
              <a:cxnLst/>
              <a:rect l="l" t="t" r="r" b="b"/>
              <a:pathLst>
                <a:path w="7692" h="657" extrusionOk="0">
                  <a:moveTo>
                    <a:pt x="153" y="0"/>
                  </a:moveTo>
                  <a:cubicBezTo>
                    <a:pt x="57" y="191"/>
                    <a:pt x="0" y="419"/>
                    <a:pt x="19" y="648"/>
                  </a:cubicBezTo>
                  <a:lnTo>
                    <a:pt x="3122" y="648"/>
                  </a:lnTo>
                  <a:cubicBezTo>
                    <a:pt x="3122" y="648"/>
                    <a:pt x="3757" y="656"/>
                    <a:pt x="4253" y="656"/>
                  </a:cubicBezTo>
                  <a:cubicBezTo>
                    <a:pt x="4502" y="656"/>
                    <a:pt x="4715" y="654"/>
                    <a:pt x="4798" y="648"/>
                  </a:cubicBezTo>
                  <a:cubicBezTo>
                    <a:pt x="4959" y="615"/>
                    <a:pt x="5092" y="502"/>
                    <a:pt x="5348" y="502"/>
                  </a:cubicBezTo>
                  <a:cubicBezTo>
                    <a:pt x="5395" y="502"/>
                    <a:pt x="5446" y="506"/>
                    <a:pt x="5502" y="514"/>
                  </a:cubicBezTo>
                  <a:cubicBezTo>
                    <a:pt x="5502" y="552"/>
                    <a:pt x="5502" y="610"/>
                    <a:pt x="5502" y="648"/>
                  </a:cubicBezTo>
                  <a:lnTo>
                    <a:pt x="7653" y="648"/>
                  </a:lnTo>
                  <a:cubicBezTo>
                    <a:pt x="7653" y="648"/>
                    <a:pt x="7672" y="381"/>
                    <a:pt x="769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41"/>
            <p:cNvSpPr/>
            <p:nvPr/>
          </p:nvSpPr>
          <p:spPr>
            <a:xfrm>
              <a:off x="6600225" y="3476088"/>
              <a:ext cx="212775" cy="245125"/>
            </a:xfrm>
            <a:custGeom>
              <a:avLst/>
              <a:gdLst/>
              <a:ahLst/>
              <a:cxnLst/>
              <a:rect l="l" t="t" r="r" b="b"/>
              <a:pathLst>
                <a:path w="8511" h="9805" extrusionOk="0">
                  <a:moveTo>
                    <a:pt x="4403" y="1"/>
                  </a:moveTo>
                  <a:cubicBezTo>
                    <a:pt x="4394" y="1"/>
                    <a:pt x="4386" y="1"/>
                    <a:pt x="4379" y="2"/>
                  </a:cubicBezTo>
                  <a:cubicBezTo>
                    <a:pt x="3979" y="59"/>
                    <a:pt x="5140" y="6285"/>
                    <a:pt x="5140" y="6285"/>
                  </a:cubicBezTo>
                  <a:cubicBezTo>
                    <a:pt x="4969" y="6684"/>
                    <a:pt x="3827" y="7046"/>
                    <a:pt x="2266" y="7674"/>
                  </a:cubicBezTo>
                  <a:cubicBezTo>
                    <a:pt x="1999" y="7789"/>
                    <a:pt x="1695" y="7922"/>
                    <a:pt x="1390" y="8055"/>
                  </a:cubicBezTo>
                  <a:cubicBezTo>
                    <a:pt x="647" y="8379"/>
                    <a:pt x="305" y="8798"/>
                    <a:pt x="152" y="9159"/>
                  </a:cubicBezTo>
                  <a:cubicBezTo>
                    <a:pt x="76" y="9312"/>
                    <a:pt x="19" y="9483"/>
                    <a:pt x="19" y="9673"/>
                  </a:cubicBezTo>
                  <a:cubicBezTo>
                    <a:pt x="0" y="9711"/>
                    <a:pt x="0" y="9750"/>
                    <a:pt x="19" y="9788"/>
                  </a:cubicBezTo>
                  <a:lnTo>
                    <a:pt x="3103" y="9788"/>
                  </a:lnTo>
                  <a:cubicBezTo>
                    <a:pt x="3103" y="9788"/>
                    <a:pt x="3738" y="9805"/>
                    <a:pt x="4234" y="9805"/>
                  </a:cubicBezTo>
                  <a:cubicBezTo>
                    <a:pt x="4482" y="9805"/>
                    <a:pt x="4696" y="9800"/>
                    <a:pt x="4779" y="9788"/>
                  </a:cubicBezTo>
                  <a:cubicBezTo>
                    <a:pt x="4941" y="9775"/>
                    <a:pt x="5079" y="9656"/>
                    <a:pt x="5331" y="9656"/>
                  </a:cubicBezTo>
                  <a:cubicBezTo>
                    <a:pt x="5464" y="9656"/>
                    <a:pt x="5628" y="9689"/>
                    <a:pt x="5845" y="9788"/>
                  </a:cubicBezTo>
                  <a:lnTo>
                    <a:pt x="7634" y="9788"/>
                  </a:lnTo>
                  <a:cubicBezTo>
                    <a:pt x="7634" y="9788"/>
                    <a:pt x="7653" y="9521"/>
                    <a:pt x="7672" y="9159"/>
                  </a:cubicBezTo>
                  <a:cubicBezTo>
                    <a:pt x="7710" y="8436"/>
                    <a:pt x="7768" y="7332"/>
                    <a:pt x="7787" y="6875"/>
                  </a:cubicBezTo>
                  <a:cubicBezTo>
                    <a:pt x="7787" y="6875"/>
                    <a:pt x="8510" y="573"/>
                    <a:pt x="8282" y="326"/>
                  </a:cubicBezTo>
                  <a:cubicBezTo>
                    <a:pt x="8256" y="295"/>
                    <a:pt x="8230" y="281"/>
                    <a:pt x="8204" y="281"/>
                  </a:cubicBezTo>
                  <a:cubicBezTo>
                    <a:pt x="8020" y="281"/>
                    <a:pt x="7799" y="966"/>
                    <a:pt x="7082" y="1182"/>
                  </a:cubicBezTo>
                  <a:cubicBezTo>
                    <a:pt x="7019" y="1202"/>
                    <a:pt x="6952" y="1210"/>
                    <a:pt x="6882" y="1210"/>
                  </a:cubicBezTo>
                  <a:cubicBezTo>
                    <a:pt x="6058" y="1210"/>
                    <a:pt x="4801" y="1"/>
                    <a:pt x="4403" y="1"/>
                  </a:cubicBezTo>
                  <a:close/>
                </a:path>
              </a:pathLst>
            </a:custGeom>
            <a:solidFill>
              <a:srgbClr val="27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41"/>
            <p:cNvSpPr/>
            <p:nvPr/>
          </p:nvSpPr>
          <p:spPr>
            <a:xfrm>
              <a:off x="6713725" y="3551513"/>
              <a:ext cx="23600" cy="6675"/>
            </a:xfrm>
            <a:custGeom>
              <a:avLst/>
              <a:gdLst/>
              <a:ahLst/>
              <a:cxnLst/>
              <a:rect l="l" t="t" r="r" b="b"/>
              <a:pathLst>
                <a:path w="944" h="267" extrusionOk="0">
                  <a:moveTo>
                    <a:pt x="677" y="0"/>
                  </a:moveTo>
                  <a:cubicBezTo>
                    <a:pt x="468" y="0"/>
                    <a:pt x="262" y="52"/>
                    <a:pt x="67" y="126"/>
                  </a:cubicBezTo>
                  <a:cubicBezTo>
                    <a:pt x="1" y="160"/>
                    <a:pt x="51" y="266"/>
                    <a:pt x="116" y="266"/>
                  </a:cubicBezTo>
                  <a:cubicBezTo>
                    <a:pt x="125" y="266"/>
                    <a:pt x="134" y="264"/>
                    <a:pt x="143" y="260"/>
                  </a:cubicBezTo>
                  <a:lnTo>
                    <a:pt x="124" y="260"/>
                  </a:lnTo>
                  <a:cubicBezTo>
                    <a:pt x="315" y="180"/>
                    <a:pt x="518" y="141"/>
                    <a:pt x="724" y="141"/>
                  </a:cubicBezTo>
                  <a:cubicBezTo>
                    <a:pt x="765" y="141"/>
                    <a:pt x="807" y="142"/>
                    <a:pt x="848" y="145"/>
                  </a:cubicBezTo>
                  <a:cubicBezTo>
                    <a:pt x="943" y="145"/>
                    <a:pt x="943" y="12"/>
                    <a:pt x="848" y="12"/>
                  </a:cubicBezTo>
                  <a:cubicBezTo>
                    <a:pt x="791" y="4"/>
                    <a:pt x="734"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41"/>
            <p:cNvSpPr/>
            <p:nvPr/>
          </p:nvSpPr>
          <p:spPr>
            <a:xfrm>
              <a:off x="6714600" y="3567513"/>
              <a:ext cx="24150" cy="7200"/>
            </a:xfrm>
            <a:custGeom>
              <a:avLst/>
              <a:gdLst/>
              <a:ahLst/>
              <a:cxnLst/>
              <a:rect l="l" t="t" r="r" b="b"/>
              <a:pathLst>
                <a:path w="966" h="288" extrusionOk="0">
                  <a:moveTo>
                    <a:pt x="870" y="0"/>
                  </a:moveTo>
                  <a:cubicBezTo>
                    <a:pt x="603" y="0"/>
                    <a:pt x="337" y="58"/>
                    <a:pt x="89" y="153"/>
                  </a:cubicBezTo>
                  <a:cubicBezTo>
                    <a:pt x="1" y="170"/>
                    <a:pt x="28" y="288"/>
                    <a:pt x="109" y="288"/>
                  </a:cubicBezTo>
                  <a:cubicBezTo>
                    <a:pt x="115" y="288"/>
                    <a:pt x="121" y="287"/>
                    <a:pt x="127" y="286"/>
                  </a:cubicBezTo>
                  <a:cubicBezTo>
                    <a:pt x="356" y="191"/>
                    <a:pt x="622" y="153"/>
                    <a:pt x="870" y="153"/>
                  </a:cubicBezTo>
                  <a:cubicBezTo>
                    <a:pt x="965" y="153"/>
                    <a:pt x="965" y="0"/>
                    <a:pt x="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41"/>
            <p:cNvSpPr/>
            <p:nvPr/>
          </p:nvSpPr>
          <p:spPr>
            <a:xfrm>
              <a:off x="6716200" y="3584063"/>
              <a:ext cx="23500" cy="6800"/>
            </a:xfrm>
            <a:custGeom>
              <a:avLst/>
              <a:gdLst/>
              <a:ahLst/>
              <a:cxnLst/>
              <a:rect l="l" t="t" r="r" b="b"/>
              <a:pathLst>
                <a:path w="940" h="272" extrusionOk="0">
                  <a:moveTo>
                    <a:pt x="733" y="0"/>
                  </a:moveTo>
                  <a:cubicBezTo>
                    <a:pt x="511" y="0"/>
                    <a:pt x="290" y="42"/>
                    <a:pt x="83" y="138"/>
                  </a:cubicBezTo>
                  <a:cubicBezTo>
                    <a:pt x="1" y="171"/>
                    <a:pt x="60" y="260"/>
                    <a:pt x="126" y="260"/>
                  </a:cubicBezTo>
                  <a:cubicBezTo>
                    <a:pt x="137" y="260"/>
                    <a:pt x="148" y="258"/>
                    <a:pt x="159" y="252"/>
                  </a:cubicBezTo>
                  <a:lnTo>
                    <a:pt x="159" y="252"/>
                  </a:lnTo>
                  <a:lnTo>
                    <a:pt x="140" y="271"/>
                  </a:lnTo>
                  <a:cubicBezTo>
                    <a:pt x="311" y="186"/>
                    <a:pt x="493" y="143"/>
                    <a:pt x="678" y="143"/>
                  </a:cubicBezTo>
                  <a:cubicBezTo>
                    <a:pt x="739" y="143"/>
                    <a:pt x="801" y="148"/>
                    <a:pt x="863" y="157"/>
                  </a:cubicBezTo>
                  <a:cubicBezTo>
                    <a:pt x="939" y="157"/>
                    <a:pt x="939" y="24"/>
                    <a:pt x="863" y="5"/>
                  </a:cubicBezTo>
                  <a:cubicBezTo>
                    <a:pt x="820" y="2"/>
                    <a:pt x="777" y="0"/>
                    <a:pt x="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41"/>
            <p:cNvSpPr/>
            <p:nvPr/>
          </p:nvSpPr>
          <p:spPr>
            <a:xfrm>
              <a:off x="6717525" y="3600363"/>
              <a:ext cx="22175" cy="6850"/>
            </a:xfrm>
            <a:custGeom>
              <a:avLst/>
              <a:gdLst/>
              <a:ahLst/>
              <a:cxnLst/>
              <a:rect l="l" t="t" r="r" b="b"/>
              <a:pathLst>
                <a:path w="887" h="274" extrusionOk="0">
                  <a:moveTo>
                    <a:pt x="791" y="0"/>
                  </a:moveTo>
                  <a:cubicBezTo>
                    <a:pt x="544" y="19"/>
                    <a:pt x="296" y="57"/>
                    <a:pt x="68" y="133"/>
                  </a:cubicBezTo>
                  <a:cubicBezTo>
                    <a:pt x="1" y="167"/>
                    <a:pt x="22" y="273"/>
                    <a:pt x="79" y="273"/>
                  </a:cubicBezTo>
                  <a:cubicBezTo>
                    <a:pt x="88" y="273"/>
                    <a:pt x="96" y="271"/>
                    <a:pt x="106" y="267"/>
                  </a:cubicBezTo>
                  <a:cubicBezTo>
                    <a:pt x="334" y="190"/>
                    <a:pt x="563" y="152"/>
                    <a:pt x="791" y="152"/>
                  </a:cubicBezTo>
                  <a:cubicBezTo>
                    <a:pt x="886" y="152"/>
                    <a:pt x="886" y="0"/>
                    <a:pt x="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41"/>
            <p:cNvSpPr/>
            <p:nvPr/>
          </p:nvSpPr>
          <p:spPr>
            <a:xfrm>
              <a:off x="6600225" y="3704588"/>
              <a:ext cx="191825" cy="16425"/>
            </a:xfrm>
            <a:custGeom>
              <a:avLst/>
              <a:gdLst/>
              <a:ahLst/>
              <a:cxnLst/>
              <a:rect l="l" t="t" r="r" b="b"/>
              <a:pathLst>
                <a:path w="7673" h="657" extrusionOk="0">
                  <a:moveTo>
                    <a:pt x="152" y="0"/>
                  </a:moveTo>
                  <a:cubicBezTo>
                    <a:pt x="76" y="153"/>
                    <a:pt x="19" y="343"/>
                    <a:pt x="19" y="514"/>
                  </a:cubicBezTo>
                  <a:cubicBezTo>
                    <a:pt x="0" y="552"/>
                    <a:pt x="0" y="610"/>
                    <a:pt x="19" y="648"/>
                  </a:cubicBezTo>
                  <a:lnTo>
                    <a:pt x="3103" y="648"/>
                  </a:lnTo>
                  <a:cubicBezTo>
                    <a:pt x="3103" y="648"/>
                    <a:pt x="3738" y="656"/>
                    <a:pt x="4234" y="656"/>
                  </a:cubicBezTo>
                  <a:cubicBezTo>
                    <a:pt x="4482" y="656"/>
                    <a:pt x="4696" y="654"/>
                    <a:pt x="4779" y="648"/>
                  </a:cubicBezTo>
                  <a:cubicBezTo>
                    <a:pt x="4938" y="623"/>
                    <a:pt x="5074" y="503"/>
                    <a:pt x="5319" y="503"/>
                  </a:cubicBezTo>
                  <a:cubicBezTo>
                    <a:pt x="5454" y="503"/>
                    <a:pt x="5622" y="540"/>
                    <a:pt x="5845" y="648"/>
                  </a:cubicBezTo>
                  <a:lnTo>
                    <a:pt x="7634" y="648"/>
                  </a:lnTo>
                  <a:cubicBezTo>
                    <a:pt x="7634" y="648"/>
                    <a:pt x="7653" y="381"/>
                    <a:pt x="7672" y="0"/>
                  </a:cubicBezTo>
                  <a:close/>
                </a:path>
              </a:pathLst>
            </a:custGeom>
            <a:solidFill>
              <a:srgbClr val="7E77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41"/>
            <p:cNvSpPr/>
            <p:nvPr/>
          </p:nvSpPr>
          <p:spPr>
            <a:xfrm>
              <a:off x="6768700" y="1889788"/>
              <a:ext cx="240850" cy="420300"/>
            </a:xfrm>
            <a:custGeom>
              <a:avLst/>
              <a:gdLst/>
              <a:ahLst/>
              <a:cxnLst/>
              <a:rect l="l" t="t" r="r" b="b"/>
              <a:pathLst>
                <a:path w="9634" h="16812" extrusionOk="0">
                  <a:moveTo>
                    <a:pt x="3256" y="1"/>
                  </a:moveTo>
                  <a:cubicBezTo>
                    <a:pt x="1" y="1752"/>
                    <a:pt x="58" y="4513"/>
                    <a:pt x="58" y="4513"/>
                  </a:cubicBezTo>
                  <a:cubicBezTo>
                    <a:pt x="58" y="4513"/>
                    <a:pt x="3351" y="8130"/>
                    <a:pt x="4360" y="9710"/>
                  </a:cubicBezTo>
                  <a:cubicBezTo>
                    <a:pt x="4436" y="9824"/>
                    <a:pt x="1105" y="15117"/>
                    <a:pt x="1105" y="15117"/>
                  </a:cubicBezTo>
                  <a:lnTo>
                    <a:pt x="1638" y="16811"/>
                  </a:lnTo>
                  <a:cubicBezTo>
                    <a:pt x="1638" y="16811"/>
                    <a:pt x="9634" y="11576"/>
                    <a:pt x="9082" y="9368"/>
                  </a:cubicBezTo>
                  <a:cubicBezTo>
                    <a:pt x="8548" y="7178"/>
                    <a:pt x="3256" y="1"/>
                    <a:pt x="3256"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41"/>
            <p:cNvSpPr/>
            <p:nvPr/>
          </p:nvSpPr>
          <p:spPr>
            <a:xfrm>
              <a:off x="6713500" y="2231163"/>
              <a:ext cx="122800" cy="100825"/>
            </a:xfrm>
            <a:custGeom>
              <a:avLst/>
              <a:gdLst/>
              <a:ahLst/>
              <a:cxnLst/>
              <a:rect l="l" t="t" r="r" b="b"/>
              <a:pathLst>
                <a:path w="4912" h="4033" extrusionOk="0">
                  <a:moveTo>
                    <a:pt x="2994" y="1"/>
                  </a:moveTo>
                  <a:cubicBezTo>
                    <a:pt x="2932" y="1"/>
                    <a:pt x="2879" y="11"/>
                    <a:pt x="2837" y="34"/>
                  </a:cubicBezTo>
                  <a:cubicBezTo>
                    <a:pt x="2494" y="224"/>
                    <a:pt x="191" y="1500"/>
                    <a:pt x="38" y="1938"/>
                  </a:cubicBezTo>
                  <a:cubicBezTo>
                    <a:pt x="1" y="2034"/>
                    <a:pt x="65" y="2071"/>
                    <a:pt x="187" y="2071"/>
                  </a:cubicBezTo>
                  <a:cubicBezTo>
                    <a:pt x="624" y="2071"/>
                    <a:pt x="1809" y="1595"/>
                    <a:pt x="1809" y="1595"/>
                  </a:cubicBezTo>
                  <a:lnTo>
                    <a:pt x="1809" y="1595"/>
                  </a:lnTo>
                  <a:cubicBezTo>
                    <a:pt x="1809" y="1595"/>
                    <a:pt x="191" y="2757"/>
                    <a:pt x="457" y="3004"/>
                  </a:cubicBezTo>
                  <a:cubicBezTo>
                    <a:pt x="484" y="3027"/>
                    <a:pt x="526" y="3037"/>
                    <a:pt x="580" y="3037"/>
                  </a:cubicBezTo>
                  <a:cubicBezTo>
                    <a:pt x="1067" y="3037"/>
                    <a:pt x="2532" y="2205"/>
                    <a:pt x="2532" y="2204"/>
                  </a:cubicBezTo>
                  <a:lnTo>
                    <a:pt x="2532" y="2204"/>
                  </a:lnTo>
                  <a:cubicBezTo>
                    <a:pt x="2532" y="2205"/>
                    <a:pt x="1523" y="3137"/>
                    <a:pt x="1504" y="3423"/>
                  </a:cubicBezTo>
                  <a:cubicBezTo>
                    <a:pt x="1495" y="3501"/>
                    <a:pt x="1535" y="3533"/>
                    <a:pt x="1610" y="3533"/>
                  </a:cubicBezTo>
                  <a:cubicBezTo>
                    <a:pt x="1990" y="3533"/>
                    <a:pt x="3255" y="2681"/>
                    <a:pt x="3256" y="2680"/>
                  </a:cubicBezTo>
                  <a:lnTo>
                    <a:pt x="3256" y="2680"/>
                  </a:lnTo>
                  <a:cubicBezTo>
                    <a:pt x="3256" y="2681"/>
                    <a:pt x="2723" y="3804"/>
                    <a:pt x="2875" y="3975"/>
                  </a:cubicBezTo>
                  <a:cubicBezTo>
                    <a:pt x="2911" y="4015"/>
                    <a:pt x="2999" y="4032"/>
                    <a:pt x="3114" y="4032"/>
                  </a:cubicBezTo>
                  <a:cubicBezTo>
                    <a:pt x="3545" y="4032"/>
                    <a:pt x="4363" y="3790"/>
                    <a:pt x="4303" y="3594"/>
                  </a:cubicBezTo>
                  <a:cubicBezTo>
                    <a:pt x="4269" y="3460"/>
                    <a:pt x="4166" y="3426"/>
                    <a:pt x="4056" y="3426"/>
                  </a:cubicBezTo>
                  <a:cubicBezTo>
                    <a:pt x="3938" y="3426"/>
                    <a:pt x="3812" y="3466"/>
                    <a:pt x="3755" y="3466"/>
                  </a:cubicBezTo>
                  <a:cubicBezTo>
                    <a:pt x="3745" y="3466"/>
                    <a:pt x="3737" y="3464"/>
                    <a:pt x="3732" y="3461"/>
                  </a:cubicBezTo>
                  <a:cubicBezTo>
                    <a:pt x="3674" y="3423"/>
                    <a:pt x="4798" y="3099"/>
                    <a:pt x="4855" y="2661"/>
                  </a:cubicBezTo>
                  <a:cubicBezTo>
                    <a:pt x="4912" y="2223"/>
                    <a:pt x="4322" y="529"/>
                    <a:pt x="4322" y="529"/>
                  </a:cubicBezTo>
                  <a:cubicBezTo>
                    <a:pt x="4322" y="529"/>
                    <a:pt x="3441" y="1"/>
                    <a:pt x="2994" y="1"/>
                  </a:cubicBezTo>
                  <a:close/>
                </a:path>
              </a:pathLst>
            </a:custGeom>
            <a:solidFill>
              <a:srgbClr val="D07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41"/>
            <p:cNvSpPr/>
            <p:nvPr/>
          </p:nvSpPr>
          <p:spPr>
            <a:xfrm>
              <a:off x="6762525" y="1890263"/>
              <a:ext cx="159450" cy="142350"/>
            </a:xfrm>
            <a:custGeom>
              <a:avLst/>
              <a:gdLst/>
              <a:ahLst/>
              <a:cxnLst/>
              <a:rect l="l" t="t" r="r" b="b"/>
              <a:pathLst>
                <a:path w="6378" h="5694" extrusionOk="0">
                  <a:moveTo>
                    <a:pt x="3499" y="0"/>
                  </a:moveTo>
                  <a:cubicBezTo>
                    <a:pt x="3371" y="0"/>
                    <a:pt x="261" y="466"/>
                    <a:pt x="0" y="3580"/>
                  </a:cubicBezTo>
                  <a:lnTo>
                    <a:pt x="647" y="5693"/>
                  </a:lnTo>
                  <a:lnTo>
                    <a:pt x="6378" y="3732"/>
                  </a:lnTo>
                  <a:cubicBezTo>
                    <a:pt x="6378" y="3732"/>
                    <a:pt x="4379" y="515"/>
                    <a:pt x="3503" y="1"/>
                  </a:cubicBezTo>
                  <a:cubicBezTo>
                    <a:pt x="3503" y="1"/>
                    <a:pt x="3502" y="0"/>
                    <a:pt x="3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41"/>
            <p:cNvSpPr/>
            <p:nvPr/>
          </p:nvSpPr>
          <p:spPr>
            <a:xfrm>
              <a:off x="6740150" y="1867863"/>
              <a:ext cx="74150" cy="116750"/>
            </a:xfrm>
            <a:custGeom>
              <a:avLst/>
              <a:gdLst/>
              <a:ahLst/>
              <a:cxnLst/>
              <a:rect l="l" t="t" r="r" b="b"/>
              <a:pathLst>
                <a:path w="2966" h="4670" extrusionOk="0">
                  <a:moveTo>
                    <a:pt x="2871" y="0"/>
                  </a:moveTo>
                  <a:cubicBezTo>
                    <a:pt x="2866" y="0"/>
                    <a:pt x="2861" y="1"/>
                    <a:pt x="2856" y="2"/>
                  </a:cubicBezTo>
                  <a:cubicBezTo>
                    <a:pt x="971" y="687"/>
                    <a:pt x="0" y="2744"/>
                    <a:pt x="686" y="4628"/>
                  </a:cubicBezTo>
                  <a:cubicBezTo>
                    <a:pt x="700" y="4657"/>
                    <a:pt x="729" y="4670"/>
                    <a:pt x="756" y="4670"/>
                  </a:cubicBezTo>
                  <a:cubicBezTo>
                    <a:pt x="801" y="4670"/>
                    <a:pt x="842" y="4637"/>
                    <a:pt x="819" y="4590"/>
                  </a:cubicBezTo>
                  <a:cubicBezTo>
                    <a:pt x="153" y="2782"/>
                    <a:pt x="1085" y="802"/>
                    <a:pt x="2894" y="135"/>
                  </a:cubicBezTo>
                  <a:cubicBezTo>
                    <a:pt x="2965" y="118"/>
                    <a:pt x="2937" y="0"/>
                    <a:pt x="2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41"/>
            <p:cNvSpPr/>
            <p:nvPr/>
          </p:nvSpPr>
          <p:spPr>
            <a:xfrm>
              <a:off x="6875750" y="2118613"/>
              <a:ext cx="49550" cy="16100"/>
            </a:xfrm>
            <a:custGeom>
              <a:avLst/>
              <a:gdLst/>
              <a:ahLst/>
              <a:cxnLst/>
              <a:rect l="l" t="t" r="r" b="b"/>
              <a:pathLst>
                <a:path w="1982" h="644" extrusionOk="0">
                  <a:moveTo>
                    <a:pt x="1877" y="1"/>
                  </a:moveTo>
                  <a:cubicBezTo>
                    <a:pt x="1868" y="1"/>
                    <a:pt x="1859" y="2"/>
                    <a:pt x="1849" y="5"/>
                  </a:cubicBezTo>
                  <a:cubicBezTo>
                    <a:pt x="1259" y="43"/>
                    <a:pt x="668" y="195"/>
                    <a:pt x="116" y="443"/>
                  </a:cubicBezTo>
                  <a:cubicBezTo>
                    <a:pt x="0" y="493"/>
                    <a:pt x="72" y="644"/>
                    <a:pt x="181" y="644"/>
                  </a:cubicBezTo>
                  <a:cubicBezTo>
                    <a:pt x="197" y="644"/>
                    <a:pt x="213" y="641"/>
                    <a:pt x="230" y="633"/>
                  </a:cubicBezTo>
                  <a:cubicBezTo>
                    <a:pt x="744" y="405"/>
                    <a:pt x="1297" y="253"/>
                    <a:pt x="1849" y="215"/>
                  </a:cubicBezTo>
                  <a:cubicBezTo>
                    <a:pt x="1972" y="197"/>
                    <a:pt x="1981" y="1"/>
                    <a:pt x="1877" y="1"/>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41"/>
            <p:cNvSpPr/>
            <p:nvPr/>
          </p:nvSpPr>
          <p:spPr>
            <a:xfrm>
              <a:off x="6886800" y="2106088"/>
              <a:ext cx="24175" cy="23900"/>
            </a:xfrm>
            <a:custGeom>
              <a:avLst/>
              <a:gdLst/>
              <a:ahLst/>
              <a:cxnLst/>
              <a:rect l="l" t="t" r="r" b="b"/>
              <a:pathLst>
                <a:path w="967" h="956" extrusionOk="0">
                  <a:moveTo>
                    <a:pt x="809" y="0"/>
                  </a:moveTo>
                  <a:cubicBezTo>
                    <a:pt x="786" y="0"/>
                    <a:pt x="762" y="9"/>
                    <a:pt x="740" y="30"/>
                  </a:cubicBezTo>
                  <a:lnTo>
                    <a:pt x="74" y="773"/>
                  </a:lnTo>
                  <a:cubicBezTo>
                    <a:pt x="0" y="847"/>
                    <a:pt x="76" y="955"/>
                    <a:pt x="158" y="955"/>
                  </a:cubicBezTo>
                  <a:cubicBezTo>
                    <a:pt x="181" y="955"/>
                    <a:pt x="205" y="946"/>
                    <a:pt x="226" y="925"/>
                  </a:cubicBezTo>
                  <a:lnTo>
                    <a:pt x="893" y="182"/>
                  </a:lnTo>
                  <a:cubicBezTo>
                    <a:pt x="967" y="108"/>
                    <a:pt x="891" y="0"/>
                    <a:pt x="809" y="0"/>
                  </a:cubicBezTo>
                  <a:close/>
                </a:path>
              </a:pathLst>
            </a:custGeom>
            <a:solidFill>
              <a:srgbClr val="9B4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5" name="Google Shape;4605;p141"/>
          <p:cNvSpPr/>
          <p:nvPr/>
        </p:nvSpPr>
        <p:spPr>
          <a:xfrm>
            <a:off x="4874450" y="2152625"/>
            <a:ext cx="19925" cy="64950"/>
          </a:xfrm>
          <a:custGeom>
            <a:avLst/>
            <a:gdLst/>
            <a:ahLst/>
            <a:cxnLst/>
            <a:rect l="l" t="t" r="r" b="b"/>
            <a:pathLst>
              <a:path w="797" h="2598" extrusionOk="0">
                <a:moveTo>
                  <a:pt x="661" y="1"/>
                </a:moveTo>
                <a:cubicBezTo>
                  <a:pt x="634" y="1"/>
                  <a:pt x="608" y="12"/>
                  <a:pt x="591" y="40"/>
                </a:cubicBezTo>
                <a:cubicBezTo>
                  <a:pt x="96" y="783"/>
                  <a:pt x="1" y="1716"/>
                  <a:pt x="343" y="2534"/>
                </a:cubicBezTo>
                <a:cubicBezTo>
                  <a:pt x="358" y="2579"/>
                  <a:pt x="394" y="2598"/>
                  <a:pt x="429" y="2598"/>
                </a:cubicBezTo>
                <a:cubicBezTo>
                  <a:pt x="484" y="2598"/>
                  <a:pt x="538" y="2554"/>
                  <a:pt x="515" y="2496"/>
                </a:cubicBezTo>
                <a:cubicBezTo>
                  <a:pt x="172" y="1716"/>
                  <a:pt x="267" y="821"/>
                  <a:pt x="743" y="135"/>
                </a:cubicBezTo>
                <a:cubicBezTo>
                  <a:pt x="797" y="68"/>
                  <a:pt x="727" y="1"/>
                  <a:pt x="66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41"/>
          <p:cNvSpPr/>
          <p:nvPr/>
        </p:nvSpPr>
        <p:spPr>
          <a:xfrm>
            <a:off x="4396338" y="2412950"/>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41"/>
          <p:cNvSpPr/>
          <p:nvPr/>
        </p:nvSpPr>
        <p:spPr>
          <a:xfrm>
            <a:off x="4180738" y="2362975"/>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41"/>
          <p:cNvSpPr/>
          <p:nvPr/>
        </p:nvSpPr>
        <p:spPr>
          <a:xfrm>
            <a:off x="2741750" y="3572500"/>
            <a:ext cx="182300" cy="129400"/>
          </a:xfrm>
          <a:custGeom>
            <a:avLst/>
            <a:gdLst/>
            <a:ahLst/>
            <a:cxnLst/>
            <a:rect l="l" t="t" r="r" b="b"/>
            <a:pathLst>
              <a:path w="7292" h="5176" extrusionOk="0">
                <a:moveTo>
                  <a:pt x="1368" y="0"/>
                </a:moveTo>
                <a:cubicBezTo>
                  <a:pt x="1277" y="0"/>
                  <a:pt x="1189" y="29"/>
                  <a:pt x="1105" y="92"/>
                </a:cubicBezTo>
                <a:cubicBezTo>
                  <a:pt x="0" y="911"/>
                  <a:pt x="3104" y="5156"/>
                  <a:pt x="3104" y="5156"/>
                </a:cubicBezTo>
                <a:lnTo>
                  <a:pt x="5103" y="5175"/>
                </a:lnTo>
                <a:cubicBezTo>
                  <a:pt x="5103" y="5175"/>
                  <a:pt x="7292" y="3100"/>
                  <a:pt x="5845" y="2548"/>
                </a:cubicBezTo>
                <a:cubicBezTo>
                  <a:pt x="5735" y="2507"/>
                  <a:pt x="5630" y="2488"/>
                  <a:pt x="5529" y="2488"/>
                </a:cubicBezTo>
                <a:cubicBezTo>
                  <a:pt x="4512" y="2488"/>
                  <a:pt x="3960" y="4395"/>
                  <a:pt x="3960" y="4395"/>
                </a:cubicBezTo>
                <a:cubicBezTo>
                  <a:pt x="3960" y="4395"/>
                  <a:pt x="2479" y="0"/>
                  <a:pt x="1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41"/>
          <p:cNvSpPr/>
          <p:nvPr/>
        </p:nvSpPr>
        <p:spPr>
          <a:xfrm>
            <a:off x="4279525" y="3593125"/>
            <a:ext cx="163275" cy="112100"/>
          </a:xfrm>
          <a:custGeom>
            <a:avLst/>
            <a:gdLst/>
            <a:ahLst/>
            <a:cxnLst/>
            <a:rect l="l" t="t" r="r" b="b"/>
            <a:pathLst>
              <a:path w="6531" h="4484" extrusionOk="0">
                <a:moveTo>
                  <a:pt x="1405" y="0"/>
                </a:moveTo>
                <a:cubicBezTo>
                  <a:pt x="1312" y="0"/>
                  <a:pt x="1219" y="33"/>
                  <a:pt x="1124" y="105"/>
                </a:cubicBezTo>
                <a:cubicBezTo>
                  <a:pt x="0" y="924"/>
                  <a:pt x="2342" y="4484"/>
                  <a:pt x="2342" y="4484"/>
                </a:cubicBezTo>
                <a:lnTo>
                  <a:pt x="4322" y="4484"/>
                </a:lnTo>
                <a:cubicBezTo>
                  <a:pt x="4322" y="4484"/>
                  <a:pt x="6530" y="2428"/>
                  <a:pt x="5064" y="1876"/>
                </a:cubicBezTo>
                <a:cubicBezTo>
                  <a:pt x="4953" y="1831"/>
                  <a:pt x="4846" y="1811"/>
                  <a:pt x="4744" y="1811"/>
                </a:cubicBezTo>
                <a:cubicBezTo>
                  <a:pt x="3747" y="1811"/>
                  <a:pt x="3199" y="3722"/>
                  <a:pt x="3199" y="3722"/>
                </a:cubicBezTo>
                <a:cubicBezTo>
                  <a:pt x="3199" y="3722"/>
                  <a:pt x="2388"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41"/>
          <p:cNvSpPr/>
          <p:nvPr/>
        </p:nvSpPr>
        <p:spPr>
          <a:xfrm>
            <a:off x="1262050" y="3677600"/>
            <a:ext cx="3582450" cy="93775"/>
          </a:xfrm>
          <a:custGeom>
            <a:avLst/>
            <a:gdLst/>
            <a:ahLst/>
            <a:cxnLst/>
            <a:rect l="l" t="t" r="r" b="b"/>
            <a:pathLst>
              <a:path w="143298" h="3751" extrusionOk="0">
                <a:moveTo>
                  <a:pt x="71639" y="1"/>
                </a:moveTo>
                <a:cubicBezTo>
                  <a:pt x="32079" y="1"/>
                  <a:pt x="0" y="838"/>
                  <a:pt x="0" y="1885"/>
                </a:cubicBezTo>
                <a:cubicBezTo>
                  <a:pt x="0" y="2913"/>
                  <a:pt x="32079" y="3751"/>
                  <a:pt x="71639" y="3751"/>
                </a:cubicBezTo>
                <a:cubicBezTo>
                  <a:pt x="111219" y="3751"/>
                  <a:pt x="143297" y="2913"/>
                  <a:pt x="143297" y="1885"/>
                </a:cubicBezTo>
                <a:cubicBezTo>
                  <a:pt x="143297" y="838"/>
                  <a:pt x="111219" y="1"/>
                  <a:pt x="71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41"/>
          <p:cNvSpPr/>
          <p:nvPr/>
        </p:nvSpPr>
        <p:spPr>
          <a:xfrm>
            <a:off x="1581875" y="3295425"/>
            <a:ext cx="146125" cy="367925"/>
          </a:xfrm>
          <a:custGeom>
            <a:avLst/>
            <a:gdLst/>
            <a:ahLst/>
            <a:cxnLst/>
            <a:rect l="l" t="t" r="r" b="b"/>
            <a:pathLst>
              <a:path w="5845" h="14717" extrusionOk="0">
                <a:moveTo>
                  <a:pt x="4189" y="0"/>
                </a:moveTo>
                <a:cubicBezTo>
                  <a:pt x="4189" y="0"/>
                  <a:pt x="2875" y="895"/>
                  <a:pt x="1847" y="2875"/>
                </a:cubicBezTo>
                <a:lnTo>
                  <a:pt x="2266" y="4055"/>
                </a:lnTo>
                <a:lnTo>
                  <a:pt x="1581" y="3427"/>
                </a:lnTo>
                <a:lnTo>
                  <a:pt x="1581" y="3427"/>
                </a:lnTo>
                <a:cubicBezTo>
                  <a:pt x="533" y="5788"/>
                  <a:pt x="0" y="9462"/>
                  <a:pt x="1942" y="14716"/>
                </a:cubicBezTo>
                <a:cubicBezTo>
                  <a:pt x="3313" y="13422"/>
                  <a:pt x="4379" y="11861"/>
                  <a:pt x="5045" y="10109"/>
                </a:cubicBezTo>
                <a:lnTo>
                  <a:pt x="5045" y="10109"/>
                </a:lnTo>
                <a:lnTo>
                  <a:pt x="2133" y="11937"/>
                </a:lnTo>
                <a:lnTo>
                  <a:pt x="5617" y="7996"/>
                </a:lnTo>
                <a:cubicBezTo>
                  <a:pt x="5845" y="6759"/>
                  <a:pt x="5845" y="5483"/>
                  <a:pt x="5636" y="4246"/>
                </a:cubicBezTo>
                <a:lnTo>
                  <a:pt x="5636" y="4246"/>
                </a:lnTo>
                <a:lnTo>
                  <a:pt x="3142" y="5845"/>
                </a:lnTo>
                <a:lnTo>
                  <a:pt x="3142" y="5845"/>
                </a:lnTo>
                <a:lnTo>
                  <a:pt x="5426" y="3237"/>
                </a:lnTo>
                <a:cubicBezTo>
                  <a:pt x="5141" y="2113"/>
                  <a:pt x="4722" y="1028"/>
                  <a:pt x="4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41"/>
          <p:cNvSpPr/>
          <p:nvPr/>
        </p:nvSpPr>
        <p:spPr>
          <a:xfrm>
            <a:off x="1478125" y="3190225"/>
            <a:ext cx="105200" cy="265125"/>
          </a:xfrm>
          <a:custGeom>
            <a:avLst/>
            <a:gdLst/>
            <a:ahLst/>
            <a:cxnLst/>
            <a:rect l="l" t="t" r="r" b="b"/>
            <a:pathLst>
              <a:path w="4208" h="10605" extrusionOk="0">
                <a:moveTo>
                  <a:pt x="3027" y="1"/>
                </a:moveTo>
                <a:cubicBezTo>
                  <a:pt x="2304" y="553"/>
                  <a:pt x="1733" y="1276"/>
                  <a:pt x="1333" y="2076"/>
                </a:cubicBezTo>
                <a:lnTo>
                  <a:pt x="1637" y="2933"/>
                </a:lnTo>
                <a:lnTo>
                  <a:pt x="1142" y="2476"/>
                </a:lnTo>
                <a:lnTo>
                  <a:pt x="1142" y="2476"/>
                </a:lnTo>
                <a:cubicBezTo>
                  <a:pt x="381" y="4189"/>
                  <a:pt x="0" y="6816"/>
                  <a:pt x="1390" y="10605"/>
                </a:cubicBezTo>
                <a:cubicBezTo>
                  <a:pt x="2380" y="9691"/>
                  <a:pt x="3160" y="8549"/>
                  <a:pt x="3636" y="7273"/>
                </a:cubicBezTo>
                <a:lnTo>
                  <a:pt x="3636" y="7273"/>
                </a:lnTo>
                <a:lnTo>
                  <a:pt x="1542" y="8606"/>
                </a:lnTo>
                <a:lnTo>
                  <a:pt x="1542" y="8606"/>
                </a:lnTo>
                <a:lnTo>
                  <a:pt x="4055" y="5769"/>
                </a:lnTo>
                <a:cubicBezTo>
                  <a:pt x="4207" y="4874"/>
                  <a:pt x="4207" y="3961"/>
                  <a:pt x="4055" y="3066"/>
                </a:cubicBezTo>
                <a:lnTo>
                  <a:pt x="2247" y="4208"/>
                </a:lnTo>
                <a:lnTo>
                  <a:pt x="2247" y="4208"/>
                </a:lnTo>
                <a:lnTo>
                  <a:pt x="3903" y="2342"/>
                </a:lnTo>
                <a:cubicBezTo>
                  <a:pt x="3693" y="1524"/>
                  <a:pt x="3408" y="743"/>
                  <a:pt x="30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41"/>
          <p:cNvSpPr/>
          <p:nvPr/>
        </p:nvSpPr>
        <p:spPr>
          <a:xfrm>
            <a:off x="1288225" y="3418800"/>
            <a:ext cx="333650" cy="224100"/>
          </a:xfrm>
          <a:custGeom>
            <a:avLst/>
            <a:gdLst/>
            <a:ahLst/>
            <a:cxnLst/>
            <a:rect l="l" t="t" r="r" b="b"/>
            <a:pathLst>
              <a:path w="13346" h="8964" extrusionOk="0">
                <a:moveTo>
                  <a:pt x="1412" y="0"/>
                </a:moveTo>
                <a:cubicBezTo>
                  <a:pt x="527" y="0"/>
                  <a:pt x="0" y="129"/>
                  <a:pt x="0" y="129"/>
                </a:cubicBezTo>
                <a:cubicBezTo>
                  <a:pt x="419" y="1310"/>
                  <a:pt x="990" y="2433"/>
                  <a:pt x="1694" y="3461"/>
                </a:cubicBezTo>
                <a:lnTo>
                  <a:pt x="5407" y="3499"/>
                </a:lnTo>
                <a:lnTo>
                  <a:pt x="2342" y="4356"/>
                </a:lnTo>
                <a:cubicBezTo>
                  <a:pt x="3179" y="5422"/>
                  <a:pt x="4207" y="6316"/>
                  <a:pt x="5331" y="7040"/>
                </a:cubicBezTo>
                <a:lnTo>
                  <a:pt x="10985" y="7097"/>
                </a:lnTo>
                <a:lnTo>
                  <a:pt x="7444" y="8087"/>
                </a:lnTo>
                <a:cubicBezTo>
                  <a:pt x="8933" y="8665"/>
                  <a:pt x="10532" y="8963"/>
                  <a:pt x="12133" y="8963"/>
                </a:cubicBezTo>
                <a:cubicBezTo>
                  <a:pt x="12538" y="8963"/>
                  <a:pt x="12943" y="8944"/>
                  <a:pt x="13346" y="8906"/>
                </a:cubicBezTo>
                <a:cubicBezTo>
                  <a:pt x="10547" y="3594"/>
                  <a:pt x="7234" y="1386"/>
                  <a:pt x="4588" y="529"/>
                </a:cubicBezTo>
                <a:lnTo>
                  <a:pt x="4588" y="529"/>
                </a:lnTo>
                <a:lnTo>
                  <a:pt x="4607" y="1519"/>
                </a:lnTo>
                <a:lnTo>
                  <a:pt x="4607" y="1519"/>
                </a:lnTo>
                <a:lnTo>
                  <a:pt x="3979" y="339"/>
                </a:lnTo>
                <a:cubicBezTo>
                  <a:pt x="2966" y="75"/>
                  <a:pt x="2085"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41"/>
          <p:cNvSpPr/>
          <p:nvPr/>
        </p:nvSpPr>
        <p:spPr>
          <a:xfrm>
            <a:off x="1429100" y="3329650"/>
            <a:ext cx="222275" cy="400400"/>
          </a:xfrm>
          <a:custGeom>
            <a:avLst/>
            <a:gdLst/>
            <a:ahLst/>
            <a:cxnLst/>
            <a:rect l="l" t="t" r="r" b="b"/>
            <a:pathLst>
              <a:path w="8891" h="16016" extrusionOk="0">
                <a:moveTo>
                  <a:pt x="237" y="1"/>
                </a:moveTo>
                <a:cubicBezTo>
                  <a:pt x="192" y="1"/>
                  <a:pt x="148" y="15"/>
                  <a:pt x="114" y="40"/>
                </a:cubicBezTo>
                <a:cubicBezTo>
                  <a:pt x="19" y="116"/>
                  <a:pt x="0" y="230"/>
                  <a:pt x="76" y="325"/>
                </a:cubicBezTo>
                <a:cubicBezTo>
                  <a:pt x="153" y="421"/>
                  <a:pt x="7634" y="9997"/>
                  <a:pt x="8472" y="15841"/>
                </a:cubicBezTo>
                <a:cubicBezTo>
                  <a:pt x="8489" y="15944"/>
                  <a:pt x="8583" y="16016"/>
                  <a:pt x="8671" y="16016"/>
                </a:cubicBezTo>
                <a:cubicBezTo>
                  <a:pt x="8681" y="16016"/>
                  <a:pt x="8691" y="16015"/>
                  <a:pt x="8701" y="16013"/>
                </a:cubicBezTo>
                <a:cubicBezTo>
                  <a:pt x="8720" y="16013"/>
                  <a:pt x="8739" y="16013"/>
                  <a:pt x="8758" y="15994"/>
                </a:cubicBezTo>
                <a:cubicBezTo>
                  <a:pt x="8834" y="15975"/>
                  <a:pt x="8891" y="15879"/>
                  <a:pt x="8872" y="15784"/>
                </a:cubicBezTo>
                <a:cubicBezTo>
                  <a:pt x="8510" y="13271"/>
                  <a:pt x="6968" y="9882"/>
                  <a:pt x="4303" y="5656"/>
                </a:cubicBezTo>
                <a:cubicBezTo>
                  <a:pt x="2323" y="2534"/>
                  <a:pt x="419" y="97"/>
                  <a:pt x="400" y="78"/>
                </a:cubicBezTo>
                <a:cubicBezTo>
                  <a:pt x="357" y="24"/>
                  <a:pt x="296" y="1"/>
                  <a:pt x="2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41"/>
          <p:cNvSpPr/>
          <p:nvPr/>
        </p:nvSpPr>
        <p:spPr>
          <a:xfrm>
            <a:off x="1984050" y="1536325"/>
            <a:ext cx="802925" cy="383150"/>
          </a:xfrm>
          <a:custGeom>
            <a:avLst/>
            <a:gdLst/>
            <a:ahLst/>
            <a:cxnLst/>
            <a:rect l="l" t="t" r="r" b="b"/>
            <a:pathLst>
              <a:path w="32117" h="15326" extrusionOk="0">
                <a:moveTo>
                  <a:pt x="0" y="0"/>
                </a:moveTo>
                <a:lnTo>
                  <a:pt x="0" y="15326"/>
                </a:lnTo>
                <a:lnTo>
                  <a:pt x="32117" y="15326"/>
                </a:lnTo>
                <a:lnTo>
                  <a:pt x="32117" y="0"/>
                </a:ln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41"/>
          <p:cNvSpPr/>
          <p:nvPr/>
        </p:nvSpPr>
        <p:spPr>
          <a:xfrm>
            <a:off x="1953575" y="1505850"/>
            <a:ext cx="863400" cy="444075"/>
          </a:xfrm>
          <a:custGeom>
            <a:avLst/>
            <a:gdLst/>
            <a:ahLst/>
            <a:cxnLst/>
            <a:rect l="l" t="t" r="r" b="b"/>
            <a:pathLst>
              <a:path w="34536" h="17763" extrusionOk="0">
                <a:moveTo>
                  <a:pt x="33336" y="1219"/>
                </a:moveTo>
                <a:lnTo>
                  <a:pt x="33336" y="16545"/>
                </a:lnTo>
                <a:lnTo>
                  <a:pt x="1200" y="16545"/>
                </a:lnTo>
                <a:lnTo>
                  <a:pt x="1200" y="1219"/>
                </a:lnTo>
                <a:close/>
                <a:moveTo>
                  <a:pt x="1" y="1"/>
                </a:moveTo>
                <a:lnTo>
                  <a:pt x="1" y="17763"/>
                </a:lnTo>
                <a:lnTo>
                  <a:pt x="34535" y="17763"/>
                </a:lnTo>
                <a:lnTo>
                  <a:pt x="345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41"/>
          <p:cNvSpPr/>
          <p:nvPr/>
        </p:nvSpPr>
        <p:spPr>
          <a:xfrm>
            <a:off x="2403825" y="1536325"/>
            <a:ext cx="383150" cy="383150"/>
          </a:xfrm>
          <a:custGeom>
            <a:avLst/>
            <a:gdLst/>
            <a:ahLst/>
            <a:cxnLst/>
            <a:rect l="l" t="t" r="r" b="b"/>
            <a:pathLst>
              <a:path w="15326" h="15326" extrusionOk="0">
                <a:moveTo>
                  <a:pt x="15326" y="0"/>
                </a:moveTo>
                <a:lnTo>
                  <a:pt x="1" y="15326"/>
                </a:lnTo>
                <a:lnTo>
                  <a:pt x="5179" y="15326"/>
                </a:lnTo>
                <a:lnTo>
                  <a:pt x="15326" y="5178"/>
                </a:lnTo>
                <a:lnTo>
                  <a:pt x="15326"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41"/>
          <p:cNvSpPr/>
          <p:nvPr/>
        </p:nvSpPr>
        <p:spPr>
          <a:xfrm>
            <a:off x="2207750" y="1536325"/>
            <a:ext cx="425500" cy="383150"/>
          </a:xfrm>
          <a:custGeom>
            <a:avLst/>
            <a:gdLst/>
            <a:ahLst/>
            <a:cxnLst/>
            <a:rect l="l" t="t" r="r" b="b"/>
            <a:pathLst>
              <a:path w="17020" h="15326" extrusionOk="0">
                <a:moveTo>
                  <a:pt x="15325" y="0"/>
                </a:moveTo>
                <a:lnTo>
                  <a:pt x="0" y="15326"/>
                </a:lnTo>
                <a:lnTo>
                  <a:pt x="1694" y="15326"/>
                </a:lnTo>
                <a:lnTo>
                  <a:pt x="17020"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41"/>
          <p:cNvSpPr/>
          <p:nvPr/>
        </p:nvSpPr>
        <p:spPr>
          <a:xfrm>
            <a:off x="1984050" y="1536325"/>
            <a:ext cx="422175" cy="383150"/>
          </a:xfrm>
          <a:custGeom>
            <a:avLst/>
            <a:gdLst/>
            <a:ahLst/>
            <a:cxnLst/>
            <a:rect l="l" t="t" r="r" b="b"/>
            <a:pathLst>
              <a:path w="16887" h="15326" extrusionOk="0">
                <a:moveTo>
                  <a:pt x="9805" y="0"/>
                </a:moveTo>
                <a:lnTo>
                  <a:pt x="0" y="9805"/>
                </a:lnTo>
                <a:lnTo>
                  <a:pt x="0" y="15326"/>
                </a:lnTo>
                <a:lnTo>
                  <a:pt x="1561" y="15326"/>
                </a:lnTo>
                <a:lnTo>
                  <a:pt x="16887" y="0"/>
                </a:ln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41"/>
          <p:cNvSpPr/>
          <p:nvPr/>
        </p:nvSpPr>
        <p:spPr>
          <a:xfrm>
            <a:off x="2363375" y="1931350"/>
            <a:ext cx="44275" cy="6225"/>
          </a:xfrm>
          <a:custGeom>
            <a:avLst/>
            <a:gdLst/>
            <a:ahLst/>
            <a:cxnLst/>
            <a:rect l="l" t="t" r="r" b="b"/>
            <a:pathLst>
              <a:path w="1771" h="249" extrusionOk="0">
                <a:moveTo>
                  <a:pt x="134" y="1"/>
                </a:moveTo>
                <a:cubicBezTo>
                  <a:pt x="58" y="1"/>
                  <a:pt x="0" y="58"/>
                  <a:pt x="0" y="134"/>
                </a:cubicBezTo>
                <a:cubicBezTo>
                  <a:pt x="0" y="191"/>
                  <a:pt x="58" y="248"/>
                  <a:pt x="134" y="248"/>
                </a:cubicBezTo>
                <a:lnTo>
                  <a:pt x="1638" y="248"/>
                </a:lnTo>
                <a:cubicBezTo>
                  <a:pt x="1714" y="248"/>
                  <a:pt x="1771" y="191"/>
                  <a:pt x="1771" y="134"/>
                </a:cubicBezTo>
                <a:cubicBezTo>
                  <a:pt x="1771" y="58"/>
                  <a:pt x="1714" y="1"/>
                  <a:pt x="1638" y="1"/>
                </a:cubicBezTo>
                <a:close/>
              </a:path>
            </a:pathLst>
          </a:custGeom>
          <a:solidFill>
            <a:srgbClr val="F7E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41"/>
          <p:cNvSpPr/>
          <p:nvPr/>
        </p:nvSpPr>
        <p:spPr>
          <a:xfrm>
            <a:off x="1481450" y="1529175"/>
            <a:ext cx="345550" cy="1092325"/>
          </a:xfrm>
          <a:custGeom>
            <a:avLst/>
            <a:gdLst/>
            <a:ahLst/>
            <a:cxnLst/>
            <a:rect l="l" t="t" r="r" b="b"/>
            <a:pathLst>
              <a:path w="13822" h="43693" extrusionOk="0">
                <a:moveTo>
                  <a:pt x="610" y="1"/>
                </a:moveTo>
                <a:cubicBezTo>
                  <a:pt x="267" y="1"/>
                  <a:pt x="0" y="267"/>
                  <a:pt x="0" y="610"/>
                </a:cubicBezTo>
                <a:lnTo>
                  <a:pt x="0" y="43083"/>
                </a:lnTo>
                <a:cubicBezTo>
                  <a:pt x="0" y="43407"/>
                  <a:pt x="267" y="43692"/>
                  <a:pt x="610" y="43692"/>
                </a:cubicBezTo>
                <a:lnTo>
                  <a:pt x="13213" y="43692"/>
                </a:lnTo>
                <a:cubicBezTo>
                  <a:pt x="13555" y="43692"/>
                  <a:pt x="13822" y="43407"/>
                  <a:pt x="13822" y="43083"/>
                </a:cubicBezTo>
                <a:lnTo>
                  <a:pt x="13822" y="610"/>
                </a:lnTo>
                <a:cubicBezTo>
                  <a:pt x="13822" y="267"/>
                  <a:pt x="13555" y="1"/>
                  <a:pt x="13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41"/>
          <p:cNvSpPr/>
          <p:nvPr/>
        </p:nvSpPr>
        <p:spPr>
          <a:xfrm>
            <a:off x="1458125" y="1505850"/>
            <a:ext cx="392675" cy="1138975"/>
          </a:xfrm>
          <a:custGeom>
            <a:avLst/>
            <a:gdLst/>
            <a:ahLst/>
            <a:cxnLst/>
            <a:rect l="l" t="t" r="r" b="b"/>
            <a:pathLst>
              <a:path w="15707" h="45559" extrusionOk="0">
                <a:moveTo>
                  <a:pt x="14603" y="934"/>
                </a:moveTo>
                <a:cubicBezTo>
                  <a:pt x="14698" y="934"/>
                  <a:pt x="14755" y="991"/>
                  <a:pt x="14774" y="1086"/>
                </a:cubicBezTo>
                <a:lnTo>
                  <a:pt x="14774" y="44473"/>
                </a:lnTo>
                <a:cubicBezTo>
                  <a:pt x="14774" y="44549"/>
                  <a:pt x="14698" y="44625"/>
                  <a:pt x="14622" y="44625"/>
                </a:cubicBezTo>
                <a:lnTo>
                  <a:pt x="1086" y="44625"/>
                </a:lnTo>
                <a:cubicBezTo>
                  <a:pt x="991" y="44625"/>
                  <a:pt x="933" y="44549"/>
                  <a:pt x="933" y="44473"/>
                </a:cubicBezTo>
                <a:lnTo>
                  <a:pt x="933" y="1086"/>
                </a:lnTo>
                <a:cubicBezTo>
                  <a:pt x="933" y="991"/>
                  <a:pt x="1010" y="934"/>
                  <a:pt x="1086" y="934"/>
                </a:cubicBezTo>
                <a:close/>
                <a:moveTo>
                  <a:pt x="343" y="1"/>
                </a:moveTo>
                <a:cubicBezTo>
                  <a:pt x="153" y="1"/>
                  <a:pt x="1" y="153"/>
                  <a:pt x="20" y="343"/>
                </a:cubicBezTo>
                <a:lnTo>
                  <a:pt x="20" y="45216"/>
                </a:lnTo>
                <a:cubicBezTo>
                  <a:pt x="20" y="45406"/>
                  <a:pt x="153" y="45558"/>
                  <a:pt x="343" y="45558"/>
                </a:cubicBezTo>
                <a:lnTo>
                  <a:pt x="15364" y="45558"/>
                </a:lnTo>
                <a:cubicBezTo>
                  <a:pt x="15554" y="45558"/>
                  <a:pt x="15688" y="45406"/>
                  <a:pt x="15688" y="45216"/>
                </a:cubicBezTo>
                <a:lnTo>
                  <a:pt x="15688" y="343"/>
                </a:lnTo>
                <a:cubicBezTo>
                  <a:pt x="15707" y="153"/>
                  <a:pt x="15535" y="1"/>
                  <a:pt x="15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41"/>
          <p:cNvSpPr/>
          <p:nvPr/>
        </p:nvSpPr>
        <p:spPr>
          <a:xfrm>
            <a:off x="1478125" y="2271175"/>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41"/>
          <p:cNvSpPr/>
          <p:nvPr/>
        </p:nvSpPr>
        <p:spPr>
          <a:xfrm>
            <a:off x="1478125" y="1819975"/>
            <a:ext cx="348875" cy="13825"/>
          </a:xfrm>
          <a:custGeom>
            <a:avLst/>
            <a:gdLst/>
            <a:ahLst/>
            <a:cxnLst/>
            <a:rect l="l" t="t" r="r" b="b"/>
            <a:pathLst>
              <a:path w="13955" h="553" extrusionOk="0">
                <a:moveTo>
                  <a:pt x="0" y="1"/>
                </a:moveTo>
                <a:lnTo>
                  <a:pt x="0" y="553"/>
                </a:lnTo>
                <a:lnTo>
                  <a:pt x="13955" y="553"/>
                </a:lnTo>
                <a:lnTo>
                  <a:pt x="13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41"/>
          <p:cNvSpPr/>
          <p:nvPr/>
        </p:nvSpPr>
        <p:spPr>
          <a:xfrm>
            <a:off x="2910225" y="1372125"/>
            <a:ext cx="1287450" cy="1513525"/>
          </a:xfrm>
          <a:custGeom>
            <a:avLst/>
            <a:gdLst/>
            <a:ahLst/>
            <a:cxnLst/>
            <a:rect l="l" t="t" r="r" b="b"/>
            <a:pathLst>
              <a:path w="51498" h="60541" extrusionOk="0">
                <a:moveTo>
                  <a:pt x="953" y="0"/>
                </a:moveTo>
                <a:cubicBezTo>
                  <a:pt x="439" y="0"/>
                  <a:pt x="1" y="704"/>
                  <a:pt x="1" y="1561"/>
                </a:cubicBezTo>
                <a:lnTo>
                  <a:pt x="1" y="60540"/>
                </a:lnTo>
                <a:lnTo>
                  <a:pt x="51498" y="60540"/>
                </a:lnTo>
                <a:lnTo>
                  <a:pt x="51498" y="1561"/>
                </a:lnTo>
                <a:cubicBezTo>
                  <a:pt x="51498" y="704"/>
                  <a:pt x="51079" y="0"/>
                  <a:pt x="505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41"/>
          <p:cNvSpPr/>
          <p:nvPr/>
        </p:nvSpPr>
        <p:spPr>
          <a:xfrm>
            <a:off x="2962100" y="1501100"/>
            <a:ext cx="9550" cy="1384550"/>
          </a:xfrm>
          <a:custGeom>
            <a:avLst/>
            <a:gdLst/>
            <a:ahLst/>
            <a:cxnLst/>
            <a:rect l="l" t="t" r="r" b="b"/>
            <a:pathLst>
              <a:path w="382" h="55382" extrusionOk="0">
                <a:moveTo>
                  <a:pt x="1" y="0"/>
                </a:moveTo>
                <a:lnTo>
                  <a:pt x="1" y="55381"/>
                </a:lnTo>
                <a:lnTo>
                  <a:pt x="382" y="55381"/>
                </a:lnTo>
                <a:lnTo>
                  <a:pt x="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41"/>
          <p:cNvSpPr/>
          <p:nvPr/>
        </p:nvSpPr>
        <p:spPr>
          <a:xfrm>
            <a:off x="4141500" y="1501100"/>
            <a:ext cx="9550" cy="1384550"/>
          </a:xfrm>
          <a:custGeom>
            <a:avLst/>
            <a:gdLst/>
            <a:ahLst/>
            <a:cxnLst/>
            <a:rect l="l" t="t" r="r" b="b"/>
            <a:pathLst>
              <a:path w="382" h="55382" extrusionOk="0">
                <a:moveTo>
                  <a:pt x="0" y="0"/>
                </a:moveTo>
                <a:lnTo>
                  <a:pt x="0" y="55381"/>
                </a:lnTo>
                <a:lnTo>
                  <a:pt x="381" y="55381"/>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41"/>
          <p:cNvSpPr/>
          <p:nvPr/>
        </p:nvSpPr>
        <p:spPr>
          <a:xfrm>
            <a:off x="2910700" y="1372125"/>
            <a:ext cx="1286975" cy="144225"/>
          </a:xfrm>
          <a:custGeom>
            <a:avLst/>
            <a:gdLst/>
            <a:ahLst/>
            <a:cxnLst/>
            <a:rect l="l" t="t" r="r" b="b"/>
            <a:pathLst>
              <a:path w="51479" h="5769" extrusionOk="0">
                <a:moveTo>
                  <a:pt x="1067" y="0"/>
                </a:moveTo>
                <a:cubicBezTo>
                  <a:pt x="477" y="0"/>
                  <a:pt x="1" y="476"/>
                  <a:pt x="1" y="1066"/>
                </a:cubicBezTo>
                <a:lnTo>
                  <a:pt x="1" y="5768"/>
                </a:lnTo>
                <a:lnTo>
                  <a:pt x="51479" y="5768"/>
                </a:lnTo>
                <a:lnTo>
                  <a:pt x="51479" y="781"/>
                </a:lnTo>
                <a:cubicBezTo>
                  <a:pt x="51479" y="343"/>
                  <a:pt x="51117" y="0"/>
                  <a:pt x="506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41"/>
          <p:cNvSpPr/>
          <p:nvPr/>
        </p:nvSpPr>
        <p:spPr>
          <a:xfrm>
            <a:off x="2876450" y="2886100"/>
            <a:ext cx="1355025" cy="27150"/>
          </a:xfrm>
          <a:custGeom>
            <a:avLst/>
            <a:gdLst/>
            <a:ahLst/>
            <a:cxnLst/>
            <a:rect l="l" t="t" r="r" b="b"/>
            <a:pathLst>
              <a:path w="54201" h="1086" extrusionOk="0">
                <a:moveTo>
                  <a:pt x="552" y="1"/>
                </a:moveTo>
                <a:cubicBezTo>
                  <a:pt x="248" y="1"/>
                  <a:pt x="0" y="229"/>
                  <a:pt x="0" y="534"/>
                </a:cubicBezTo>
                <a:cubicBezTo>
                  <a:pt x="0" y="838"/>
                  <a:pt x="248" y="1086"/>
                  <a:pt x="552" y="1086"/>
                </a:cubicBezTo>
                <a:lnTo>
                  <a:pt x="53668" y="1086"/>
                </a:lnTo>
                <a:cubicBezTo>
                  <a:pt x="53972" y="1086"/>
                  <a:pt x="54201" y="838"/>
                  <a:pt x="54201" y="534"/>
                </a:cubicBezTo>
                <a:cubicBezTo>
                  <a:pt x="54201" y="229"/>
                  <a:pt x="53972" y="1"/>
                  <a:pt x="53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41"/>
          <p:cNvSpPr/>
          <p:nvPr/>
        </p:nvSpPr>
        <p:spPr>
          <a:xfrm>
            <a:off x="3707925" y="1758100"/>
            <a:ext cx="104725" cy="153275"/>
          </a:xfrm>
          <a:custGeom>
            <a:avLst/>
            <a:gdLst/>
            <a:ahLst/>
            <a:cxnLst/>
            <a:rect l="l" t="t" r="r" b="b"/>
            <a:pathLst>
              <a:path w="4189" h="6131" extrusionOk="0">
                <a:moveTo>
                  <a:pt x="1809" y="1"/>
                </a:moveTo>
                <a:lnTo>
                  <a:pt x="1790" y="705"/>
                </a:lnTo>
                <a:cubicBezTo>
                  <a:pt x="724" y="819"/>
                  <a:pt x="171" y="1429"/>
                  <a:pt x="152" y="2171"/>
                </a:cubicBezTo>
                <a:cubicBezTo>
                  <a:pt x="95" y="3865"/>
                  <a:pt x="2627" y="3466"/>
                  <a:pt x="2608" y="4037"/>
                </a:cubicBezTo>
                <a:cubicBezTo>
                  <a:pt x="2608" y="4194"/>
                  <a:pt x="2465" y="4287"/>
                  <a:pt x="2119" y="4287"/>
                </a:cubicBezTo>
                <a:cubicBezTo>
                  <a:pt x="2087" y="4287"/>
                  <a:pt x="2053" y="4286"/>
                  <a:pt x="2018" y="4284"/>
                </a:cubicBezTo>
                <a:cubicBezTo>
                  <a:pt x="1485" y="4265"/>
                  <a:pt x="971" y="4094"/>
                  <a:pt x="514" y="3827"/>
                </a:cubicBezTo>
                <a:lnTo>
                  <a:pt x="0" y="4932"/>
                </a:lnTo>
                <a:cubicBezTo>
                  <a:pt x="495" y="5217"/>
                  <a:pt x="1066" y="5388"/>
                  <a:pt x="1656" y="5427"/>
                </a:cubicBezTo>
                <a:lnTo>
                  <a:pt x="1637" y="6112"/>
                </a:lnTo>
                <a:lnTo>
                  <a:pt x="2570" y="6131"/>
                </a:lnTo>
                <a:lnTo>
                  <a:pt x="2589" y="5427"/>
                </a:lnTo>
                <a:cubicBezTo>
                  <a:pt x="3598" y="5274"/>
                  <a:pt x="4112" y="4684"/>
                  <a:pt x="4150" y="3980"/>
                </a:cubicBezTo>
                <a:cubicBezTo>
                  <a:pt x="4188" y="2304"/>
                  <a:pt x="1675" y="2685"/>
                  <a:pt x="1694" y="2133"/>
                </a:cubicBezTo>
                <a:cubicBezTo>
                  <a:pt x="1694" y="1981"/>
                  <a:pt x="1828" y="1866"/>
                  <a:pt x="2285" y="1866"/>
                </a:cubicBezTo>
                <a:cubicBezTo>
                  <a:pt x="2722" y="1905"/>
                  <a:pt x="3160" y="2019"/>
                  <a:pt x="3541" y="2247"/>
                </a:cubicBezTo>
                <a:lnTo>
                  <a:pt x="4036" y="1162"/>
                </a:lnTo>
                <a:cubicBezTo>
                  <a:pt x="3636" y="934"/>
                  <a:pt x="3179" y="800"/>
                  <a:pt x="2722" y="743"/>
                </a:cubicBezTo>
                <a:lnTo>
                  <a:pt x="2742" y="20"/>
                </a:lnTo>
                <a:lnTo>
                  <a:pt x="18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41"/>
          <p:cNvSpPr/>
          <p:nvPr/>
        </p:nvSpPr>
        <p:spPr>
          <a:xfrm>
            <a:off x="3858800" y="1799925"/>
            <a:ext cx="130850" cy="11025"/>
          </a:xfrm>
          <a:custGeom>
            <a:avLst/>
            <a:gdLst/>
            <a:ahLst/>
            <a:cxnLst/>
            <a:rect l="l" t="t" r="r" b="b"/>
            <a:pathLst>
              <a:path w="5234" h="441" extrusionOk="0">
                <a:moveTo>
                  <a:pt x="199" y="1"/>
                </a:moveTo>
                <a:cubicBezTo>
                  <a:pt x="98" y="1"/>
                  <a:pt x="17" y="89"/>
                  <a:pt x="0" y="193"/>
                </a:cubicBezTo>
                <a:cubicBezTo>
                  <a:pt x="0" y="327"/>
                  <a:pt x="95" y="441"/>
                  <a:pt x="228" y="441"/>
                </a:cubicBezTo>
                <a:lnTo>
                  <a:pt x="5007" y="441"/>
                </a:lnTo>
                <a:cubicBezTo>
                  <a:pt x="5121" y="441"/>
                  <a:pt x="5216" y="346"/>
                  <a:pt x="5216" y="212"/>
                </a:cubicBezTo>
                <a:cubicBezTo>
                  <a:pt x="5234" y="107"/>
                  <a:pt x="5154" y="1"/>
                  <a:pt x="5036" y="1"/>
                </a:cubicBezTo>
                <a:cubicBezTo>
                  <a:pt x="5027" y="1"/>
                  <a:pt x="5017" y="2"/>
                  <a:pt x="5007" y="3"/>
                </a:cubicBezTo>
                <a:lnTo>
                  <a:pt x="228" y="3"/>
                </a:lnTo>
                <a:cubicBezTo>
                  <a:pt x="219" y="1"/>
                  <a:pt x="209" y="1"/>
                  <a:pt x="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41"/>
          <p:cNvSpPr/>
          <p:nvPr/>
        </p:nvSpPr>
        <p:spPr>
          <a:xfrm>
            <a:off x="3858800" y="1835150"/>
            <a:ext cx="130900" cy="11025"/>
          </a:xfrm>
          <a:custGeom>
            <a:avLst/>
            <a:gdLst/>
            <a:ahLst/>
            <a:cxnLst/>
            <a:rect l="l" t="t" r="r" b="b"/>
            <a:pathLst>
              <a:path w="5236" h="441" extrusionOk="0">
                <a:moveTo>
                  <a:pt x="199" y="0"/>
                </a:moveTo>
                <a:cubicBezTo>
                  <a:pt x="98" y="0"/>
                  <a:pt x="17" y="89"/>
                  <a:pt x="0" y="193"/>
                </a:cubicBezTo>
                <a:cubicBezTo>
                  <a:pt x="0" y="327"/>
                  <a:pt x="95" y="441"/>
                  <a:pt x="228" y="441"/>
                </a:cubicBezTo>
                <a:lnTo>
                  <a:pt x="5007" y="441"/>
                </a:lnTo>
                <a:cubicBezTo>
                  <a:pt x="5121" y="441"/>
                  <a:pt x="5216" y="346"/>
                  <a:pt x="5216" y="231"/>
                </a:cubicBezTo>
                <a:cubicBezTo>
                  <a:pt x="5235" y="98"/>
                  <a:pt x="5140" y="3"/>
                  <a:pt x="5007" y="3"/>
                </a:cubicBezTo>
                <a:lnTo>
                  <a:pt x="228" y="3"/>
                </a:lnTo>
                <a:cubicBezTo>
                  <a:pt x="219" y="1"/>
                  <a:pt x="209" y="0"/>
                  <a:pt x="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41"/>
          <p:cNvSpPr/>
          <p:nvPr/>
        </p:nvSpPr>
        <p:spPr>
          <a:xfrm>
            <a:off x="3858800" y="1870425"/>
            <a:ext cx="130900" cy="10975"/>
          </a:xfrm>
          <a:custGeom>
            <a:avLst/>
            <a:gdLst/>
            <a:ahLst/>
            <a:cxnLst/>
            <a:rect l="l" t="t" r="r" b="b"/>
            <a:pathLst>
              <a:path w="5236" h="439" extrusionOk="0">
                <a:moveTo>
                  <a:pt x="228" y="1"/>
                </a:moveTo>
                <a:cubicBezTo>
                  <a:pt x="114" y="1"/>
                  <a:pt x="19" y="77"/>
                  <a:pt x="0" y="210"/>
                </a:cubicBezTo>
                <a:cubicBezTo>
                  <a:pt x="0" y="324"/>
                  <a:pt x="95" y="439"/>
                  <a:pt x="228" y="439"/>
                </a:cubicBezTo>
                <a:lnTo>
                  <a:pt x="5007" y="439"/>
                </a:lnTo>
                <a:cubicBezTo>
                  <a:pt x="5121" y="439"/>
                  <a:pt x="5216" y="343"/>
                  <a:pt x="5216" y="229"/>
                </a:cubicBezTo>
                <a:cubicBezTo>
                  <a:pt x="5235" y="96"/>
                  <a:pt x="5140" y="1"/>
                  <a:pt x="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41"/>
          <p:cNvSpPr/>
          <p:nvPr/>
        </p:nvSpPr>
        <p:spPr>
          <a:xfrm>
            <a:off x="3075375" y="2082700"/>
            <a:ext cx="87125" cy="549275"/>
          </a:xfrm>
          <a:custGeom>
            <a:avLst/>
            <a:gdLst/>
            <a:ahLst/>
            <a:cxnLst/>
            <a:rect l="l" t="t" r="r" b="b"/>
            <a:pathLst>
              <a:path w="3485" h="21971" extrusionOk="0">
                <a:moveTo>
                  <a:pt x="1" y="1"/>
                </a:moveTo>
                <a:lnTo>
                  <a:pt x="1" y="21970"/>
                </a:lnTo>
                <a:lnTo>
                  <a:pt x="3485" y="21970"/>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41"/>
          <p:cNvSpPr/>
          <p:nvPr/>
        </p:nvSpPr>
        <p:spPr>
          <a:xfrm>
            <a:off x="3232925" y="2287350"/>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41"/>
          <p:cNvSpPr/>
          <p:nvPr/>
        </p:nvSpPr>
        <p:spPr>
          <a:xfrm>
            <a:off x="3545625" y="2287350"/>
            <a:ext cx="87125" cy="344625"/>
          </a:xfrm>
          <a:custGeom>
            <a:avLst/>
            <a:gdLst/>
            <a:ahLst/>
            <a:cxnLst/>
            <a:rect l="l" t="t" r="r" b="b"/>
            <a:pathLst>
              <a:path w="3485" h="13785" extrusionOk="0">
                <a:moveTo>
                  <a:pt x="0" y="1"/>
                </a:moveTo>
                <a:lnTo>
                  <a:pt x="0" y="13784"/>
                </a:lnTo>
                <a:lnTo>
                  <a:pt x="3484" y="1378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41"/>
          <p:cNvSpPr/>
          <p:nvPr/>
        </p:nvSpPr>
        <p:spPr>
          <a:xfrm>
            <a:off x="3390925" y="2147900"/>
            <a:ext cx="87125" cy="484550"/>
          </a:xfrm>
          <a:custGeom>
            <a:avLst/>
            <a:gdLst/>
            <a:ahLst/>
            <a:cxnLst/>
            <a:rect l="l" t="t" r="r" b="b"/>
            <a:pathLst>
              <a:path w="3485" h="19382" extrusionOk="0">
                <a:moveTo>
                  <a:pt x="1" y="1"/>
                </a:moveTo>
                <a:lnTo>
                  <a:pt x="1" y="19381"/>
                </a:lnTo>
                <a:lnTo>
                  <a:pt x="3485" y="19381"/>
                </a:lnTo>
                <a:lnTo>
                  <a:pt x="3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41"/>
          <p:cNvSpPr/>
          <p:nvPr/>
        </p:nvSpPr>
        <p:spPr>
          <a:xfrm>
            <a:off x="3075375" y="2409200"/>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41"/>
          <p:cNvSpPr/>
          <p:nvPr/>
        </p:nvSpPr>
        <p:spPr>
          <a:xfrm>
            <a:off x="3232925" y="2499150"/>
            <a:ext cx="87125" cy="132825"/>
          </a:xfrm>
          <a:custGeom>
            <a:avLst/>
            <a:gdLst/>
            <a:ahLst/>
            <a:cxnLst/>
            <a:rect l="l" t="t" r="r" b="b"/>
            <a:pathLst>
              <a:path w="3485" h="5313" extrusionOk="0">
                <a:moveTo>
                  <a:pt x="0" y="1"/>
                </a:moveTo>
                <a:lnTo>
                  <a:pt x="0" y="5312"/>
                </a:lnTo>
                <a:lnTo>
                  <a:pt x="3484" y="5312"/>
                </a:lnTo>
                <a:lnTo>
                  <a:pt x="3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41"/>
          <p:cNvSpPr/>
          <p:nvPr/>
        </p:nvSpPr>
        <p:spPr>
          <a:xfrm>
            <a:off x="3390925" y="2409200"/>
            <a:ext cx="87125" cy="223250"/>
          </a:xfrm>
          <a:custGeom>
            <a:avLst/>
            <a:gdLst/>
            <a:ahLst/>
            <a:cxnLst/>
            <a:rect l="l" t="t" r="r" b="b"/>
            <a:pathLst>
              <a:path w="3485" h="8930" extrusionOk="0">
                <a:moveTo>
                  <a:pt x="1" y="1"/>
                </a:moveTo>
                <a:lnTo>
                  <a:pt x="1" y="8929"/>
                </a:lnTo>
                <a:lnTo>
                  <a:pt x="3485" y="8929"/>
                </a:lnTo>
                <a:lnTo>
                  <a:pt x="3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41"/>
          <p:cNvSpPr/>
          <p:nvPr/>
        </p:nvSpPr>
        <p:spPr>
          <a:xfrm>
            <a:off x="3545625" y="2357325"/>
            <a:ext cx="87125" cy="275125"/>
          </a:xfrm>
          <a:custGeom>
            <a:avLst/>
            <a:gdLst/>
            <a:ahLst/>
            <a:cxnLst/>
            <a:rect l="l" t="t" r="r" b="b"/>
            <a:pathLst>
              <a:path w="3485" h="11005" extrusionOk="0">
                <a:moveTo>
                  <a:pt x="0" y="0"/>
                </a:moveTo>
                <a:lnTo>
                  <a:pt x="0" y="11004"/>
                </a:lnTo>
                <a:lnTo>
                  <a:pt x="3484" y="11004"/>
                </a:lnTo>
                <a:lnTo>
                  <a:pt x="34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41"/>
          <p:cNvSpPr/>
          <p:nvPr/>
        </p:nvSpPr>
        <p:spPr>
          <a:xfrm>
            <a:off x="3036825" y="2632425"/>
            <a:ext cx="624000" cy="5725"/>
          </a:xfrm>
          <a:custGeom>
            <a:avLst/>
            <a:gdLst/>
            <a:ahLst/>
            <a:cxnLst/>
            <a:rect l="l" t="t" r="r" b="b"/>
            <a:pathLst>
              <a:path w="24960" h="229" extrusionOk="0">
                <a:moveTo>
                  <a:pt x="115" y="0"/>
                </a:moveTo>
                <a:cubicBezTo>
                  <a:pt x="39" y="0"/>
                  <a:pt x="1" y="38"/>
                  <a:pt x="1" y="115"/>
                </a:cubicBezTo>
                <a:cubicBezTo>
                  <a:pt x="1" y="172"/>
                  <a:pt x="39" y="229"/>
                  <a:pt x="115" y="229"/>
                </a:cubicBezTo>
                <a:lnTo>
                  <a:pt x="24845" y="229"/>
                </a:lnTo>
                <a:cubicBezTo>
                  <a:pt x="24902" y="229"/>
                  <a:pt x="24959" y="172"/>
                  <a:pt x="24959" y="115"/>
                </a:cubicBezTo>
                <a:cubicBezTo>
                  <a:pt x="24959" y="38"/>
                  <a:pt x="24902" y="0"/>
                  <a:pt x="24845"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41"/>
          <p:cNvSpPr/>
          <p:nvPr/>
        </p:nvSpPr>
        <p:spPr>
          <a:xfrm>
            <a:off x="3095850" y="1684325"/>
            <a:ext cx="414100" cy="269900"/>
          </a:xfrm>
          <a:custGeom>
            <a:avLst/>
            <a:gdLst/>
            <a:ahLst/>
            <a:cxnLst/>
            <a:rect l="l" t="t" r="r" b="b"/>
            <a:pathLst>
              <a:path w="16564" h="10796" extrusionOk="0">
                <a:moveTo>
                  <a:pt x="2723" y="1"/>
                </a:moveTo>
                <a:cubicBezTo>
                  <a:pt x="343" y="1"/>
                  <a:pt x="1" y="10795"/>
                  <a:pt x="1" y="10795"/>
                </a:cubicBezTo>
                <a:lnTo>
                  <a:pt x="16563" y="10795"/>
                </a:lnTo>
                <a:cubicBezTo>
                  <a:pt x="16563" y="10795"/>
                  <a:pt x="16435" y="5706"/>
                  <a:pt x="15192" y="5706"/>
                </a:cubicBezTo>
                <a:cubicBezTo>
                  <a:pt x="15167" y="5706"/>
                  <a:pt x="15142" y="5708"/>
                  <a:pt x="15116" y="5712"/>
                </a:cubicBezTo>
                <a:cubicBezTo>
                  <a:pt x="13784" y="5903"/>
                  <a:pt x="14431" y="7654"/>
                  <a:pt x="12908" y="7749"/>
                </a:cubicBezTo>
                <a:cubicBezTo>
                  <a:pt x="12892" y="7750"/>
                  <a:pt x="12876" y="7751"/>
                  <a:pt x="12861" y="7751"/>
                </a:cubicBezTo>
                <a:cubicBezTo>
                  <a:pt x="11364" y="7751"/>
                  <a:pt x="11254" y="2379"/>
                  <a:pt x="9653" y="2190"/>
                </a:cubicBezTo>
                <a:cubicBezTo>
                  <a:pt x="9601" y="2184"/>
                  <a:pt x="9552" y="2181"/>
                  <a:pt x="9504" y="2181"/>
                </a:cubicBezTo>
                <a:cubicBezTo>
                  <a:pt x="7536" y="2181"/>
                  <a:pt x="8224" y="7018"/>
                  <a:pt x="6645" y="7464"/>
                </a:cubicBezTo>
                <a:cubicBezTo>
                  <a:pt x="6601" y="7476"/>
                  <a:pt x="6559" y="7481"/>
                  <a:pt x="6517" y="7481"/>
                </a:cubicBezTo>
                <a:cubicBezTo>
                  <a:pt x="5029" y="7481"/>
                  <a:pt x="5038" y="1"/>
                  <a:pt x="2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41"/>
          <p:cNvSpPr/>
          <p:nvPr/>
        </p:nvSpPr>
        <p:spPr>
          <a:xfrm>
            <a:off x="3075375" y="1954200"/>
            <a:ext cx="457900" cy="6200"/>
          </a:xfrm>
          <a:custGeom>
            <a:avLst/>
            <a:gdLst/>
            <a:ahLst/>
            <a:cxnLst/>
            <a:rect l="l" t="t" r="r" b="b"/>
            <a:pathLst>
              <a:path w="18316" h="248" extrusionOk="0">
                <a:moveTo>
                  <a:pt x="115" y="0"/>
                </a:moveTo>
                <a:cubicBezTo>
                  <a:pt x="39" y="0"/>
                  <a:pt x="1" y="57"/>
                  <a:pt x="1" y="134"/>
                </a:cubicBezTo>
                <a:cubicBezTo>
                  <a:pt x="1" y="191"/>
                  <a:pt x="39" y="248"/>
                  <a:pt x="115" y="248"/>
                </a:cubicBezTo>
                <a:lnTo>
                  <a:pt x="18201" y="248"/>
                </a:lnTo>
                <a:cubicBezTo>
                  <a:pt x="18258" y="248"/>
                  <a:pt x="18315" y="191"/>
                  <a:pt x="18315" y="134"/>
                </a:cubicBezTo>
                <a:cubicBezTo>
                  <a:pt x="18315" y="57"/>
                  <a:pt x="18258" y="0"/>
                  <a:pt x="18201" y="0"/>
                </a:cubicBezTo>
                <a:close/>
              </a:path>
            </a:pathLst>
          </a:custGeom>
          <a:solidFill>
            <a:srgbClr val="B69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41"/>
          <p:cNvSpPr/>
          <p:nvPr/>
        </p:nvSpPr>
        <p:spPr>
          <a:xfrm>
            <a:off x="3745050" y="2482975"/>
            <a:ext cx="79025" cy="79025"/>
          </a:xfrm>
          <a:custGeom>
            <a:avLst/>
            <a:gdLst/>
            <a:ahLst/>
            <a:cxnLst/>
            <a:rect l="l" t="t" r="r" b="b"/>
            <a:pathLst>
              <a:path w="3161" h="3161" extrusionOk="0">
                <a:moveTo>
                  <a:pt x="0" y="0"/>
                </a:moveTo>
                <a:lnTo>
                  <a:pt x="0" y="3161"/>
                </a:lnTo>
                <a:lnTo>
                  <a:pt x="3160" y="3161"/>
                </a:lnTo>
                <a:lnTo>
                  <a:pt x="3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41"/>
          <p:cNvSpPr/>
          <p:nvPr/>
        </p:nvSpPr>
        <p:spPr>
          <a:xfrm>
            <a:off x="3745050" y="2297350"/>
            <a:ext cx="79025" cy="79025"/>
          </a:xfrm>
          <a:custGeom>
            <a:avLst/>
            <a:gdLst/>
            <a:ahLst/>
            <a:cxnLst/>
            <a:rect l="l" t="t" r="r" b="b"/>
            <a:pathLst>
              <a:path w="3161" h="3161" extrusionOk="0">
                <a:moveTo>
                  <a:pt x="0" y="1"/>
                </a:moveTo>
                <a:lnTo>
                  <a:pt x="0" y="3161"/>
                </a:lnTo>
                <a:lnTo>
                  <a:pt x="3160" y="3161"/>
                </a:ln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41"/>
          <p:cNvSpPr/>
          <p:nvPr/>
        </p:nvSpPr>
        <p:spPr>
          <a:xfrm>
            <a:off x="3875925" y="2318300"/>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41"/>
          <p:cNvSpPr/>
          <p:nvPr/>
        </p:nvSpPr>
        <p:spPr>
          <a:xfrm>
            <a:off x="3875925" y="2345425"/>
            <a:ext cx="208475" cy="10025"/>
          </a:xfrm>
          <a:custGeom>
            <a:avLst/>
            <a:gdLst/>
            <a:ahLst/>
            <a:cxnLst/>
            <a:rect l="l" t="t" r="r" b="b"/>
            <a:pathLst>
              <a:path w="8339" h="401" extrusionOk="0">
                <a:moveTo>
                  <a:pt x="153" y="0"/>
                </a:moveTo>
                <a:cubicBezTo>
                  <a:pt x="77" y="0"/>
                  <a:pt x="0" y="77"/>
                  <a:pt x="0" y="153"/>
                </a:cubicBezTo>
                <a:lnTo>
                  <a:pt x="0" y="248"/>
                </a:lnTo>
                <a:cubicBezTo>
                  <a:pt x="0" y="324"/>
                  <a:pt x="77" y="400"/>
                  <a:pt x="153" y="400"/>
                </a:cubicBezTo>
                <a:lnTo>
                  <a:pt x="8187" y="400"/>
                </a:lnTo>
                <a:cubicBezTo>
                  <a:pt x="8263" y="400"/>
                  <a:pt x="8339" y="324"/>
                  <a:pt x="8339" y="248"/>
                </a:cubicBezTo>
                <a:lnTo>
                  <a:pt x="8339" y="153"/>
                </a:lnTo>
                <a:cubicBezTo>
                  <a:pt x="8339" y="77"/>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41"/>
          <p:cNvSpPr/>
          <p:nvPr/>
        </p:nvSpPr>
        <p:spPr>
          <a:xfrm>
            <a:off x="3875925" y="2503925"/>
            <a:ext cx="208475" cy="10000"/>
          </a:xfrm>
          <a:custGeom>
            <a:avLst/>
            <a:gdLst/>
            <a:ahLst/>
            <a:cxnLst/>
            <a:rect l="l" t="t" r="r" b="b"/>
            <a:pathLst>
              <a:path w="8339" h="400" extrusionOk="0">
                <a:moveTo>
                  <a:pt x="153" y="0"/>
                </a:moveTo>
                <a:cubicBezTo>
                  <a:pt x="77" y="0"/>
                  <a:pt x="0" y="76"/>
                  <a:pt x="0" y="152"/>
                </a:cubicBezTo>
                <a:lnTo>
                  <a:pt x="0" y="248"/>
                </a:lnTo>
                <a:cubicBezTo>
                  <a:pt x="0" y="324"/>
                  <a:pt x="77" y="400"/>
                  <a:pt x="153" y="400"/>
                </a:cubicBezTo>
                <a:lnTo>
                  <a:pt x="8187" y="400"/>
                </a:lnTo>
                <a:cubicBezTo>
                  <a:pt x="8263" y="400"/>
                  <a:pt x="8339" y="324"/>
                  <a:pt x="8339" y="248"/>
                </a:cubicBezTo>
                <a:lnTo>
                  <a:pt x="8339" y="152"/>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41"/>
          <p:cNvSpPr/>
          <p:nvPr/>
        </p:nvSpPr>
        <p:spPr>
          <a:xfrm>
            <a:off x="3875925" y="2531050"/>
            <a:ext cx="208475" cy="10025"/>
          </a:xfrm>
          <a:custGeom>
            <a:avLst/>
            <a:gdLst/>
            <a:ahLst/>
            <a:cxnLst/>
            <a:rect l="l" t="t" r="r" b="b"/>
            <a:pathLst>
              <a:path w="8339" h="401" extrusionOk="0">
                <a:moveTo>
                  <a:pt x="153" y="0"/>
                </a:moveTo>
                <a:cubicBezTo>
                  <a:pt x="77" y="0"/>
                  <a:pt x="0" y="76"/>
                  <a:pt x="0" y="153"/>
                </a:cubicBezTo>
                <a:lnTo>
                  <a:pt x="0" y="248"/>
                </a:lnTo>
                <a:cubicBezTo>
                  <a:pt x="0" y="324"/>
                  <a:pt x="77" y="400"/>
                  <a:pt x="153" y="400"/>
                </a:cubicBezTo>
                <a:lnTo>
                  <a:pt x="8187" y="400"/>
                </a:lnTo>
                <a:cubicBezTo>
                  <a:pt x="8263" y="400"/>
                  <a:pt x="8339" y="324"/>
                  <a:pt x="8339" y="248"/>
                </a:cubicBezTo>
                <a:lnTo>
                  <a:pt x="8339" y="153"/>
                </a:lnTo>
                <a:cubicBezTo>
                  <a:pt x="8339" y="76"/>
                  <a:pt x="8263" y="0"/>
                  <a:pt x="81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41"/>
          <p:cNvSpPr/>
          <p:nvPr/>
        </p:nvSpPr>
        <p:spPr>
          <a:xfrm>
            <a:off x="4624575" y="1617350"/>
            <a:ext cx="127100" cy="108425"/>
          </a:xfrm>
          <a:custGeom>
            <a:avLst/>
            <a:gdLst/>
            <a:ahLst/>
            <a:cxnLst/>
            <a:rect l="l" t="t" r="r" b="b"/>
            <a:pathLst>
              <a:path w="5084" h="4337" extrusionOk="0">
                <a:moveTo>
                  <a:pt x="2914" y="357"/>
                </a:moveTo>
                <a:cubicBezTo>
                  <a:pt x="3904" y="357"/>
                  <a:pt x="4722" y="1176"/>
                  <a:pt x="4722" y="2166"/>
                </a:cubicBezTo>
                <a:cubicBezTo>
                  <a:pt x="4722" y="3263"/>
                  <a:pt x="3821" y="3993"/>
                  <a:pt x="2884" y="3993"/>
                </a:cubicBezTo>
                <a:cubicBezTo>
                  <a:pt x="2439" y="3993"/>
                  <a:pt x="1987" y="3828"/>
                  <a:pt x="1619" y="3460"/>
                </a:cubicBezTo>
                <a:cubicBezTo>
                  <a:pt x="477" y="2318"/>
                  <a:pt x="1295" y="357"/>
                  <a:pt x="2914" y="357"/>
                </a:cubicBezTo>
                <a:close/>
                <a:moveTo>
                  <a:pt x="2896" y="1"/>
                </a:moveTo>
                <a:cubicBezTo>
                  <a:pt x="2361" y="1"/>
                  <a:pt x="1815" y="199"/>
                  <a:pt x="1372" y="643"/>
                </a:cubicBezTo>
                <a:cubicBezTo>
                  <a:pt x="1" y="1994"/>
                  <a:pt x="972" y="4336"/>
                  <a:pt x="2914" y="4336"/>
                </a:cubicBezTo>
                <a:cubicBezTo>
                  <a:pt x="4113" y="4336"/>
                  <a:pt x="5084" y="3365"/>
                  <a:pt x="5084" y="2166"/>
                </a:cubicBezTo>
                <a:cubicBezTo>
                  <a:pt x="5084" y="866"/>
                  <a:pt x="4013" y="1"/>
                  <a:pt x="2896" y="1"/>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41"/>
          <p:cNvSpPr/>
          <p:nvPr/>
        </p:nvSpPr>
        <p:spPr>
          <a:xfrm>
            <a:off x="2638475" y="2276300"/>
            <a:ext cx="126625" cy="108650"/>
          </a:xfrm>
          <a:custGeom>
            <a:avLst/>
            <a:gdLst/>
            <a:ahLst/>
            <a:cxnLst/>
            <a:rect l="l" t="t" r="r" b="b"/>
            <a:pathLst>
              <a:path w="5065" h="4346" extrusionOk="0">
                <a:moveTo>
                  <a:pt x="2894" y="367"/>
                </a:moveTo>
                <a:cubicBezTo>
                  <a:pt x="3903" y="367"/>
                  <a:pt x="4722" y="1166"/>
                  <a:pt x="4722" y="2175"/>
                </a:cubicBezTo>
                <a:cubicBezTo>
                  <a:pt x="4722" y="3273"/>
                  <a:pt x="3820" y="4002"/>
                  <a:pt x="2884" y="4002"/>
                </a:cubicBezTo>
                <a:cubicBezTo>
                  <a:pt x="2439" y="4002"/>
                  <a:pt x="1986" y="3838"/>
                  <a:pt x="1618" y="3470"/>
                </a:cubicBezTo>
                <a:cubicBezTo>
                  <a:pt x="476" y="2309"/>
                  <a:pt x="1276" y="367"/>
                  <a:pt x="2894" y="367"/>
                </a:cubicBezTo>
                <a:close/>
                <a:moveTo>
                  <a:pt x="2879" y="0"/>
                </a:moveTo>
                <a:cubicBezTo>
                  <a:pt x="2348" y="0"/>
                  <a:pt x="1808" y="196"/>
                  <a:pt x="1371" y="633"/>
                </a:cubicBezTo>
                <a:cubicBezTo>
                  <a:pt x="0" y="2004"/>
                  <a:pt x="971" y="4346"/>
                  <a:pt x="2894" y="4346"/>
                </a:cubicBezTo>
                <a:cubicBezTo>
                  <a:pt x="4093" y="4346"/>
                  <a:pt x="5064" y="3375"/>
                  <a:pt x="5064" y="2175"/>
                </a:cubicBezTo>
                <a:cubicBezTo>
                  <a:pt x="5064" y="861"/>
                  <a:pt x="3992" y="0"/>
                  <a:pt x="2879" y="0"/>
                </a:cubicBezTo>
                <a:close/>
              </a:path>
            </a:pathLst>
          </a:custGeom>
          <a:solidFill>
            <a:srgbClr val="CEB8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41"/>
          <p:cNvSpPr/>
          <p:nvPr/>
        </p:nvSpPr>
        <p:spPr>
          <a:xfrm>
            <a:off x="2206775" y="2084725"/>
            <a:ext cx="225625" cy="204900"/>
          </a:xfrm>
          <a:custGeom>
            <a:avLst/>
            <a:gdLst/>
            <a:ahLst/>
            <a:cxnLst/>
            <a:rect l="l" t="t" r="r" b="b"/>
            <a:pathLst>
              <a:path w="9025" h="8196" extrusionOk="0">
                <a:moveTo>
                  <a:pt x="4505" y="1"/>
                </a:moveTo>
                <a:cubicBezTo>
                  <a:pt x="4194" y="1"/>
                  <a:pt x="3878" y="36"/>
                  <a:pt x="3561" y="110"/>
                </a:cubicBezTo>
                <a:cubicBezTo>
                  <a:pt x="1372" y="643"/>
                  <a:pt x="1" y="2851"/>
                  <a:pt x="534" y="5041"/>
                </a:cubicBezTo>
                <a:cubicBezTo>
                  <a:pt x="974" y="6933"/>
                  <a:pt x="2658" y="8196"/>
                  <a:pt x="4520" y="8196"/>
                </a:cubicBezTo>
                <a:cubicBezTo>
                  <a:pt x="4832" y="8196"/>
                  <a:pt x="5148" y="8160"/>
                  <a:pt x="5465" y="8087"/>
                </a:cubicBezTo>
                <a:cubicBezTo>
                  <a:pt x="7654" y="7554"/>
                  <a:pt x="9025" y="5345"/>
                  <a:pt x="8492" y="3156"/>
                </a:cubicBezTo>
                <a:cubicBezTo>
                  <a:pt x="8051" y="1264"/>
                  <a:pt x="6368" y="1"/>
                  <a:pt x="4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41"/>
          <p:cNvSpPr/>
          <p:nvPr/>
        </p:nvSpPr>
        <p:spPr>
          <a:xfrm>
            <a:off x="2264850" y="2147825"/>
            <a:ext cx="112675" cy="81500"/>
          </a:xfrm>
          <a:custGeom>
            <a:avLst/>
            <a:gdLst/>
            <a:ahLst/>
            <a:cxnLst/>
            <a:rect l="l" t="t" r="r" b="b"/>
            <a:pathLst>
              <a:path w="4507" h="3260" extrusionOk="0">
                <a:moveTo>
                  <a:pt x="3914" y="0"/>
                </a:moveTo>
                <a:cubicBezTo>
                  <a:pt x="3821" y="0"/>
                  <a:pt x="3724" y="35"/>
                  <a:pt x="3637" y="118"/>
                </a:cubicBezTo>
                <a:lnTo>
                  <a:pt x="1505" y="2231"/>
                </a:lnTo>
                <a:lnTo>
                  <a:pt x="762" y="1489"/>
                </a:lnTo>
                <a:cubicBezTo>
                  <a:pt x="676" y="1403"/>
                  <a:pt x="567" y="1360"/>
                  <a:pt x="457" y="1360"/>
                </a:cubicBezTo>
                <a:cubicBezTo>
                  <a:pt x="348" y="1360"/>
                  <a:pt x="239" y="1403"/>
                  <a:pt x="153" y="1489"/>
                </a:cubicBezTo>
                <a:cubicBezTo>
                  <a:pt x="1" y="1660"/>
                  <a:pt x="1" y="1927"/>
                  <a:pt x="153" y="2079"/>
                </a:cubicBezTo>
                <a:lnTo>
                  <a:pt x="1219" y="3126"/>
                </a:lnTo>
                <a:cubicBezTo>
                  <a:pt x="1295" y="3221"/>
                  <a:pt x="1390" y="3259"/>
                  <a:pt x="1505" y="3259"/>
                </a:cubicBezTo>
                <a:cubicBezTo>
                  <a:pt x="1619" y="3259"/>
                  <a:pt x="1733" y="3221"/>
                  <a:pt x="1809" y="3126"/>
                </a:cubicBezTo>
                <a:lnTo>
                  <a:pt x="4227" y="708"/>
                </a:lnTo>
                <a:cubicBezTo>
                  <a:pt x="4506" y="400"/>
                  <a:pt x="4230" y="0"/>
                  <a:pt x="3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41"/>
          <p:cNvSpPr/>
          <p:nvPr/>
        </p:nvSpPr>
        <p:spPr>
          <a:xfrm>
            <a:off x="2221075" y="2228825"/>
            <a:ext cx="69975" cy="74750"/>
          </a:xfrm>
          <a:custGeom>
            <a:avLst/>
            <a:gdLst/>
            <a:ahLst/>
            <a:cxnLst/>
            <a:rect l="l" t="t" r="r" b="b"/>
            <a:pathLst>
              <a:path w="2799" h="2990" extrusionOk="0">
                <a:moveTo>
                  <a:pt x="819" y="0"/>
                </a:moveTo>
                <a:lnTo>
                  <a:pt x="0" y="2989"/>
                </a:lnTo>
                <a:lnTo>
                  <a:pt x="2799" y="1637"/>
                </a:lnTo>
                <a:lnTo>
                  <a:pt x="819"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41"/>
          <p:cNvSpPr/>
          <p:nvPr/>
        </p:nvSpPr>
        <p:spPr>
          <a:xfrm>
            <a:off x="4511775" y="3481500"/>
            <a:ext cx="95700" cy="170900"/>
          </a:xfrm>
          <a:custGeom>
            <a:avLst/>
            <a:gdLst/>
            <a:ahLst/>
            <a:cxnLst/>
            <a:rect l="l" t="t" r="r" b="b"/>
            <a:pathLst>
              <a:path w="3828" h="6836" extrusionOk="0">
                <a:moveTo>
                  <a:pt x="1" y="1"/>
                </a:moveTo>
                <a:lnTo>
                  <a:pt x="915" y="6740"/>
                </a:lnTo>
                <a:lnTo>
                  <a:pt x="3123" y="6836"/>
                </a:lnTo>
                <a:lnTo>
                  <a:pt x="3827" y="344"/>
                </a:lnTo>
                <a:lnTo>
                  <a:pt x="1" y="1"/>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41"/>
          <p:cNvSpPr/>
          <p:nvPr/>
        </p:nvSpPr>
        <p:spPr>
          <a:xfrm>
            <a:off x="4510825" y="3606000"/>
            <a:ext cx="127100" cy="122075"/>
          </a:xfrm>
          <a:custGeom>
            <a:avLst/>
            <a:gdLst/>
            <a:ahLst/>
            <a:cxnLst/>
            <a:rect l="l" t="t" r="r" b="b"/>
            <a:pathLst>
              <a:path w="5084" h="4883" extrusionOk="0">
                <a:moveTo>
                  <a:pt x="2306" y="1"/>
                </a:moveTo>
                <a:cubicBezTo>
                  <a:pt x="1490" y="1"/>
                  <a:pt x="838" y="1380"/>
                  <a:pt x="838" y="1380"/>
                </a:cubicBezTo>
                <a:cubicBezTo>
                  <a:pt x="838" y="1380"/>
                  <a:pt x="572" y="2465"/>
                  <a:pt x="362" y="3283"/>
                </a:cubicBezTo>
                <a:cubicBezTo>
                  <a:pt x="305" y="3493"/>
                  <a:pt x="248" y="3683"/>
                  <a:pt x="191" y="3835"/>
                </a:cubicBezTo>
                <a:lnTo>
                  <a:pt x="191" y="3854"/>
                </a:lnTo>
                <a:cubicBezTo>
                  <a:pt x="172" y="3950"/>
                  <a:pt x="153" y="4045"/>
                  <a:pt x="134" y="4121"/>
                </a:cubicBezTo>
                <a:cubicBezTo>
                  <a:pt x="1" y="4673"/>
                  <a:pt x="115" y="4883"/>
                  <a:pt x="115" y="4883"/>
                </a:cubicBezTo>
                <a:lnTo>
                  <a:pt x="5027" y="4883"/>
                </a:lnTo>
                <a:cubicBezTo>
                  <a:pt x="5065" y="4635"/>
                  <a:pt x="5084" y="4369"/>
                  <a:pt x="5027" y="4121"/>
                </a:cubicBezTo>
                <a:cubicBezTo>
                  <a:pt x="5027" y="4102"/>
                  <a:pt x="5027" y="4102"/>
                  <a:pt x="5027" y="4083"/>
                </a:cubicBezTo>
                <a:cubicBezTo>
                  <a:pt x="5008" y="3988"/>
                  <a:pt x="4989" y="3912"/>
                  <a:pt x="4951" y="3816"/>
                </a:cubicBezTo>
                <a:cubicBezTo>
                  <a:pt x="4760" y="3398"/>
                  <a:pt x="4360" y="3112"/>
                  <a:pt x="3980" y="2769"/>
                </a:cubicBezTo>
                <a:cubicBezTo>
                  <a:pt x="3599" y="2446"/>
                  <a:pt x="3351" y="2027"/>
                  <a:pt x="3256" y="1551"/>
                </a:cubicBezTo>
                <a:cubicBezTo>
                  <a:pt x="3256" y="1551"/>
                  <a:pt x="3447" y="466"/>
                  <a:pt x="2609" y="66"/>
                </a:cubicBezTo>
                <a:cubicBezTo>
                  <a:pt x="2506" y="21"/>
                  <a:pt x="2405" y="1"/>
                  <a:pt x="230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41"/>
          <p:cNvSpPr/>
          <p:nvPr/>
        </p:nvSpPr>
        <p:spPr>
          <a:xfrm>
            <a:off x="4510825" y="3709025"/>
            <a:ext cx="127100" cy="19050"/>
          </a:xfrm>
          <a:custGeom>
            <a:avLst/>
            <a:gdLst/>
            <a:ahLst/>
            <a:cxnLst/>
            <a:rect l="l" t="t" r="r" b="b"/>
            <a:pathLst>
              <a:path w="5084" h="762" extrusionOk="0">
                <a:moveTo>
                  <a:pt x="134" y="0"/>
                </a:moveTo>
                <a:cubicBezTo>
                  <a:pt x="1" y="552"/>
                  <a:pt x="115" y="762"/>
                  <a:pt x="115" y="762"/>
                </a:cubicBezTo>
                <a:lnTo>
                  <a:pt x="5027" y="762"/>
                </a:lnTo>
                <a:cubicBezTo>
                  <a:pt x="5084" y="514"/>
                  <a:pt x="5084" y="267"/>
                  <a:pt x="504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41"/>
          <p:cNvSpPr/>
          <p:nvPr/>
        </p:nvSpPr>
        <p:spPr>
          <a:xfrm>
            <a:off x="4561700" y="3644550"/>
            <a:ext cx="30175" cy="9250"/>
          </a:xfrm>
          <a:custGeom>
            <a:avLst/>
            <a:gdLst/>
            <a:ahLst/>
            <a:cxnLst/>
            <a:rect l="l" t="t" r="r" b="b"/>
            <a:pathLst>
              <a:path w="1207" h="370" extrusionOk="0">
                <a:moveTo>
                  <a:pt x="639" y="0"/>
                </a:moveTo>
                <a:cubicBezTo>
                  <a:pt x="426" y="0"/>
                  <a:pt x="215" y="82"/>
                  <a:pt x="60" y="237"/>
                </a:cubicBezTo>
                <a:cubicBezTo>
                  <a:pt x="0" y="297"/>
                  <a:pt x="46" y="369"/>
                  <a:pt x="106" y="369"/>
                </a:cubicBezTo>
                <a:cubicBezTo>
                  <a:pt x="122" y="369"/>
                  <a:pt x="139" y="364"/>
                  <a:pt x="155" y="352"/>
                </a:cubicBezTo>
                <a:cubicBezTo>
                  <a:pt x="279" y="218"/>
                  <a:pt x="453" y="150"/>
                  <a:pt x="629" y="150"/>
                </a:cubicBezTo>
                <a:cubicBezTo>
                  <a:pt x="778" y="150"/>
                  <a:pt x="928" y="198"/>
                  <a:pt x="1050" y="294"/>
                </a:cubicBezTo>
                <a:cubicBezTo>
                  <a:pt x="1061" y="305"/>
                  <a:pt x="1074" y="310"/>
                  <a:pt x="1087" y="310"/>
                </a:cubicBezTo>
                <a:cubicBezTo>
                  <a:pt x="1144" y="310"/>
                  <a:pt x="1207" y="226"/>
                  <a:pt x="1145" y="180"/>
                </a:cubicBezTo>
                <a:cubicBezTo>
                  <a:pt x="997" y="58"/>
                  <a:pt x="817" y="0"/>
                  <a:pt x="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41"/>
          <p:cNvSpPr/>
          <p:nvPr/>
        </p:nvSpPr>
        <p:spPr>
          <a:xfrm>
            <a:off x="4564925" y="3655975"/>
            <a:ext cx="30275" cy="9225"/>
          </a:xfrm>
          <a:custGeom>
            <a:avLst/>
            <a:gdLst/>
            <a:ahLst/>
            <a:cxnLst/>
            <a:rect l="l" t="t" r="r" b="b"/>
            <a:pathLst>
              <a:path w="1211" h="369" extrusionOk="0">
                <a:moveTo>
                  <a:pt x="641" y="0"/>
                </a:moveTo>
                <a:cubicBezTo>
                  <a:pt x="426" y="0"/>
                  <a:pt x="211" y="82"/>
                  <a:pt x="45" y="237"/>
                </a:cubicBezTo>
                <a:cubicBezTo>
                  <a:pt x="0" y="297"/>
                  <a:pt x="50" y="369"/>
                  <a:pt x="110" y="369"/>
                </a:cubicBezTo>
                <a:cubicBezTo>
                  <a:pt x="126" y="369"/>
                  <a:pt x="143" y="364"/>
                  <a:pt x="159" y="351"/>
                </a:cubicBezTo>
                <a:cubicBezTo>
                  <a:pt x="283" y="217"/>
                  <a:pt x="452" y="150"/>
                  <a:pt x="622" y="150"/>
                </a:cubicBezTo>
                <a:cubicBezTo>
                  <a:pt x="767" y="150"/>
                  <a:pt x="913" y="198"/>
                  <a:pt x="1035" y="294"/>
                </a:cubicBezTo>
                <a:cubicBezTo>
                  <a:pt x="1050" y="305"/>
                  <a:pt x="1066" y="310"/>
                  <a:pt x="1081" y="310"/>
                </a:cubicBezTo>
                <a:cubicBezTo>
                  <a:pt x="1148" y="310"/>
                  <a:pt x="1211" y="226"/>
                  <a:pt x="1149" y="180"/>
                </a:cubicBezTo>
                <a:cubicBezTo>
                  <a:pt x="1001" y="58"/>
                  <a:pt x="822" y="0"/>
                  <a:pt x="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41"/>
          <p:cNvSpPr/>
          <p:nvPr/>
        </p:nvSpPr>
        <p:spPr>
          <a:xfrm>
            <a:off x="4568250" y="3666750"/>
            <a:ext cx="30250" cy="8925"/>
          </a:xfrm>
          <a:custGeom>
            <a:avLst/>
            <a:gdLst/>
            <a:ahLst/>
            <a:cxnLst/>
            <a:rect l="l" t="t" r="r" b="b"/>
            <a:pathLst>
              <a:path w="1210" h="357" extrusionOk="0">
                <a:moveTo>
                  <a:pt x="630" y="0"/>
                </a:moveTo>
                <a:cubicBezTo>
                  <a:pt x="419" y="0"/>
                  <a:pt x="208" y="82"/>
                  <a:pt x="45" y="244"/>
                </a:cubicBezTo>
                <a:cubicBezTo>
                  <a:pt x="1" y="289"/>
                  <a:pt x="49" y="357"/>
                  <a:pt x="109" y="357"/>
                </a:cubicBezTo>
                <a:cubicBezTo>
                  <a:pt x="126" y="357"/>
                  <a:pt x="143" y="352"/>
                  <a:pt x="160" y="339"/>
                </a:cubicBezTo>
                <a:cubicBezTo>
                  <a:pt x="283" y="205"/>
                  <a:pt x="457" y="138"/>
                  <a:pt x="633" y="138"/>
                </a:cubicBezTo>
                <a:cubicBezTo>
                  <a:pt x="782" y="138"/>
                  <a:pt x="932" y="186"/>
                  <a:pt x="1054" y="282"/>
                </a:cubicBezTo>
                <a:cubicBezTo>
                  <a:pt x="1067" y="295"/>
                  <a:pt x="1082" y="300"/>
                  <a:pt x="1097" y="300"/>
                </a:cubicBezTo>
                <a:cubicBezTo>
                  <a:pt x="1152" y="300"/>
                  <a:pt x="1209" y="232"/>
                  <a:pt x="1150" y="187"/>
                </a:cubicBezTo>
                <a:cubicBezTo>
                  <a:pt x="999" y="63"/>
                  <a:pt x="814" y="0"/>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41"/>
          <p:cNvSpPr/>
          <p:nvPr/>
        </p:nvSpPr>
        <p:spPr>
          <a:xfrm>
            <a:off x="4544150" y="3409650"/>
            <a:ext cx="181350" cy="149000"/>
          </a:xfrm>
          <a:custGeom>
            <a:avLst/>
            <a:gdLst/>
            <a:ahLst/>
            <a:cxnLst/>
            <a:rect l="l" t="t" r="r" b="b"/>
            <a:pathLst>
              <a:path w="7254" h="5960" extrusionOk="0">
                <a:moveTo>
                  <a:pt x="2171" y="0"/>
                </a:moveTo>
                <a:lnTo>
                  <a:pt x="0" y="3122"/>
                </a:lnTo>
                <a:lnTo>
                  <a:pt x="5940" y="5959"/>
                </a:lnTo>
                <a:lnTo>
                  <a:pt x="7254" y="4208"/>
                </a:lnTo>
                <a:lnTo>
                  <a:pt x="2171"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41"/>
          <p:cNvSpPr/>
          <p:nvPr/>
        </p:nvSpPr>
        <p:spPr>
          <a:xfrm>
            <a:off x="4645050" y="3484125"/>
            <a:ext cx="143750" cy="246800"/>
          </a:xfrm>
          <a:custGeom>
            <a:avLst/>
            <a:gdLst/>
            <a:ahLst/>
            <a:cxnLst/>
            <a:rect l="l" t="t" r="r" b="b"/>
            <a:pathLst>
              <a:path w="5750" h="9872" extrusionOk="0">
                <a:moveTo>
                  <a:pt x="1889" y="0"/>
                </a:moveTo>
                <a:cubicBezTo>
                  <a:pt x="1549" y="0"/>
                  <a:pt x="1676" y="1000"/>
                  <a:pt x="1676" y="1000"/>
                </a:cubicBezTo>
                <a:lnTo>
                  <a:pt x="1485" y="2047"/>
                </a:lnTo>
                <a:lnTo>
                  <a:pt x="952" y="1933"/>
                </a:lnTo>
                <a:cubicBezTo>
                  <a:pt x="866" y="1915"/>
                  <a:pt x="784" y="1906"/>
                  <a:pt x="706" y="1906"/>
                </a:cubicBezTo>
                <a:cubicBezTo>
                  <a:pt x="369" y="1906"/>
                  <a:pt x="116" y="2076"/>
                  <a:pt x="39" y="2447"/>
                </a:cubicBezTo>
                <a:cubicBezTo>
                  <a:pt x="0" y="2656"/>
                  <a:pt x="210" y="3247"/>
                  <a:pt x="495" y="3361"/>
                </a:cubicBezTo>
                <a:cubicBezTo>
                  <a:pt x="971" y="3570"/>
                  <a:pt x="1276" y="4027"/>
                  <a:pt x="1295" y="4541"/>
                </a:cubicBezTo>
                <a:cubicBezTo>
                  <a:pt x="1295" y="4541"/>
                  <a:pt x="1923" y="7111"/>
                  <a:pt x="1733" y="7778"/>
                </a:cubicBezTo>
                <a:cubicBezTo>
                  <a:pt x="1581" y="8254"/>
                  <a:pt x="1695" y="8768"/>
                  <a:pt x="1999" y="9148"/>
                </a:cubicBezTo>
                <a:cubicBezTo>
                  <a:pt x="2133" y="9301"/>
                  <a:pt x="2266" y="9434"/>
                  <a:pt x="2418" y="9548"/>
                </a:cubicBezTo>
                <a:cubicBezTo>
                  <a:pt x="2571" y="9662"/>
                  <a:pt x="2723" y="9777"/>
                  <a:pt x="2894" y="9872"/>
                </a:cubicBezTo>
                <a:lnTo>
                  <a:pt x="4569" y="5150"/>
                </a:lnTo>
                <a:cubicBezTo>
                  <a:pt x="4569" y="5150"/>
                  <a:pt x="4703" y="4389"/>
                  <a:pt x="4741" y="4160"/>
                </a:cubicBezTo>
                <a:cubicBezTo>
                  <a:pt x="4836" y="3970"/>
                  <a:pt x="4950" y="3799"/>
                  <a:pt x="5122" y="3646"/>
                </a:cubicBezTo>
                <a:lnTo>
                  <a:pt x="5750" y="1876"/>
                </a:lnTo>
                <a:lnTo>
                  <a:pt x="5064" y="1533"/>
                </a:lnTo>
                <a:lnTo>
                  <a:pt x="4436" y="1229"/>
                </a:lnTo>
                <a:cubicBezTo>
                  <a:pt x="3484" y="772"/>
                  <a:pt x="2285" y="162"/>
                  <a:pt x="1999" y="29"/>
                </a:cubicBezTo>
                <a:cubicBezTo>
                  <a:pt x="1958" y="9"/>
                  <a:pt x="1921" y="0"/>
                  <a:pt x="18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41"/>
          <p:cNvSpPr/>
          <p:nvPr/>
        </p:nvSpPr>
        <p:spPr>
          <a:xfrm>
            <a:off x="4705500" y="3522450"/>
            <a:ext cx="83300" cy="208475"/>
          </a:xfrm>
          <a:custGeom>
            <a:avLst/>
            <a:gdLst/>
            <a:ahLst/>
            <a:cxnLst/>
            <a:rect l="l" t="t" r="r" b="b"/>
            <a:pathLst>
              <a:path w="3332" h="8339" extrusionOk="0">
                <a:moveTo>
                  <a:pt x="2646" y="0"/>
                </a:moveTo>
                <a:lnTo>
                  <a:pt x="0" y="8015"/>
                </a:lnTo>
                <a:cubicBezTo>
                  <a:pt x="153" y="8129"/>
                  <a:pt x="305" y="8244"/>
                  <a:pt x="476" y="8339"/>
                </a:cubicBezTo>
                <a:lnTo>
                  <a:pt x="2151" y="3617"/>
                </a:lnTo>
                <a:cubicBezTo>
                  <a:pt x="2151" y="3617"/>
                  <a:pt x="2285" y="2856"/>
                  <a:pt x="2323" y="2627"/>
                </a:cubicBezTo>
                <a:cubicBezTo>
                  <a:pt x="2418" y="2437"/>
                  <a:pt x="2532" y="2266"/>
                  <a:pt x="2704" y="2113"/>
                </a:cubicBezTo>
                <a:lnTo>
                  <a:pt x="3332" y="343"/>
                </a:lnTo>
                <a:lnTo>
                  <a:pt x="2646" y="0"/>
                </a:ln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41"/>
          <p:cNvSpPr/>
          <p:nvPr/>
        </p:nvSpPr>
        <p:spPr>
          <a:xfrm>
            <a:off x="4680275" y="3621925"/>
            <a:ext cx="14775" cy="7200"/>
          </a:xfrm>
          <a:custGeom>
            <a:avLst/>
            <a:gdLst/>
            <a:ahLst/>
            <a:cxnLst/>
            <a:rect l="l" t="t" r="r" b="b"/>
            <a:pathLst>
              <a:path w="591" h="288" extrusionOk="0">
                <a:moveTo>
                  <a:pt x="457" y="0"/>
                </a:moveTo>
                <a:cubicBezTo>
                  <a:pt x="305" y="19"/>
                  <a:pt x="172" y="76"/>
                  <a:pt x="38" y="171"/>
                </a:cubicBezTo>
                <a:cubicBezTo>
                  <a:pt x="19" y="171"/>
                  <a:pt x="0" y="210"/>
                  <a:pt x="19" y="248"/>
                </a:cubicBezTo>
                <a:cubicBezTo>
                  <a:pt x="31" y="271"/>
                  <a:pt x="50" y="287"/>
                  <a:pt x="72" y="287"/>
                </a:cubicBezTo>
                <a:cubicBezTo>
                  <a:pt x="85" y="287"/>
                  <a:pt x="100" y="281"/>
                  <a:pt x="114" y="267"/>
                </a:cubicBezTo>
                <a:cubicBezTo>
                  <a:pt x="229" y="190"/>
                  <a:pt x="362" y="133"/>
                  <a:pt x="495" y="133"/>
                </a:cubicBezTo>
                <a:cubicBezTo>
                  <a:pt x="590" y="114"/>
                  <a:pt x="552"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41"/>
          <p:cNvSpPr/>
          <p:nvPr/>
        </p:nvSpPr>
        <p:spPr>
          <a:xfrm>
            <a:off x="4678375" y="3610500"/>
            <a:ext cx="14300" cy="7200"/>
          </a:xfrm>
          <a:custGeom>
            <a:avLst/>
            <a:gdLst/>
            <a:ahLst/>
            <a:cxnLst/>
            <a:rect l="l" t="t" r="r" b="b"/>
            <a:pathLst>
              <a:path w="572" h="288" extrusionOk="0">
                <a:moveTo>
                  <a:pt x="457" y="0"/>
                </a:moveTo>
                <a:cubicBezTo>
                  <a:pt x="305" y="19"/>
                  <a:pt x="152" y="76"/>
                  <a:pt x="38" y="172"/>
                </a:cubicBezTo>
                <a:cubicBezTo>
                  <a:pt x="0" y="191"/>
                  <a:pt x="0" y="210"/>
                  <a:pt x="0" y="248"/>
                </a:cubicBezTo>
                <a:cubicBezTo>
                  <a:pt x="12" y="271"/>
                  <a:pt x="38" y="287"/>
                  <a:pt x="66" y="287"/>
                </a:cubicBezTo>
                <a:cubicBezTo>
                  <a:pt x="82" y="287"/>
                  <a:pt x="100" y="281"/>
                  <a:pt x="114" y="267"/>
                </a:cubicBezTo>
                <a:cubicBezTo>
                  <a:pt x="229" y="191"/>
                  <a:pt x="343" y="152"/>
                  <a:pt x="495" y="133"/>
                </a:cubicBezTo>
                <a:cubicBezTo>
                  <a:pt x="571" y="114"/>
                  <a:pt x="533" y="0"/>
                  <a:pt x="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41"/>
          <p:cNvSpPr/>
          <p:nvPr/>
        </p:nvSpPr>
        <p:spPr>
          <a:xfrm>
            <a:off x="4676450" y="3599075"/>
            <a:ext cx="14800" cy="7200"/>
          </a:xfrm>
          <a:custGeom>
            <a:avLst/>
            <a:gdLst/>
            <a:ahLst/>
            <a:cxnLst/>
            <a:rect l="l" t="t" r="r" b="b"/>
            <a:pathLst>
              <a:path w="592" h="288" extrusionOk="0">
                <a:moveTo>
                  <a:pt x="477" y="0"/>
                </a:moveTo>
                <a:cubicBezTo>
                  <a:pt x="306" y="19"/>
                  <a:pt x="172" y="76"/>
                  <a:pt x="39" y="172"/>
                </a:cubicBezTo>
                <a:cubicBezTo>
                  <a:pt x="20" y="172"/>
                  <a:pt x="1" y="210"/>
                  <a:pt x="20" y="248"/>
                </a:cubicBezTo>
                <a:cubicBezTo>
                  <a:pt x="32" y="271"/>
                  <a:pt x="58" y="288"/>
                  <a:pt x="81" y="288"/>
                </a:cubicBezTo>
                <a:cubicBezTo>
                  <a:pt x="95" y="288"/>
                  <a:pt x="108" y="281"/>
                  <a:pt x="115" y="267"/>
                </a:cubicBezTo>
                <a:cubicBezTo>
                  <a:pt x="229" y="191"/>
                  <a:pt x="363" y="134"/>
                  <a:pt x="496" y="134"/>
                </a:cubicBezTo>
                <a:cubicBezTo>
                  <a:pt x="591" y="114"/>
                  <a:pt x="553" y="0"/>
                  <a:pt x="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41"/>
          <p:cNvSpPr/>
          <p:nvPr/>
        </p:nvSpPr>
        <p:spPr>
          <a:xfrm>
            <a:off x="4382800" y="2413000"/>
            <a:ext cx="275600" cy="410775"/>
          </a:xfrm>
          <a:custGeom>
            <a:avLst/>
            <a:gdLst/>
            <a:ahLst/>
            <a:cxnLst/>
            <a:rect l="l" t="t" r="r" b="b"/>
            <a:pathLst>
              <a:path w="11024" h="16431" extrusionOk="0">
                <a:moveTo>
                  <a:pt x="10605" y="1"/>
                </a:moveTo>
                <a:lnTo>
                  <a:pt x="1" y="77"/>
                </a:lnTo>
                <a:cubicBezTo>
                  <a:pt x="1" y="77"/>
                  <a:pt x="1505" y="10510"/>
                  <a:pt x="2818" y="15859"/>
                </a:cubicBezTo>
                <a:lnTo>
                  <a:pt x="10433" y="16431"/>
                </a:lnTo>
                <a:cubicBezTo>
                  <a:pt x="11023" y="11347"/>
                  <a:pt x="10605" y="1"/>
                  <a:pt x="10605"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41"/>
          <p:cNvSpPr/>
          <p:nvPr/>
        </p:nvSpPr>
        <p:spPr>
          <a:xfrm>
            <a:off x="4545100" y="2449300"/>
            <a:ext cx="103300" cy="111275"/>
          </a:xfrm>
          <a:custGeom>
            <a:avLst/>
            <a:gdLst/>
            <a:ahLst/>
            <a:cxnLst/>
            <a:rect l="l" t="t" r="r" b="b"/>
            <a:pathLst>
              <a:path w="4132" h="4451" extrusionOk="0">
                <a:moveTo>
                  <a:pt x="105" y="0"/>
                </a:moveTo>
                <a:cubicBezTo>
                  <a:pt x="67" y="0"/>
                  <a:pt x="29" y="24"/>
                  <a:pt x="20" y="72"/>
                </a:cubicBezTo>
                <a:cubicBezTo>
                  <a:pt x="0" y="2356"/>
                  <a:pt x="1752" y="4260"/>
                  <a:pt x="4017" y="4451"/>
                </a:cubicBezTo>
                <a:cubicBezTo>
                  <a:pt x="4132" y="4451"/>
                  <a:pt x="4132" y="4279"/>
                  <a:pt x="4017" y="4279"/>
                </a:cubicBezTo>
                <a:cubicBezTo>
                  <a:pt x="1847" y="4089"/>
                  <a:pt x="172" y="2261"/>
                  <a:pt x="191" y="72"/>
                </a:cubicBezTo>
                <a:cubicBezTo>
                  <a:pt x="181" y="24"/>
                  <a:pt x="143"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41"/>
          <p:cNvSpPr/>
          <p:nvPr/>
        </p:nvSpPr>
        <p:spPr>
          <a:xfrm>
            <a:off x="4424200" y="2657650"/>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41"/>
          <p:cNvSpPr/>
          <p:nvPr/>
        </p:nvSpPr>
        <p:spPr>
          <a:xfrm>
            <a:off x="4574875" y="3043975"/>
            <a:ext cx="59025" cy="9025"/>
          </a:xfrm>
          <a:custGeom>
            <a:avLst/>
            <a:gdLst/>
            <a:ahLst/>
            <a:cxnLst/>
            <a:rect l="l" t="t" r="r" b="b"/>
            <a:pathLst>
              <a:path w="2361" h="361" extrusionOk="0">
                <a:moveTo>
                  <a:pt x="107" y="0"/>
                </a:moveTo>
                <a:cubicBezTo>
                  <a:pt x="21" y="0"/>
                  <a:pt x="0" y="124"/>
                  <a:pt x="85" y="158"/>
                </a:cubicBezTo>
                <a:cubicBezTo>
                  <a:pt x="444" y="294"/>
                  <a:pt x="822" y="361"/>
                  <a:pt x="1200" y="361"/>
                </a:cubicBezTo>
                <a:cubicBezTo>
                  <a:pt x="1565" y="361"/>
                  <a:pt x="1929" y="299"/>
                  <a:pt x="2274" y="177"/>
                </a:cubicBezTo>
                <a:cubicBezTo>
                  <a:pt x="2360" y="143"/>
                  <a:pt x="2338" y="1"/>
                  <a:pt x="2249" y="1"/>
                </a:cubicBezTo>
                <a:cubicBezTo>
                  <a:pt x="2239" y="1"/>
                  <a:pt x="2229" y="2"/>
                  <a:pt x="2217" y="6"/>
                </a:cubicBezTo>
                <a:cubicBezTo>
                  <a:pt x="1884" y="130"/>
                  <a:pt x="1532" y="192"/>
                  <a:pt x="1180" y="192"/>
                </a:cubicBezTo>
                <a:cubicBezTo>
                  <a:pt x="827" y="192"/>
                  <a:pt x="475" y="130"/>
                  <a:pt x="142" y="6"/>
                </a:cubicBezTo>
                <a:cubicBezTo>
                  <a:pt x="130" y="2"/>
                  <a:pt x="11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41"/>
          <p:cNvSpPr/>
          <p:nvPr/>
        </p:nvSpPr>
        <p:spPr>
          <a:xfrm>
            <a:off x="4167200" y="2363025"/>
            <a:ext cx="513575" cy="1182275"/>
          </a:xfrm>
          <a:custGeom>
            <a:avLst/>
            <a:gdLst/>
            <a:ahLst/>
            <a:cxnLst/>
            <a:rect l="l" t="t" r="r" b="b"/>
            <a:pathLst>
              <a:path w="20543" h="47291" extrusionOk="0">
                <a:moveTo>
                  <a:pt x="3313" y="1"/>
                </a:moveTo>
                <a:cubicBezTo>
                  <a:pt x="1371" y="9291"/>
                  <a:pt x="495" y="13937"/>
                  <a:pt x="1" y="25093"/>
                </a:cubicBezTo>
                <a:cubicBezTo>
                  <a:pt x="1" y="30576"/>
                  <a:pt x="14260" y="44930"/>
                  <a:pt x="18410" y="47291"/>
                </a:cubicBezTo>
                <a:lnTo>
                  <a:pt x="20542" y="43655"/>
                </a:lnTo>
                <a:cubicBezTo>
                  <a:pt x="17972" y="40152"/>
                  <a:pt x="8206" y="22961"/>
                  <a:pt x="8206" y="22961"/>
                </a:cubicBezTo>
                <a:cubicBezTo>
                  <a:pt x="10509" y="14793"/>
                  <a:pt x="10662" y="11309"/>
                  <a:pt x="11309" y="2304"/>
                </a:cubicBezTo>
                <a:lnTo>
                  <a:pt x="3313"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41"/>
          <p:cNvSpPr/>
          <p:nvPr/>
        </p:nvSpPr>
        <p:spPr>
          <a:xfrm>
            <a:off x="4624575" y="3380725"/>
            <a:ext cx="9550" cy="160775"/>
          </a:xfrm>
          <a:custGeom>
            <a:avLst/>
            <a:gdLst/>
            <a:ahLst/>
            <a:cxnLst/>
            <a:rect l="l" t="t" r="r" b="b"/>
            <a:pathLst>
              <a:path w="382" h="6431" extrusionOk="0">
                <a:moveTo>
                  <a:pt x="305" y="1"/>
                </a:moveTo>
                <a:cubicBezTo>
                  <a:pt x="267" y="1"/>
                  <a:pt x="229" y="24"/>
                  <a:pt x="229" y="72"/>
                </a:cubicBezTo>
                <a:lnTo>
                  <a:pt x="1" y="6335"/>
                </a:lnTo>
                <a:cubicBezTo>
                  <a:pt x="1" y="6393"/>
                  <a:pt x="39" y="6412"/>
                  <a:pt x="77" y="6431"/>
                </a:cubicBezTo>
                <a:cubicBezTo>
                  <a:pt x="134" y="6431"/>
                  <a:pt x="172" y="6393"/>
                  <a:pt x="172" y="6335"/>
                </a:cubicBezTo>
                <a:lnTo>
                  <a:pt x="382" y="72"/>
                </a:lnTo>
                <a:cubicBezTo>
                  <a:pt x="382" y="24"/>
                  <a:pt x="343"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41"/>
          <p:cNvSpPr/>
          <p:nvPr/>
        </p:nvSpPr>
        <p:spPr>
          <a:xfrm>
            <a:off x="4626950" y="3432175"/>
            <a:ext cx="40500" cy="60300"/>
          </a:xfrm>
          <a:custGeom>
            <a:avLst/>
            <a:gdLst/>
            <a:ahLst/>
            <a:cxnLst/>
            <a:rect l="l" t="t" r="r" b="b"/>
            <a:pathLst>
              <a:path w="1620" h="2412" extrusionOk="0">
                <a:moveTo>
                  <a:pt x="1515" y="1"/>
                </a:moveTo>
                <a:cubicBezTo>
                  <a:pt x="1492" y="1"/>
                  <a:pt x="1470" y="10"/>
                  <a:pt x="1448" y="32"/>
                </a:cubicBezTo>
                <a:lnTo>
                  <a:pt x="20" y="2279"/>
                </a:lnTo>
                <a:cubicBezTo>
                  <a:pt x="1" y="2317"/>
                  <a:pt x="20" y="2374"/>
                  <a:pt x="58" y="2393"/>
                </a:cubicBezTo>
                <a:cubicBezTo>
                  <a:pt x="58" y="2393"/>
                  <a:pt x="77" y="2412"/>
                  <a:pt x="96" y="2412"/>
                </a:cubicBezTo>
                <a:cubicBezTo>
                  <a:pt x="115" y="2412"/>
                  <a:pt x="153" y="2393"/>
                  <a:pt x="172" y="2374"/>
                </a:cubicBezTo>
                <a:lnTo>
                  <a:pt x="1600" y="127"/>
                </a:lnTo>
                <a:cubicBezTo>
                  <a:pt x="1619" y="89"/>
                  <a:pt x="1600" y="32"/>
                  <a:pt x="1562" y="13"/>
                </a:cubicBezTo>
                <a:cubicBezTo>
                  <a:pt x="1546" y="5"/>
                  <a:pt x="1531"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41"/>
          <p:cNvSpPr/>
          <p:nvPr/>
        </p:nvSpPr>
        <p:spPr>
          <a:xfrm>
            <a:off x="4339025" y="2674950"/>
            <a:ext cx="130425" cy="467225"/>
          </a:xfrm>
          <a:custGeom>
            <a:avLst/>
            <a:gdLst/>
            <a:ahLst/>
            <a:cxnLst/>
            <a:rect l="l" t="t" r="r" b="b"/>
            <a:pathLst>
              <a:path w="5217" h="18689" extrusionOk="0">
                <a:moveTo>
                  <a:pt x="2801" y="1"/>
                </a:moveTo>
                <a:cubicBezTo>
                  <a:pt x="2765" y="1"/>
                  <a:pt x="2731" y="22"/>
                  <a:pt x="2723" y="70"/>
                </a:cubicBezTo>
                <a:cubicBezTo>
                  <a:pt x="2704" y="165"/>
                  <a:pt x="1009" y="8142"/>
                  <a:pt x="19" y="10426"/>
                </a:cubicBezTo>
                <a:cubicBezTo>
                  <a:pt x="0" y="10465"/>
                  <a:pt x="0" y="10484"/>
                  <a:pt x="19" y="10503"/>
                </a:cubicBezTo>
                <a:lnTo>
                  <a:pt x="5026" y="18651"/>
                </a:lnTo>
                <a:cubicBezTo>
                  <a:pt x="5045" y="18670"/>
                  <a:pt x="5083" y="18689"/>
                  <a:pt x="5102" y="18689"/>
                </a:cubicBezTo>
                <a:cubicBezTo>
                  <a:pt x="5121" y="18689"/>
                  <a:pt x="5140" y="18689"/>
                  <a:pt x="5159" y="18670"/>
                </a:cubicBezTo>
                <a:cubicBezTo>
                  <a:pt x="5197" y="18651"/>
                  <a:pt x="5216" y="18594"/>
                  <a:pt x="5197" y="18556"/>
                </a:cubicBezTo>
                <a:lnTo>
                  <a:pt x="191" y="10465"/>
                </a:lnTo>
                <a:cubicBezTo>
                  <a:pt x="1200" y="8104"/>
                  <a:pt x="2875" y="203"/>
                  <a:pt x="2894" y="108"/>
                </a:cubicBezTo>
                <a:cubicBezTo>
                  <a:pt x="2905" y="42"/>
                  <a:pt x="2852" y="1"/>
                  <a:pt x="2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41"/>
          <p:cNvSpPr/>
          <p:nvPr/>
        </p:nvSpPr>
        <p:spPr>
          <a:xfrm>
            <a:off x="4462750" y="3096350"/>
            <a:ext cx="23350" cy="329500"/>
          </a:xfrm>
          <a:custGeom>
            <a:avLst/>
            <a:gdLst/>
            <a:ahLst/>
            <a:cxnLst/>
            <a:rect l="l" t="t" r="r" b="b"/>
            <a:pathLst>
              <a:path w="934" h="13180" extrusionOk="0">
                <a:moveTo>
                  <a:pt x="106" y="0"/>
                </a:moveTo>
                <a:cubicBezTo>
                  <a:pt x="97" y="0"/>
                  <a:pt x="87" y="2"/>
                  <a:pt x="77" y="5"/>
                </a:cubicBezTo>
                <a:cubicBezTo>
                  <a:pt x="39" y="5"/>
                  <a:pt x="1" y="43"/>
                  <a:pt x="1" y="100"/>
                </a:cubicBezTo>
                <a:lnTo>
                  <a:pt x="762" y="13084"/>
                </a:lnTo>
                <a:cubicBezTo>
                  <a:pt x="762" y="13141"/>
                  <a:pt x="801" y="13179"/>
                  <a:pt x="839" y="13179"/>
                </a:cubicBezTo>
                <a:cubicBezTo>
                  <a:pt x="896" y="13179"/>
                  <a:pt x="934" y="13122"/>
                  <a:pt x="934" y="13084"/>
                </a:cubicBezTo>
                <a:lnTo>
                  <a:pt x="172" y="81"/>
                </a:lnTo>
                <a:cubicBezTo>
                  <a:pt x="172" y="34"/>
                  <a:pt x="14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41"/>
          <p:cNvSpPr/>
          <p:nvPr/>
        </p:nvSpPr>
        <p:spPr>
          <a:xfrm>
            <a:off x="4454675" y="2663225"/>
            <a:ext cx="63325" cy="896375"/>
          </a:xfrm>
          <a:custGeom>
            <a:avLst/>
            <a:gdLst/>
            <a:ahLst/>
            <a:cxnLst/>
            <a:rect l="l" t="t" r="r" b="b"/>
            <a:pathLst>
              <a:path w="2533" h="35855" extrusionOk="0">
                <a:moveTo>
                  <a:pt x="105" y="1"/>
                </a:moveTo>
                <a:cubicBezTo>
                  <a:pt x="96" y="1"/>
                  <a:pt x="87" y="2"/>
                  <a:pt x="76" y="6"/>
                </a:cubicBezTo>
                <a:cubicBezTo>
                  <a:pt x="38" y="6"/>
                  <a:pt x="0" y="44"/>
                  <a:pt x="0" y="101"/>
                </a:cubicBezTo>
                <a:cubicBezTo>
                  <a:pt x="0" y="253"/>
                  <a:pt x="971" y="16816"/>
                  <a:pt x="1428" y="23651"/>
                </a:cubicBezTo>
                <a:cubicBezTo>
                  <a:pt x="1847" y="30105"/>
                  <a:pt x="2342" y="35702"/>
                  <a:pt x="2342" y="35759"/>
                </a:cubicBezTo>
                <a:cubicBezTo>
                  <a:pt x="2361" y="35816"/>
                  <a:pt x="2399" y="35835"/>
                  <a:pt x="2437" y="35854"/>
                </a:cubicBezTo>
                <a:lnTo>
                  <a:pt x="2437" y="35835"/>
                </a:lnTo>
                <a:cubicBezTo>
                  <a:pt x="2494" y="35835"/>
                  <a:pt x="2532" y="35797"/>
                  <a:pt x="2532" y="35740"/>
                </a:cubicBezTo>
                <a:cubicBezTo>
                  <a:pt x="2513" y="35683"/>
                  <a:pt x="2037" y="30105"/>
                  <a:pt x="1599" y="23632"/>
                </a:cubicBezTo>
                <a:cubicBezTo>
                  <a:pt x="1143" y="16816"/>
                  <a:pt x="172" y="253"/>
                  <a:pt x="172" y="82"/>
                </a:cubicBezTo>
                <a:cubicBezTo>
                  <a:pt x="172" y="35"/>
                  <a:pt x="146"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41"/>
          <p:cNvSpPr/>
          <p:nvPr/>
        </p:nvSpPr>
        <p:spPr>
          <a:xfrm>
            <a:off x="4499875" y="3554800"/>
            <a:ext cx="122825" cy="4800"/>
          </a:xfrm>
          <a:custGeom>
            <a:avLst/>
            <a:gdLst/>
            <a:ahLst/>
            <a:cxnLst/>
            <a:rect l="l" t="t" r="r" b="b"/>
            <a:pathLst>
              <a:path w="4913" h="192" extrusionOk="0">
                <a:moveTo>
                  <a:pt x="96" y="1"/>
                </a:moveTo>
                <a:cubicBezTo>
                  <a:pt x="39" y="1"/>
                  <a:pt x="1" y="39"/>
                  <a:pt x="1" y="96"/>
                </a:cubicBezTo>
                <a:cubicBezTo>
                  <a:pt x="1" y="134"/>
                  <a:pt x="39" y="172"/>
                  <a:pt x="96" y="191"/>
                </a:cubicBezTo>
                <a:lnTo>
                  <a:pt x="4817" y="191"/>
                </a:lnTo>
                <a:cubicBezTo>
                  <a:pt x="4875" y="191"/>
                  <a:pt x="4913" y="134"/>
                  <a:pt x="4913" y="96"/>
                </a:cubicBezTo>
                <a:cubicBezTo>
                  <a:pt x="4913" y="39"/>
                  <a:pt x="4875" y="1"/>
                  <a:pt x="4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41"/>
          <p:cNvSpPr/>
          <p:nvPr/>
        </p:nvSpPr>
        <p:spPr>
          <a:xfrm>
            <a:off x="4403275" y="2449575"/>
            <a:ext cx="33800" cy="102900"/>
          </a:xfrm>
          <a:custGeom>
            <a:avLst/>
            <a:gdLst/>
            <a:ahLst/>
            <a:cxnLst/>
            <a:rect l="l" t="t" r="r" b="b"/>
            <a:pathLst>
              <a:path w="1352" h="4116" extrusionOk="0">
                <a:moveTo>
                  <a:pt x="301" y="0"/>
                </a:moveTo>
                <a:cubicBezTo>
                  <a:pt x="252" y="0"/>
                  <a:pt x="210" y="50"/>
                  <a:pt x="210" y="99"/>
                </a:cubicBezTo>
                <a:cubicBezTo>
                  <a:pt x="191" y="423"/>
                  <a:pt x="0" y="3183"/>
                  <a:pt x="191" y="3640"/>
                </a:cubicBezTo>
                <a:cubicBezTo>
                  <a:pt x="381" y="4078"/>
                  <a:pt x="1009" y="4116"/>
                  <a:pt x="1200" y="4116"/>
                </a:cubicBezTo>
                <a:lnTo>
                  <a:pt x="1238" y="4097"/>
                </a:lnTo>
                <a:cubicBezTo>
                  <a:pt x="1295" y="4097"/>
                  <a:pt x="1352" y="4040"/>
                  <a:pt x="1352" y="3983"/>
                </a:cubicBezTo>
                <a:cubicBezTo>
                  <a:pt x="1352" y="3907"/>
                  <a:pt x="1295" y="3868"/>
                  <a:pt x="1238" y="3868"/>
                </a:cubicBezTo>
                <a:cubicBezTo>
                  <a:pt x="1234" y="3868"/>
                  <a:pt x="1211" y="3870"/>
                  <a:pt x="1175" y="3870"/>
                </a:cubicBezTo>
                <a:cubicBezTo>
                  <a:pt x="1002" y="3870"/>
                  <a:pt x="526" y="3844"/>
                  <a:pt x="400" y="3545"/>
                </a:cubicBezTo>
                <a:cubicBezTo>
                  <a:pt x="267" y="3240"/>
                  <a:pt x="343" y="1336"/>
                  <a:pt x="419" y="118"/>
                </a:cubicBezTo>
                <a:cubicBezTo>
                  <a:pt x="438" y="61"/>
                  <a:pt x="381" y="4"/>
                  <a:pt x="324" y="4"/>
                </a:cubicBezTo>
                <a:cubicBezTo>
                  <a:pt x="316" y="1"/>
                  <a:pt x="309"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41"/>
          <p:cNvSpPr/>
          <p:nvPr/>
        </p:nvSpPr>
        <p:spPr>
          <a:xfrm>
            <a:off x="4428025" y="2450250"/>
            <a:ext cx="15725" cy="171250"/>
          </a:xfrm>
          <a:custGeom>
            <a:avLst/>
            <a:gdLst/>
            <a:ahLst/>
            <a:cxnLst/>
            <a:rect l="l" t="t" r="r" b="b"/>
            <a:pathLst>
              <a:path w="629" h="6850" extrusionOk="0">
                <a:moveTo>
                  <a:pt x="517" y="0"/>
                </a:moveTo>
                <a:cubicBezTo>
                  <a:pt x="468" y="0"/>
                  <a:pt x="418" y="29"/>
                  <a:pt x="400" y="91"/>
                </a:cubicBezTo>
                <a:lnTo>
                  <a:pt x="0" y="6735"/>
                </a:lnTo>
                <a:cubicBezTo>
                  <a:pt x="0" y="6792"/>
                  <a:pt x="38" y="6849"/>
                  <a:pt x="114" y="6849"/>
                </a:cubicBezTo>
                <a:cubicBezTo>
                  <a:pt x="172" y="6849"/>
                  <a:pt x="229" y="6811"/>
                  <a:pt x="229" y="6735"/>
                </a:cubicBezTo>
                <a:lnTo>
                  <a:pt x="628" y="110"/>
                </a:lnTo>
                <a:cubicBezTo>
                  <a:pt x="628" y="39"/>
                  <a:pt x="574"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41"/>
          <p:cNvSpPr/>
          <p:nvPr/>
        </p:nvSpPr>
        <p:spPr>
          <a:xfrm>
            <a:off x="4223350" y="2429725"/>
            <a:ext cx="106450" cy="77925"/>
          </a:xfrm>
          <a:custGeom>
            <a:avLst/>
            <a:gdLst/>
            <a:ahLst/>
            <a:cxnLst/>
            <a:rect l="l" t="t" r="r" b="b"/>
            <a:pathLst>
              <a:path w="4258" h="3117" extrusionOk="0">
                <a:moveTo>
                  <a:pt x="4170" y="0"/>
                </a:moveTo>
                <a:cubicBezTo>
                  <a:pt x="4140" y="0"/>
                  <a:pt x="4109" y="17"/>
                  <a:pt x="4094" y="55"/>
                </a:cubicBezTo>
                <a:cubicBezTo>
                  <a:pt x="3683" y="1752"/>
                  <a:pt x="2167" y="2946"/>
                  <a:pt x="441" y="2946"/>
                </a:cubicBezTo>
                <a:cubicBezTo>
                  <a:pt x="327" y="2946"/>
                  <a:pt x="212" y="2941"/>
                  <a:pt x="96" y="2930"/>
                </a:cubicBezTo>
                <a:cubicBezTo>
                  <a:pt x="1" y="2930"/>
                  <a:pt x="1" y="3082"/>
                  <a:pt x="96" y="3101"/>
                </a:cubicBezTo>
                <a:cubicBezTo>
                  <a:pt x="213" y="3112"/>
                  <a:pt x="329" y="3117"/>
                  <a:pt x="445" y="3117"/>
                </a:cubicBezTo>
                <a:cubicBezTo>
                  <a:pt x="2246" y="3117"/>
                  <a:pt x="3835" y="1882"/>
                  <a:pt x="4246" y="93"/>
                </a:cubicBezTo>
                <a:cubicBezTo>
                  <a:pt x="4258" y="37"/>
                  <a:pt x="4215" y="0"/>
                  <a:pt x="4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41"/>
          <p:cNvSpPr/>
          <p:nvPr/>
        </p:nvSpPr>
        <p:spPr>
          <a:xfrm>
            <a:off x="4172125" y="3019225"/>
            <a:ext cx="92900" cy="11175"/>
          </a:xfrm>
          <a:custGeom>
            <a:avLst/>
            <a:gdLst/>
            <a:ahLst/>
            <a:cxnLst/>
            <a:rect l="l" t="t" r="r" b="b"/>
            <a:pathLst>
              <a:path w="3716" h="447" extrusionOk="0">
                <a:moveTo>
                  <a:pt x="3605" y="1"/>
                </a:moveTo>
                <a:cubicBezTo>
                  <a:pt x="3595" y="1"/>
                  <a:pt x="3584" y="2"/>
                  <a:pt x="3573" y="6"/>
                </a:cubicBezTo>
                <a:cubicBezTo>
                  <a:pt x="2978" y="188"/>
                  <a:pt x="2368" y="278"/>
                  <a:pt x="1755" y="278"/>
                </a:cubicBezTo>
                <a:cubicBezTo>
                  <a:pt x="1211" y="278"/>
                  <a:pt x="665" y="207"/>
                  <a:pt x="127" y="63"/>
                </a:cubicBezTo>
                <a:cubicBezTo>
                  <a:pt x="121" y="62"/>
                  <a:pt x="115" y="61"/>
                  <a:pt x="109" y="61"/>
                </a:cubicBezTo>
                <a:cubicBezTo>
                  <a:pt x="28" y="61"/>
                  <a:pt x="0" y="180"/>
                  <a:pt x="89" y="216"/>
                </a:cubicBezTo>
                <a:cubicBezTo>
                  <a:pt x="645" y="370"/>
                  <a:pt x="1214" y="447"/>
                  <a:pt x="1783" y="447"/>
                </a:cubicBezTo>
                <a:cubicBezTo>
                  <a:pt x="2404" y="447"/>
                  <a:pt x="3025" y="356"/>
                  <a:pt x="3630" y="177"/>
                </a:cubicBezTo>
                <a:cubicBezTo>
                  <a:pt x="3716" y="143"/>
                  <a:pt x="3693" y="1"/>
                  <a:pt x="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41"/>
          <p:cNvSpPr/>
          <p:nvPr/>
        </p:nvSpPr>
        <p:spPr>
          <a:xfrm>
            <a:off x="3970625" y="1677200"/>
            <a:ext cx="58575" cy="95175"/>
          </a:xfrm>
          <a:custGeom>
            <a:avLst/>
            <a:gdLst/>
            <a:ahLst/>
            <a:cxnLst/>
            <a:rect l="l" t="t" r="r" b="b"/>
            <a:pathLst>
              <a:path w="2343" h="3807" extrusionOk="0">
                <a:moveTo>
                  <a:pt x="1867" y="0"/>
                </a:moveTo>
                <a:lnTo>
                  <a:pt x="1" y="1085"/>
                </a:lnTo>
                <a:lnTo>
                  <a:pt x="191" y="3541"/>
                </a:lnTo>
                <a:cubicBezTo>
                  <a:pt x="498" y="3729"/>
                  <a:pt x="792" y="3807"/>
                  <a:pt x="1059" y="3807"/>
                </a:cubicBezTo>
                <a:cubicBezTo>
                  <a:pt x="1739" y="3807"/>
                  <a:pt x="2247" y="3307"/>
                  <a:pt x="2343" y="2856"/>
                </a:cubicBezTo>
                <a:lnTo>
                  <a:pt x="1867"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41"/>
          <p:cNvSpPr/>
          <p:nvPr/>
        </p:nvSpPr>
        <p:spPr>
          <a:xfrm>
            <a:off x="3860225" y="1579450"/>
            <a:ext cx="167550" cy="142100"/>
          </a:xfrm>
          <a:custGeom>
            <a:avLst/>
            <a:gdLst/>
            <a:ahLst/>
            <a:cxnLst/>
            <a:rect l="l" t="t" r="r" b="b"/>
            <a:pathLst>
              <a:path w="6702" h="5684" extrusionOk="0">
                <a:moveTo>
                  <a:pt x="3939" y="0"/>
                </a:moveTo>
                <a:cubicBezTo>
                  <a:pt x="3887" y="0"/>
                  <a:pt x="3832" y="26"/>
                  <a:pt x="3770" y="84"/>
                </a:cubicBezTo>
                <a:cubicBezTo>
                  <a:pt x="3522" y="331"/>
                  <a:pt x="4322" y="1987"/>
                  <a:pt x="4322" y="1987"/>
                </a:cubicBezTo>
                <a:cubicBezTo>
                  <a:pt x="4322" y="1987"/>
                  <a:pt x="2370" y="406"/>
                  <a:pt x="1693" y="406"/>
                </a:cubicBezTo>
                <a:cubicBezTo>
                  <a:pt x="1650" y="406"/>
                  <a:pt x="1612" y="413"/>
                  <a:pt x="1580" y="426"/>
                </a:cubicBezTo>
                <a:cubicBezTo>
                  <a:pt x="1047" y="636"/>
                  <a:pt x="1885" y="1188"/>
                  <a:pt x="1885" y="1188"/>
                </a:cubicBezTo>
                <a:cubicBezTo>
                  <a:pt x="1885" y="1188"/>
                  <a:pt x="1218" y="849"/>
                  <a:pt x="838" y="849"/>
                </a:cubicBezTo>
                <a:cubicBezTo>
                  <a:pt x="734" y="849"/>
                  <a:pt x="651" y="875"/>
                  <a:pt x="609" y="940"/>
                </a:cubicBezTo>
                <a:cubicBezTo>
                  <a:pt x="400" y="1245"/>
                  <a:pt x="1504" y="1835"/>
                  <a:pt x="1504" y="1835"/>
                </a:cubicBezTo>
                <a:cubicBezTo>
                  <a:pt x="1504" y="1835"/>
                  <a:pt x="941" y="1610"/>
                  <a:pt x="586" y="1610"/>
                </a:cubicBezTo>
                <a:cubicBezTo>
                  <a:pt x="479" y="1610"/>
                  <a:pt x="391" y="1630"/>
                  <a:pt x="343" y="1683"/>
                </a:cubicBezTo>
                <a:cubicBezTo>
                  <a:pt x="152" y="1892"/>
                  <a:pt x="819" y="2292"/>
                  <a:pt x="1180" y="2482"/>
                </a:cubicBezTo>
                <a:cubicBezTo>
                  <a:pt x="1180" y="2482"/>
                  <a:pt x="793" y="2369"/>
                  <a:pt x="486" y="2369"/>
                </a:cubicBezTo>
                <a:cubicBezTo>
                  <a:pt x="321" y="2369"/>
                  <a:pt x="180" y="2402"/>
                  <a:pt x="133" y="2501"/>
                </a:cubicBezTo>
                <a:cubicBezTo>
                  <a:pt x="0" y="2806"/>
                  <a:pt x="895" y="2977"/>
                  <a:pt x="1409" y="3225"/>
                </a:cubicBezTo>
                <a:cubicBezTo>
                  <a:pt x="1923" y="3472"/>
                  <a:pt x="3199" y="4005"/>
                  <a:pt x="3427" y="4691"/>
                </a:cubicBezTo>
                <a:cubicBezTo>
                  <a:pt x="3655" y="5148"/>
                  <a:pt x="4074" y="5509"/>
                  <a:pt x="4588" y="5643"/>
                </a:cubicBezTo>
                <a:cubicBezTo>
                  <a:pt x="4708" y="5671"/>
                  <a:pt x="4823" y="5684"/>
                  <a:pt x="4932" y="5684"/>
                </a:cubicBezTo>
                <a:cubicBezTo>
                  <a:pt x="5342" y="5684"/>
                  <a:pt x="5681" y="5502"/>
                  <a:pt x="5997" y="5262"/>
                </a:cubicBezTo>
                <a:lnTo>
                  <a:pt x="5997" y="5281"/>
                </a:lnTo>
                <a:cubicBezTo>
                  <a:pt x="6587" y="4691"/>
                  <a:pt x="6701" y="3777"/>
                  <a:pt x="6283" y="3073"/>
                </a:cubicBezTo>
                <a:cubicBezTo>
                  <a:pt x="6149" y="2844"/>
                  <a:pt x="5997" y="2654"/>
                  <a:pt x="5845" y="2444"/>
                </a:cubicBezTo>
                <a:cubicBezTo>
                  <a:pt x="5502" y="2026"/>
                  <a:pt x="4722" y="997"/>
                  <a:pt x="4455" y="579"/>
                </a:cubicBezTo>
                <a:cubicBezTo>
                  <a:pt x="4236" y="273"/>
                  <a:pt x="4107" y="0"/>
                  <a:pt x="393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41"/>
          <p:cNvSpPr/>
          <p:nvPr/>
        </p:nvSpPr>
        <p:spPr>
          <a:xfrm>
            <a:off x="3902725" y="1606225"/>
            <a:ext cx="37700" cy="21375"/>
          </a:xfrm>
          <a:custGeom>
            <a:avLst/>
            <a:gdLst/>
            <a:ahLst/>
            <a:cxnLst/>
            <a:rect l="l" t="t" r="r" b="b"/>
            <a:pathLst>
              <a:path w="1508" h="855" extrusionOk="0">
                <a:moveTo>
                  <a:pt x="111" y="1"/>
                </a:moveTo>
                <a:cubicBezTo>
                  <a:pt x="44" y="1"/>
                  <a:pt x="0" y="101"/>
                  <a:pt x="71" y="136"/>
                </a:cubicBezTo>
                <a:cubicBezTo>
                  <a:pt x="547" y="288"/>
                  <a:pt x="984" y="536"/>
                  <a:pt x="1365" y="840"/>
                </a:cubicBezTo>
                <a:cubicBezTo>
                  <a:pt x="1378" y="850"/>
                  <a:pt x="1391" y="854"/>
                  <a:pt x="1404" y="854"/>
                </a:cubicBezTo>
                <a:cubicBezTo>
                  <a:pt x="1464" y="854"/>
                  <a:pt x="1508" y="758"/>
                  <a:pt x="1460" y="726"/>
                </a:cubicBezTo>
                <a:cubicBezTo>
                  <a:pt x="1061" y="402"/>
                  <a:pt x="604"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41"/>
          <p:cNvSpPr/>
          <p:nvPr/>
        </p:nvSpPr>
        <p:spPr>
          <a:xfrm>
            <a:off x="3891775" y="1621925"/>
            <a:ext cx="35200" cy="20000"/>
          </a:xfrm>
          <a:custGeom>
            <a:avLst/>
            <a:gdLst/>
            <a:ahLst/>
            <a:cxnLst/>
            <a:rect l="l" t="t" r="r" b="b"/>
            <a:pathLst>
              <a:path w="1408" h="800" extrusionOk="0">
                <a:moveTo>
                  <a:pt x="111" y="1"/>
                </a:moveTo>
                <a:cubicBezTo>
                  <a:pt x="44" y="1"/>
                  <a:pt x="0" y="101"/>
                  <a:pt x="71" y="136"/>
                </a:cubicBezTo>
                <a:cubicBezTo>
                  <a:pt x="509" y="288"/>
                  <a:pt x="908" y="498"/>
                  <a:pt x="1270" y="783"/>
                </a:cubicBezTo>
                <a:cubicBezTo>
                  <a:pt x="1281" y="794"/>
                  <a:pt x="1293" y="799"/>
                  <a:pt x="1306" y="799"/>
                </a:cubicBezTo>
                <a:cubicBezTo>
                  <a:pt x="1357" y="799"/>
                  <a:pt x="1408" y="715"/>
                  <a:pt x="1346" y="669"/>
                </a:cubicBezTo>
                <a:cubicBezTo>
                  <a:pt x="985" y="384"/>
                  <a:pt x="566" y="155"/>
                  <a:pt x="128" y="3"/>
                </a:cubicBezTo>
                <a:cubicBezTo>
                  <a:pt x="122" y="1"/>
                  <a:pt x="116" y="1"/>
                  <a:pt x="11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41"/>
          <p:cNvSpPr/>
          <p:nvPr/>
        </p:nvSpPr>
        <p:spPr>
          <a:xfrm>
            <a:off x="3884650" y="1639075"/>
            <a:ext cx="33400" cy="17400"/>
          </a:xfrm>
          <a:custGeom>
            <a:avLst/>
            <a:gdLst/>
            <a:ahLst/>
            <a:cxnLst/>
            <a:rect l="l" t="t" r="r" b="b"/>
            <a:pathLst>
              <a:path w="1336" h="696" extrusionOk="0">
                <a:moveTo>
                  <a:pt x="112" y="0"/>
                </a:moveTo>
                <a:cubicBezTo>
                  <a:pt x="44" y="0"/>
                  <a:pt x="0" y="118"/>
                  <a:pt x="89" y="136"/>
                </a:cubicBezTo>
                <a:cubicBezTo>
                  <a:pt x="470" y="250"/>
                  <a:pt x="851" y="440"/>
                  <a:pt x="1174" y="688"/>
                </a:cubicBezTo>
                <a:cubicBezTo>
                  <a:pt x="1185" y="693"/>
                  <a:pt x="1196" y="695"/>
                  <a:pt x="1207" y="695"/>
                </a:cubicBezTo>
                <a:cubicBezTo>
                  <a:pt x="1274" y="695"/>
                  <a:pt x="1335" y="606"/>
                  <a:pt x="1270" y="573"/>
                </a:cubicBezTo>
                <a:cubicBezTo>
                  <a:pt x="927" y="307"/>
                  <a:pt x="546" y="116"/>
                  <a:pt x="127" y="2"/>
                </a:cubicBezTo>
                <a:cubicBezTo>
                  <a:pt x="122" y="1"/>
                  <a:pt x="117" y="0"/>
                  <a:pt x="112"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41"/>
          <p:cNvSpPr/>
          <p:nvPr/>
        </p:nvSpPr>
        <p:spPr>
          <a:xfrm>
            <a:off x="3966975" y="1627275"/>
            <a:ext cx="24750" cy="36050"/>
          </a:xfrm>
          <a:custGeom>
            <a:avLst/>
            <a:gdLst/>
            <a:ahLst/>
            <a:cxnLst/>
            <a:rect l="l" t="t" r="r" b="b"/>
            <a:pathLst>
              <a:path w="990" h="1442" extrusionOk="0">
                <a:moveTo>
                  <a:pt x="91" y="0"/>
                </a:moveTo>
                <a:cubicBezTo>
                  <a:pt x="47" y="0"/>
                  <a:pt x="1" y="43"/>
                  <a:pt x="14" y="93"/>
                </a:cubicBezTo>
                <a:cubicBezTo>
                  <a:pt x="166" y="608"/>
                  <a:pt x="471" y="1064"/>
                  <a:pt x="851" y="1426"/>
                </a:cubicBezTo>
                <a:cubicBezTo>
                  <a:pt x="862" y="1437"/>
                  <a:pt x="875" y="1442"/>
                  <a:pt x="887" y="1442"/>
                </a:cubicBezTo>
                <a:cubicBezTo>
                  <a:pt x="939" y="1442"/>
                  <a:pt x="989" y="1358"/>
                  <a:pt x="927" y="1312"/>
                </a:cubicBezTo>
                <a:cubicBezTo>
                  <a:pt x="566" y="950"/>
                  <a:pt x="299" y="512"/>
                  <a:pt x="147" y="36"/>
                </a:cubicBezTo>
                <a:cubicBezTo>
                  <a:pt x="134" y="11"/>
                  <a:pt x="113" y="0"/>
                  <a:pt x="91"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41"/>
          <p:cNvSpPr/>
          <p:nvPr/>
        </p:nvSpPr>
        <p:spPr>
          <a:xfrm>
            <a:off x="3961125" y="1643450"/>
            <a:ext cx="18700" cy="59025"/>
          </a:xfrm>
          <a:custGeom>
            <a:avLst/>
            <a:gdLst/>
            <a:ahLst/>
            <a:cxnLst/>
            <a:rect l="l" t="t" r="r" b="b"/>
            <a:pathLst>
              <a:path w="748" h="2361" extrusionOk="0">
                <a:moveTo>
                  <a:pt x="403" y="1"/>
                </a:moveTo>
                <a:cubicBezTo>
                  <a:pt x="379" y="1"/>
                  <a:pt x="356" y="11"/>
                  <a:pt x="343" y="37"/>
                </a:cubicBezTo>
                <a:cubicBezTo>
                  <a:pt x="0" y="798"/>
                  <a:pt x="95" y="1674"/>
                  <a:pt x="609" y="2340"/>
                </a:cubicBezTo>
                <a:cubicBezTo>
                  <a:pt x="623" y="2354"/>
                  <a:pt x="640" y="2360"/>
                  <a:pt x="655" y="2360"/>
                </a:cubicBezTo>
                <a:cubicBezTo>
                  <a:pt x="704" y="2360"/>
                  <a:pt x="748" y="2303"/>
                  <a:pt x="705" y="2245"/>
                </a:cubicBezTo>
                <a:cubicBezTo>
                  <a:pt x="229" y="1636"/>
                  <a:pt x="133" y="798"/>
                  <a:pt x="476" y="94"/>
                </a:cubicBezTo>
                <a:cubicBezTo>
                  <a:pt x="501" y="43"/>
                  <a:pt x="451" y="1"/>
                  <a:pt x="403"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41"/>
          <p:cNvSpPr/>
          <p:nvPr/>
        </p:nvSpPr>
        <p:spPr>
          <a:xfrm>
            <a:off x="3916125" y="1621350"/>
            <a:ext cx="29025" cy="40775"/>
          </a:xfrm>
          <a:custGeom>
            <a:avLst/>
            <a:gdLst/>
            <a:ahLst/>
            <a:cxnLst/>
            <a:rect l="l" t="t" r="r" b="b"/>
            <a:pathLst>
              <a:path w="1161" h="1631" extrusionOk="0">
                <a:moveTo>
                  <a:pt x="1053" y="0"/>
                </a:moveTo>
                <a:cubicBezTo>
                  <a:pt x="1042" y="0"/>
                  <a:pt x="1031" y="2"/>
                  <a:pt x="1020" y="7"/>
                </a:cubicBezTo>
                <a:cubicBezTo>
                  <a:pt x="448" y="311"/>
                  <a:pt x="49" y="902"/>
                  <a:pt x="11" y="1549"/>
                </a:cubicBezTo>
                <a:cubicBezTo>
                  <a:pt x="0" y="1601"/>
                  <a:pt x="41" y="1631"/>
                  <a:pt x="81" y="1631"/>
                </a:cubicBezTo>
                <a:cubicBezTo>
                  <a:pt x="113" y="1631"/>
                  <a:pt x="144" y="1611"/>
                  <a:pt x="144" y="1568"/>
                </a:cubicBezTo>
                <a:cubicBezTo>
                  <a:pt x="201" y="959"/>
                  <a:pt x="544" y="426"/>
                  <a:pt x="1077" y="140"/>
                </a:cubicBezTo>
                <a:cubicBezTo>
                  <a:pt x="1160" y="107"/>
                  <a:pt x="1127" y="0"/>
                  <a:pt x="1053" y="0"/>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41"/>
          <p:cNvSpPr/>
          <p:nvPr/>
        </p:nvSpPr>
        <p:spPr>
          <a:xfrm>
            <a:off x="3966825" y="1717175"/>
            <a:ext cx="308925" cy="404575"/>
          </a:xfrm>
          <a:custGeom>
            <a:avLst/>
            <a:gdLst/>
            <a:ahLst/>
            <a:cxnLst/>
            <a:rect l="l" t="t" r="r" b="b"/>
            <a:pathLst>
              <a:path w="12357" h="16183" extrusionOk="0">
                <a:moveTo>
                  <a:pt x="2837" y="0"/>
                </a:moveTo>
                <a:lnTo>
                  <a:pt x="1" y="1828"/>
                </a:lnTo>
                <a:cubicBezTo>
                  <a:pt x="1" y="1828"/>
                  <a:pt x="762" y="11556"/>
                  <a:pt x="1657" y="15212"/>
                </a:cubicBezTo>
                <a:cubicBezTo>
                  <a:pt x="1830" y="15902"/>
                  <a:pt x="2319" y="16183"/>
                  <a:pt x="3000" y="16183"/>
                </a:cubicBezTo>
                <a:cubicBezTo>
                  <a:pt x="5920" y="16183"/>
                  <a:pt x="12356" y="11023"/>
                  <a:pt x="12356" y="11023"/>
                </a:cubicBezTo>
                <a:lnTo>
                  <a:pt x="12128" y="3998"/>
                </a:lnTo>
                <a:cubicBezTo>
                  <a:pt x="12128" y="3998"/>
                  <a:pt x="6150" y="8891"/>
                  <a:pt x="4798" y="9348"/>
                </a:cubicBezTo>
                <a:cubicBezTo>
                  <a:pt x="4798" y="9348"/>
                  <a:pt x="4570" y="8625"/>
                  <a:pt x="3884" y="5426"/>
                </a:cubicBezTo>
                <a:cubicBezTo>
                  <a:pt x="3427" y="3218"/>
                  <a:pt x="2837" y="0"/>
                  <a:pt x="2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41"/>
          <p:cNvSpPr/>
          <p:nvPr/>
        </p:nvSpPr>
        <p:spPr>
          <a:xfrm>
            <a:off x="4002050" y="2066625"/>
            <a:ext cx="68850" cy="49350"/>
          </a:xfrm>
          <a:custGeom>
            <a:avLst/>
            <a:gdLst/>
            <a:ahLst/>
            <a:cxnLst/>
            <a:rect l="l" t="t" r="r" b="b"/>
            <a:pathLst>
              <a:path w="2754" h="1974" extrusionOk="0">
                <a:moveTo>
                  <a:pt x="380" y="1"/>
                </a:moveTo>
                <a:cubicBezTo>
                  <a:pt x="292" y="1"/>
                  <a:pt x="204" y="6"/>
                  <a:pt x="115" y="15"/>
                </a:cubicBezTo>
                <a:cubicBezTo>
                  <a:pt x="0" y="15"/>
                  <a:pt x="0" y="206"/>
                  <a:pt x="115" y="206"/>
                </a:cubicBezTo>
                <a:cubicBezTo>
                  <a:pt x="213" y="192"/>
                  <a:pt x="310" y="186"/>
                  <a:pt x="407" y="186"/>
                </a:cubicBezTo>
                <a:cubicBezTo>
                  <a:pt x="1418" y="186"/>
                  <a:pt x="2327" y="894"/>
                  <a:pt x="2571" y="1919"/>
                </a:cubicBezTo>
                <a:cubicBezTo>
                  <a:pt x="2585" y="1956"/>
                  <a:pt x="2618" y="1973"/>
                  <a:pt x="2650" y="1973"/>
                </a:cubicBezTo>
                <a:cubicBezTo>
                  <a:pt x="2701" y="1973"/>
                  <a:pt x="2753" y="1932"/>
                  <a:pt x="2742" y="1862"/>
                </a:cubicBezTo>
                <a:cubicBezTo>
                  <a:pt x="2477" y="768"/>
                  <a:pt x="1493" y="1"/>
                  <a:pt x="380"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41"/>
          <p:cNvSpPr/>
          <p:nvPr/>
        </p:nvSpPr>
        <p:spPr>
          <a:xfrm>
            <a:off x="3982050" y="1758575"/>
            <a:ext cx="13825" cy="13350"/>
          </a:xfrm>
          <a:custGeom>
            <a:avLst/>
            <a:gdLst/>
            <a:ahLst/>
            <a:cxnLst/>
            <a:rect l="l" t="t" r="r" b="b"/>
            <a:pathLst>
              <a:path w="553" h="534" extrusionOk="0">
                <a:moveTo>
                  <a:pt x="267" y="1"/>
                </a:moveTo>
                <a:cubicBezTo>
                  <a:pt x="134" y="1"/>
                  <a:pt x="1" y="115"/>
                  <a:pt x="1" y="267"/>
                </a:cubicBezTo>
                <a:cubicBezTo>
                  <a:pt x="1" y="420"/>
                  <a:pt x="134" y="534"/>
                  <a:pt x="267" y="534"/>
                </a:cubicBezTo>
                <a:cubicBezTo>
                  <a:pt x="420" y="534"/>
                  <a:pt x="553" y="420"/>
                  <a:pt x="553" y="267"/>
                </a:cubicBezTo>
                <a:cubicBezTo>
                  <a:pt x="553" y="115"/>
                  <a:pt x="420" y="1"/>
                  <a:pt x="267"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41"/>
          <p:cNvSpPr/>
          <p:nvPr/>
        </p:nvSpPr>
        <p:spPr>
          <a:xfrm>
            <a:off x="3968150" y="1750650"/>
            <a:ext cx="78700" cy="45400"/>
          </a:xfrm>
          <a:custGeom>
            <a:avLst/>
            <a:gdLst/>
            <a:ahLst/>
            <a:cxnLst/>
            <a:rect l="l" t="t" r="r" b="b"/>
            <a:pathLst>
              <a:path w="3148" h="1816" extrusionOk="0">
                <a:moveTo>
                  <a:pt x="3018" y="1"/>
                </a:moveTo>
                <a:cubicBezTo>
                  <a:pt x="3004" y="1"/>
                  <a:pt x="2989" y="4"/>
                  <a:pt x="2975" y="13"/>
                </a:cubicBezTo>
                <a:cubicBezTo>
                  <a:pt x="1985" y="527"/>
                  <a:pt x="1071" y="1136"/>
                  <a:pt x="81" y="1650"/>
                </a:cubicBezTo>
                <a:cubicBezTo>
                  <a:pt x="0" y="1699"/>
                  <a:pt x="43" y="1815"/>
                  <a:pt x="127" y="1815"/>
                </a:cubicBezTo>
                <a:cubicBezTo>
                  <a:pt x="142" y="1815"/>
                  <a:pt x="159" y="1811"/>
                  <a:pt x="176" y="1803"/>
                </a:cubicBezTo>
                <a:cubicBezTo>
                  <a:pt x="1147" y="1289"/>
                  <a:pt x="2080" y="679"/>
                  <a:pt x="3051" y="165"/>
                </a:cubicBezTo>
                <a:cubicBezTo>
                  <a:pt x="3147" y="117"/>
                  <a:pt x="3094" y="1"/>
                  <a:pt x="3018"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41"/>
          <p:cNvSpPr/>
          <p:nvPr/>
        </p:nvSpPr>
        <p:spPr>
          <a:xfrm>
            <a:off x="4015625" y="1729950"/>
            <a:ext cx="9575" cy="34675"/>
          </a:xfrm>
          <a:custGeom>
            <a:avLst/>
            <a:gdLst/>
            <a:ahLst/>
            <a:cxnLst/>
            <a:rect l="l" t="t" r="r" b="b"/>
            <a:pathLst>
              <a:path w="383" h="1387" extrusionOk="0">
                <a:moveTo>
                  <a:pt x="82" y="1"/>
                </a:moveTo>
                <a:cubicBezTo>
                  <a:pt x="39" y="1"/>
                  <a:pt x="0" y="25"/>
                  <a:pt x="10" y="80"/>
                </a:cubicBezTo>
                <a:cubicBezTo>
                  <a:pt x="48" y="498"/>
                  <a:pt x="105" y="917"/>
                  <a:pt x="200" y="1317"/>
                </a:cubicBezTo>
                <a:cubicBezTo>
                  <a:pt x="208" y="1365"/>
                  <a:pt x="243" y="1386"/>
                  <a:pt x="279" y="1386"/>
                </a:cubicBezTo>
                <a:cubicBezTo>
                  <a:pt x="329" y="1386"/>
                  <a:pt x="382" y="1345"/>
                  <a:pt x="371" y="1279"/>
                </a:cubicBezTo>
                <a:cubicBezTo>
                  <a:pt x="276" y="879"/>
                  <a:pt x="219" y="479"/>
                  <a:pt x="181" y="80"/>
                </a:cubicBezTo>
                <a:cubicBezTo>
                  <a:pt x="181" y="30"/>
                  <a:pt x="129" y="1"/>
                  <a:pt x="8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41"/>
          <p:cNvSpPr/>
          <p:nvPr/>
        </p:nvSpPr>
        <p:spPr>
          <a:xfrm>
            <a:off x="4063250" y="1951225"/>
            <a:ext cx="25625" cy="50625"/>
          </a:xfrm>
          <a:custGeom>
            <a:avLst/>
            <a:gdLst/>
            <a:ahLst/>
            <a:cxnLst/>
            <a:rect l="l" t="t" r="r" b="b"/>
            <a:pathLst>
              <a:path w="1025" h="2025" extrusionOk="0">
                <a:moveTo>
                  <a:pt x="915" y="0"/>
                </a:moveTo>
                <a:cubicBezTo>
                  <a:pt x="890" y="0"/>
                  <a:pt x="864" y="13"/>
                  <a:pt x="846" y="43"/>
                </a:cubicBezTo>
                <a:cubicBezTo>
                  <a:pt x="579" y="652"/>
                  <a:pt x="313" y="1281"/>
                  <a:pt x="27" y="1890"/>
                </a:cubicBezTo>
                <a:cubicBezTo>
                  <a:pt x="0" y="1957"/>
                  <a:pt x="69" y="2024"/>
                  <a:pt x="124" y="2024"/>
                </a:cubicBezTo>
                <a:cubicBezTo>
                  <a:pt x="148" y="2024"/>
                  <a:pt x="168" y="2013"/>
                  <a:pt x="180" y="1985"/>
                </a:cubicBezTo>
                <a:cubicBezTo>
                  <a:pt x="446" y="1357"/>
                  <a:pt x="732" y="748"/>
                  <a:pt x="998" y="138"/>
                </a:cubicBezTo>
                <a:cubicBezTo>
                  <a:pt x="1024" y="60"/>
                  <a:pt x="970" y="0"/>
                  <a:pt x="91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41"/>
          <p:cNvSpPr/>
          <p:nvPr/>
        </p:nvSpPr>
        <p:spPr>
          <a:xfrm>
            <a:off x="4075725" y="1973325"/>
            <a:ext cx="7550" cy="20550"/>
          </a:xfrm>
          <a:custGeom>
            <a:avLst/>
            <a:gdLst/>
            <a:ahLst/>
            <a:cxnLst/>
            <a:rect l="l" t="t" r="r" b="b"/>
            <a:pathLst>
              <a:path w="302" h="822" extrusionOk="0">
                <a:moveTo>
                  <a:pt x="105" y="0"/>
                </a:moveTo>
                <a:cubicBezTo>
                  <a:pt x="55" y="0"/>
                  <a:pt x="0" y="41"/>
                  <a:pt x="23" y="111"/>
                </a:cubicBezTo>
                <a:cubicBezTo>
                  <a:pt x="61" y="320"/>
                  <a:pt x="99" y="549"/>
                  <a:pt x="138" y="758"/>
                </a:cubicBezTo>
                <a:cubicBezTo>
                  <a:pt x="145" y="803"/>
                  <a:pt x="173" y="822"/>
                  <a:pt x="203" y="822"/>
                </a:cubicBezTo>
                <a:cubicBezTo>
                  <a:pt x="250" y="822"/>
                  <a:pt x="301" y="778"/>
                  <a:pt x="290" y="720"/>
                </a:cubicBezTo>
                <a:cubicBezTo>
                  <a:pt x="252" y="492"/>
                  <a:pt x="214" y="282"/>
                  <a:pt x="176" y="54"/>
                </a:cubicBezTo>
                <a:cubicBezTo>
                  <a:pt x="168" y="17"/>
                  <a:pt x="138" y="0"/>
                  <a:pt x="105"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41"/>
          <p:cNvSpPr/>
          <p:nvPr/>
        </p:nvSpPr>
        <p:spPr>
          <a:xfrm>
            <a:off x="4195275" y="1750225"/>
            <a:ext cx="504525" cy="754675"/>
          </a:xfrm>
          <a:custGeom>
            <a:avLst/>
            <a:gdLst/>
            <a:ahLst/>
            <a:cxnLst/>
            <a:rect l="l" t="t" r="r" b="b"/>
            <a:pathLst>
              <a:path w="20181" h="30187" extrusionOk="0">
                <a:moveTo>
                  <a:pt x="10125" y="1"/>
                </a:moveTo>
                <a:cubicBezTo>
                  <a:pt x="8794" y="1"/>
                  <a:pt x="8092" y="830"/>
                  <a:pt x="8092" y="830"/>
                </a:cubicBezTo>
                <a:cubicBezTo>
                  <a:pt x="8092" y="830"/>
                  <a:pt x="7616" y="925"/>
                  <a:pt x="6969" y="1096"/>
                </a:cubicBezTo>
                <a:cubicBezTo>
                  <a:pt x="6702" y="1153"/>
                  <a:pt x="6416" y="1249"/>
                  <a:pt x="6112" y="1325"/>
                </a:cubicBezTo>
                <a:lnTo>
                  <a:pt x="5921" y="1382"/>
                </a:lnTo>
                <a:cubicBezTo>
                  <a:pt x="4874" y="1686"/>
                  <a:pt x="3732" y="2105"/>
                  <a:pt x="3180" y="2486"/>
                </a:cubicBezTo>
                <a:cubicBezTo>
                  <a:pt x="2399" y="3057"/>
                  <a:pt x="2190" y="5665"/>
                  <a:pt x="2152" y="8445"/>
                </a:cubicBezTo>
                <a:lnTo>
                  <a:pt x="2152" y="8654"/>
                </a:lnTo>
                <a:cubicBezTo>
                  <a:pt x="2152" y="8902"/>
                  <a:pt x="2152" y="9130"/>
                  <a:pt x="2133" y="9378"/>
                </a:cubicBezTo>
                <a:lnTo>
                  <a:pt x="2133" y="10444"/>
                </a:lnTo>
                <a:lnTo>
                  <a:pt x="2133" y="10691"/>
                </a:lnTo>
                <a:cubicBezTo>
                  <a:pt x="2133" y="11586"/>
                  <a:pt x="2133" y="12443"/>
                  <a:pt x="2114" y="13204"/>
                </a:cubicBezTo>
                <a:lnTo>
                  <a:pt x="2114" y="13433"/>
                </a:lnTo>
                <a:cubicBezTo>
                  <a:pt x="2114" y="13871"/>
                  <a:pt x="2095" y="14270"/>
                  <a:pt x="2076" y="14613"/>
                </a:cubicBezTo>
                <a:cubicBezTo>
                  <a:pt x="2076" y="14765"/>
                  <a:pt x="2057" y="14899"/>
                  <a:pt x="2038" y="15013"/>
                </a:cubicBezTo>
                <a:cubicBezTo>
                  <a:pt x="1924" y="16365"/>
                  <a:pt x="401" y="26836"/>
                  <a:pt x="1" y="28682"/>
                </a:cubicBezTo>
                <a:cubicBezTo>
                  <a:pt x="5331" y="29901"/>
                  <a:pt x="11652" y="30148"/>
                  <a:pt x="19514" y="30186"/>
                </a:cubicBezTo>
                <a:cubicBezTo>
                  <a:pt x="19305" y="28130"/>
                  <a:pt x="18677" y="21391"/>
                  <a:pt x="18658" y="14290"/>
                </a:cubicBezTo>
                <a:cubicBezTo>
                  <a:pt x="18658" y="14099"/>
                  <a:pt x="18677" y="13909"/>
                  <a:pt x="18696" y="13718"/>
                </a:cubicBezTo>
                <a:cubicBezTo>
                  <a:pt x="18867" y="11738"/>
                  <a:pt x="19305" y="10254"/>
                  <a:pt x="19629" y="8959"/>
                </a:cubicBezTo>
                <a:cubicBezTo>
                  <a:pt x="19971" y="7493"/>
                  <a:pt x="20181" y="6275"/>
                  <a:pt x="19705" y="4828"/>
                </a:cubicBezTo>
                <a:cubicBezTo>
                  <a:pt x="19343" y="3628"/>
                  <a:pt x="18715" y="3019"/>
                  <a:pt x="17953" y="2638"/>
                </a:cubicBezTo>
                <a:cubicBezTo>
                  <a:pt x="17896" y="2600"/>
                  <a:pt x="17820" y="2562"/>
                  <a:pt x="17744" y="2543"/>
                </a:cubicBezTo>
                <a:cubicBezTo>
                  <a:pt x="16773" y="2105"/>
                  <a:pt x="15555" y="2010"/>
                  <a:pt x="14317" y="1610"/>
                </a:cubicBezTo>
                <a:cubicBezTo>
                  <a:pt x="13708" y="1420"/>
                  <a:pt x="13137" y="1153"/>
                  <a:pt x="12585" y="830"/>
                </a:cubicBezTo>
                <a:cubicBezTo>
                  <a:pt x="11614" y="208"/>
                  <a:pt x="10791" y="1"/>
                  <a:pt x="10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41"/>
          <p:cNvSpPr/>
          <p:nvPr/>
        </p:nvSpPr>
        <p:spPr>
          <a:xfrm>
            <a:off x="4512250" y="2297125"/>
            <a:ext cx="70000" cy="101150"/>
          </a:xfrm>
          <a:custGeom>
            <a:avLst/>
            <a:gdLst/>
            <a:ahLst/>
            <a:cxnLst/>
            <a:rect l="l" t="t" r="r" b="b"/>
            <a:pathLst>
              <a:path w="2800" h="4046" extrusionOk="0">
                <a:moveTo>
                  <a:pt x="87" y="0"/>
                </a:moveTo>
                <a:cubicBezTo>
                  <a:pt x="44" y="0"/>
                  <a:pt x="1" y="29"/>
                  <a:pt x="1" y="86"/>
                </a:cubicBezTo>
                <a:cubicBezTo>
                  <a:pt x="39" y="1057"/>
                  <a:pt x="134" y="2104"/>
                  <a:pt x="705" y="2922"/>
                </a:cubicBezTo>
                <a:cubicBezTo>
                  <a:pt x="1143" y="3608"/>
                  <a:pt x="1886" y="4027"/>
                  <a:pt x="2685" y="4046"/>
                </a:cubicBezTo>
                <a:cubicBezTo>
                  <a:pt x="2799" y="4046"/>
                  <a:pt x="2799" y="3893"/>
                  <a:pt x="2685" y="3874"/>
                </a:cubicBezTo>
                <a:cubicBezTo>
                  <a:pt x="1886" y="3855"/>
                  <a:pt x="1143" y="3398"/>
                  <a:pt x="762" y="2694"/>
                </a:cubicBezTo>
                <a:cubicBezTo>
                  <a:pt x="286" y="1913"/>
                  <a:pt x="210" y="981"/>
                  <a:pt x="172" y="86"/>
                </a:cubicBezTo>
                <a:cubicBezTo>
                  <a:pt x="172" y="29"/>
                  <a:pt x="129" y="0"/>
                  <a:pt x="87"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41"/>
          <p:cNvSpPr/>
          <p:nvPr/>
        </p:nvSpPr>
        <p:spPr>
          <a:xfrm>
            <a:off x="4213850" y="2279500"/>
            <a:ext cx="70925" cy="95500"/>
          </a:xfrm>
          <a:custGeom>
            <a:avLst/>
            <a:gdLst/>
            <a:ahLst/>
            <a:cxnLst/>
            <a:rect l="l" t="t" r="r" b="b"/>
            <a:pathLst>
              <a:path w="2837" h="3820" extrusionOk="0">
                <a:moveTo>
                  <a:pt x="2751" y="1"/>
                </a:moveTo>
                <a:cubicBezTo>
                  <a:pt x="2708" y="1"/>
                  <a:pt x="2666" y="29"/>
                  <a:pt x="2666" y="86"/>
                </a:cubicBezTo>
                <a:cubicBezTo>
                  <a:pt x="2532" y="1590"/>
                  <a:pt x="1904" y="3532"/>
                  <a:pt x="114" y="3646"/>
                </a:cubicBezTo>
                <a:cubicBezTo>
                  <a:pt x="6" y="3646"/>
                  <a:pt x="0" y="3819"/>
                  <a:pt x="99" y="3819"/>
                </a:cubicBezTo>
                <a:cubicBezTo>
                  <a:pt x="104" y="3819"/>
                  <a:pt x="109" y="3819"/>
                  <a:pt x="114" y="3818"/>
                </a:cubicBezTo>
                <a:cubicBezTo>
                  <a:pt x="895" y="3761"/>
                  <a:pt x="1599" y="3342"/>
                  <a:pt x="2037" y="2714"/>
                </a:cubicBezTo>
                <a:cubicBezTo>
                  <a:pt x="2589" y="1952"/>
                  <a:pt x="2761" y="1000"/>
                  <a:pt x="2837" y="86"/>
                </a:cubicBezTo>
                <a:cubicBezTo>
                  <a:pt x="2837" y="29"/>
                  <a:pt x="2794" y="1"/>
                  <a:pt x="2751"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41"/>
          <p:cNvSpPr/>
          <p:nvPr/>
        </p:nvSpPr>
        <p:spPr>
          <a:xfrm>
            <a:off x="4407550" y="2234525"/>
            <a:ext cx="16200" cy="16200"/>
          </a:xfrm>
          <a:custGeom>
            <a:avLst/>
            <a:gdLst/>
            <a:ahLst/>
            <a:cxnLst/>
            <a:rect l="l" t="t" r="r" b="b"/>
            <a:pathLst>
              <a:path w="648" h="648" extrusionOk="0">
                <a:moveTo>
                  <a:pt x="324" y="1"/>
                </a:moveTo>
                <a:cubicBezTo>
                  <a:pt x="134" y="1"/>
                  <a:pt x="1" y="153"/>
                  <a:pt x="1" y="324"/>
                </a:cubicBezTo>
                <a:cubicBezTo>
                  <a:pt x="1" y="515"/>
                  <a:pt x="134" y="648"/>
                  <a:pt x="324" y="648"/>
                </a:cubicBezTo>
                <a:cubicBezTo>
                  <a:pt x="496" y="648"/>
                  <a:pt x="648" y="515"/>
                  <a:pt x="648" y="324"/>
                </a:cubicBezTo>
                <a:cubicBezTo>
                  <a:pt x="648" y="153"/>
                  <a:pt x="496"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41"/>
          <p:cNvSpPr/>
          <p:nvPr/>
        </p:nvSpPr>
        <p:spPr>
          <a:xfrm>
            <a:off x="4399450" y="2299725"/>
            <a:ext cx="19075" cy="16275"/>
          </a:xfrm>
          <a:custGeom>
            <a:avLst/>
            <a:gdLst/>
            <a:ahLst/>
            <a:cxnLst/>
            <a:rect l="l" t="t" r="r" b="b"/>
            <a:pathLst>
              <a:path w="763" h="651" extrusionOk="0">
                <a:moveTo>
                  <a:pt x="439" y="1"/>
                </a:moveTo>
                <a:cubicBezTo>
                  <a:pt x="153" y="1"/>
                  <a:pt x="1" y="344"/>
                  <a:pt x="210" y="553"/>
                </a:cubicBezTo>
                <a:cubicBezTo>
                  <a:pt x="278" y="620"/>
                  <a:pt x="359" y="650"/>
                  <a:pt x="438" y="650"/>
                </a:cubicBezTo>
                <a:cubicBezTo>
                  <a:pt x="605" y="650"/>
                  <a:pt x="762" y="518"/>
                  <a:pt x="762" y="324"/>
                </a:cubicBezTo>
                <a:cubicBezTo>
                  <a:pt x="762" y="134"/>
                  <a:pt x="629" y="1"/>
                  <a:pt x="439"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41"/>
          <p:cNvSpPr/>
          <p:nvPr/>
        </p:nvSpPr>
        <p:spPr>
          <a:xfrm>
            <a:off x="4399450" y="2371125"/>
            <a:ext cx="16225" cy="16200"/>
          </a:xfrm>
          <a:custGeom>
            <a:avLst/>
            <a:gdLst/>
            <a:ahLst/>
            <a:cxnLst/>
            <a:rect l="l" t="t" r="r" b="b"/>
            <a:pathLst>
              <a:path w="649" h="648" extrusionOk="0">
                <a:moveTo>
                  <a:pt x="325" y="1"/>
                </a:moveTo>
                <a:cubicBezTo>
                  <a:pt x="134" y="1"/>
                  <a:pt x="1" y="134"/>
                  <a:pt x="1" y="324"/>
                </a:cubicBezTo>
                <a:cubicBezTo>
                  <a:pt x="1" y="496"/>
                  <a:pt x="134" y="648"/>
                  <a:pt x="325" y="648"/>
                </a:cubicBezTo>
                <a:cubicBezTo>
                  <a:pt x="496" y="648"/>
                  <a:pt x="648" y="496"/>
                  <a:pt x="648" y="324"/>
                </a:cubicBezTo>
                <a:cubicBezTo>
                  <a:pt x="648" y="134"/>
                  <a:pt x="496" y="1"/>
                  <a:pt x="32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41"/>
          <p:cNvSpPr/>
          <p:nvPr/>
        </p:nvSpPr>
        <p:spPr>
          <a:xfrm>
            <a:off x="4623150" y="2049150"/>
            <a:ext cx="22150" cy="445500"/>
          </a:xfrm>
          <a:custGeom>
            <a:avLst/>
            <a:gdLst/>
            <a:ahLst/>
            <a:cxnLst/>
            <a:rect l="l" t="t" r="r" b="b"/>
            <a:pathLst>
              <a:path w="886" h="17820" extrusionOk="0">
                <a:moveTo>
                  <a:pt x="619" y="0"/>
                </a:moveTo>
                <a:cubicBezTo>
                  <a:pt x="577" y="0"/>
                  <a:pt x="534" y="29"/>
                  <a:pt x="534" y="86"/>
                </a:cubicBezTo>
                <a:cubicBezTo>
                  <a:pt x="77" y="4655"/>
                  <a:pt x="1" y="9243"/>
                  <a:pt x="324" y="13831"/>
                </a:cubicBezTo>
                <a:cubicBezTo>
                  <a:pt x="420" y="15126"/>
                  <a:pt x="553" y="16440"/>
                  <a:pt x="705" y="17734"/>
                </a:cubicBezTo>
                <a:cubicBezTo>
                  <a:pt x="715" y="17791"/>
                  <a:pt x="762" y="17820"/>
                  <a:pt x="805" y="17820"/>
                </a:cubicBezTo>
                <a:cubicBezTo>
                  <a:pt x="848" y="17820"/>
                  <a:pt x="886" y="17791"/>
                  <a:pt x="876" y="17734"/>
                </a:cubicBezTo>
                <a:cubicBezTo>
                  <a:pt x="324" y="13165"/>
                  <a:pt x="172" y="8577"/>
                  <a:pt x="400" y="4008"/>
                </a:cubicBezTo>
                <a:cubicBezTo>
                  <a:pt x="477" y="2694"/>
                  <a:pt x="572" y="1381"/>
                  <a:pt x="705" y="86"/>
                </a:cubicBezTo>
                <a:cubicBezTo>
                  <a:pt x="705" y="29"/>
                  <a:pt x="662" y="0"/>
                  <a:pt x="619"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41"/>
          <p:cNvSpPr/>
          <p:nvPr/>
        </p:nvSpPr>
        <p:spPr>
          <a:xfrm>
            <a:off x="4376625" y="2200975"/>
            <a:ext cx="23825" cy="286075"/>
          </a:xfrm>
          <a:custGeom>
            <a:avLst/>
            <a:gdLst/>
            <a:ahLst/>
            <a:cxnLst/>
            <a:rect l="l" t="t" r="r" b="b"/>
            <a:pathLst>
              <a:path w="953" h="11443" extrusionOk="0">
                <a:moveTo>
                  <a:pt x="864" y="0"/>
                </a:moveTo>
                <a:cubicBezTo>
                  <a:pt x="819" y="0"/>
                  <a:pt x="771" y="29"/>
                  <a:pt x="762" y="86"/>
                </a:cubicBezTo>
                <a:lnTo>
                  <a:pt x="0" y="11357"/>
                </a:lnTo>
                <a:cubicBezTo>
                  <a:pt x="0" y="11414"/>
                  <a:pt x="43" y="11442"/>
                  <a:pt x="86" y="11442"/>
                </a:cubicBezTo>
                <a:cubicBezTo>
                  <a:pt x="129" y="11442"/>
                  <a:pt x="171" y="11414"/>
                  <a:pt x="171" y="11357"/>
                </a:cubicBezTo>
                <a:lnTo>
                  <a:pt x="952" y="86"/>
                </a:lnTo>
                <a:cubicBezTo>
                  <a:pt x="952" y="29"/>
                  <a:pt x="909" y="0"/>
                  <a:pt x="864"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41"/>
          <p:cNvSpPr/>
          <p:nvPr/>
        </p:nvSpPr>
        <p:spPr>
          <a:xfrm>
            <a:off x="4247150" y="1921125"/>
            <a:ext cx="4800" cy="88075"/>
          </a:xfrm>
          <a:custGeom>
            <a:avLst/>
            <a:gdLst/>
            <a:ahLst/>
            <a:cxnLst/>
            <a:rect l="l" t="t" r="r" b="b"/>
            <a:pathLst>
              <a:path w="192" h="3523" extrusionOk="0">
                <a:moveTo>
                  <a:pt x="96" y="0"/>
                </a:moveTo>
                <a:cubicBezTo>
                  <a:pt x="53" y="0"/>
                  <a:pt x="10" y="29"/>
                  <a:pt x="1" y="86"/>
                </a:cubicBezTo>
                <a:lnTo>
                  <a:pt x="1" y="3437"/>
                </a:lnTo>
                <a:cubicBezTo>
                  <a:pt x="10" y="3494"/>
                  <a:pt x="53" y="3522"/>
                  <a:pt x="96" y="3522"/>
                </a:cubicBezTo>
                <a:cubicBezTo>
                  <a:pt x="139" y="3522"/>
                  <a:pt x="182" y="3494"/>
                  <a:pt x="191" y="3437"/>
                </a:cubicBezTo>
                <a:lnTo>
                  <a:pt x="191" y="86"/>
                </a:lnTo>
                <a:cubicBezTo>
                  <a:pt x="182" y="29"/>
                  <a:pt x="139" y="0"/>
                  <a:pt x="96"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41"/>
          <p:cNvSpPr/>
          <p:nvPr/>
        </p:nvSpPr>
        <p:spPr>
          <a:xfrm>
            <a:off x="4504650" y="1621500"/>
            <a:ext cx="51675" cy="80500"/>
          </a:xfrm>
          <a:custGeom>
            <a:avLst/>
            <a:gdLst/>
            <a:ahLst/>
            <a:cxnLst/>
            <a:rect l="l" t="t" r="r" b="b"/>
            <a:pathLst>
              <a:path w="2067" h="3220" extrusionOk="0">
                <a:moveTo>
                  <a:pt x="1523" y="1"/>
                </a:moveTo>
                <a:lnTo>
                  <a:pt x="1523" y="1"/>
                </a:lnTo>
                <a:cubicBezTo>
                  <a:pt x="629" y="344"/>
                  <a:pt x="0" y="2152"/>
                  <a:pt x="0" y="2152"/>
                </a:cubicBezTo>
                <a:cubicBezTo>
                  <a:pt x="0" y="2152"/>
                  <a:pt x="76" y="3199"/>
                  <a:pt x="724" y="3218"/>
                </a:cubicBezTo>
                <a:cubicBezTo>
                  <a:pt x="736" y="3219"/>
                  <a:pt x="747" y="3219"/>
                  <a:pt x="759" y="3219"/>
                </a:cubicBezTo>
                <a:cubicBezTo>
                  <a:pt x="1238" y="3219"/>
                  <a:pt x="1161" y="2602"/>
                  <a:pt x="1110" y="2351"/>
                </a:cubicBezTo>
                <a:lnTo>
                  <a:pt x="1110" y="2351"/>
                </a:lnTo>
                <a:cubicBezTo>
                  <a:pt x="1167" y="2500"/>
                  <a:pt x="1314" y="2610"/>
                  <a:pt x="1489" y="2610"/>
                </a:cubicBezTo>
                <a:cubicBezTo>
                  <a:pt x="1500" y="2610"/>
                  <a:pt x="1512" y="2610"/>
                  <a:pt x="1523" y="2609"/>
                </a:cubicBezTo>
                <a:cubicBezTo>
                  <a:pt x="1535" y="2610"/>
                  <a:pt x="1547" y="2610"/>
                  <a:pt x="1558" y="2610"/>
                </a:cubicBezTo>
                <a:cubicBezTo>
                  <a:pt x="1932" y="2610"/>
                  <a:pt x="2066" y="2308"/>
                  <a:pt x="1771" y="1790"/>
                </a:cubicBezTo>
                <a:cubicBezTo>
                  <a:pt x="1466" y="1257"/>
                  <a:pt x="1523" y="1"/>
                  <a:pt x="1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41"/>
          <p:cNvSpPr/>
          <p:nvPr/>
        </p:nvSpPr>
        <p:spPr>
          <a:xfrm>
            <a:off x="4389950" y="1688625"/>
            <a:ext cx="119475" cy="143900"/>
          </a:xfrm>
          <a:custGeom>
            <a:avLst/>
            <a:gdLst/>
            <a:ahLst/>
            <a:cxnLst/>
            <a:rect l="l" t="t" r="r" b="b"/>
            <a:pathLst>
              <a:path w="4779" h="5756" extrusionOk="0">
                <a:moveTo>
                  <a:pt x="4779" y="0"/>
                </a:moveTo>
                <a:lnTo>
                  <a:pt x="1371" y="343"/>
                </a:lnTo>
                <a:lnTo>
                  <a:pt x="1066" y="1162"/>
                </a:lnTo>
                <a:lnTo>
                  <a:pt x="647" y="2323"/>
                </a:lnTo>
                <a:lnTo>
                  <a:pt x="0" y="4112"/>
                </a:lnTo>
                <a:cubicBezTo>
                  <a:pt x="48" y="5343"/>
                  <a:pt x="637" y="5755"/>
                  <a:pt x="1386" y="5755"/>
                </a:cubicBezTo>
                <a:cubicBezTo>
                  <a:pt x="2734" y="5755"/>
                  <a:pt x="4601" y="4418"/>
                  <a:pt x="4760" y="4112"/>
                </a:cubicBezTo>
                <a:cubicBezTo>
                  <a:pt x="4512" y="2742"/>
                  <a:pt x="4531" y="1352"/>
                  <a:pt x="4779"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41"/>
          <p:cNvSpPr/>
          <p:nvPr/>
        </p:nvSpPr>
        <p:spPr>
          <a:xfrm>
            <a:off x="4401850" y="1717650"/>
            <a:ext cx="85675" cy="42425"/>
          </a:xfrm>
          <a:custGeom>
            <a:avLst/>
            <a:gdLst/>
            <a:ahLst/>
            <a:cxnLst/>
            <a:rect l="l" t="t" r="r" b="b"/>
            <a:pathLst>
              <a:path w="3427" h="1697" extrusionOk="0">
                <a:moveTo>
                  <a:pt x="590" y="1"/>
                </a:moveTo>
                <a:lnTo>
                  <a:pt x="0" y="1619"/>
                </a:lnTo>
                <a:cubicBezTo>
                  <a:pt x="99" y="1666"/>
                  <a:pt x="244" y="1697"/>
                  <a:pt x="428" y="1697"/>
                </a:cubicBezTo>
                <a:cubicBezTo>
                  <a:pt x="1061" y="1697"/>
                  <a:pt x="2158" y="1332"/>
                  <a:pt x="3427" y="20"/>
                </a:cubicBezTo>
                <a:lnTo>
                  <a:pt x="590"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41"/>
          <p:cNvSpPr/>
          <p:nvPr/>
        </p:nvSpPr>
        <p:spPr>
          <a:xfrm>
            <a:off x="4353300" y="1496850"/>
            <a:ext cx="191350" cy="136575"/>
          </a:xfrm>
          <a:custGeom>
            <a:avLst/>
            <a:gdLst/>
            <a:ahLst/>
            <a:cxnLst/>
            <a:rect l="l" t="t" r="r" b="b"/>
            <a:pathLst>
              <a:path w="7654" h="5463" extrusionOk="0">
                <a:moveTo>
                  <a:pt x="3720" y="0"/>
                </a:moveTo>
                <a:cubicBezTo>
                  <a:pt x="3214" y="0"/>
                  <a:pt x="2626" y="139"/>
                  <a:pt x="1961" y="513"/>
                </a:cubicBezTo>
                <a:cubicBezTo>
                  <a:pt x="324" y="1446"/>
                  <a:pt x="0" y="2607"/>
                  <a:pt x="172" y="3749"/>
                </a:cubicBezTo>
                <a:cubicBezTo>
                  <a:pt x="311" y="4710"/>
                  <a:pt x="1044" y="5462"/>
                  <a:pt x="1664" y="5462"/>
                </a:cubicBezTo>
                <a:cubicBezTo>
                  <a:pt x="1720" y="5462"/>
                  <a:pt x="1774" y="5456"/>
                  <a:pt x="1828" y="5444"/>
                </a:cubicBezTo>
                <a:cubicBezTo>
                  <a:pt x="2475" y="5272"/>
                  <a:pt x="6854" y="2759"/>
                  <a:pt x="6854" y="2759"/>
                </a:cubicBezTo>
                <a:cubicBezTo>
                  <a:pt x="6854" y="2759"/>
                  <a:pt x="7653" y="1274"/>
                  <a:pt x="5959" y="1141"/>
                </a:cubicBezTo>
                <a:cubicBezTo>
                  <a:pt x="5959" y="1141"/>
                  <a:pt x="5174" y="0"/>
                  <a:pt x="372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41"/>
          <p:cNvSpPr/>
          <p:nvPr/>
        </p:nvSpPr>
        <p:spPr>
          <a:xfrm>
            <a:off x="4373750" y="1546550"/>
            <a:ext cx="157575" cy="188950"/>
          </a:xfrm>
          <a:custGeom>
            <a:avLst/>
            <a:gdLst/>
            <a:ahLst/>
            <a:cxnLst/>
            <a:rect l="l" t="t" r="r" b="b"/>
            <a:pathLst>
              <a:path w="6303" h="7558" extrusionOk="0">
                <a:moveTo>
                  <a:pt x="2927" y="0"/>
                </a:moveTo>
                <a:cubicBezTo>
                  <a:pt x="2240" y="0"/>
                  <a:pt x="1582" y="227"/>
                  <a:pt x="1029" y="638"/>
                </a:cubicBezTo>
                <a:cubicBezTo>
                  <a:pt x="1010" y="657"/>
                  <a:pt x="972" y="676"/>
                  <a:pt x="953" y="714"/>
                </a:cubicBezTo>
                <a:cubicBezTo>
                  <a:pt x="515" y="1209"/>
                  <a:pt x="800" y="2047"/>
                  <a:pt x="496" y="3437"/>
                </a:cubicBezTo>
                <a:cubicBezTo>
                  <a:pt x="1" y="5683"/>
                  <a:pt x="1" y="7225"/>
                  <a:pt x="2209" y="7530"/>
                </a:cubicBezTo>
                <a:cubicBezTo>
                  <a:pt x="2363" y="7548"/>
                  <a:pt x="2520" y="7558"/>
                  <a:pt x="2678" y="7558"/>
                </a:cubicBezTo>
                <a:cubicBezTo>
                  <a:pt x="3360" y="7558"/>
                  <a:pt x="4056" y="7374"/>
                  <a:pt x="4551" y="6864"/>
                </a:cubicBezTo>
                <a:cubicBezTo>
                  <a:pt x="4875" y="6559"/>
                  <a:pt x="5179" y="6216"/>
                  <a:pt x="5446" y="5874"/>
                </a:cubicBezTo>
                <a:cubicBezTo>
                  <a:pt x="5598" y="5645"/>
                  <a:pt x="5712" y="5398"/>
                  <a:pt x="5788" y="5150"/>
                </a:cubicBezTo>
                <a:cubicBezTo>
                  <a:pt x="5826" y="5036"/>
                  <a:pt x="5845" y="4903"/>
                  <a:pt x="5865" y="4769"/>
                </a:cubicBezTo>
                <a:cubicBezTo>
                  <a:pt x="5941" y="4332"/>
                  <a:pt x="6188" y="3646"/>
                  <a:pt x="6226" y="2923"/>
                </a:cubicBezTo>
                <a:cubicBezTo>
                  <a:pt x="6302" y="1838"/>
                  <a:pt x="6017" y="695"/>
                  <a:pt x="4284" y="219"/>
                </a:cubicBezTo>
                <a:lnTo>
                  <a:pt x="4113" y="181"/>
                </a:lnTo>
                <a:lnTo>
                  <a:pt x="4037" y="162"/>
                </a:lnTo>
                <a:lnTo>
                  <a:pt x="3923" y="105"/>
                </a:lnTo>
                <a:lnTo>
                  <a:pt x="3789" y="105"/>
                </a:lnTo>
                <a:cubicBezTo>
                  <a:pt x="3656" y="67"/>
                  <a:pt x="3504" y="48"/>
                  <a:pt x="3352" y="29"/>
                </a:cubicBezTo>
                <a:cubicBezTo>
                  <a:pt x="3209" y="10"/>
                  <a:pt x="3068" y="0"/>
                  <a:pt x="2927"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41"/>
          <p:cNvSpPr/>
          <p:nvPr/>
        </p:nvSpPr>
        <p:spPr>
          <a:xfrm>
            <a:off x="4406075" y="1692575"/>
            <a:ext cx="26300" cy="7350"/>
          </a:xfrm>
          <a:custGeom>
            <a:avLst/>
            <a:gdLst/>
            <a:ahLst/>
            <a:cxnLst/>
            <a:rect l="l" t="t" r="r" b="b"/>
            <a:pathLst>
              <a:path w="1052" h="294" extrusionOk="0">
                <a:moveTo>
                  <a:pt x="915" y="1"/>
                </a:moveTo>
                <a:cubicBezTo>
                  <a:pt x="902" y="1"/>
                  <a:pt x="890" y="5"/>
                  <a:pt x="878" y="14"/>
                </a:cubicBezTo>
                <a:cubicBezTo>
                  <a:pt x="765" y="86"/>
                  <a:pt x="634" y="119"/>
                  <a:pt x="503" y="119"/>
                </a:cubicBezTo>
                <a:cubicBezTo>
                  <a:pt x="391" y="119"/>
                  <a:pt x="278" y="95"/>
                  <a:pt x="174" y="52"/>
                </a:cubicBezTo>
                <a:cubicBezTo>
                  <a:pt x="159" y="43"/>
                  <a:pt x="145" y="39"/>
                  <a:pt x="131" y="39"/>
                </a:cubicBezTo>
                <a:cubicBezTo>
                  <a:pt x="54" y="39"/>
                  <a:pt x="1" y="156"/>
                  <a:pt x="98" y="204"/>
                </a:cubicBezTo>
                <a:cubicBezTo>
                  <a:pt x="218" y="264"/>
                  <a:pt x="349" y="293"/>
                  <a:pt x="482" y="293"/>
                </a:cubicBezTo>
                <a:cubicBezTo>
                  <a:pt x="644" y="293"/>
                  <a:pt x="808" y="250"/>
                  <a:pt x="954" y="166"/>
                </a:cubicBezTo>
                <a:cubicBezTo>
                  <a:pt x="1051" y="117"/>
                  <a:pt x="984" y="1"/>
                  <a:pt x="91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41"/>
          <p:cNvSpPr/>
          <p:nvPr/>
        </p:nvSpPr>
        <p:spPr>
          <a:xfrm>
            <a:off x="4401375" y="1669100"/>
            <a:ext cx="37150" cy="19075"/>
          </a:xfrm>
          <a:custGeom>
            <a:avLst/>
            <a:gdLst/>
            <a:ahLst/>
            <a:cxnLst/>
            <a:rect l="l" t="t" r="r" b="b"/>
            <a:pathLst>
              <a:path w="1486" h="763" extrusionOk="0">
                <a:moveTo>
                  <a:pt x="0" y="1"/>
                </a:moveTo>
                <a:cubicBezTo>
                  <a:pt x="0" y="1"/>
                  <a:pt x="0" y="762"/>
                  <a:pt x="647" y="762"/>
                </a:cubicBezTo>
                <a:cubicBezTo>
                  <a:pt x="1066" y="762"/>
                  <a:pt x="1428" y="439"/>
                  <a:pt x="1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41"/>
          <p:cNvSpPr/>
          <p:nvPr/>
        </p:nvSpPr>
        <p:spPr>
          <a:xfrm>
            <a:off x="4341775" y="1531800"/>
            <a:ext cx="124825" cy="52575"/>
          </a:xfrm>
          <a:custGeom>
            <a:avLst/>
            <a:gdLst/>
            <a:ahLst/>
            <a:cxnLst/>
            <a:rect l="l" t="t" r="r" b="b"/>
            <a:pathLst>
              <a:path w="4993" h="2103" extrusionOk="0">
                <a:moveTo>
                  <a:pt x="3537" y="1"/>
                </a:moveTo>
                <a:cubicBezTo>
                  <a:pt x="1802" y="1"/>
                  <a:pt x="1" y="1584"/>
                  <a:pt x="1508" y="2009"/>
                </a:cubicBezTo>
                <a:cubicBezTo>
                  <a:pt x="1743" y="2074"/>
                  <a:pt x="1970" y="2103"/>
                  <a:pt x="2190" y="2103"/>
                </a:cubicBezTo>
                <a:cubicBezTo>
                  <a:pt x="3823" y="2103"/>
                  <a:pt x="4992" y="505"/>
                  <a:pt x="4992" y="505"/>
                </a:cubicBezTo>
                <a:cubicBezTo>
                  <a:pt x="4574" y="144"/>
                  <a:pt x="4058" y="1"/>
                  <a:pt x="3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41"/>
          <p:cNvSpPr/>
          <p:nvPr/>
        </p:nvSpPr>
        <p:spPr>
          <a:xfrm>
            <a:off x="4438500" y="1628650"/>
            <a:ext cx="8100" cy="10975"/>
          </a:xfrm>
          <a:custGeom>
            <a:avLst/>
            <a:gdLst/>
            <a:ahLst/>
            <a:cxnLst/>
            <a:rect l="l" t="t" r="r" b="b"/>
            <a:pathLst>
              <a:path w="324" h="439" extrusionOk="0">
                <a:moveTo>
                  <a:pt x="171" y="0"/>
                </a:moveTo>
                <a:cubicBezTo>
                  <a:pt x="76" y="0"/>
                  <a:pt x="0" y="77"/>
                  <a:pt x="0" y="210"/>
                </a:cubicBezTo>
                <a:cubicBezTo>
                  <a:pt x="0" y="324"/>
                  <a:pt x="57" y="438"/>
                  <a:pt x="152" y="438"/>
                </a:cubicBezTo>
                <a:cubicBezTo>
                  <a:pt x="228" y="438"/>
                  <a:pt x="324" y="343"/>
                  <a:pt x="324" y="229"/>
                </a:cubicBezTo>
                <a:cubicBezTo>
                  <a:pt x="324" y="96"/>
                  <a:pt x="248" y="0"/>
                  <a:pt x="1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41"/>
          <p:cNvSpPr/>
          <p:nvPr/>
        </p:nvSpPr>
        <p:spPr>
          <a:xfrm>
            <a:off x="4401375" y="1624300"/>
            <a:ext cx="9525" cy="11025"/>
          </a:xfrm>
          <a:custGeom>
            <a:avLst/>
            <a:gdLst/>
            <a:ahLst/>
            <a:cxnLst/>
            <a:rect l="l" t="t" r="r" b="b"/>
            <a:pathLst>
              <a:path w="381" h="441" extrusionOk="0">
                <a:moveTo>
                  <a:pt x="185" y="1"/>
                </a:moveTo>
                <a:cubicBezTo>
                  <a:pt x="102" y="1"/>
                  <a:pt x="38" y="89"/>
                  <a:pt x="38" y="193"/>
                </a:cubicBezTo>
                <a:cubicBezTo>
                  <a:pt x="0" y="308"/>
                  <a:pt x="76" y="422"/>
                  <a:pt x="190" y="441"/>
                </a:cubicBezTo>
                <a:cubicBezTo>
                  <a:pt x="267" y="441"/>
                  <a:pt x="362" y="346"/>
                  <a:pt x="362" y="232"/>
                </a:cubicBezTo>
                <a:cubicBezTo>
                  <a:pt x="381" y="117"/>
                  <a:pt x="305" y="22"/>
                  <a:pt x="210" y="3"/>
                </a:cubicBezTo>
                <a:cubicBezTo>
                  <a:pt x="201" y="1"/>
                  <a:pt x="193" y="1"/>
                  <a:pt x="185"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41"/>
          <p:cNvSpPr/>
          <p:nvPr/>
        </p:nvSpPr>
        <p:spPr>
          <a:xfrm>
            <a:off x="4441825" y="1645525"/>
            <a:ext cx="21925" cy="11475"/>
          </a:xfrm>
          <a:custGeom>
            <a:avLst/>
            <a:gdLst/>
            <a:ahLst/>
            <a:cxnLst/>
            <a:rect l="l" t="t" r="r" b="b"/>
            <a:pathLst>
              <a:path w="877" h="459" extrusionOk="0">
                <a:moveTo>
                  <a:pt x="351" y="1"/>
                </a:moveTo>
                <a:cubicBezTo>
                  <a:pt x="167" y="1"/>
                  <a:pt x="35" y="69"/>
                  <a:pt x="19" y="163"/>
                </a:cubicBezTo>
                <a:cubicBezTo>
                  <a:pt x="0" y="277"/>
                  <a:pt x="172" y="411"/>
                  <a:pt x="400" y="449"/>
                </a:cubicBezTo>
                <a:cubicBezTo>
                  <a:pt x="441" y="455"/>
                  <a:pt x="480" y="459"/>
                  <a:pt x="519" y="459"/>
                </a:cubicBezTo>
                <a:cubicBezTo>
                  <a:pt x="697" y="459"/>
                  <a:pt x="841" y="390"/>
                  <a:pt x="857" y="296"/>
                </a:cubicBezTo>
                <a:cubicBezTo>
                  <a:pt x="876" y="163"/>
                  <a:pt x="705" y="49"/>
                  <a:pt x="476" y="11"/>
                </a:cubicBezTo>
                <a:cubicBezTo>
                  <a:pt x="432" y="4"/>
                  <a:pt x="390" y="1"/>
                  <a:pt x="351"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41"/>
          <p:cNvSpPr/>
          <p:nvPr/>
        </p:nvSpPr>
        <p:spPr>
          <a:xfrm>
            <a:off x="4383275" y="1639275"/>
            <a:ext cx="19550" cy="11550"/>
          </a:xfrm>
          <a:custGeom>
            <a:avLst/>
            <a:gdLst/>
            <a:ahLst/>
            <a:cxnLst/>
            <a:rect l="l" t="t" r="r" b="b"/>
            <a:pathLst>
              <a:path w="782" h="462" extrusionOk="0">
                <a:moveTo>
                  <a:pt x="255" y="1"/>
                </a:moveTo>
                <a:cubicBezTo>
                  <a:pt x="192" y="1"/>
                  <a:pt x="125" y="10"/>
                  <a:pt x="58" y="32"/>
                </a:cubicBezTo>
                <a:lnTo>
                  <a:pt x="1" y="318"/>
                </a:lnTo>
                <a:cubicBezTo>
                  <a:pt x="96" y="375"/>
                  <a:pt x="210" y="432"/>
                  <a:pt x="324" y="451"/>
                </a:cubicBezTo>
                <a:cubicBezTo>
                  <a:pt x="365" y="458"/>
                  <a:pt x="405" y="461"/>
                  <a:pt x="443" y="461"/>
                </a:cubicBezTo>
                <a:cubicBezTo>
                  <a:pt x="621" y="461"/>
                  <a:pt x="766" y="393"/>
                  <a:pt x="781" y="299"/>
                </a:cubicBezTo>
                <a:cubicBezTo>
                  <a:pt x="781" y="166"/>
                  <a:pt x="629" y="51"/>
                  <a:pt x="381" y="13"/>
                </a:cubicBezTo>
                <a:cubicBezTo>
                  <a:pt x="342" y="5"/>
                  <a:pt x="299" y="1"/>
                  <a:pt x="255" y="1"/>
                </a:cubicBezTo>
                <a:close/>
              </a:path>
            </a:pathLst>
          </a:custGeom>
          <a:solidFill>
            <a:srgbClr val="61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41"/>
          <p:cNvSpPr/>
          <p:nvPr/>
        </p:nvSpPr>
        <p:spPr>
          <a:xfrm>
            <a:off x="4436100" y="1601300"/>
            <a:ext cx="27650" cy="20225"/>
          </a:xfrm>
          <a:custGeom>
            <a:avLst/>
            <a:gdLst/>
            <a:ahLst/>
            <a:cxnLst/>
            <a:rect l="l" t="t" r="r" b="b"/>
            <a:pathLst>
              <a:path w="1106" h="809" extrusionOk="0">
                <a:moveTo>
                  <a:pt x="389" y="0"/>
                </a:moveTo>
                <a:cubicBezTo>
                  <a:pt x="324" y="0"/>
                  <a:pt x="258" y="9"/>
                  <a:pt x="191" y="28"/>
                </a:cubicBezTo>
                <a:cubicBezTo>
                  <a:pt x="77" y="47"/>
                  <a:pt x="1" y="143"/>
                  <a:pt x="20" y="257"/>
                </a:cubicBezTo>
                <a:cubicBezTo>
                  <a:pt x="37" y="359"/>
                  <a:pt x="115" y="431"/>
                  <a:pt x="214" y="431"/>
                </a:cubicBezTo>
                <a:cubicBezTo>
                  <a:pt x="225" y="431"/>
                  <a:pt x="237" y="430"/>
                  <a:pt x="248" y="428"/>
                </a:cubicBezTo>
                <a:lnTo>
                  <a:pt x="248" y="447"/>
                </a:lnTo>
                <a:cubicBezTo>
                  <a:pt x="283" y="438"/>
                  <a:pt x="322" y="434"/>
                  <a:pt x="362" y="434"/>
                </a:cubicBezTo>
                <a:cubicBezTo>
                  <a:pt x="496" y="434"/>
                  <a:pt x="638" y="487"/>
                  <a:pt x="667" y="618"/>
                </a:cubicBezTo>
                <a:cubicBezTo>
                  <a:pt x="686" y="733"/>
                  <a:pt x="781" y="809"/>
                  <a:pt x="896" y="809"/>
                </a:cubicBezTo>
                <a:cubicBezTo>
                  <a:pt x="1010" y="790"/>
                  <a:pt x="1105" y="676"/>
                  <a:pt x="1086" y="561"/>
                </a:cubicBezTo>
                <a:cubicBezTo>
                  <a:pt x="1007" y="228"/>
                  <a:pt x="715" y="0"/>
                  <a:pt x="389"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41"/>
          <p:cNvSpPr/>
          <p:nvPr/>
        </p:nvSpPr>
        <p:spPr>
          <a:xfrm>
            <a:off x="4392325" y="1601450"/>
            <a:ext cx="27625" cy="19675"/>
          </a:xfrm>
          <a:custGeom>
            <a:avLst/>
            <a:gdLst/>
            <a:ahLst/>
            <a:cxnLst/>
            <a:rect l="l" t="t" r="r" b="b"/>
            <a:pathLst>
              <a:path w="1105" h="787" extrusionOk="0">
                <a:moveTo>
                  <a:pt x="732" y="1"/>
                </a:moveTo>
                <a:cubicBezTo>
                  <a:pt x="400" y="1"/>
                  <a:pt x="100" y="217"/>
                  <a:pt x="19" y="555"/>
                </a:cubicBezTo>
                <a:cubicBezTo>
                  <a:pt x="0" y="670"/>
                  <a:pt x="96" y="765"/>
                  <a:pt x="210" y="784"/>
                </a:cubicBezTo>
                <a:cubicBezTo>
                  <a:pt x="220" y="786"/>
                  <a:pt x="230" y="787"/>
                  <a:pt x="240" y="787"/>
                </a:cubicBezTo>
                <a:cubicBezTo>
                  <a:pt x="328" y="787"/>
                  <a:pt x="421" y="715"/>
                  <a:pt x="438" y="612"/>
                </a:cubicBezTo>
                <a:cubicBezTo>
                  <a:pt x="482" y="481"/>
                  <a:pt x="616" y="428"/>
                  <a:pt x="745" y="428"/>
                </a:cubicBezTo>
                <a:cubicBezTo>
                  <a:pt x="784" y="428"/>
                  <a:pt x="822" y="432"/>
                  <a:pt x="857" y="441"/>
                </a:cubicBezTo>
                <a:cubicBezTo>
                  <a:pt x="867" y="443"/>
                  <a:pt x="877" y="444"/>
                  <a:pt x="886" y="444"/>
                </a:cubicBezTo>
                <a:cubicBezTo>
                  <a:pt x="987" y="444"/>
                  <a:pt x="1068" y="357"/>
                  <a:pt x="1086" y="270"/>
                </a:cubicBezTo>
                <a:cubicBezTo>
                  <a:pt x="1105" y="156"/>
                  <a:pt x="1028" y="41"/>
                  <a:pt x="914" y="22"/>
                </a:cubicBezTo>
                <a:cubicBezTo>
                  <a:pt x="853" y="8"/>
                  <a:pt x="792" y="1"/>
                  <a:pt x="732"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41"/>
          <p:cNvSpPr/>
          <p:nvPr/>
        </p:nvSpPr>
        <p:spPr>
          <a:xfrm>
            <a:off x="4498450" y="1675300"/>
            <a:ext cx="20025" cy="18100"/>
          </a:xfrm>
          <a:custGeom>
            <a:avLst/>
            <a:gdLst/>
            <a:ahLst/>
            <a:cxnLst/>
            <a:rect l="l" t="t" r="r" b="b"/>
            <a:pathLst>
              <a:path w="801" h="724" extrusionOk="0">
                <a:moveTo>
                  <a:pt x="800" y="0"/>
                </a:moveTo>
                <a:lnTo>
                  <a:pt x="800" y="0"/>
                </a:lnTo>
                <a:cubicBezTo>
                  <a:pt x="627" y="93"/>
                  <a:pt x="435" y="140"/>
                  <a:pt x="244" y="140"/>
                </a:cubicBezTo>
                <a:cubicBezTo>
                  <a:pt x="162" y="140"/>
                  <a:pt x="81" y="131"/>
                  <a:pt x="1" y="114"/>
                </a:cubicBezTo>
                <a:lnTo>
                  <a:pt x="1" y="114"/>
                </a:lnTo>
                <a:cubicBezTo>
                  <a:pt x="96" y="362"/>
                  <a:pt x="248" y="571"/>
                  <a:pt x="458" y="724"/>
                </a:cubicBezTo>
                <a:cubicBezTo>
                  <a:pt x="610" y="495"/>
                  <a:pt x="724" y="248"/>
                  <a:pt x="800"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41"/>
          <p:cNvSpPr/>
          <p:nvPr/>
        </p:nvSpPr>
        <p:spPr>
          <a:xfrm>
            <a:off x="4467525" y="1586075"/>
            <a:ext cx="81875" cy="88775"/>
          </a:xfrm>
          <a:custGeom>
            <a:avLst/>
            <a:gdLst/>
            <a:ahLst/>
            <a:cxnLst/>
            <a:rect l="l" t="t" r="r" b="b"/>
            <a:pathLst>
              <a:path w="3275" h="3551" extrusionOk="0">
                <a:moveTo>
                  <a:pt x="804" y="1"/>
                </a:moveTo>
                <a:cubicBezTo>
                  <a:pt x="713" y="1"/>
                  <a:pt x="623" y="4"/>
                  <a:pt x="533" y="9"/>
                </a:cubicBezTo>
                <a:cubicBezTo>
                  <a:pt x="591" y="656"/>
                  <a:pt x="0" y="2236"/>
                  <a:pt x="343" y="2503"/>
                </a:cubicBezTo>
                <a:cubicBezTo>
                  <a:pt x="382" y="2535"/>
                  <a:pt x="421" y="2549"/>
                  <a:pt x="459" y="2549"/>
                </a:cubicBezTo>
                <a:cubicBezTo>
                  <a:pt x="812" y="2549"/>
                  <a:pt x="1156" y="1332"/>
                  <a:pt x="1980" y="1247"/>
                </a:cubicBezTo>
                <a:cubicBezTo>
                  <a:pt x="2026" y="1236"/>
                  <a:pt x="2072" y="1232"/>
                  <a:pt x="2118" y="1232"/>
                </a:cubicBezTo>
                <a:cubicBezTo>
                  <a:pt x="2242" y="1232"/>
                  <a:pt x="2364" y="1267"/>
                  <a:pt x="2475" y="1323"/>
                </a:cubicBezTo>
                <a:cubicBezTo>
                  <a:pt x="2418" y="2046"/>
                  <a:pt x="2190" y="2751"/>
                  <a:pt x="2114" y="3188"/>
                </a:cubicBezTo>
                <a:cubicBezTo>
                  <a:pt x="2094" y="3322"/>
                  <a:pt x="2075" y="3436"/>
                  <a:pt x="2037" y="3550"/>
                </a:cubicBezTo>
                <a:cubicBezTo>
                  <a:pt x="2475" y="2808"/>
                  <a:pt x="2875" y="2046"/>
                  <a:pt x="3218" y="1247"/>
                </a:cubicBezTo>
                <a:cubicBezTo>
                  <a:pt x="3237" y="1151"/>
                  <a:pt x="3256" y="1075"/>
                  <a:pt x="3275" y="980"/>
                </a:cubicBezTo>
                <a:cubicBezTo>
                  <a:pt x="3256" y="961"/>
                  <a:pt x="3237" y="942"/>
                  <a:pt x="3218" y="904"/>
                </a:cubicBezTo>
                <a:cubicBezTo>
                  <a:pt x="3142" y="809"/>
                  <a:pt x="3046" y="713"/>
                  <a:pt x="2951" y="618"/>
                </a:cubicBezTo>
                <a:cubicBezTo>
                  <a:pt x="2780" y="485"/>
                  <a:pt x="2589" y="390"/>
                  <a:pt x="2399" y="295"/>
                </a:cubicBezTo>
                <a:cubicBezTo>
                  <a:pt x="1893" y="99"/>
                  <a:pt x="1345" y="1"/>
                  <a:pt x="8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41"/>
          <p:cNvSpPr/>
          <p:nvPr/>
        </p:nvSpPr>
        <p:spPr>
          <a:xfrm>
            <a:off x="4450375" y="1543700"/>
            <a:ext cx="88075" cy="65150"/>
          </a:xfrm>
          <a:custGeom>
            <a:avLst/>
            <a:gdLst/>
            <a:ahLst/>
            <a:cxnLst/>
            <a:rect l="l" t="t" r="r" b="b"/>
            <a:pathLst>
              <a:path w="3523" h="2606" extrusionOk="0">
                <a:moveTo>
                  <a:pt x="826" y="1"/>
                </a:moveTo>
                <a:cubicBezTo>
                  <a:pt x="759" y="1"/>
                  <a:pt x="699" y="9"/>
                  <a:pt x="648" y="29"/>
                </a:cubicBezTo>
                <a:cubicBezTo>
                  <a:pt x="1" y="257"/>
                  <a:pt x="515" y="676"/>
                  <a:pt x="515" y="676"/>
                </a:cubicBezTo>
                <a:cubicBezTo>
                  <a:pt x="515" y="676"/>
                  <a:pt x="1086" y="981"/>
                  <a:pt x="1181" y="1495"/>
                </a:cubicBezTo>
                <a:cubicBezTo>
                  <a:pt x="1219" y="1818"/>
                  <a:pt x="1219" y="2161"/>
                  <a:pt x="1162" y="2485"/>
                </a:cubicBezTo>
                <a:cubicBezTo>
                  <a:pt x="1162" y="2485"/>
                  <a:pt x="2048" y="2605"/>
                  <a:pt x="2664" y="2605"/>
                </a:cubicBezTo>
                <a:cubicBezTo>
                  <a:pt x="2894" y="2605"/>
                  <a:pt x="3087" y="2588"/>
                  <a:pt x="3180" y="2542"/>
                </a:cubicBezTo>
                <a:cubicBezTo>
                  <a:pt x="3523" y="2370"/>
                  <a:pt x="3504" y="1247"/>
                  <a:pt x="3504" y="1247"/>
                </a:cubicBezTo>
                <a:cubicBezTo>
                  <a:pt x="3504" y="1247"/>
                  <a:pt x="1626" y="1"/>
                  <a:pt x="826"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41"/>
          <p:cNvSpPr/>
          <p:nvPr/>
        </p:nvSpPr>
        <p:spPr>
          <a:xfrm>
            <a:off x="4488675" y="1531300"/>
            <a:ext cx="71200" cy="83200"/>
          </a:xfrm>
          <a:custGeom>
            <a:avLst/>
            <a:gdLst/>
            <a:ahLst/>
            <a:cxnLst/>
            <a:rect l="l" t="t" r="r" b="b"/>
            <a:pathLst>
              <a:path w="2848" h="3328" extrusionOk="0">
                <a:moveTo>
                  <a:pt x="1069" y="1"/>
                </a:moveTo>
                <a:cubicBezTo>
                  <a:pt x="893" y="1"/>
                  <a:pt x="715" y="35"/>
                  <a:pt x="544" y="106"/>
                </a:cubicBezTo>
                <a:cubicBezTo>
                  <a:pt x="0" y="1945"/>
                  <a:pt x="1539" y="3328"/>
                  <a:pt x="2181" y="3328"/>
                </a:cubicBezTo>
                <a:cubicBezTo>
                  <a:pt x="2303" y="3328"/>
                  <a:pt x="2392" y="3278"/>
                  <a:pt x="2429" y="3171"/>
                </a:cubicBezTo>
                <a:cubicBezTo>
                  <a:pt x="2657" y="2524"/>
                  <a:pt x="2848" y="1267"/>
                  <a:pt x="2105" y="487"/>
                </a:cubicBezTo>
                <a:cubicBezTo>
                  <a:pt x="1842" y="171"/>
                  <a:pt x="1461" y="1"/>
                  <a:pt x="1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41"/>
          <p:cNvSpPr/>
          <p:nvPr/>
        </p:nvSpPr>
        <p:spPr>
          <a:xfrm>
            <a:off x="4481325" y="1616250"/>
            <a:ext cx="60475" cy="65675"/>
          </a:xfrm>
          <a:custGeom>
            <a:avLst/>
            <a:gdLst/>
            <a:ahLst/>
            <a:cxnLst/>
            <a:rect l="l" t="t" r="r" b="b"/>
            <a:pathLst>
              <a:path w="2419" h="2627" extrusionOk="0">
                <a:moveTo>
                  <a:pt x="1605" y="0"/>
                </a:moveTo>
                <a:cubicBezTo>
                  <a:pt x="1175" y="0"/>
                  <a:pt x="671" y="477"/>
                  <a:pt x="381" y="801"/>
                </a:cubicBezTo>
                <a:cubicBezTo>
                  <a:pt x="115" y="1068"/>
                  <a:pt x="0" y="1448"/>
                  <a:pt x="58" y="1829"/>
                </a:cubicBezTo>
                <a:cubicBezTo>
                  <a:pt x="115" y="2191"/>
                  <a:pt x="362" y="2476"/>
                  <a:pt x="705" y="2572"/>
                </a:cubicBezTo>
                <a:cubicBezTo>
                  <a:pt x="823" y="2609"/>
                  <a:pt x="935" y="2626"/>
                  <a:pt x="1041" y="2626"/>
                </a:cubicBezTo>
                <a:cubicBezTo>
                  <a:pt x="1686" y="2626"/>
                  <a:pt x="2100" y="1991"/>
                  <a:pt x="2247" y="1467"/>
                </a:cubicBezTo>
                <a:cubicBezTo>
                  <a:pt x="2418" y="858"/>
                  <a:pt x="2418" y="230"/>
                  <a:pt x="1752" y="20"/>
                </a:cubicBezTo>
                <a:cubicBezTo>
                  <a:pt x="1704" y="7"/>
                  <a:pt x="1655" y="0"/>
                  <a:pt x="1605"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41"/>
          <p:cNvSpPr/>
          <p:nvPr/>
        </p:nvSpPr>
        <p:spPr>
          <a:xfrm>
            <a:off x="4499400" y="1629250"/>
            <a:ext cx="30100" cy="35000"/>
          </a:xfrm>
          <a:custGeom>
            <a:avLst/>
            <a:gdLst/>
            <a:ahLst/>
            <a:cxnLst/>
            <a:rect l="l" t="t" r="r" b="b"/>
            <a:pathLst>
              <a:path w="1204" h="1400" extrusionOk="0">
                <a:moveTo>
                  <a:pt x="871" y="0"/>
                </a:moveTo>
                <a:cubicBezTo>
                  <a:pt x="682" y="0"/>
                  <a:pt x="500" y="85"/>
                  <a:pt x="382" y="243"/>
                </a:cubicBezTo>
                <a:cubicBezTo>
                  <a:pt x="115" y="548"/>
                  <a:pt x="1" y="928"/>
                  <a:pt x="20" y="1328"/>
                </a:cubicBezTo>
                <a:cubicBezTo>
                  <a:pt x="20" y="1376"/>
                  <a:pt x="58" y="1400"/>
                  <a:pt x="96" y="1400"/>
                </a:cubicBezTo>
                <a:cubicBezTo>
                  <a:pt x="134" y="1400"/>
                  <a:pt x="172" y="1376"/>
                  <a:pt x="172" y="1328"/>
                </a:cubicBezTo>
                <a:cubicBezTo>
                  <a:pt x="172" y="1062"/>
                  <a:pt x="229" y="795"/>
                  <a:pt x="344" y="548"/>
                </a:cubicBezTo>
                <a:cubicBezTo>
                  <a:pt x="453" y="375"/>
                  <a:pt x="666" y="152"/>
                  <a:pt x="897" y="152"/>
                </a:cubicBezTo>
                <a:cubicBezTo>
                  <a:pt x="946" y="152"/>
                  <a:pt x="997" y="162"/>
                  <a:pt x="1048" y="186"/>
                </a:cubicBezTo>
                <a:cubicBezTo>
                  <a:pt x="1061" y="196"/>
                  <a:pt x="1074" y="200"/>
                  <a:pt x="1087" y="200"/>
                </a:cubicBezTo>
                <a:cubicBezTo>
                  <a:pt x="1151" y="200"/>
                  <a:pt x="1203" y="100"/>
                  <a:pt x="1124" y="53"/>
                </a:cubicBezTo>
                <a:cubicBezTo>
                  <a:pt x="1042" y="17"/>
                  <a:pt x="955" y="0"/>
                  <a:pt x="871"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41"/>
          <p:cNvSpPr/>
          <p:nvPr/>
        </p:nvSpPr>
        <p:spPr>
          <a:xfrm>
            <a:off x="4365200" y="1608975"/>
            <a:ext cx="58250" cy="48425"/>
          </a:xfrm>
          <a:custGeom>
            <a:avLst/>
            <a:gdLst/>
            <a:ahLst/>
            <a:cxnLst/>
            <a:rect l="l" t="t" r="r" b="b"/>
            <a:pathLst>
              <a:path w="2330" h="1937" extrusionOk="0">
                <a:moveTo>
                  <a:pt x="1176" y="146"/>
                </a:moveTo>
                <a:cubicBezTo>
                  <a:pt x="1271" y="146"/>
                  <a:pt x="1368" y="162"/>
                  <a:pt x="1466" y="197"/>
                </a:cubicBezTo>
                <a:cubicBezTo>
                  <a:pt x="1904" y="369"/>
                  <a:pt x="2113" y="845"/>
                  <a:pt x="1942" y="1263"/>
                </a:cubicBezTo>
                <a:cubicBezTo>
                  <a:pt x="1804" y="1618"/>
                  <a:pt x="1483" y="1799"/>
                  <a:pt x="1162" y="1799"/>
                </a:cubicBezTo>
                <a:cubicBezTo>
                  <a:pt x="864" y="1799"/>
                  <a:pt x="566" y="1642"/>
                  <a:pt x="419" y="1320"/>
                </a:cubicBezTo>
                <a:cubicBezTo>
                  <a:pt x="158" y="733"/>
                  <a:pt x="610" y="146"/>
                  <a:pt x="1176" y="146"/>
                </a:cubicBezTo>
                <a:close/>
                <a:moveTo>
                  <a:pt x="1168" y="0"/>
                </a:moveTo>
                <a:cubicBezTo>
                  <a:pt x="1041" y="0"/>
                  <a:pt x="910" y="26"/>
                  <a:pt x="781" y="83"/>
                </a:cubicBezTo>
                <a:cubicBezTo>
                  <a:pt x="0" y="426"/>
                  <a:pt x="19" y="1568"/>
                  <a:pt x="819" y="1873"/>
                </a:cubicBezTo>
                <a:cubicBezTo>
                  <a:pt x="932" y="1916"/>
                  <a:pt x="1049" y="1937"/>
                  <a:pt x="1165" y="1937"/>
                </a:cubicBezTo>
                <a:cubicBezTo>
                  <a:pt x="1555" y="1937"/>
                  <a:pt x="1929" y="1702"/>
                  <a:pt x="2075" y="1320"/>
                </a:cubicBezTo>
                <a:cubicBezTo>
                  <a:pt x="2329" y="654"/>
                  <a:pt x="1802" y="0"/>
                  <a:pt x="1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41"/>
          <p:cNvSpPr/>
          <p:nvPr/>
        </p:nvSpPr>
        <p:spPr>
          <a:xfrm>
            <a:off x="4411825" y="1628300"/>
            <a:ext cx="15750" cy="28500"/>
          </a:xfrm>
          <a:custGeom>
            <a:avLst/>
            <a:gdLst/>
            <a:ahLst/>
            <a:cxnLst/>
            <a:rect l="l" t="t" r="r" b="b"/>
            <a:pathLst>
              <a:path w="630" h="1140" extrusionOk="0">
                <a:moveTo>
                  <a:pt x="543" y="0"/>
                </a:moveTo>
                <a:cubicBezTo>
                  <a:pt x="505" y="0"/>
                  <a:pt x="467" y="24"/>
                  <a:pt x="458" y="72"/>
                </a:cubicBezTo>
                <a:cubicBezTo>
                  <a:pt x="458" y="376"/>
                  <a:pt x="1" y="452"/>
                  <a:pt x="20" y="795"/>
                </a:cubicBezTo>
                <a:cubicBezTo>
                  <a:pt x="38" y="993"/>
                  <a:pt x="208" y="1139"/>
                  <a:pt x="419" y="1139"/>
                </a:cubicBezTo>
                <a:cubicBezTo>
                  <a:pt x="432" y="1139"/>
                  <a:pt x="445" y="1139"/>
                  <a:pt x="458" y="1138"/>
                </a:cubicBezTo>
                <a:cubicBezTo>
                  <a:pt x="553" y="1138"/>
                  <a:pt x="553" y="966"/>
                  <a:pt x="458" y="966"/>
                </a:cubicBezTo>
                <a:cubicBezTo>
                  <a:pt x="448" y="968"/>
                  <a:pt x="438" y="968"/>
                  <a:pt x="429" y="968"/>
                </a:cubicBezTo>
                <a:cubicBezTo>
                  <a:pt x="289" y="968"/>
                  <a:pt x="175" y="843"/>
                  <a:pt x="210" y="719"/>
                </a:cubicBezTo>
                <a:cubicBezTo>
                  <a:pt x="229" y="605"/>
                  <a:pt x="344" y="528"/>
                  <a:pt x="420" y="471"/>
                </a:cubicBezTo>
                <a:cubicBezTo>
                  <a:pt x="553" y="376"/>
                  <a:pt x="629" y="243"/>
                  <a:pt x="629" y="72"/>
                </a:cubicBezTo>
                <a:cubicBezTo>
                  <a:pt x="620" y="24"/>
                  <a:pt x="582" y="0"/>
                  <a:pt x="54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41"/>
          <p:cNvSpPr/>
          <p:nvPr/>
        </p:nvSpPr>
        <p:spPr>
          <a:xfrm>
            <a:off x="4422300" y="1613525"/>
            <a:ext cx="58200" cy="48225"/>
          </a:xfrm>
          <a:custGeom>
            <a:avLst/>
            <a:gdLst/>
            <a:ahLst/>
            <a:cxnLst/>
            <a:rect l="l" t="t" r="r" b="b"/>
            <a:pathLst>
              <a:path w="2328" h="1929" extrusionOk="0">
                <a:moveTo>
                  <a:pt x="1166" y="148"/>
                </a:moveTo>
                <a:cubicBezTo>
                  <a:pt x="1264" y="148"/>
                  <a:pt x="1365" y="166"/>
                  <a:pt x="1467" y="206"/>
                </a:cubicBezTo>
                <a:cubicBezTo>
                  <a:pt x="1905" y="358"/>
                  <a:pt x="2114" y="853"/>
                  <a:pt x="1943" y="1272"/>
                </a:cubicBezTo>
                <a:cubicBezTo>
                  <a:pt x="1807" y="1622"/>
                  <a:pt x="1492" y="1798"/>
                  <a:pt x="1176" y="1798"/>
                </a:cubicBezTo>
                <a:cubicBezTo>
                  <a:pt x="873" y="1798"/>
                  <a:pt x="569" y="1636"/>
                  <a:pt x="420" y="1310"/>
                </a:cubicBezTo>
                <a:cubicBezTo>
                  <a:pt x="176" y="743"/>
                  <a:pt x="609" y="148"/>
                  <a:pt x="1166" y="148"/>
                </a:cubicBezTo>
                <a:close/>
                <a:moveTo>
                  <a:pt x="1191" y="0"/>
                </a:moveTo>
                <a:cubicBezTo>
                  <a:pt x="1058" y="0"/>
                  <a:pt x="920" y="29"/>
                  <a:pt x="781" y="91"/>
                </a:cubicBezTo>
                <a:cubicBezTo>
                  <a:pt x="1" y="434"/>
                  <a:pt x="20" y="1557"/>
                  <a:pt x="819" y="1862"/>
                </a:cubicBezTo>
                <a:cubicBezTo>
                  <a:pt x="936" y="1907"/>
                  <a:pt x="1057" y="1928"/>
                  <a:pt x="1177" y="1928"/>
                </a:cubicBezTo>
                <a:cubicBezTo>
                  <a:pt x="1563" y="1928"/>
                  <a:pt x="1930" y="1702"/>
                  <a:pt x="2076" y="1310"/>
                </a:cubicBezTo>
                <a:cubicBezTo>
                  <a:pt x="2328" y="649"/>
                  <a:pt x="1825" y="0"/>
                  <a:pt x="1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41"/>
          <p:cNvSpPr/>
          <p:nvPr/>
        </p:nvSpPr>
        <p:spPr>
          <a:xfrm>
            <a:off x="4415000" y="1626750"/>
            <a:ext cx="16075" cy="5700"/>
          </a:xfrm>
          <a:custGeom>
            <a:avLst/>
            <a:gdLst/>
            <a:ahLst/>
            <a:cxnLst/>
            <a:rect l="l" t="t" r="r" b="b"/>
            <a:pathLst>
              <a:path w="643" h="228" extrusionOk="0">
                <a:moveTo>
                  <a:pt x="321" y="0"/>
                </a:moveTo>
                <a:cubicBezTo>
                  <a:pt x="221" y="0"/>
                  <a:pt x="121" y="38"/>
                  <a:pt x="45" y="114"/>
                </a:cubicBezTo>
                <a:cubicBezTo>
                  <a:pt x="1" y="159"/>
                  <a:pt x="38" y="227"/>
                  <a:pt x="83" y="227"/>
                </a:cubicBezTo>
                <a:cubicBezTo>
                  <a:pt x="96" y="227"/>
                  <a:pt x="109" y="222"/>
                  <a:pt x="121" y="210"/>
                </a:cubicBezTo>
                <a:cubicBezTo>
                  <a:pt x="179" y="153"/>
                  <a:pt x="250" y="124"/>
                  <a:pt x="321" y="124"/>
                </a:cubicBezTo>
                <a:cubicBezTo>
                  <a:pt x="393" y="124"/>
                  <a:pt x="464" y="153"/>
                  <a:pt x="521" y="210"/>
                </a:cubicBezTo>
                <a:cubicBezTo>
                  <a:pt x="534" y="222"/>
                  <a:pt x="547" y="227"/>
                  <a:pt x="560" y="227"/>
                </a:cubicBezTo>
                <a:cubicBezTo>
                  <a:pt x="605" y="227"/>
                  <a:pt x="642" y="159"/>
                  <a:pt x="597" y="114"/>
                </a:cubicBezTo>
                <a:cubicBezTo>
                  <a:pt x="521" y="38"/>
                  <a:pt x="421" y="0"/>
                  <a:pt x="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41"/>
          <p:cNvSpPr/>
          <p:nvPr/>
        </p:nvSpPr>
        <p:spPr>
          <a:xfrm>
            <a:off x="4473075" y="1621850"/>
            <a:ext cx="30175" cy="12975"/>
          </a:xfrm>
          <a:custGeom>
            <a:avLst/>
            <a:gdLst/>
            <a:ahLst/>
            <a:cxnLst/>
            <a:rect l="l" t="t" r="r" b="b"/>
            <a:pathLst>
              <a:path w="1207" h="519" extrusionOk="0">
                <a:moveTo>
                  <a:pt x="1008" y="0"/>
                </a:moveTo>
                <a:cubicBezTo>
                  <a:pt x="650" y="0"/>
                  <a:pt x="301" y="149"/>
                  <a:pt x="45" y="406"/>
                </a:cubicBezTo>
                <a:cubicBezTo>
                  <a:pt x="0" y="450"/>
                  <a:pt x="49" y="518"/>
                  <a:pt x="99" y="518"/>
                </a:cubicBezTo>
                <a:cubicBezTo>
                  <a:pt x="113" y="518"/>
                  <a:pt x="128" y="513"/>
                  <a:pt x="140" y="501"/>
                </a:cubicBezTo>
                <a:cubicBezTo>
                  <a:pt x="372" y="251"/>
                  <a:pt x="704" y="118"/>
                  <a:pt x="1043" y="118"/>
                </a:cubicBezTo>
                <a:cubicBezTo>
                  <a:pt x="1066" y="118"/>
                  <a:pt x="1088" y="119"/>
                  <a:pt x="1111" y="120"/>
                </a:cubicBezTo>
                <a:cubicBezTo>
                  <a:pt x="1187" y="120"/>
                  <a:pt x="1206" y="6"/>
                  <a:pt x="1130" y="6"/>
                </a:cubicBezTo>
                <a:cubicBezTo>
                  <a:pt x="1089" y="2"/>
                  <a:pt x="1049" y="0"/>
                  <a:pt x="1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41"/>
          <p:cNvSpPr/>
          <p:nvPr/>
        </p:nvSpPr>
        <p:spPr>
          <a:xfrm>
            <a:off x="4692175" y="2289275"/>
            <a:ext cx="83300" cy="82825"/>
          </a:xfrm>
          <a:custGeom>
            <a:avLst/>
            <a:gdLst/>
            <a:ahLst/>
            <a:cxnLst/>
            <a:rect l="l" t="t" r="r" b="b"/>
            <a:pathLst>
              <a:path w="3332" h="3313" extrusionOk="0">
                <a:moveTo>
                  <a:pt x="1409" y="0"/>
                </a:moveTo>
                <a:lnTo>
                  <a:pt x="0" y="1999"/>
                </a:lnTo>
                <a:lnTo>
                  <a:pt x="1276" y="3313"/>
                </a:lnTo>
                <a:lnTo>
                  <a:pt x="3332" y="1523"/>
                </a:lnTo>
                <a:lnTo>
                  <a:pt x="1409" y="0"/>
                </a:ln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41"/>
          <p:cNvSpPr/>
          <p:nvPr/>
        </p:nvSpPr>
        <p:spPr>
          <a:xfrm>
            <a:off x="4637900" y="1851875"/>
            <a:ext cx="285600" cy="483100"/>
          </a:xfrm>
          <a:custGeom>
            <a:avLst/>
            <a:gdLst/>
            <a:ahLst/>
            <a:cxnLst/>
            <a:rect l="l" t="t" r="r" b="b"/>
            <a:pathLst>
              <a:path w="11424" h="19324" extrusionOk="0">
                <a:moveTo>
                  <a:pt x="1695" y="0"/>
                </a:moveTo>
                <a:lnTo>
                  <a:pt x="1" y="7653"/>
                </a:lnTo>
                <a:lnTo>
                  <a:pt x="5903" y="13308"/>
                </a:lnTo>
                <a:lnTo>
                  <a:pt x="3066" y="17534"/>
                </a:lnTo>
                <a:lnTo>
                  <a:pt x="5446" y="19324"/>
                </a:lnTo>
                <a:cubicBezTo>
                  <a:pt x="5446" y="19324"/>
                  <a:pt x="11424" y="14983"/>
                  <a:pt x="10510" y="12603"/>
                </a:cubicBezTo>
                <a:cubicBezTo>
                  <a:pt x="9596" y="10243"/>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41"/>
          <p:cNvSpPr/>
          <p:nvPr/>
        </p:nvSpPr>
        <p:spPr>
          <a:xfrm>
            <a:off x="4730675" y="2264200"/>
            <a:ext cx="71100" cy="48925"/>
          </a:xfrm>
          <a:custGeom>
            <a:avLst/>
            <a:gdLst/>
            <a:ahLst/>
            <a:cxnLst/>
            <a:rect l="l" t="t" r="r" b="b"/>
            <a:pathLst>
              <a:path w="2844" h="1957" extrusionOk="0">
                <a:moveTo>
                  <a:pt x="130" y="0"/>
                </a:moveTo>
                <a:cubicBezTo>
                  <a:pt x="54" y="0"/>
                  <a:pt x="1" y="117"/>
                  <a:pt x="97" y="165"/>
                </a:cubicBezTo>
                <a:cubicBezTo>
                  <a:pt x="992" y="717"/>
                  <a:pt x="1849" y="1308"/>
                  <a:pt x="2687" y="1936"/>
                </a:cubicBezTo>
                <a:cubicBezTo>
                  <a:pt x="2705" y="1950"/>
                  <a:pt x="2722" y="1957"/>
                  <a:pt x="2738" y="1957"/>
                </a:cubicBezTo>
                <a:cubicBezTo>
                  <a:pt x="2805" y="1957"/>
                  <a:pt x="2843" y="1845"/>
                  <a:pt x="2782" y="1784"/>
                </a:cubicBezTo>
                <a:cubicBezTo>
                  <a:pt x="1944" y="1155"/>
                  <a:pt x="1068" y="565"/>
                  <a:pt x="174" y="13"/>
                </a:cubicBezTo>
                <a:cubicBezTo>
                  <a:pt x="159" y="4"/>
                  <a:pt x="144" y="0"/>
                  <a:pt x="130"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41"/>
          <p:cNvSpPr/>
          <p:nvPr/>
        </p:nvSpPr>
        <p:spPr>
          <a:xfrm>
            <a:off x="4734000" y="2277800"/>
            <a:ext cx="22025" cy="25800"/>
          </a:xfrm>
          <a:custGeom>
            <a:avLst/>
            <a:gdLst/>
            <a:ahLst/>
            <a:cxnLst/>
            <a:rect l="l" t="t" r="r" b="b"/>
            <a:pathLst>
              <a:path w="881" h="1032" extrusionOk="0">
                <a:moveTo>
                  <a:pt x="755" y="1"/>
                </a:moveTo>
                <a:cubicBezTo>
                  <a:pt x="729" y="1"/>
                  <a:pt x="705" y="12"/>
                  <a:pt x="688" y="40"/>
                </a:cubicBezTo>
                <a:lnTo>
                  <a:pt x="41" y="897"/>
                </a:lnTo>
                <a:cubicBezTo>
                  <a:pt x="0" y="964"/>
                  <a:pt x="65" y="1031"/>
                  <a:pt x="126" y="1031"/>
                </a:cubicBezTo>
                <a:cubicBezTo>
                  <a:pt x="151" y="1031"/>
                  <a:pt x="176" y="1020"/>
                  <a:pt x="193" y="992"/>
                </a:cubicBezTo>
                <a:lnTo>
                  <a:pt x="840" y="135"/>
                </a:lnTo>
                <a:cubicBezTo>
                  <a:pt x="881" y="68"/>
                  <a:pt x="816" y="1"/>
                  <a:pt x="755"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41"/>
          <p:cNvSpPr/>
          <p:nvPr/>
        </p:nvSpPr>
        <p:spPr>
          <a:xfrm>
            <a:off x="4756900" y="2301150"/>
            <a:ext cx="13825" cy="12050"/>
          </a:xfrm>
          <a:custGeom>
            <a:avLst/>
            <a:gdLst/>
            <a:ahLst/>
            <a:cxnLst/>
            <a:rect l="l" t="t" r="r" b="b"/>
            <a:pathLst>
              <a:path w="553" h="482" extrusionOk="0">
                <a:moveTo>
                  <a:pt x="324" y="1"/>
                </a:moveTo>
                <a:cubicBezTo>
                  <a:pt x="115" y="1"/>
                  <a:pt x="0" y="267"/>
                  <a:pt x="153" y="420"/>
                </a:cubicBezTo>
                <a:cubicBezTo>
                  <a:pt x="201" y="462"/>
                  <a:pt x="259" y="481"/>
                  <a:pt x="315" y="481"/>
                </a:cubicBezTo>
                <a:cubicBezTo>
                  <a:pt x="437" y="481"/>
                  <a:pt x="552" y="392"/>
                  <a:pt x="552" y="248"/>
                </a:cubicBezTo>
                <a:cubicBezTo>
                  <a:pt x="552" y="115"/>
                  <a:pt x="457" y="1"/>
                  <a:pt x="32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41"/>
          <p:cNvSpPr/>
          <p:nvPr/>
        </p:nvSpPr>
        <p:spPr>
          <a:xfrm>
            <a:off x="4565025" y="1992650"/>
            <a:ext cx="101500" cy="78100"/>
          </a:xfrm>
          <a:custGeom>
            <a:avLst/>
            <a:gdLst/>
            <a:ahLst/>
            <a:cxnLst/>
            <a:rect l="l" t="t" r="r" b="b"/>
            <a:pathLst>
              <a:path w="4060" h="3124" extrusionOk="0">
                <a:moveTo>
                  <a:pt x="132" y="1"/>
                </a:moveTo>
                <a:cubicBezTo>
                  <a:pt x="58" y="1"/>
                  <a:pt x="0" y="93"/>
                  <a:pt x="60" y="138"/>
                </a:cubicBezTo>
                <a:lnTo>
                  <a:pt x="79" y="138"/>
                </a:lnTo>
                <a:lnTo>
                  <a:pt x="3868" y="3108"/>
                </a:lnTo>
                <a:cubicBezTo>
                  <a:pt x="3882" y="3118"/>
                  <a:pt x="3898" y="3123"/>
                  <a:pt x="3915" y="3123"/>
                </a:cubicBezTo>
                <a:cubicBezTo>
                  <a:pt x="3986" y="3123"/>
                  <a:pt x="4059" y="3036"/>
                  <a:pt x="3982" y="2974"/>
                </a:cubicBezTo>
                <a:lnTo>
                  <a:pt x="193" y="23"/>
                </a:lnTo>
                <a:cubicBezTo>
                  <a:pt x="173" y="7"/>
                  <a:pt x="152" y="1"/>
                  <a:pt x="13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41"/>
          <p:cNvSpPr/>
          <p:nvPr/>
        </p:nvSpPr>
        <p:spPr>
          <a:xfrm>
            <a:off x="4591275" y="2033675"/>
            <a:ext cx="30950" cy="4300"/>
          </a:xfrm>
          <a:custGeom>
            <a:avLst/>
            <a:gdLst/>
            <a:ahLst/>
            <a:cxnLst/>
            <a:rect l="l" t="t" r="r" b="b"/>
            <a:pathLst>
              <a:path w="1238" h="172" extrusionOk="0">
                <a:moveTo>
                  <a:pt x="95" y="1"/>
                </a:moveTo>
                <a:cubicBezTo>
                  <a:pt x="0" y="1"/>
                  <a:pt x="0" y="153"/>
                  <a:pt x="95" y="172"/>
                </a:cubicBezTo>
                <a:lnTo>
                  <a:pt x="1142" y="172"/>
                </a:lnTo>
                <a:cubicBezTo>
                  <a:pt x="1238" y="153"/>
                  <a:pt x="1238" y="1"/>
                  <a:pt x="11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41"/>
          <p:cNvSpPr/>
          <p:nvPr/>
        </p:nvSpPr>
        <p:spPr>
          <a:xfrm>
            <a:off x="4578525" y="2331775"/>
            <a:ext cx="153650" cy="109675"/>
          </a:xfrm>
          <a:custGeom>
            <a:avLst/>
            <a:gdLst/>
            <a:ahLst/>
            <a:cxnLst/>
            <a:rect l="l" t="t" r="r" b="b"/>
            <a:pathLst>
              <a:path w="6146" h="4387" extrusionOk="0">
                <a:moveTo>
                  <a:pt x="3690" y="1"/>
                </a:moveTo>
                <a:cubicBezTo>
                  <a:pt x="3485" y="1"/>
                  <a:pt x="3280" y="24"/>
                  <a:pt x="3080" y="71"/>
                </a:cubicBezTo>
                <a:cubicBezTo>
                  <a:pt x="2642" y="147"/>
                  <a:pt x="263" y="1327"/>
                  <a:pt x="53" y="1784"/>
                </a:cubicBezTo>
                <a:cubicBezTo>
                  <a:pt x="1" y="1898"/>
                  <a:pt x="101" y="1941"/>
                  <a:pt x="280" y="1941"/>
                </a:cubicBezTo>
                <a:cubicBezTo>
                  <a:pt x="818" y="1941"/>
                  <a:pt x="2071" y="1556"/>
                  <a:pt x="2071" y="1555"/>
                </a:cubicBezTo>
                <a:lnTo>
                  <a:pt x="2071" y="1555"/>
                </a:lnTo>
                <a:cubicBezTo>
                  <a:pt x="2071" y="1556"/>
                  <a:pt x="167" y="2717"/>
                  <a:pt x="434" y="2983"/>
                </a:cubicBezTo>
                <a:cubicBezTo>
                  <a:pt x="471" y="3020"/>
                  <a:pt x="537" y="3036"/>
                  <a:pt x="625" y="3036"/>
                </a:cubicBezTo>
                <a:cubicBezTo>
                  <a:pt x="1222" y="3036"/>
                  <a:pt x="2813" y="2298"/>
                  <a:pt x="2814" y="2298"/>
                </a:cubicBezTo>
                <a:lnTo>
                  <a:pt x="2814" y="2298"/>
                </a:lnTo>
                <a:cubicBezTo>
                  <a:pt x="2814" y="2298"/>
                  <a:pt x="1614" y="3250"/>
                  <a:pt x="1538" y="3554"/>
                </a:cubicBezTo>
                <a:cubicBezTo>
                  <a:pt x="1521" y="3646"/>
                  <a:pt x="1575" y="3684"/>
                  <a:pt x="1674" y="3684"/>
                </a:cubicBezTo>
                <a:cubicBezTo>
                  <a:pt x="2131" y="3684"/>
                  <a:pt x="3556" y="2888"/>
                  <a:pt x="3556" y="2888"/>
                </a:cubicBezTo>
                <a:lnTo>
                  <a:pt x="3556" y="2888"/>
                </a:lnTo>
                <a:cubicBezTo>
                  <a:pt x="3556" y="2888"/>
                  <a:pt x="2852" y="4088"/>
                  <a:pt x="3023" y="4297"/>
                </a:cubicBezTo>
                <a:cubicBezTo>
                  <a:pt x="3065" y="4360"/>
                  <a:pt x="3210" y="4387"/>
                  <a:pt x="3398" y="4387"/>
                </a:cubicBezTo>
                <a:cubicBezTo>
                  <a:pt x="3893" y="4387"/>
                  <a:pt x="4683" y="4199"/>
                  <a:pt x="4641" y="3992"/>
                </a:cubicBezTo>
                <a:cubicBezTo>
                  <a:pt x="4604" y="3826"/>
                  <a:pt x="4474" y="3790"/>
                  <a:pt x="4340" y="3790"/>
                </a:cubicBezTo>
                <a:cubicBezTo>
                  <a:pt x="4235" y="3790"/>
                  <a:pt x="4129" y="3813"/>
                  <a:pt x="4064" y="3813"/>
                </a:cubicBezTo>
                <a:cubicBezTo>
                  <a:pt x="4041" y="3813"/>
                  <a:pt x="4023" y="3810"/>
                  <a:pt x="4013" y="3802"/>
                </a:cubicBezTo>
                <a:cubicBezTo>
                  <a:pt x="3956" y="3745"/>
                  <a:pt x="4927" y="3269"/>
                  <a:pt x="5327" y="3002"/>
                </a:cubicBezTo>
                <a:cubicBezTo>
                  <a:pt x="6145" y="2488"/>
                  <a:pt x="6145" y="1841"/>
                  <a:pt x="5955" y="1346"/>
                </a:cubicBezTo>
                <a:cubicBezTo>
                  <a:pt x="5746" y="832"/>
                  <a:pt x="5327" y="432"/>
                  <a:pt x="4813" y="242"/>
                </a:cubicBezTo>
                <a:cubicBezTo>
                  <a:pt x="4454" y="81"/>
                  <a:pt x="4071" y="1"/>
                  <a:pt x="3690"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41"/>
          <p:cNvSpPr/>
          <p:nvPr/>
        </p:nvSpPr>
        <p:spPr>
          <a:xfrm>
            <a:off x="4715000" y="2334950"/>
            <a:ext cx="32875" cy="35250"/>
          </a:xfrm>
          <a:custGeom>
            <a:avLst/>
            <a:gdLst/>
            <a:ahLst/>
            <a:cxnLst/>
            <a:rect l="l" t="t" r="r" b="b"/>
            <a:pathLst>
              <a:path w="1315" h="1410" extrusionOk="0">
                <a:moveTo>
                  <a:pt x="820" y="1"/>
                </a:moveTo>
                <a:cubicBezTo>
                  <a:pt x="820" y="1"/>
                  <a:pt x="556" y="660"/>
                  <a:pt x="105" y="660"/>
                </a:cubicBezTo>
                <a:cubicBezTo>
                  <a:pt x="72" y="660"/>
                  <a:pt x="37" y="656"/>
                  <a:pt x="1" y="648"/>
                </a:cubicBezTo>
                <a:lnTo>
                  <a:pt x="1" y="648"/>
                </a:lnTo>
                <a:cubicBezTo>
                  <a:pt x="1" y="648"/>
                  <a:pt x="515" y="1105"/>
                  <a:pt x="553" y="1409"/>
                </a:cubicBezTo>
                <a:cubicBezTo>
                  <a:pt x="934" y="1314"/>
                  <a:pt x="1219" y="1029"/>
                  <a:pt x="1315" y="648"/>
                </a:cubicBezTo>
                <a:cubicBezTo>
                  <a:pt x="1238" y="362"/>
                  <a:pt x="1048" y="153"/>
                  <a:pt x="82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41"/>
          <p:cNvSpPr/>
          <p:nvPr/>
        </p:nvSpPr>
        <p:spPr>
          <a:xfrm>
            <a:off x="4690750" y="2314350"/>
            <a:ext cx="52375" cy="41275"/>
          </a:xfrm>
          <a:custGeom>
            <a:avLst/>
            <a:gdLst/>
            <a:ahLst/>
            <a:cxnLst/>
            <a:rect l="l" t="t" r="r" b="b"/>
            <a:pathLst>
              <a:path w="2095" h="1651" extrusionOk="0">
                <a:moveTo>
                  <a:pt x="1293" y="0"/>
                </a:moveTo>
                <a:cubicBezTo>
                  <a:pt x="1079" y="0"/>
                  <a:pt x="843" y="72"/>
                  <a:pt x="628" y="215"/>
                </a:cubicBezTo>
                <a:cubicBezTo>
                  <a:pt x="190" y="520"/>
                  <a:pt x="0" y="1053"/>
                  <a:pt x="248" y="1396"/>
                </a:cubicBezTo>
                <a:cubicBezTo>
                  <a:pt x="367" y="1565"/>
                  <a:pt x="575" y="1651"/>
                  <a:pt x="809" y="1651"/>
                </a:cubicBezTo>
                <a:cubicBezTo>
                  <a:pt x="1022" y="1651"/>
                  <a:pt x="1257" y="1579"/>
                  <a:pt x="1466" y="1434"/>
                </a:cubicBezTo>
                <a:cubicBezTo>
                  <a:pt x="1923" y="1129"/>
                  <a:pt x="2094" y="615"/>
                  <a:pt x="1866" y="273"/>
                </a:cubicBezTo>
                <a:cubicBezTo>
                  <a:pt x="1745" y="91"/>
                  <a:pt x="1533" y="0"/>
                  <a:pt x="129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41"/>
          <p:cNvSpPr/>
          <p:nvPr/>
        </p:nvSpPr>
        <p:spPr>
          <a:xfrm>
            <a:off x="4692175" y="2315250"/>
            <a:ext cx="24775" cy="24000"/>
          </a:xfrm>
          <a:custGeom>
            <a:avLst/>
            <a:gdLst/>
            <a:ahLst/>
            <a:cxnLst/>
            <a:rect l="l" t="t" r="r" b="b"/>
            <a:pathLst>
              <a:path w="991" h="960" extrusionOk="0">
                <a:moveTo>
                  <a:pt x="639" y="1"/>
                </a:moveTo>
                <a:cubicBezTo>
                  <a:pt x="599" y="1"/>
                  <a:pt x="557" y="3"/>
                  <a:pt x="514" y="8"/>
                </a:cubicBezTo>
                <a:cubicBezTo>
                  <a:pt x="324" y="65"/>
                  <a:pt x="0" y="560"/>
                  <a:pt x="19" y="865"/>
                </a:cubicBezTo>
                <a:lnTo>
                  <a:pt x="248" y="960"/>
                </a:lnTo>
                <a:cubicBezTo>
                  <a:pt x="248" y="960"/>
                  <a:pt x="514" y="122"/>
                  <a:pt x="990" y="65"/>
                </a:cubicBezTo>
                <a:cubicBezTo>
                  <a:pt x="876" y="22"/>
                  <a:pt x="762" y="1"/>
                  <a:pt x="63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41"/>
          <p:cNvSpPr/>
          <p:nvPr/>
        </p:nvSpPr>
        <p:spPr>
          <a:xfrm>
            <a:off x="4698825" y="2319775"/>
            <a:ext cx="33825" cy="26750"/>
          </a:xfrm>
          <a:custGeom>
            <a:avLst/>
            <a:gdLst/>
            <a:ahLst/>
            <a:cxnLst/>
            <a:rect l="l" t="t" r="r" b="b"/>
            <a:pathLst>
              <a:path w="1353" h="1070" extrusionOk="0">
                <a:moveTo>
                  <a:pt x="819" y="0"/>
                </a:moveTo>
                <a:cubicBezTo>
                  <a:pt x="682" y="0"/>
                  <a:pt x="533" y="43"/>
                  <a:pt x="400" y="132"/>
                </a:cubicBezTo>
                <a:cubicBezTo>
                  <a:pt x="115" y="341"/>
                  <a:pt x="1" y="684"/>
                  <a:pt x="153" y="893"/>
                </a:cubicBezTo>
                <a:cubicBezTo>
                  <a:pt x="223" y="1013"/>
                  <a:pt x="355" y="1070"/>
                  <a:pt x="509" y="1070"/>
                </a:cubicBezTo>
                <a:cubicBezTo>
                  <a:pt x="649" y="1070"/>
                  <a:pt x="807" y="1022"/>
                  <a:pt x="953" y="931"/>
                </a:cubicBezTo>
                <a:cubicBezTo>
                  <a:pt x="1238" y="722"/>
                  <a:pt x="1352" y="379"/>
                  <a:pt x="1200" y="170"/>
                </a:cubicBezTo>
                <a:cubicBezTo>
                  <a:pt x="1118" y="58"/>
                  <a:pt x="977"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41"/>
          <p:cNvSpPr/>
          <p:nvPr/>
        </p:nvSpPr>
        <p:spPr>
          <a:xfrm>
            <a:off x="4782275" y="2180675"/>
            <a:ext cx="60200" cy="8225"/>
          </a:xfrm>
          <a:custGeom>
            <a:avLst/>
            <a:gdLst/>
            <a:ahLst/>
            <a:cxnLst/>
            <a:rect l="l" t="t" r="r" b="b"/>
            <a:pathLst>
              <a:path w="2408" h="329" extrusionOk="0">
                <a:moveTo>
                  <a:pt x="994" y="1"/>
                </a:moveTo>
                <a:cubicBezTo>
                  <a:pt x="699" y="1"/>
                  <a:pt x="404" y="27"/>
                  <a:pt x="109" y="80"/>
                </a:cubicBezTo>
                <a:cubicBezTo>
                  <a:pt x="0" y="98"/>
                  <a:pt x="46" y="252"/>
                  <a:pt x="132" y="252"/>
                </a:cubicBezTo>
                <a:cubicBezTo>
                  <a:pt x="137" y="252"/>
                  <a:pt x="142" y="252"/>
                  <a:pt x="147" y="251"/>
                </a:cubicBezTo>
                <a:cubicBezTo>
                  <a:pt x="434" y="197"/>
                  <a:pt x="727" y="171"/>
                  <a:pt x="1020" y="171"/>
                </a:cubicBezTo>
                <a:cubicBezTo>
                  <a:pt x="1446" y="171"/>
                  <a:pt x="1873" y="225"/>
                  <a:pt x="2279" y="327"/>
                </a:cubicBezTo>
                <a:cubicBezTo>
                  <a:pt x="2285" y="328"/>
                  <a:pt x="2291" y="329"/>
                  <a:pt x="2297" y="329"/>
                </a:cubicBezTo>
                <a:cubicBezTo>
                  <a:pt x="2379" y="329"/>
                  <a:pt x="2407" y="210"/>
                  <a:pt x="2336" y="175"/>
                </a:cubicBezTo>
                <a:cubicBezTo>
                  <a:pt x="1889" y="60"/>
                  <a:pt x="1442" y="1"/>
                  <a:pt x="994"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41"/>
          <p:cNvSpPr/>
          <p:nvPr/>
        </p:nvSpPr>
        <p:spPr>
          <a:xfrm>
            <a:off x="4794475" y="2164900"/>
            <a:ext cx="36400" cy="19725"/>
          </a:xfrm>
          <a:custGeom>
            <a:avLst/>
            <a:gdLst/>
            <a:ahLst/>
            <a:cxnLst/>
            <a:rect l="l" t="t" r="r" b="b"/>
            <a:pathLst>
              <a:path w="1456" h="789" extrusionOk="0">
                <a:moveTo>
                  <a:pt x="1342" y="1"/>
                </a:moveTo>
                <a:cubicBezTo>
                  <a:pt x="1333" y="1"/>
                  <a:pt x="1324" y="2"/>
                  <a:pt x="1315" y="6"/>
                </a:cubicBezTo>
                <a:cubicBezTo>
                  <a:pt x="877" y="158"/>
                  <a:pt x="458" y="368"/>
                  <a:pt x="77" y="634"/>
                </a:cubicBezTo>
                <a:cubicBezTo>
                  <a:pt x="1" y="680"/>
                  <a:pt x="48" y="789"/>
                  <a:pt x="119" y="789"/>
                </a:cubicBezTo>
                <a:cubicBezTo>
                  <a:pt x="136" y="789"/>
                  <a:pt x="154" y="782"/>
                  <a:pt x="173" y="768"/>
                </a:cubicBezTo>
                <a:cubicBezTo>
                  <a:pt x="534" y="520"/>
                  <a:pt x="934" y="311"/>
                  <a:pt x="1353" y="177"/>
                </a:cubicBezTo>
                <a:cubicBezTo>
                  <a:pt x="1456" y="143"/>
                  <a:pt x="1420" y="1"/>
                  <a:pt x="134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41"/>
          <p:cNvSpPr/>
          <p:nvPr/>
        </p:nvSpPr>
        <p:spPr>
          <a:xfrm>
            <a:off x="4373750" y="1832350"/>
            <a:ext cx="119975" cy="361750"/>
          </a:xfrm>
          <a:custGeom>
            <a:avLst/>
            <a:gdLst/>
            <a:ahLst/>
            <a:cxnLst/>
            <a:rect l="l" t="t" r="r" b="b"/>
            <a:pathLst>
              <a:path w="4799" h="14470" extrusionOk="0">
                <a:moveTo>
                  <a:pt x="2209" y="1"/>
                </a:moveTo>
                <a:lnTo>
                  <a:pt x="1" y="1695"/>
                </a:lnTo>
                <a:lnTo>
                  <a:pt x="705" y="14469"/>
                </a:lnTo>
                <a:lnTo>
                  <a:pt x="1372" y="14469"/>
                </a:lnTo>
                <a:lnTo>
                  <a:pt x="4798" y="2380"/>
                </a:lnTo>
                <a:cubicBezTo>
                  <a:pt x="4018" y="1505"/>
                  <a:pt x="2857" y="59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41"/>
          <p:cNvSpPr/>
          <p:nvPr/>
        </p:nvSpPr>
        <p:spPr>
          <a:xfrm>
            <a:off x="4387550" y="1893275"/>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41"/>
          <p:cNvSpPr/>
          <p:nvPr/>
        </p:nvSpPr>
        <p:spPr>
          <a:xfrm>
            <a:off x="4391850" y="1832350"/>
            <a:ext cx="76650" cy="77125"/>
          </a:xfrm>
          <a:custGeom>
            <a:avLst/>
            <a:gdLst/>
            <a:ahLst/>
            <a:cxnLst/>
            <a:rect l="l" t="t" r="r" b="b"/>
            <a:pathLst>
              <a:path w="3066" h="3085" extrusionOk="0">
                <a:moveTo>
                  <a:pt x="1485" y="1"/>
                </a:moveTo>
                <a:lnTo>
                  <a:pt x="0" y="1162"/>
                </a:lnTo>
                <a:lnTo>
                  <a:pt x="1238" y="3085"/>
                </a:lnTo>
                <a:lnTo>
                  <a:pt x="3065" y="1467"/>
                </a:lnTo>
                <a:lnTo>
                  <a:pt x="1485"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41"/>
          <p:cNvSpPr/>
          <p:nvPr/>
        </p:nvSpPr>
        <p:spPr>
          <a:xfrm>
            <a:off x="4398500" y="1781900"/>
            <a:ext cx="178525" cy="420775"/>
          </a:xfrm>
          <a:custGeom>
            <a:avLst/>
            <a:gdLst/>
            <a:ahLst/>
            <a:cxnLst/>
            <a:rect l="l" t="t" r="r" b="b"/>
            <a:pathLst>
              <a:path w="7141" h="16831" extrusionOk="0">
                <a:moveTo>
                  <a:pt x="5312" y="1"/>
                </a:moveTo>
                <a:cubicBezTo>
                  <a:pt x="2666" y="7330"/>
                  <a:pt x="1" y="16830"/>
                  <a:pt x="1" y="16830"/>
                </a:cubicBezTo>
                <a:lnTo>
                  <a:pt x="2952" y="14698"/>
                </a:lnTo>
                <a:lnTo>
                  <a:pt x="4551" y="8035"/>
                </a:lnTo>
                <a:lnTo>
                  <a:pt x="4227" y="6474"/>
                </a:lnTo>
                <a:lnTo>
                  <a:pt x="5465" y="6302"/>
                </a:lnTo>
                <a:lnTo>
                  <a:pt x="7140" y="933"/>
                </a:lnTo>
                <a:cubicBezTo>
                  <a:pt x="6588" y="210"/>
                  <a:pt x="5312" y="1"/>
                  <a:pt x="5312" y="1"/>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41"/>
          <p:cNvSpPr/>
          <p:nvPr/>
        </p:nvSpPr>
        <p:spPr>
          <a:xfrm>
            <a:off x="4359000" y="1755550"/>
            <a:ext cx="70000" cy="119675"/>
          </a:xfrm>
          <a:custGeom>
            <a:avLst/>
            <a:gdLst/>
            <a:ahLst/>
            <a:cxnLst/>
            <a:rect l="l" t="t" r="r" b="b"/>
            <a:pathLst>
              <a:path w="2800" h="4787" extrusionOk="0">
                <a:moveTo>
                  <a:pt x="1432" y="0"/>
                </a:moveTo>
                <a:cubicBezTo>
                  <a:pt x="984" y="0"/>
                  <a:pt x="192" y="376"/>
                  <a:pt x="1" y="978"/>
                </a:cubicBezTo>
                <a:lnTo>
                  <a:pt x="591" y="4786"/>
                </a:lnTo>
                <a:lnTo>
                  <a:pt x="2799" y="3073"/>
                </a:lnTo>
                <a:cubicBezTo>
                  <a:pt x="2799" y="3073"/>
                  <a:pt x="1410" y="1797"/>
                  <a:pt x="1714" y="103"/>
                </a:cubicBezTo>
                <a:cubicBezTo>
                  <a:pt x="1666" y="33"/>
                  <a:pt x="1564" y="0"/>
                  <a:pt x="1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41"/>
          <p:cNvSpPr/>
          <p:nvPr/>
        </p:nvSpPr>
        <p:spPr>
          <a:xfrm>
            <a:off x="4428975" y="1765175"/>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41"/>
          <p:cNvSpPr/>
          <p:nvPr/>
        </p:nvSpPr>
        <p:spPr>
          <a:xfrm>
            <a:off x="4308075" y="1780000"/>
            <a:ext cx="89975" cy="422675"/>
          </a:xfrm>
          <a:custGeom>
            <a:avLst/>
            <a:gdLst/>
            <a:ahLst/>
            <a:cxnLst/>
            <a:rect l="l" t="t" r="r" b="b"/>
            <a:pathLst>
              <a:path w="3599" h="16907" extrusionOk="0">
                <a:moveTo>
                  <a:pt x="2038" y="0"/>
                </a:moveTo>
                <a:cubicBezTo>
                  <a:pt x="2038" y="0"/>
                  <a:pt x="648" y="39"/>
                  <a:pt x="1" y="648"/>
                </a:cubicBezTo>
                <a:lnTo>
                  <a:pt x="591" y="6207"/>
                </a:lnTo>
                <a:lnTo>
                  <a:pt x="2019" y="6207"/>
                </a:lnTo>
                <a:lnTo>
                  <a:pt x="781" y="8149"/>
                </a:lnTo>
                <a:lnTo>
                  <a:pt x="1314" y="14983"/>
                </a:lnTo>
                <a:lnTo>
                  <a:pt x="3599" y="16906"/>
                </a:lnTo>
                <a:cubicBezTo>
                  <a:pt x="3599" y="16906"/>
                  <a:pt x="3504" y="7654"/>
                  <a:pt x="203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41"/>
          <p:cNvSpPr/>
          <p:nvPr/>
        </p:nvSpPr>
        <p:spPr>
          <a:xfrm>
            <a:off x="2407625" y="2303050"/>
            <a:ext cx="143775" cy="121800"/>
          </a:xfrm>
          <a:custGeom>
            <a:avLst/>
            <a:gdLst/>
            <a:ahLst/>
            <a:cxnLst/>
            <a:rect l="l" t="t" r="r" b="b"/>
            <a:pathLst>
              <a:path w="5751" h="4872" extrusionOk="0">
                <a:moveTo>
                  <a:pt x="4427" y="0"/>
                </a:moveTo>
                <a:cubicBezTo>
                  <a:pt x="4418" y="0"/>
                  <a:pt x="4408" y="1"/>
                  <a:pt x="4399" y="1"/>
                </a:cubicBezTo>
                <a:cubicBezTo>
                  <a:pt x="3980" y="20"/>
                  <a:pt x="1886" y="1772"/>
                  <a:pt x="1600" y="1829"/>
                </a:cubicBezTo>
                <a:cubicBezTo>
                  <a:pt x="1585" y="1832"/>
                  <a:pt x="1571" y="1833"/>
                  <a:pt x="1557" y="1833"/>
                </a:cubicBezTo>
                <a:cubicBezTo>
                  <a:pt x="1319" y="1833"/>
                  <a:pt x="1355" y="1368"/>
                  <a:pt x="1391" y="953"/>
                </a:cubicBezTo>
                <a:cubicBezTo>
                  <a:pt x="1420" y="614"/>
                  <a:pt x="1393" y="71"/>
                  <a:pt x="1238" y="71"/>
                </a:cubicBezTo>
                <a:cubicBezTo>
                  <a:pt x="1192" y="71"/>
                  <a:pt x="1136" y="117"/>
                  <a:pt x="1067" y="230"/>
                </a:cubicBezTo>
                <a:cubicBezTo>
                  <a:pt x="762" y="744"/>
                  <a:pt x="629" y="1410"/>
                  <a:pt x="267" y="2114"/>
                </a:cubicBezTo>
                <a:cubicBezTo>
                  <a:pt x="39" y="2628"/>
                  <a:pt x="1" y="3199"/>
                  <a:pt x="115" y="3733"/>
                </a:cubicBezTo>
                <a:cubicBezTo>
                  <a:pt x="344" y="4094"/>
                  <a:pt x="610" y="4418"/>
                  <a:pt x="934" y="4703"/>
                </a:cubicBezTo>
                <a:cubicBezTo>
                  <a:pt x="1069" y="4824"/>
                  <a:pt x="1233" y="4872"/>
                  <a:pt x="1412" y="4872"/>
                </a:cubicBezTo>
                <a:cubicBezTo>
                  <a:pt x="1937" y="4872"/>
                  <a:pt x="2593" y="4465"/>
                  <a:pt x="3047" y="4323"/>
                </a:cubicBezTo>
                <a:cubicBezTo>
                  <a:pt x="3694" y="4094"/>
                  <a:pt x="4246" y="3656"/>
                  <a:pt x="4608" y="3104"/>
                </a:cubicBezTo>
                <a:cubicBezTo>
                  <a:pt x="5008" y="2533"/>
                  <a:pt x="5579" y="1886"/>
                  <a:pt x="5255" y="1753"/>
                </a:cubicBezTo>
                <a:cubicBezTo>
                  <a:pt x="5242" y="1748"/>
                  <a:pt x="5228" y="1745"/>
                  <a:pt x="5214" y="1745"/>
                </a:cubicBezTo>
                <a:cubicBezTo>
                  <a:pt x="4914" y="1745"/>
                  <a:pt x="4379" y="2772"/>
                  <a:pt x="4246" y="2772"/>
                </a:cubicBezTo>
                <a:cubicBezTo>
                  <a:pt x="4238" y="2772"/>
                  <a:pt x="4232" y="2768"/>
                  <a:pt x="4227" y="2762"/>
                </a:cubicBezTo>
                <a:cubicBezTo>
                  <a:pt x="4113" y="2647"/>
                  <a:pt x="5750" y="915"/>
                  <a:pt x="5655" y="648"/>
                </a:cubicBezTo>
                <a:cubicBezTo>
                  <a:pt x="5615" y="555"/>
                  <a:pt x="5550" y="525"/>
                  <a:pt x="5481" y="525"/>
                </a:cubicBezTo>
                <a:cubicBezTo>
                  <a:pt x="5354" y="525"/>
                  <a:pt x="5217" y="629"/>
                  <a:pt x="5217" y="629"/>
                </a:cubicBezTo>
                <a:cubicBezTo>
                  <a:pt x="5217" y="629"/>
                  <a:pt x="5446" y="287"/>
                  <a:pt x="5236" y="134"/>
                </a:cubicBezTo>
                <a:cubicBezTo>
                  <a:pt x="5200" y="110"/>
                  <a:pt x="5157" y="100"/>
                  <a:pt x="5111" y="100"/>
                </a:cubicBezTo>
                <a:cubicBezTo>
                  <a:pt x="4868" y="100"/>
                  <a:pt x="4532" y="382"/>
                  <a:pt x="4532" y="382"/>
                </a:cubicBezTo>
                <a:cubicBezTo>
                  <a:pt x="4532" y="382"/>
                  <a:pt x="4804" y="0"/>
                  <a:pt x="442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41"/>
          <p:cNvSpPr/>
          <p:nvPr/>
        </p:nvSpPr>
        <p:spPr>
          <a:xfrm>
            <a:off x="2495575" y="2316400"/>
            <a:ext cx="45075" cy="39275"/>
          </a:xfrm>
          <a:custGeom>
            <a:avLst/>
            <a:gdLst/>
            <a:ahLst/>
            <a:cxnLst/>
            <a:rect l="l" t="t" r="r" b="b"/>
            <a:pathLst>
              <a:path w="1803" h="1571" extrusionOk="0">
                <a:moveTo>
                  <a:pt x="1680" y="0"/>
                </a:moveTo>
                <a:cubicBezTo>
                  <a:pt x="1109" y="476"/>
                  <a:pt x="576" y="971"/>
                  <a:pt x="43" y="1466"/>
                </a:cubicBezTo>
                <a:cubicBezTo>
                  <a:pt x="1" y="1508"/>
                  <a:pt x="41" y="1571"/>
                  <a:pt x="88" y="1571"/>
                </a:cubicBezTo>
                <a:cubicBezTo>
                  <a:pt x="105" y="1571"/>
                  <a:pt x="123" y="1562"/>
                  <a:pt x="138" y="1542"/>
                </a:cubicBezTo>
                <a:cubicBezTo>
                  <a:pt x="671" y="1047"/>
                  <a:pt x="1204" y="571"/>
                  <a:pt x="1756" y="114"/>
                </a:cubicBezTo>
                <a:cubicBezTo>
                  <a:pt x="1802" y="84"/>
                  <a:pt x="1774" y="4"/>
                  <a:pt x="1722" y="4"/>
                </a:cubicBezTo>
                <a:cubicBezTo>
                  <a:pt x="1709" y="4"/>
                  <a:pt x="1695" y="8"/>
                  <a:pt x="1680" y="19"/>
                </a:cubicBezTo>
                <a:lnTo>
                  <a:pt x="1680" y="0"/>
                </a:ln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41"/>
          <p:cNvSpPr/>
          <p:nvPr/>
        </p:nvSpPr>
        <p:spPr>
          <a:xfrm>
            <a:off x="2487475" y="2311725"/>
            <a:ext cx="35575" cy="30425"/>
          </a:xfrm>
          <a:custGeom>
            <a:avLst/>
            <a:gdLst/>
            <a:ahLst/>
            <a:cxnLst/>
            <a:rect l="l" t="t" r="r" b="b"/>
            <a:pathLst>
              <a:path w="1423" h="1217" extrusionOk="0">
                <a:moveTo>
                  <a:pt x="1334" y="0"/>
                </a:moveTo>
                <a:cubicBezTo>
                  <a:pt x="1322" y="0"/>
                  <a:pt x="1311" y="5"/>
                  <a:pt x="1300" y="16"/>
                </a:cubicBezTo>
                <a:cubicBezTo>
                  <a:pt x="843" y="339"/>
                  <a:pt x="424" y="701"/>
                  <a:pt x="43" y="1101"/>
                </a:cubicBezTo>
                <a:cubicBezTo>
                  <a:pt x="0" y="1159"/>
                  <a:pt x="55" y="1216"/>
                  <a:pt x="109" y="1216"/>
                </a:cubicBezTo>
                <a:cubicBezTo>
                  <a:pt x="126" y="1216"/>
                  <a:pt x="144" y="1210"/>
                  <a:pt x="158" y="1196"/>
                </a:cubicBezTo>
                <a:cubicBezTo>
                  <a:pt x="519" y="796"/>
                  <a:pt x="919" y="435"/>
                  <a:pt x="1376" y="130"/>
                </a:cubicBezTo>
                <a:cubicBezTo>
                  <a:pt x="1422" y="84"/>
                  <a:pt x="1381" y="0"/>
                  <a:pt x="1334"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41"/>
          <p:cNvSpPr/>
          <p:nvPr/>
        </p:nvSpPr>
        <p:spPr>
          <a:xfrm>
            <a:off x="2477400" y="2333125"/>
            <a:ext cx="29850" cy="34775"/>
          </a:xfrm>
          <a:custGeom>
            <a:avLst/>
            <a:gdLst/>
            <a:ahLst/>
            <a:cxnLst/>
            <a:rect l="l" t="t" r="r" b="b"/>
            <a:pathLst>
              <a:path w="1194" h="1391" extrusionOk="0">
                <a:moveTo>
                  <a:pt x="99" y="1"/>
                </a:moveTo>
                <a:cubicBezTo>
                  <a:pt x="41" y="1"/>
                  <a:pt x="0" y="85"/>
                  <a:pt x="47" y="131"/>
                </a:cubicBezTo>
                <a:cubicBezTo>
                  <a:pt x="465" y="454"/>
                  <a:pt x="808" y="873"/>
                  <a:pt x="1036" y="1349"/>
                </a:cubicBezTo>
                <a:cubicBezTo>
                  <a:pt x="1051" y="1378"/>
                  <a:pt x="1079" y="1391"/>
                  <a:pt x="1107" y="1391"/>
                </a:cubicBezTo>
                <a:cubicBezTo>
                  <a:pt x="1151" y="1391"/>
                  <a:pt x="1193" y="1358"/>
                  <a:pt x="1170" y="1311"/>
                </a:cubicBezTo>
                <a:cubicBezTo>
                  <a:pt x="922" y="797"/>
                  <a:pt x="580" y="359"/>
                  <a:pt x="142" y="17"/>
                </a:cubicBezTo>
                <a:cubicBezTo>
                  <a:pt x="127" y="6"/>
                  <a:pt x="113" y="1"/>
                  <a:pt x="99"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41"/>
          <p:cNvSpPr/>
          <p:nvPr/>
        </p:nvSpPr>
        <p:spPr>
          <a:xfrm>
            <a:off x="2438300" y="2356375"/>
            <a:ext cx="42175" cy="41225"/>
          </a:xfrm>
          <a:custGeom>
            <a:avLst/>
            <a:gdLst/>
            <a:ahLst/>
            <a:cxnLst/>
            <a:rect l="l" t="t" r="r" b="b"/>
            <a:pathLst>
              <a:path w="1687" h="1649" extrusionOk="0">
                <a:moveTo>
                  <a:pt x="1591" y="0"/>
                </a:moveTo>
                <a:cubicBezTo>
                  <a:pt x="773" y="153"/>
                  <a:pt x="145" y="781"/>
                  <a:pt x="11" y="1580"/>
                </a:cubicBezTo>
                <a:cubicBezTo>
                  <a:pt x="1" y="1623"/>
                  <a:pt x="32" y="1648"/>
                  <a:pt x="65" y="1648"/>
                </a:cubicBezTo>
                <a:cubicBezTo>
                  <a:pt x="91" y="1648"/>
                  <a:pt x="117" y="1633"/>
                  <a:pt x="126" y="1600"/>
                </a:cubicBezTo>
                <a:cubicBezTo>
                  <a:pt x="259" y="857"/>
                  <a:pt x="849" y="267"/>
                  <a:pt x="1611" y="134"/>
                </a:cubicBezTo>
                <a:cubicBezTo>
                  <a:pt x="1687" y="134"/>
                  <a:pt x="1668" y="0"/>
                  <a:pt x="159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41"/>
          <p:cNvSpPr/>
          <p:nvPr/>
        </p:nvSpPr>
        <p:spPr>
          <a:xfrm>
            <a:off x="1983100" y="2394925"/>
            <a:ext cx="459775" cy="208900"/>
          </a:xfrm>
          <a:custGeom>
            <a:avLst/>
            <a:gdLst/>
            <a:ahLst/>
            <a:cxnLst/>
            <a:rect l="l" t="t" r="r" b="b"/>
            <a:pathLst>
              <a:path w="18391" h="8356" extrusionOk="0">
                <a:moveTo>
                  <a:pt x="17153" y="0"/>
                </a:moveTo>
                <a:cubicBezTo>
                  <a:pt x="17153" y="0"/>
                  <a:pt x="10175" y="4519"/>
                  <a:pt x="8981" y="4519"/>
                </a:cubicBezTo>
                <a:cubicBezTo>
                  <a:pt x="8954" y="4519"/>
                  <a:pt x="8931" y="4517"/>
                  <a:pt x="8910" y="4512"/>
                </a:cubicBezTo>
                <a:cubicBezTo>
                  <a:pt x="7977" y="4303"/>
                  <a:pt x="2342" y="1999"/>
                  <a:pt x="2342" y="1999"/>
                </a:cubicBezTo>
                <a:cubicBezTo>
                  <a:pt x="1276" y="2342"/>
                  <a:pt x="0" y="4969"/>
                  <a:pt x="1447" y="6264"/>
                </a:cubicBezTo>
                <a:cubicBezTo>
                  <a:pt x="1447" y="6264"/>
                  <a:pt x="6726" y="8356"/>
                  <a:pt x="9508" y="8356"/>
                </a:cubicBezTo>
                <a:cubicBezTo>
                  <a:pt x="9965" y="8356"/>
                  <a:pt x="10355" y="8299"/>
                  <a:pt x="10642" y="8168"/>
                </a:cubicBezTo>
                <a:cubicBezTo>
                  <a:pt x="13898" y="6683"/>
                  <a:pt x="18391" y="1162"/>
                  <a:pt x="18391" y="1162"/>
                </a:cubicBezTo>
                <a:lnTo>
                  <a:pt x="17153" y="0"/>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41"/>
          <p:cNvSpPr/>
          <p:nvPr/>
        </p:nvSpPr>
        <p:spPr>
          <a:xfrm>
            <a:off x="2205325" y="2507600"/>
            <a:ext cx="19125" cy="31200"/>
          </a:xfrm>
          <a:custGeom>
            <a:avLst/>
            <a:gdLst/>
            <a:ahLst/>
            <a:cxnLst/>
            <a:rect l="l" t="t" r="r" b="b"/>
            <a:pathLst>
              <a:path w="765" h="1248" extrusionOk="0">
                <a:moveTo>
                  <a:pt x="119" y="0"/>
                </a:moveTo>
                <a:cubicBezTo>
                  <a:pt x="60" y="0"/>
                  <a:pt x="1" y="61"/>
                  <a:pt x="40" y="139"/>
                </a:cubicBezTo>
                <a:cubicBezTo>
                  <a:pt x="211" y="500"/>
                  <a:pt x="402" y="843"/>
                  <a:pt x="573" y="1205"/>
                </a:cubicBezTo>
                <a:cubicBezTo>
                  <a:pt x="591" y="1235"/>
                  <a:pt x="619" y="1248"/>
                  <a:pt x="646" y="1248"/>
                </a:cubicBezTo>
                <a:cubicBezTo>
                  <a:pt x="706" y="1248"/>
                  <a:pt x="764" y="1188"/>
                  <a:pt x="725" y="1110"/>
                </a:cubicBezTo>
                <a:lnTo>
                  <a:pt x="192" y="43"/>
                </a:lnTo>
                <a:cubicBezTo>
                  <a:pt x="174" y="13"/>
                  <a:pt x="146" y="0"/>
                  <a:pt x="11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41"/>
          <p:cNvSpPr/>
          <p:nvPr/>
        </p:nvSpPr>
        <p:spPr>
          <a:xfrm>
            <a:off x="1595800" y="3337950"/>
            <a:ext cx="498425" cy="184200"/>
          </a:xfrm>
          <a:custGeom>
            <a:avLst/>
            <a:gdLst/>
            <a:ahLst/>
            <a:cxnLst/>
            <a:rect l="l" t="t" r="r" b="b"/>
            <a:pathLst>
              <a:path w="19937" h="7368" extrusionOk="0">
                <a:moveTo>
                  <a:pt x="695" y="1"/>
                </a:moveTo>
                <a:cubicBezTo>
                  <a:pt x="206" y="1"/>
                  <a:pt x="0" y="757"/>
                  <a:pt x="548" y="945"/>
                </a:cubicBezTo>
                <a:lnTo>
                  <a:pt x="19014" y="7323"/>
                </a:lnTo>
                <a:cubicBezTo>
                  <a:pt x="19071" y="7342"/>
                  <a:pt x="19128" y="7342"/>
                  <a:pt x="19186" y="7342"/>
                </a:cubicBezTo>
                <a:lnTo>
                  <a:pt x="19186" y="7361"/>
                </a:lnTo>
                <a:cubicBezTo>
                  <a:pt x="19215" y="7366"/>
                  <a:pt x="19244" y="7368"/>
                  <a:pt x="19272" y="7368"/>
                </a:cubicBezTo>
                <a:cubicBezTo>
                  <a:pt x="19826" y="7368"/>
                  <a:pt x="19936" y="6500"/>
                  <a:pt x="19338" y="6409"/>
                </a:cubicBezTo>
                <a:lnTo>
                  <a:pt x="871" y="32"/>
                </a:lnTo>
                <a:cubicBezTo>
                  <a:pt x="809" y="10"/>
                  <a:pt x="750" y="1"/>
                  <a:pt x="69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41"/>
          <p:cNvSpPr/>
          <p:nvPr/>
        </p:nvSpPr>
        <p:spPr>
          <a:xfrm>
            <a:off x="1525175" y="3337475"/>
            <a:ext cx="498275" cy="184275"/>
          </a:xfrm>
          <a:custGeom>
            <a:avLst/>
            <a:gdLst/>
            <a:ahLst/>
            <a:cxnLst/>
            <a:rect l="l" t="t" r="r" b="b"/>
            <a:pathLst>
              <a:path w="19931" h="7371" extrusionOk="0">
                <a:moveTo>
                  <a:pt x="19236" y="1"/>
                </a:moveTo>
                <a:cubicBezTo>
                  <a:pt x="19180" y="1"/>
                  <a:pt x="19122" y="10"/>
                  <a:pt x="19060" y="32"/>
                </a:cubicBezTo>
                <a:lnTo>
                  <a:pt x="593" y="6409"/>
                </a:lnTo>
                <a:cubicBezTo>
                  <a:pt x="0" y="6517"/>
                  <a:pt x="102" y="7371"/>
                  <a:pt x="644" y="7371"/>
                </a:cubicBezTo>
                <a:cubicBezTo>
                  <a:pt x="676" y="7371"/>
                  <a:pt x="710" y="7368"/>
                  <a:pt x="745" y="7361"/>
                </a:cubicBezTo>
                <a:cubicBezTo>
                  <a:pt x="802" y="7361"/>
                  <a:pt x="860" y="7361"/>
                  <a:pt x="898" y="7342"/>
                </a:cubicBezTo>
                <a:lnTo>
                  <a:pt x="19383" y="964"/>
                </a:lnTo>
                <a:cubicBezTo>
                  <a:pt x="19931" y="759"/>
                  <a:pt x="19725" y="1"/>
                  <a:pt x="19236"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41"/>
          <p:cNvSpPr/>
          <p:nvPr/>
        </p:nvSpPr>
        <p:spPr>
          <a:xfrm>
            <a:off x="1436700" y="3202325"/>
            <a:ext cx="252075" cy="526225"/>
          </a:xfrm>
          <a:custGeom>
            <a:avLst/>
            <a:gdLst/>
            <a:ahLst/>
            <a:cxnLst/>
            <a:rect l="l" t="t" r="r" b="b"/>
            <a:pathLst>
              <a:path w="10083" h="21049" extrusionOk="0">
                <a:moveTo>
                  <a:pt x="9457" y="1"/>
                </a:moveTo>
                <a:cubicBezTo>
                  <a:pt x="9295" y="1"/>
                  <a:pt x="9135" y="83"/>
                  <a:pt x="9044" y="278"/>
                </a:cubicBezTo>
                <a:lnTo>
                  <a:pt x="153" y="20363"/>
                </a:lnTo>
                <a:cubicBezTo>
                  <a:pt x="1" y="20687"/>
                  <a:pt x="229" y="21049"/>
                  <a:pt x="591" y="21049"/>
                </a:cubicBezTo>
                <a:cubicBezTo>
                  <a:pt x="781" y="21049"/>
                  <a:pt x="953" y="20934"/>
                  <a:pt x="1029" y="20763"/>
                </a:cubicBezTo>
                <a:lnTo>
                  <a:pt x="9920" y="678"/>
                </a:lnTo>
                <a:cubicBezTo>
                  <a:pt x="10082" y="302"/>
                  <a:pt x="9768" y="1"/>
                  <a:pt x="9457"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41"/>
          <p:cNvSpPr/>
          <p:nvPr/>
        </p:nvSpPr>
        <p:spPr>
          <a:xfrm>
            <a:off x="1935300" y="3202350"/>
            <a:ext cx="252475" cy="526200"/>
          </a:xfrm>
          <a:custGeom>
            <a:avLst/>
            <a:gdLst/>
            <a:ahLst/>
            <a:cxnLst/>
            <a:rect l="l" t="t" r="r" b="b"/>
            <a:pathLst>
              <a:path w="10099" h="21048" extrusionOk="0">
                <a:moveTo>
                  <a:pt x="622" y="1"/>
                </a:moveTo>
                <a:cubicBezTo>
                  <a:pt x="311" y="1"/>
                  <a:pt x="1" y="295"/>
                  <a:pt x="161" y="677"/>
                </a:cubicBezTo>
                <a:lnTo>
                  <a:pt x="9051" y="20762"/>
                </a:lnTo>
                <a:cubicBezTo>
                  <a:pt x="9128" y="20933"/>
                  <a:pt x="9299" y="21048"/>
                  <a:pt x="9508" y="21048"/>
                </a:cubicBezTo>
                <a:cubicBezTo>
                  <a:pt x="9851" y="21048"/>
                  <a:pt x="10098" y="20686"/>
                  <a:pt x="9946" y="20362"/>
                </a:cubicBezTo>
                <a:lnTo>
                  <a:pt x="1056" y="296"/>
                </a:lnTo>
                <a:cubicBezTo>
                  <a:pt x="962" y="88"/>
                  <a:pt x="792" y="1"/>
                  <a:pt x="622" y="1"/>
                </a:cubicBez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41"/>
          <p:cNvSpPr/>
          <p:nvPr/>
        </p:nvSpPr>
        <p:spPr>
          <a:xfrm>
            <a:off x="1284650" y="2610050"/>
            <a:ext cx="850300" cy="657500"/>
          </a:xfrm>
          <a:custGeom>
            <a:avLst/>
            <a:gdLst/>
            <a:ahLst/>
            <a:cxnLst/>
            <a:rect l="l" t="t" r="r" b="b"/>
            <a:pathLst>
              <a:path w="34012" h="26300" extrusionOk="0">
                <a:moveTo>
                  <a:pt x="16601" y="1"/>
                </a:moveTo>
                <a:cubicBezTo>
                  <a:pt x="7987" y="1"/>
                  <a:pt x="1" y="9600"/>
                  <a:pt x="5988" y="19038"/>
                </a:cubicBezTo>
                <a:lnTo>
                  <a:pt x="6235" y="19438"/>
                </a:lnTo>
                <a:cubicBezTo>
                  <a:pt x="9844" y="24883"/>
                  <a:pt x="15837" y="26299"/>
                  <a:pt x="21096" y="26299"/>
                </a:cubicBezTo>
                <a:cubicBezTo>
                  <a:pt x="26795" y="26299"/>
                  <a:pt x="31632" y="24636"/>
                  <a:pt x="31632" y="24636"/>
                </a:cubicBezTo>
                <a:cubicBezTo>
                  <a:pt x="31632" y="24636"/>
                  <a:pt x="34011" y="19952"/>
                  <a:pt x="31974" y="15002"/>
                </a:cubicBezTo>
                <a:cubicBezTo>
                  <a:pt x="31098" y="12851"/>
                  <a:pt x="29157" y="8472"/>
                  <a:pt x="25825" y="4532"/>
                </a:cubicBezTo>
                <a:cubicBezTo>
                  <a:pt x="23127" y="1341"/>
                  <a:pt x="19820" y="1"/>
                  <a:pt x="16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41"/>
          <p:cNvSpPr/>
          <p:nvPr/>
        </p:nvSpPr>
        <p:spPr>
          <a:xfrm>
            <a:off x="1430525" y="2669100"/>
            <a:ext cx="657375" cy="571100"/>
          </a:xfrm>
          <a:custGeom>
            <a:avLst/>
            <a:gdLst/>
            <a:ahLst/>
            <a:cxnLst/>
            <a:rect l="l" t="t" r="r" b="b"/>
            <a:pathLst>
              <a:path w="26295" h="22844" extrusionOk="0">
                <a:moveTo>
                  <a:pt x="3533" y="0"/>
                </a:moveTo>
                <a:cubicBezTo>
                  <a:pt x="3502" y="0"/>
                  <a:pt x="3471" y="17"/>
                  <a:pt x="3446" y="56"/>
                </a:cubicBezTo>
                <a:lnTo>
                  <a:pt x="3446" y="37"/>
                </a:lnTo>
                <a:cubicBezTo>
                  <a:pt x="1676" y="2284"/>
                  <a:pt x="572" y="4949"/>
                  <a:pt x="267" y="7786"/>
                </a:cubicBezTo>
                <a:cubicBezTo>
                  <a:pt x="0" y="10527"/>
                  <a:pt x="591" y="13307"/>
                  <a:pt x="1980" y="15686"/>
                </a:cubicBezTo>
                <a:cubicBezTo>
                  <a:pt x="3313" y="18028"/>
                  <a:pt x="5312" y="20084"/>
                  <a:pt x="7768" y="21226"/>
                </a:cubicBezTo>
                <a:cubicBezTo>
                  <a:pt x="10357" y="22464"/>
                  <a:pt x="13308" y="22730"/>
                  <a:pt x="16144" y="22826"/>
                </a:cubicBezTo>
                <a:cubicBezTo>
                  <a:pt x="16454" y="22838"/>
                  <a:pt x="16764" y="22844"/>
                  <a:pt x="17073" y="22844"/>
                </a:cubicBezTo>
                <a:cubicBezTo>
                  <a:pt x="20154" y="22844"/>
                  <a:pt x="23233" y="22252"/>
                  <a:pt x="26139" y="21284"/>
                </a:cubicBezTo>
                <a:cubicBezTo>
                  <a:pt x="26294" y="21249"/>
                  <a:pt x="26247" y="21028"/>
                  <a:pt x="26124" y="21028"/>
                </a:cubicBezTo>
                <a:cubicBezTo>
                  <a:pt x="26111" y="21028"/>
                  <a:pt x="26097" y="21031"/>
                  <a:pt x="26082" y="21036"/>
                </a:cubicBezTo>
                <a:cubicBezTo>
                  <a:pt x="23284" y="21988"/>
                  <a:pt x="20390" y="22502"/>
                  <a:pt x="17439" y="22578"/>
                </a:cubicBezTo>
                <a:cubicBezTo>
                  <a:pt x="17297" y="22580"/>
                  <a:pt x="17154" y="22581"/>
                  <a:pt x="17012" y="22581"/>
                </a:cubicBezTo>
                <a:cubicBezTo>
                  <a:pt x="15746" y="22581"/>
                  <a:pt x="14479" y="22506"/>
                  <a:pt x="13213" y="22369"/>
                </a:cubicBezTo>
                <a:cubicBezTo>
                  <a:pt x="11785" y="22235"/>
                  <a:pt x="10376" y="21931"/>
                  <a:pt x="9024" y="21474"/>
                </a:cubicBezTo>
                <a:cubicBezTo>
                  <a:pt x="3979" y="19665"/>
                  <a:pt x="381" y="14316"/>
                  <a:pt x="457" y="8985"/>
                </a:cubicBezTo>
                <a:cubicBezTo>
                  <a:pt x="552" y="5806"/>
                  <a:pt x="1657" y="2741"/>
                  <a:pt x="3618" y="247"/>
                </a:cubicBezTo>
                <a:cubicBezTo>
                  <a:pt x="3702" y="134"/>
                  <a:pt x="3620" y="0"/>
                  <a:pt x="3533"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41"/>
          <p:cNvSpPr/>
          <p:nvPr/>
        </p:nvSpPr>
        <p:spPr>
          <a:xfrm>
            <a:off x="1536650" y="2724250"/>
            <a:ext cx="561650" cy="350925"/>
          </a:xfrm>
          <a:custGeom>
            <a:avLst/>
            <a:gdLst/>
            <a:ahLst/>
            <a:cxnLst/>
            <a:rect l="l" t="t" r="r" b="b"/>
            <a:pathLst>
              <a:path w="22466" h="14037" extrusionOk="0">
                <a:moveTo>
                  <a:pt x="6935" y="1"/>
                </a:moveTo>
                <a:cubicBezTo>
                  <a:pt x="4092" y="1"/>
                  <a:pt x="1313" y="1762"/>
                  <a:pt x="439" y="4856"/>
                </a:cubicBezTo>
                <a:cubicBezTo>
                  <a:pt x="1" y="6398"/>
                  <a:pt x="115" y="8093"/>
                  <a:pt x="1200" y="9882"/>
                </a:cubicBezTo>
                <a:cubicBezTo>
                  <a:pt x="3207" y="13181"/>
                  <a:pt x="8208" y="14036"/>
                  <a:pt x="12856" y="14036"/>
                </a:cubicBezTo>
                <a:cubicBezTo>
                  <a:pt x="17865" y="14036"/>
                  <a:pt x="22465" y="13043"/>
                  <a:pt x="22465" y="13043"/>
                </a:cubicBezTo>
                <a:lnTo>
                  <a:pt x="11804" y="2077"/>
                </a:lnTo>
                <a:cubicBezTo>
                  <a:pt x="10438" y="660"/>
                  <a:pt x="8675" y="1"/>
                  <a:pt x="6935"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41"/>
          <p:cNvSpPr/>
          <p:nvPr/>
        </p:nvSpPr>
        <p:spPr>
          <a:xfrm>
            <a:off x="2183475" y="3056300"/>
            <a:ext cx="244650" cy="590250"/>
          </a:xfrm>
          <a:custGeom>
            <a:avLst/>
            <a:gdLst/>
            <a:ahLst/>
            <a:cxnLst/>
            <a:rect l="l" t="t" r="r" b="b"/>
            <a:pathLst>
              <a:path w="9786" h="23610" extrusionOk="0">
                <a:moveTo>
                  <a:pt x="3584" y="1"/>
                </a:moveTo>
                <a:cubicBezTo>
                  <a:pt x="2259" y="1"/>
                  <a:pt x="512" y="3412"/>
                  <a:pt x="0" y="5091"/>
                </a:cubicBezTo>
                <a:lnTo>
                  <a:pt x="7234" y="23349"/>
                </a:lnTo>
                <a:cubicBezTo>
                  <a:pt x="7609" y="23542"/>
                  <a:pt x="7987" y="23609"/>
                  <a:pt x="8333" y="23609"/>
                </a:cubicBezTo>
                <a:cubicBezTo>
                  <a:pt x="9148" y="23609"/>
                  <a:pt x="9786" y="23234"/>
                  <a:pt x="9786" y="23234"/>
                </a:cubicBezTo>
                <a:lnTo>
                  <a:pt x="4284" y="408"/>
                </a:lnTo>
                <a:cubicBezTo>
                  <a:pt x="4073" y="124"/>
                  <a:pt x="3836" y="1"/>
                  <a:pt x="358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41"/>
          <p:cNvSpPr/>
          <p:nvPr/>
        </p:nvSpPr>
        <p:spPr>
          <a:xfrm>
            <a:off x="2358200" y="3625075"/>
            <a:ext cx="207950" cy="103475"/>
          </a:xfrm>
          <a:custGeom>
            <a:avLst/>
            <a:gdLst/>
            <a:ahLst/>
            <a:cxnLst/>
            <a:rect l="l" t="t" r="r" b="b"/>
            <a:pathLst>
              <a:path w="8318" h="4139" extrusionOk="0">
                <a:moveTo>
                  <a:pt x="2800" y="0"/>
                </a:moveTo>
                <a:cubicBezTo>
                  <a:pt x="2716" y="0"/>
                  <a:pt x="2632" y="9"/>
                  <a:pt x="2549" y="26"/>
                </a:cubicBezTo>
                <a:cubicBezTo>
                  <a:pt x="2130" y="141"/>
                  <a:pt x="2054" y="693"/>
                  <a:pt x="2054" y="693"/>
                </a:cubicBezTo>
                <a:lnTo>
                  <a:pt x="740" y="407"/>
                </a:lnTo>
                <a:cubicBezTo>
                  <a:pt x="740" y="407"/>
                  <a:pt x="338" y="44"/>
                  <a:pt x="132" y="44"/>
                </a:cubicBezTo>
                <a:cubicBezTo>
                  <a:pt x="51" y="44"/>
                  <a:pt x="1" y="99"/>
                  <a:pt x="17" y="255"/>
                </a:cubicBezTo>
                <a:cubicBezTo>
                  <a:pt x="36" y="483"/>
                  <a:pt x="93" y="1131"/>
                  <a:pt x="150" y="1835"/>
                </a:cubicBezTo>
                <a:cubicBezTo>
                  <a:pt x="265" y="2920"/>
                  <a:pt x="379" y="4139"/>
                  <a:pt x="379" y="4139"/>
                </a:cubicBezTo>
                <a:lnTo>
                  <a:pt x="8317" y="4139"/>
                </a:lnTo>
                <a:cubicBezTo>
                  <a:pt x="8298" y="3967"/>
                  <a:pt x="8279" y="3815"/>
                  <a:pt x="8222" y="3682"/>
                </a:cubicBezTo>
                <a:cubicBezTo>
                  <a:pt x="7937" y="2577"/>
                  <a:pt x="7423" y="2254"/>
                  <a:pt x="6852" y="2197"/>
                </a:cubicBezTo>
                <a:cubicBezTo>
                  <a:pt x="6185" y="2159"/>
                  <a:pt x="3767" y="1245"/>
                  <a:pt x="3767" y="1245"/>
                </a:cubicBezTo>
                <a:cubicBezTo>
                  <a:pt x="3920" y="826"/>
                  <a:pt x="3729" y="350"/>
                  <a:pt x="3330" y="122"/>
                </a:cubicBezTo>
                <a:cubicBezTo>
                  <a:pt x="3172" y="43"/>
                  <a:pt x="2987" y="0"/>
                  <a:pt x="280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41"/>
          <p:cNvSpPr/>
          <p:nvPr/>
        </p:nvSpPr>
        <p:spPr>
          <a:xfrm>
            <a:off x="2418575" y="3632650"/>
            <a:ext cx="28100" cy="17275"/>
          </a:xfrm>
          <a:custGeom>
            <a:avLst/>
            <a:gdLst/>
            <a:ahLst/>
            <a:cxnLst/>
            <a:rect l="l" t="t" r="r" b="b"/>
            <a:pathLst>
              <a:path w="1124" h="691" extrusionOk="0">
                <a:moveTo>
                  <a:pt x="499" y="1"/>
                </a:moveTo>
                <a:cubicBezTo>
                  <a:pt x="252" y="1"/>
                  <a:pt x="55" y="94"/>
                  <a:pt x="39" y="256"/>
                </a:cubicBezTo>
                <a:cubicBezTo>
                  <a:pt x="1" y="447"/>
                  <a:pt x="210" y="637"/>
                  <a:pt x="515" y="675"/>
                </a:cubicBezTo>
                <a:cubicBezTo>
                  <a:pt x="565" y="685"/>
                  <a:pt x="615" y="690"/>
                  <a:pt x="664" y="690"/>
                </a:cubicBezTo>
                <a:cubicBezTo>
                  <a:pt x="888" y="690"/>
                  <a:pt x="1074" y="588"/>
                  <a:pt x="1105" y="447"/>
                </a:cubicBezTo>
                <a:cubicBezTo>
                  <a:pt x="1124" y="256"/>
                  <a:pt x="915" y="66"/>
                  <a:pt x="629" y="9"/>
                </a:cubicBezTo>
                <a:cubicBezTo>
                  <a:pt x="585" y="3"/>
                  <a:pt x="541"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41"/>
          <p:cNvSpPr/>
          <p:nvPr/>
        </p:nvSpPr>
        <p:spPr>
          <a:xfrm>
            <a:off x="2361950" y="3669925"/>
            <a:ext cx="204200" cy="58625"/>
          </a:xfrm>
          <a:custGeom>
            <a:avLst/>
            <a:gdLst/>
            <a:ahLst/>
            <a:cxnLst/>
            <a:rect l="l" t="t" r="r" b="b"/>
            <a:pathLst>
              <a:path w="8168" h="2345" extrusionOk="0">
                <a:moveTo>
                  <a:pt x="323" y="1"/>
                </a:moveTo>
                <a:cubicBezTo>
                  <a:pt x="216" y="1"/>
                  <a:pt x="108" y="14"/>
                  <a:pt x="0" y="41"/>
                </a:cubicBezTo>
                <a:cubicBezTo>
                  <a:pt x="115" y="1126"/>
                  <a:pt x="229" y="2345"/>
                  <a:pt x="229" y="2345"/>
                </a:cubicBezTo>
                <a:lnTo>
                  <a:pt x="8167" y="2345"/>
                </a:lnTo>
                <a:cubicBezTo>
                  <a:pt x="8148" y="2173"/>
                  <a:pt x="8129" y="2021"/>
                  <a:pt x="8072" y="1888"/>
                </a:cubicBezTo>
                <a:lnTo>
                  <a:pt x="5369" y="1888"/>
                </a:lnTo>
                <a:cubicBezTo>
                  <a:pt x="5102" y="1583"/>
                  <a:pt x="4798" y="1317"/>
                  <a:pt x="4436" y="1145"/>
                </a:cubicBezTo>
                <a:cubicBezTo>
                  <a:pt x="4201" y="1019"/>
                  <a:pt x="3993" y="972"/>
                  <a:pt x="3798" y="972"/>
                </a:cubicBezTo>
                <a:cubicBezTo>
                  <a:pt x="3346" y="972"/>
                  <a:pt x="2962" y="1223"/>
                  <a:pt x="2456" y="1317"/>
                </a:cubicBezTo>
                <a:cubicBezTo>
                  <a:pt x="2383" y="1328"/>
                  <a:pt x="2318" y="1334"/>
                  <a:pt x="2259" y="1334"/>
                </a:cubicBezTo>
                <a:cubicBezTo>
                  <a:pt x="1761" y="1334"/>
                  <a:pt x="1768" y="914"/>
                  <a:pt x="1257" y="403"/>
                </a:cubicBezTo>
                <a:cubicBezTo>
                  <a:pt x="1009" y="141"/>
                  <a:pt x="672"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41"/>
          <p:cNvSpPr/>
          <p:nvPr/>
        </p:nvSpPr>
        <p:spPr>
          <a:xfrm>
            <a:off x="1647550" y="2865150"/>
            <a:ext cx="683950" cy="782500"/>
          </a:xfrm>
          <a:custGeom>
            <a:avLst/>
            <a:gdLst/>
            <a:ahLst/>
            <a:cxnLst/>
            <a:rect l="l" t="t" r="r" b="b"/>
            <a:pathLst>
              <a:path w="27358" h="31300" extrusionOk="0">
                <a:moveTo>
                  <a:pt x="11804" y="1"/>
                </a:moveTo>
                <a:lnTo>
                  <a:pt x="1866" y="629"/>
                </a:lnTo>
                <a:cubicBezTo>
                  <a:pt x="1866" y="629"/>
                  <a:pt x="1" y="6036"/>
                  <a:pt x="3332" y="7654"/>
                </a:cubicBezTo>
                <a:cubicBezTo>
                  <a:pt x="5169" y="8549"/>
                  <a:pt x="7727" y="8839"/>
                  <a:pt x="10274" y="8839"/>
                </a:cubicBezTo>
                <a:cubicBezTo>
                  <a:pt x="14988" y="8839"/>
                  <a:pt x="19666" y="7845"/>
                  <a:pt x="19667" y="7844"/>
                </a:cubicBezTo>
                <a:lnTo>
                  <a:pt x="19667" y="7844"/>
                </a:lnTo>
                <a:cubicBezTo>
                  <a:pt x="19667" y="7845"/>
                  <a:pt x="18943" y="10300"/>
                  <a:pt x="17630" y="16488"/>
                </a:cubicBezTo>
                <a:cubicBezTo>
                  <a:pt x="16316" y="22694"/>
                  <a:pt x="15764" y="31185"/>
                  <a:pt x="15764" y="31185"/>
                </a:cubicBezTo>
                <a:lnTo>
                  <a:pt x="17744" y="31299"/>
                </a:lnTo>
                <a:cubicBezTo>
                  <a:pt x="17744" y="31299"/>
                  <a:pt x="27148" y="7768"/>
                  <a:pt x="27263" y="4151"/>
                </a:cubicBezTo>
                <a:cubicBezTo>
                  <a:pt x="27358" y="534"/>
                  <a:pt x="11804" y="1"/>
                  <a:pt x="11804"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41"/>
          <p:cNvSpPr/>
          <p:nvPr/>
        </p:nvSpPr>
        <p:spPr>
          <a:xfrm>
            <a:off x="2225050" y="3092975"/>
            <a:ext cx="73425" cy="204050"/>
          </a:xfrm>
          <a:custGeom>
            <a:avLst/>
            <a:gdLst/>
            <a:ahLst/>
            <a:cxnLst/>
            <a:rect l="l" t="t" r="r" b="b"/>
            <a:pathLst>
              <a:path w="2937" h="8162" extrusionOk="0">
                <a:moveTo>
                  <a:pt x="2835" y="1"/>
                </a:moveTo>
                <a:cubicBezTo>
                  <a:pt x="2802" y="1"/>
                  <a:pt x="2769" y="19"/>
                  <a:pt x="2754" y="64"/>
                </a:cubicBezTo>
                <a:cubicBezTo>
                  <a:pt x="1992" y="2787"/>
                  <a:pt x="945" y="5395"/>
                  <a:pt x="12" y="8060"/>
                </a:cubicBezTo>
                <a:cubicBezTo>
                  <a:pt x="1" y="8118"/>
                  <a:pt x="52" y="8161"/>
                  <a:pt x="103" y="8161"/>
                </a:cubicBezTo>
                <a:cubicBezTo>
                  <a:pt x="136" y="8161"/>
                  <a:pt x="169" y="8143"/>
                  <a:pt x="184" y="8098"/>
                </a:cubicBezTo>
                <a:cubicBezTo>
                  <a:pt x="1117" y="5433"/>
                  <a:pt x="2164" y="2825"/>
                  <a:pt x="2925" y="102"/>
                </a:cubicBezTo>
                <a:cubicBezTo>
                  <a:pt x="2937" y="44"/>
                  <a:pt x="2885" y="1"/>
                  <a:pt x="2835"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41"/>
          <p:cNvSpPr/>
          <p:nvPr/>
        </p:nvSpPr>
        <p:spPr>
          <a:xfrm>
            <a:off x="1675250" y="2409675"/>
            <a:ext cx="403050" cy="510450"/>
          </a:xfrm>
          <a:custGeom>
            <a:avLst/>
            <a:gdLst/>
            <a:ahLst/>
            <a:cxnLst/>
            <a:rect l="l" t="t" r="r" b="b"/>
            <a:pathLst>
              <a:path w="16122" h="20418" extrusionOk="0">
                <a:moveTo>
                  <a:pt x="9973" y="1"/>
                </a:moveTo>
                <a:cubicBezTo>
                  <a:pt x="9973" y="1"/>
                  <a:pt x="8316" y="1"/>
                  <a:pt x="7212" y="629"/>
                </a:cubicBezTo>
                <a:cubicBezTo>
                  <a:pt x="5251" y="1752"/>
                  <a:pt x="1234" y="13118"/>
                  <a:pt x="416" y="17496"/>
                </a:cubicBezTo>
                <a:cubicBezTo>
                  <a:pt x="1" y="19717"/>
                  <a:pt x="1667" y="20418"/>
                  <a:pt x="3934" y="20418"/>
                </a:cubicBezTo>
                <a:cubicBezTo>
                  <a:pt x="7808" y="20418"/>
                  <a:pt x="13437" y="18372"/>
                  <a:pt x="13437" y="18372"/>
                </a:cubicBezTo>
                <a:cubicBezTo>
                  <a:pt x="13437" y="18372"/>
                  <a:pt x="10715" y="16773"/>
                  <a:pt x="12828" y="12775"/>
                </a:cubicBezTo>
                <a:cubicBezTo>
                  <a:pt x="13951" y="10624"/>
                  <a:pt x="15684" y="10852"/>
                  <a:pt x="15684" y="8701"/>
                </a:cubicBezTo>
                <a:cubicBezTo>
                  <a:pt x="15684" y="6816"/>
                  <a:pt x="14523" y="5978"/>
                  <a:pt x="15322" y="4132"/>
                </a:cubicBezTo>
                <a:cubicBezTo>
                  <a:pt x="16122" y="2304"/>
                  <a:pt x="15132" y="705"/>
                  <a:pt x="12790" y="343"/>
                </a:cubicBezTo>
                <a:cubicBezTo>
                  <a:pt x="11020" y="96"/>
                  <a:pt x="9973" y="1"/>
                  <a:pt x="99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41"/>
          <p:cNvSpPr/>
          <p:nvPr/>
        </p:nvSpPr>
        <p:spPr>
          <a:xfrm>
            <a:off x="2005950" y="2472500"/>
            <a:ext cx="57600" cy="127100"/>
          </a:xfrm>
          <a:custGeom>
            <a:avLst/>
            <a:gdLst/>
            <a:ahLst/>
            <a:cxnLst/>
            <a:rect l="l" t="t" r="r" b="b"/>
            <a:pathLst>
              <a:path w="2304" h="5084" extrusionOk="0">
                <a:moveTo>
                  <a:pt x="2246" y="1"/>
                </a:moveTo>
                <a:cubicBezTo>
                  <a:pt x="1790" y="134"/>
                  <a:pt x="1352" y="343"/>
                  <a:pt x="952" y="629"/>
                </a:cubicBezTo>
                <a:cubicBezTo>
                  <a:pt x="343" y="1086"/>
                  <a:pt x="0" y="1828"/>
                  <a:pt x="76" y="2590"/>
                </a:cubicBezTo>
                <a:cubicBezTo>
                  <a:pt x="228" y="3865"/>
                  <a:pt x="1199" y="4608"/>
                  <a:pt x="2304" y="5084"/>
                </a:cubicBezTo>
                <a:cubicBezTo>
                  <a:pt x="2285" y="4989"/>
                  <a:pt x="2266" y="4893"/>
                  <a:pt x="2246" y="4817"/>
                </a:cubicBezTo>
                <a:cubicBezTo>
                  <a:pt x="1314" y="4379"/>
                  <a:pt x="495" y="3751"/>
                  <a:pt x="305" y="2666"/>
                </a:cubicBezTo>
                <a:cubicBezTo>
                  <a:pt x="76" y="1314"/>
                  <a:pt x="1142" y="629"/>
                  <a:pt x="2285" y="248"/>
                </a:cubicBezTo>
                <a:cubicBezTo>
                  <a:pt x="2285" y="172"/>
                  <a:pt x="2266" y="77"/>
                  <a:pt x="2246"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41"/>
          <p:cNvSpPr/>
          <p:nvPr/>
        </p:nvSpPr>
        <p:spPr>
          <a:xfrm>
            <a:off x="1760350" y="2580100"/>
            <a:ext cx="104250" cy="132300"/>
          </a:xfrm>
          <a:custGeom>
            <a:avLst/>
            <a:gdLst/>
            <a:ahLst/>
            <a:cxnLst/>
            <a:rect l="l" t="t" r="r" b="b"/>
            <a:pathLst>
              <a:path w="4170" h="5292" extrusionOk="0">
                <a:moveTo>
                  <a:pt x="2610" y="1"/>
                </a:moveTo>
                <a:cubicBezTo>
                  <a:pt x="2516" y="1"/>
                  <a:pt x="2440" y="145"/>
                  <a:pt x="2552" y="209"/>
                </a:cubicBezTo>
                <a:cubicBezTo>
                  <a:pt x="3675" y="837"/>
                  <a:pt x="3941" y="2284"/>
                  <a:pt x="3351" y="3369"/>
                </a:cubicBezTo>
                <a:cubicBezTo>
                  <a:pt x="2723" y="4549"/>
                  <a:pt x="1428" y="5082"/>
                  <a:pt x="153" y="5082"/>
                </a:cubicBezTo>
                <a:cubicBezTo>
                  <a:pt x="1" y="5082"/>
                  <a:pt x="1" y="5292"/>
                  <a:pt x="153" y="5292"/>
                </a:cubicBezTo>
                <a:cubicBezTo>
                  <a:pt x="1581" y="5292"/>
                  <a:pt x="3028" y="4644"/>
                  <a:pt x="3637" y="3293"/>
                </a:cubicBezTo>
                <a:cubicBezTo>
                  <a:pt x="4170" y="2112"/>
                  <a:pt x="3808" y="665"/>
                  <a:pt x="2666" y="18"/>
                </a:cubicBezTo>
                <a:cubicBezTo>
                  <a:pt x="2647" y="6"/>
                  <a:pt x="2628" y="1"/>
                  <a:pt x="2610"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41"/>
          <p:cNvSpPr/>
          <p:nvPr/>
        </p:nvSpPr>
        <p:spPr>
          <a:xfrm>
            <a:off x="1848775" y="2531525"/>
            <a:ext cx="218100" cy="106625"/>
          </a:xfrm>
          <a:custGeom>
            <a:avLst/>
            <a:gdLst/>
            <a:ahLst/>
            <a:cxnLst/>
            <a:rect l="l" t="t" r="r" b="b"/>
            <a:pathLst>
              <a:path w="8724" h="4265" extrusionOk="0">
                <a:moveTo>
                  <a:pt x="141" y="1"/>
                </a:moveTo>
                <a:cubicBezTo>
                  <a:pt x="75" y="1"/>
                  <a:pt x="1" y="53"/>
                  <a:pt x="24" y="134"/>
                </a:cubicBezTo>
                <a:cubicBezTo>
                  <a:pt x="290" y="2133"/>
                  <a:pt x="2651" y="2342"/>
                  <a:pt x="4231" y="2494"/>
                </a:cubicBezTo>
                <a:cubicBezTo>
                  <a:pt x="5849" y="2628"/>
                  <a:pt x="7563" y="3103"/>
                  <a:pt x="8705" y="4265"/>
                </a:cubicBezTo>
                <a:cubicBezTo>
                  <a:pt x="8724" y="4170"/>
                  <a:pt x="8724" y="4074"/>
                  <a:pt x="8724" y="3979"/>
                </a:cubicBezTo>
                <a:cubicBezTo>
                  <a:pt x="7810" y="3123"/>
                  <a:pt x="6573" y="2628"/>
                  <a:pt x="5316" y="2399"/>
                </a:cubicBezTo>
                <a:cubicBezTo>
                  <a:pt x="4288" y="2228"/>
                  <a:pt x="3203" y="2266"/>
                  <a:pt x="2194" y="1980"/>
                </a:cubicBezTo>
                <a:cubicBezTo>
                  <a:pt x="1261" y="1733"/>
                  <a:pt x="366" y="1085"/>
                  <a:pt x="233" y="76"/>
                </a:cubicBezTo>
                <a:cubicBezTo>
                  <a:pt x="225" y="23"/>
                  <a:pt x="185" y="1"/>
                  <a:pt x="141"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41"/>
          <p:cNvSpPr/>
          <p:nvPr/>
        </p:nvSpPr>
        <p:spPr>
          <a:xfrm>
            <a:off x="1935800" y="2687075"/>
            <a:ext cx="94900" cy="115750"/>
          </a:xfrm>
          <a:custGeom>
            <a:avLst/>
            <a:gdLst/>
            <a:ahLst/>
            <a:cxnLst/>
            <a:rect l="l" t="t" r="r" b="b"/>
            <a:pathLst>
              <a:path w="3796" h="4630" extrusionOk="0">
                <a:moveTo>
                  <a:pt x="3656" y="0"/>
                </a:moveTo>
                <a:cubicBezTo>
                  <a:pt x="1289" y="0"/>
                  <a:pt x="1" y="2837"/>
                  <a:pt x="1607" y="4630"/>
                </a:cubicBezTo>
                <a:lnTo>
                  <a:pt x="1607" y="4268"/>
                </a:lnTo>
                <a:cubicBezTo>
                  <a:pt x="1131" y="3602"/>
                  <a:pt x="997" y="2745"/>
                  <a:pt x="1264" y="1984"/>
                </a:cubicBezTo>
                <a:cubicBezTo>
                  <a:pt x="1588" y="994"/>
                  <a:pt x="2501" y="308"/>
                  <a:pt x="3529" y="251"/>
                </a:cubicBezTo>
                <a:cubicBezTo>
                  <a:pt x="3625" y="175"/>
                  <a:pt x="3701" y="80"/>
                  <a:pt x="3796" y="4"/>
                </a:cubicBezTo>
                <a:cubicBezTo>
                  <a:pt x="3749" y="1"/>
                  <a:pt x="3702" y="0"/>
                  <a:pt x="3656" y="0"/>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41"/>
          <p:cNvSpPr/>
          <p:nvPr/>
        </p:nvSpPr>
        <p:spPr>
          <a:xfrm>
            <a:off x="1732900" y="2746975"/>
            <a:ext cx="233650" cy="112500"/>
          </a:xfrm>
          <a:custGeom>
            <a:avLst/>
            <a:gdLst/>
            <a:ahLst/>
            <a:cxnLst/>
            <a:rect l="l" t="t" r="r" b="b"/>
            <a:pathLst>
              <a:path w="9346" h="4500" extrusionOk="0">
                <a:moveTo>
                  <a:pt x="4839" y="1"/>
                </a:moveTo>
                <a:cubicBezTo>
                  <a:pt x="4325" y="1"/>
                  <a:pt x="3815" y="122"/>
                  <a:pt x="3345" y="368"/>
                </a:cubicBezTo>
                <a:cubicBezTo>
                  <a:pt x="2439" y="796"/>
                  <a:pt x="1579" y="1561"/>
                  <a:pt x="544" y="1561"/>
                </a:cubicBezTo>
                <a:cubicBezTo>
                  <a:pt x="427" y="1561"/>
                  <a:pt x="307" y="1551"/>
                  <a:pt x="185" y="1529"/>
                </a:cubicBezTo>
                <a:cubicBezTo>
                  <a:pt x="179" y="1529"/>
                  <a:pt x="173" y="1528"/>
                  <a:pt x="168" y="1528"/>
                </a:cubicBezTo>
                <a:cubicBezTo>
                  <a:pt x="47" y="1528"/>
                  <a:pt x="0" y="1722"/>
                  <a:pt x="128" y="1758"/>
                </a:cubicBezTo>
                <a:cubicBezTo>
                  <a:pt x="256" y="1780"/>
                  <a:pt x="382" y="1790"/>
                  <a:pt x="506" y="1790"/>
                </a:cubicBezTo>
                <a:cubicBezTo>
                  <a:pt x="1251" y="1790"/>
                  <a:pt x="1931" y="1429"/>
                  <a:pt x="2583" y="1054"/>
                </a:cubicBezTo>
                <a:cubicBezTo>
                  <a:pt x="3310" y="611"/>
                  <a:pt x="4037" y="221"/>
                  <a:pt x="4873" y="221"/>
                </a:cubicBezTo>
                <a:cubicBezTo>
                  <a:pt x="5044" y="221"/>
                  <a:pt x="5220" y="237"/>
                  <a:pt x="5401" y="273"/>
                </a:cubicBezTo>
                <a:cubicBezTo>
                  <a:pt x="7438" y="673"/>
                  <a:pt x="8485" y="2634"/>
                  <a:pt x="9094" y="4423"/>
                </a:cubicBezTo>
                <a:cubicBezTo>
                  <a:pt x="9117" y="4476"/>
                  <a:pt x="9164" y="4499"/>
                  <a:pt x="9210" y="4499"/>
                </a:cubicBezTo>
                <a:cubicBezTo>
                  <a:pt x="9279" y="4499"/>
                  <a:pt x="9346" y="4446"/>
                  <a:pt x="9323" y="4366"/>
                </a:cubicBezTo>
                <a:cubicBezTo>
                  <a:pt x="8714" y="2615"/>
                  <a:pt x="7762" y="806"/>
                  <a:pt x="5915" y="178"/>
                </a:cubicBezTo>
                <a:cubicBezTo>
                  <a:pt x="5562" y="60"/>
                  <a:pt x="5200" y="1"/>
                  <a:pt x="4839" y="1"/>
                </a:cubicBezTo>
                <a:close/>
              </a:path>
            </a:pathLst>
          </a:custGeom>
          <a:solidFill>
            <a:srgbClr val="D3C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41"/>
          <p:cNvSpPr/>
          <p:nvPr/>
        </p:nvSpPr>
        <p:spPr>
          <a:xfrm>
            <a:off x="1796900" y="2737450"/>
            <a:ext cx="149100" cy="56700"/>
          </a:xfrm>
          <a:custGeom>
            <a:avLst/>
            <a:gdLst/>
            <a:ahLst/>
            <a:cxnLst/>
            <a:rect l="l" t="t" r="r" b="b"/>
            <a:pathLst>
              <a:path w="5964" h="2268" extrusionOk="0">
                <a:moveTo>
                  <a:pt x="109" y="0"/>
                </a:moveTo>
                <a:cubicBezTo>
                  <a:pt x="54" y="0"/>
                  <a:pt x="0" y="44"/>
                  <a:pt x="23" y="102"/>
                </a:cubicBezTo>
                <a:cubicBezTo>
                  <a:pt x="685" y="1862"/>
                  <a:pt x="2429" y="2268"/>
                  <a:pt x="4124" y="2268"/>
                </a:cubicBezTo>
                <a:cubicBezTo>
                  <a:pt x="4722" y="2268"/>
                  <a:pt x="5313" y="2218"/>
                  <a:pt x="5849" y="2158"/>
                </a:cubicBezTo>
                <a:cubicBezTo>
                  <a:pt x="5958" y="2158"/>
                  <a:pt x="5963" y="1985"/>
                  <a:pt x="5865" y="1985"/>
                </a:cubicBezTo>
                <a:cubicBezTo>
                  <a:pt x="5860" y="1985"/>
                  <a:pt x="5854" y="1986"/>
                  <a:pt x="5849" y="1987"/>
                </a:cubicBezTo>
                <a:cubicBezTo>
                  <a:pt x="5321" y="2043"/>
                  <a:pt x="4730" y="2094"/>
                  <a:pt x="4130" y="2094"/>
                </a:cubicBezTo>
                <a:cubicBezTo>
                  <a:pt x="2504" y="2094"/>
                  <a:pt x="821" y="1719"/>
                  <a:pt x="195" y="64"/>
                </a:cubicBezTo>
                <a:cubicBezTo>
                  <a:pt x="180" y="19"/>
                  <a:pt x="144" y="0"/>
                  <a:pt x="109"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41"/>
          <p:cNvSpPr/>
          <p:nvPr/>
        </p:nvSpPr>
        <p:spPr>
          <a:xfrm>
            <a:off x="1944225" y="2463775"/>
            <a:ext cx="81175" cy="24600"/>
          </a:xfrm>
          <a:custGeom>
            <a:avLst/>
            <a:gdLst/>
            <a:ahLst/>
            <a:cxnLst/>
            <a:rect l="l" t="t" r="r" b="b"/>
            <a:pathLst>
              <a:path w="3247" h="984" extrusionOk="0">
                <a:moveTo>
                  <a:pt x="3109" y="1"/>
                </a:moveTo>
                <a:cubicBezTo>
                  <a:pt x="3086" y="1"/>
                  <a:pt x="3062" y="8"/>
                  <a:pt x="3040" y="26"/>
                </a:cubicBezTo>
                <a:cubicBezTo>
                  <a:pt x="2458" y="537"/>
                  <a:pt x="1705" y="805"/>
                  <a:pt x="942" y="805"/>
                </a:cubicBezTo>
                <a:cubicBezTo>
                  <a:pt x="682" y="805"/>
                  <a:pt x="421" y="774"/>
                  <a:pt x="165" y="711"/>
                </a:cubicBezTo>
                <a:cubicBezTo>
                  <a:pt x="159" y="710"/>
                  <a:pt x="154" y="710"/>
                  <a:pt x="148" y="710"/>
                </a:cubicBezTo>
                <a:cubicBezTo>
                  <a:pt x="46" y="710"/>
                  <a:pt x="0" y="865"/>
                  <a:pt x="108" y="883"/>
                </a:cubicBezTo>
                <a:cubicBezTo>
                  <a:pt x="383" y="950"/>
                  <a:pt x="662" y="984"/>
                  <a:pt x="939" y="984"/>
                </a:cubicBezTo>
                <a:cubicBezTo>
                  <a:pt x="1753" y="984"/>
                  <a:pt x="2548" y="694"/>
                  <a:pt x="3173" y="140"/>
                </a:cubicBezTo>
                <a:cubicBezTo>
                  <a:pt x="3246" y="82"/>
                  <a:pt x="3185" y="1"/>
                  <a:pt x="3109"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41"/>
          <p:cNvSpPr/>
          <p:nvPr/>
        </p:nvSpPr>
        <p:spPr>
          <a:xfrm>
            <a:off x="1721025" y="2535925"/>
            <a:ext cx="126925" cy="303000"/>
          </a:xfrm>
          <a:custGeom>
            <a:avLst/>
            <a:gdLst/>
            <a:ahLst/>
            <a:cxnLst/>
            <a:rect l="l" t="t" r="r" b="b"/>
            <a:pathLst>
              <a:path w="5077" h="12120" extrusionOk="0">
                <a:moveTo>
                  <a:pt x="4962" y="1"/>
                </a:moveTo>
                <a:cubicBezTo>
                  <a:pt x="4933" y="1"/>
                  <a:pt x="4905" y="16"/>
                  <a:pt x="4886" y="53"/>
                </a:cubicBezTo>
                <a:cubicBezTo>
                  <a:pt x="3782" y="1918"/>
                  <a:pt x="2811" y="3879"/>
                  <a:pt x="1973" y="5897"/>
                </a:cubicBezTo>
                <a:cubicBezTo>
                  <a:pt x="1212" y="7896"/>
                  <a:pt x="546" y="9933"/>
                  <a:pt x="12" y="12009"/>
                </a:cubicBezTo>
                <a:cubicBezTo>
                  <a:pt x="1" y="12078"/>
                  <a:pt x="53" y="12120"/>
                  <a:pt x="104" y="12120"/>
                </a:cubicBezTo>
                <a:cubicBezTo>
                  <a:pt x="137" y="12120"/>
                  <a:pt x="169" y="12103"/>
                  <a:pt x="184" y="12066"/>
                </a:cubicBezTo>
                <a:cubicBezTo>
                  <a:pt x="717" y="10029"/>
                  <a:pt x="1364" y="8030"/>
                  <a:pt x="2107" y="6069"/>
                </a:cubicBezTo>
                <a:cubicBezTo>
                  <a:pt x="2944" y="4013"/>
                  <a:pt x="3915" y="2033"/>
                  <a:pt x="5038" y="129"/>
                </a:cubicBezTo>
                <a:cubicBezTo>
                  <a:pt x="5077" y="65"/>
                  <a:pt x="5020" y="1"/>
                  <a:pt x="4962"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41"/>
          <p:cNvSpPr/>
          <p:nvPr/>
        </p:nvSpPr>
        <p:spPr>
          <a:xfrm>
            <a:off x="2044975" y="2334525"/>
            <a:ext cx="46375" cy="39500"/>
          </a:xfrm>
          <a:custGeom>
            <a:avLst/>
            <a:gdLst/>
            <a:ahLst/>
            <a:cxnLst/>
            <a:rect l="l" t="t" r="r" b="b"/>
            <a:pathLst>
              <a:path w="1855" h="1580" extrusionOk="0">
                <a:moveTo>
                  <a:pt x="1039" y="187"/>
                </a:moveTo>
                <a:cubicBezTo>
                  <a:pt x="1054" y="187"/>
                  <a:pt x="1070" y="188"/>
                  <a:pt x="1085" y="189"/>
                </a:cubicBezTo>
                <a:cubicBezTo>
                  <a:pt x="1428" y="208"/>
                  <a:pt x="1675" y="494"/>
                  <a:pt x="1656" y="836"/>
                </a:cubicBezTo>
                <a:cubicBezTo>
                  <a:pt x="1644" y="1183"/>
                  <a:pt x="1349" y="1409"/>
                  <a:pt x="1045" y="1409"/>
                </a:cubicBezTo>
                <a:cubicBezTo>
                  <a:pt x="882" y="1409"/>
                  <a:pt x="717" y="1344"/>
                  <a:pt x="590" y="1198"/>
                </a:cubicBezTo>
                <a:cubicBezTo>
                  <a:pt x="239" y="810"/>
                  <a:pt x="516" y="187"/>
                  <a:pt x="1039" y="187"/>
                </a:cubicBezTo>
                <a:close/>
                <a:moveTo>
                  <a:pt x="1043" y="1"/>
                </a:moveTo>
                <a:cubicBezTo>
                  <a:pt x="861" y="1"/>
                  <a:pt x="675" y="65"/>
                  <a:pt x="514" y="208"/>
                </a:cubicBezTo>
                <a:cubicBezTo>
                  <a:pt x="0" y="684"/>
                  <a:pt x="305" y="1541"/>
                  <a:pt x="1009" y="1579"/>
                </a:cubicBezTo>
                <a:cubicBezTo>
                  <a:pt x="1021" y="1579"/>
                  <a:pt x="1034" y="1580"/>
                  <a:pt x="1046" y="1580"/>
                </a:cubicBezTo>
                <a:cubicBezTo>
                  <a:pt x="1467" y="1580"/>
                  <a:pt x="1809" y="1262"/>
                  <a:pt x="1828" y="836"/>
                </a:cubicBezTo>
                <a:cubicBezTo>
                  <a:pt x="1854" y="344"/>
                  <a:pt x="1463" y="1"/>
                  <a:pt x="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41"/>
          <p:cNvSpPr/>
          <p:nvPr/>
        </p:nvSpPr>
        <p:spPr>
          <a:xfrm>
            <a:off x="1890750" y="2175175"/>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41"/>
          <p:cNvSpPr/>
          <p:nvPr/>
        </p:nvSpPr>
        <p:spPr>
          <a:xfrm>
            <a:off x="1924550" y="2314000"/>
            <a:ext cx="91400" cy="139450"/>
          </a:xfrm>
          <a:custGeom>
            <a:avLst/>
            <a:gdLst/>
            <a:ahLst/>
            <a:cxnLst/>
            <a:rect l="l" t="t" r="r" b="b"/>
            <a:pathLst>
              <a:path w="3656" h="5578" extrusionOk="0">
                <a:moveTo>
                  <a:pt x="1428" y="1"/>
                </a:moveTo>
                <a:lnTo>
                  <a:pt x="1" y="3828"/>
                </a:lnTo>
                <a:cubicBezTo>
                  <a:pt x="1" y="3828"/>
                  <a:pt x="935" y="5577"/>
                  <a:pt x="2485" y="5577"/>
                </a:cubicBezTo>
                <a:cubicBezTo>
                  <a:pt x="2800" y="5577"/>
                  <a:pt x="3140" y="5505"/>
                  <a:pt x="3504" y="5332"/>
                </a:cubicBezTo>
                <a:lnTo>
                  <a:pt x="3561" y="4170"/>
                </a:lnTo>
                <a:lnTo>
                  <a:pt x="3618" y="2933"/>
                </a:lnTo>
                <a:lnTo>
                  <a:pt x="3656" y="2057"/>
                </a:lnTo>
                <a:lnTo>
                  <a:pt x="1428" y="1"/>
                </a:ln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41"/>
          <p:cNvSpPr/>
          <p:nvPr/>
        </p:nvSpPr>
        <p:spPr>
          <a:xfrm>
            <a:off x="1966425" y="2351600"/>
            <a:ext cx="48575" cy="66675"/>
          </a:xfrm>
          <a:custGeom>
            <a:avLst/>
            <a:gdLst/>
            <a:ahLst/>
            <a:cxnLst/>
            <a:rect l="l" t="t" r="r" b="b"/>
            <a:pathLst>
              <a:path w="1943" h="2667" extrusionOk="0">
                <a:moveTo>
                  <a:pt x="1" y="1"/>
                </a:moveTo>
                <a:lnTo>
                  <a:pt x="1" y="1"/>
                </a:lnTo>
                <a:cubicBezTo>
                  <a:pt x="610" y="2324"/>
                  <a:pt x="1524" y="2647"/>
                  <a:pt x="1886" y="2666"/>
                </a:cubicBezTo>
                <a:lnTo>
                  <a:pt x="1943" y="1429"/>
                </a:lnTo>
                <a:lnTo>
                  <a:pt x="1"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41"/>
          <p:cNvSpPr/>
          <p:nvPr/>
        </p:nvSpPr>
        <p:spPr>
          <a:xfrm>
            <a:off x="1913650" y="2208900"/>
            <a:ext cx="174175" cy="178400"/>
          </a:xfrm>
          <a:custGeom>
            <a:avLst/>
            <a:gdLst/>
            <a:ahLst/>
            <a:cxnLst/>
            <a:rect l="l" t="t" r="r" b="b"/>
            <a:pathLst>
              <a:path w="6967" h="7136" extrusionOk="0">
                <a:moveTo>
                  <a:pt x="3497" y="0"/>
                </a:moveTo>
                <a:cubicBezTo>
                  <a:pt x="0" y="0"/>
                  <a:pt x="700" y="2514"/>
                  <a:pt x="932" y="3691"/>
                </a:cubicBezTo>
                <a:cubicBezTo>
                  <a:pt x="1122" y="4567"/>
                  <a:pt x="1350" y="4890"/>
                  <a:pt x="1922" y="5747"/>
                </a:cubicBezTo>
                <a:cubicBezTo>
                  <a:pt x="2378" y="6413"/>
                  <a:pt x="3064" y="6889"/>
                  <a:pt x="3844" y="7080"/>
                </a:cubicBezTo>
                <a:cubicBezTo>
                  <a:pt x="4089" y="7116"/>
                  <a:pt x="4316" y="7135"/>
                  <a:pt x="4527" y="7135"/>
                </a:cubicBezTo>
                <a:cubicBezTo>
                  <a:pt x="5861" y="7135"/>
                  <a:pt x="6526" y="6361"/>
                  <a:pt x="6510" y="4224"/>
                </a:cubicBezTo>
                <a:cubicBezTo>
                  <a:pt x="6491" y="2701"/>
                  <a:pt x="6967" y="1882"/>
                  <a:pt x="6624" y="1273"/>
                </a:cubicBezTo>
                <a:lnTo>
                  <a:pt x="6567" y="1197"/>
                </a:lnTo>
                <a:cubicBezTo>
                  <a:pt x="5977" y="531"/>
                  <a:pt x="5158" y="112"/>
                  <a:pt x="4263" y="36"/>
                </a:cubicBezTo>
                <a:cubicBezTo>
                  <a:pt x="3988" y="12"/>
                  <a:pt x="3733" y="0"/>
                  <a:pt x="3497"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41"/>
          <p:cNvSpPr/>
          <p:nvPr/>
        </p:nvSpPr>
        <p:spPr>
          <a:xfrm>
            <a:off x="2012250" y="2292550"/>
            <a:ext cx="20850" cy="12450"/>
          </a:xfrm>
          <a:custGeom>
            <a:avLst/>
            <a:gdLst/>
            <a:ahLst/>
            <a:cxnLst/>
            <a:rect l="l" t="t" r="r" b="b"/>
            <a:pathLst>
              <a:path w="834" h="498" extrusionOk="0">
                <a:moveTo>
                  <a:pt x="97" y="1"/>
                </a:moveTo>
                <a:cubicBezTo>
                  <a:pt x="13" y="1"/>
                  <a:pt x="0" y="174"/>
                  <a:pt x="91" y="174"/>
                </a:cubicBezTo>
                <a:cubicBezTo>
                  <a:pt x="319" y="212"/>
                  <a:pt x="510" y="307"/>
                  <a:pt x="681" y="459"/>
                </a:cubicBezTo>
                <a:cubicBezTo>
                  <a:pt x="700" y="478"/>
                  <a:pt x="719" y="497"/>
                  <a:pt x="738" y="497"/>
                </a:cubicBezTo>
                <a:cubicBezTo>
                  <a:pt x="757" y="497"/>
                  <a:pt x="795" y="478"/>
                  <a:pt x="795" y="459"/>
                </a:cubicBezTo>
                <a:cubicBezTo>
                  <a:pt x="833" y="421"/>
                  <a:pt x="833" y="364"/>
                  <a:pt x="795" y="345"/>
                </a:cubicBezTo>
                <a:cubicBezTo>
                  <a:pt x="624" y="155"/>
                  <a:pt x="376" y="40"/>
                  <a:pt x="110" y="2"/>
                </a:cubicBezTo>
                <a:cubicBezTo>
                  <a:pt x="105" y="1"/>
                  <a:pt x="101" y="1"/>
                  <a:pt x="9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41"/>
          <p:cNvSpPr/>
          <p:nvPr/>
        </p:nvSpPr>
        <p:spPr>
          <a:xfrm>
            <a:off x="2050200" y="2294925"/>
            <a:ext cx="17150" cy="10075"/>
          </a:xfrm>
          <a:custGeom>
            <a:avLst/>
            <a:gdLst/>
            <a:ahLst/>
            <a:cxnLst/>
            <a:rect l="l" t="t" r="r" b="b"/>
            <a:pathLst>
              <a:path w="686" h="403" extrusionOk="0">
                <a:moveTo>
                  <a:pt x="552" y="0"/>
                </a:moveTo>
                <a:cubicBezTo>
                  <a:pt x="346" y="0"/>
                  <a:pt x="161" y="93"/>
                  <a:pt x="39" y="250"/>
                </a:cubicBezTo>
                <a:cubicBezTo>
                  <a:pt x="1" y="269"/>
                  <a:pt x="1" y="326"/>
                  <a:pt x="39" y="364"/>
                </a:cubicBezTo>
                <a:cubicBezTo>
                  <a:pt x="58" y="383"/>
                  <a:pt x="77" y="402"/>
                  <a:pt x="96" y="402"/>
                </a:cubicBezTo>
                <a:cubicBezTo>
                  <a:pt x="115" y="402"/>
                  <a:pt x="134" y="383"/>
                  <a:pt x="153" y="383"/>
                </a:cubicBezTo>
                <a:cubicBezTo>
                  <a:pt x="349" y="187"/>
                  <a:pt x="503" y="173"/>
                  <a:pt x="542" y="173"/>
                </a:cubicBezTo>
                <a:cubicBezTo>
                  <a:pt x="549" y="173"/>
                  <a:pt x="553" y="174"/>
                  <a:pt x="553" y="174"/>
                </a:cubicBezTo>
                <a:cubicBezTo>
                  <a:pt x="563" y="177"/>
                  <a:pt x="574" y="179"/>
                  <a:pt x="584" y="179"/>
                </a:cubicBezTo>
                <a:cubicBezTo>
                  <a:pt x="629" y="179"/>
                  <a:pt x="667" y="148"/>
                  <a:pt x="667" y="117"/>
                </a:cubicBezTo>
                <a:cubicBezTo>
                  <a:pt x="686" y="60"/>
                  <a:pt x="648" y="21"/>
                  <a:pt x="610" y="2"/>
                </a:cubicBezTo>
                <a:cubicBezTo>
                  <a:pt x="590" y="1"/>
                  <a:pt x="571" y="0"/>
                  <a:pt x="55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41"/>
          <p:cNvSpPr/>
          <p:nvPr/>
        </p:nvSpPr>
        <p:spPr>
          <a:xfrm>
            <a:off x="2020225" y="2221575"/>
            <a:ext cx="69025" cy="53825"/>
          </a:xfrm>
          <a:custGeom>
            <a:avLst/>
            <a:gdLst/>
            <a:ahLst/>
            <a:cxnLst/>
            <a:rect l="l" t="t" r="r" b="b"/>
            <a:pathLst>
              <a:path w="2761" h="2153" extrusionOk="0">
                <a:moveTo>
                  <a:pt x="702" y="1"/>
                </a:moveTo>
                <a:cubicBezTo>
                  <a:pt x="272" y="1"/>
                  <a:pt x="0" y="157"/>
                  <a:pt x="0" y="157"/>
                </a:cubicBezTo>
                <a:cubicBezTo>
                  <a:pt x="0" y="157"/>
                  <a:pt x="990" y="2153"/>
                  <a:pt x="2341" y="2153"/>
                </a:cubicBezTo>
                <a:cubicBezTo>
                  <a:pt x="2465" y="2153"/>
                  <a:pt x="2593" y="2136"/>
                  <a:pt x="2723" y="2099"/>
                </a:cubicBezTo>
                <a:cubicBezTo>
                  <a:pt x="2723" y="2099"/>
                  <a:pt x="2761" y="880"/>
                  <a:pt x="1752" y="309"/>
                </a:cubicBezTo>
                <a:cubicBezTo>
                  <a:pt x="1353" y="72"/>
                  <a:pt x="992" y="1"/>
                  <a:pt x="702" y="1"/>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41"/>
          <p:cNvSpPr/>
          <p:nvPr/>
        </p:nvSpPr>
        <p:spPr>
          <a:xfrm>
            <a:off x="2016400" y="2327350"/>
            <a:ext cx="39525" cy="27175"/>
          </a:xfrm>
          <a:custGeom>
            <a:avLst/>
            <a:gdLst/>
            <a:ahLst/>
            <a:cxnLst/>
            <a:rect l="l" t="t" r="r" b="b"/>
            <a:pathLst>
              <a:path w="1581" h="1087" extrusionOk="0">
                <a:moveTo>
                  <a:pt x="1" y="0"/>
                </a:moveTo>
                <a:cubicBezTo>
                  <a:pt x="1" y="0"/>
                  <a:pt x="111" y="1086"/>
                  <a:pt x="839" y="1086"/>
                </a:cubicBezTo>
                <a:cubicBezTo>
                  <a:pt x="851" y="1086"/>
                  <a:pt x="864" y="1086"/>
                  <a:pt x="877" y="1085"/>
                </a:cubicBezTo>
                <a:cubicBezTo>
                  <a:pt x="1524" y="1066"/>
                  <a:pt x="1581" y="114"/>
                  <a:pt x="1581" y="114"/>
                </a:cubicBezTo>
                <a:cubicBezTo>
                  <a:pt x="1581" y="114"/>
                  <a:pt x="1048" y="5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41"/>
          <p:cNvSpPr/>
          <p:nvPr/>
        </p:nvSpPr>
        <p:spPr>
          <a:xfrm>
            <a:off x="1917425" y="2197750"/>
            <a:ext cx="173250" cy="97400"/>
          </a:xfrm>
          <a:custGeom>
            <a:avLst/>
            <a:gdLst/>
            <a:ahLst/>
            <a:cxnLst/>
            <a:rect l="l" t="t" r="r" b="b"/>
            <a:pathLst>
              <a:path w="6930" h="3896" extrusionOk="0">
                <a:moveTo>
                  <a:pt x="3723" y="0"/>
                </a:moveTo>
                <a:cubicBezTo>
                  <a:pt x="2137" y="0"/>
                  <a:pt x="954" y="828"/>
                  <a:pt x="609" y="1491"/>
                </a:cubicBezTo>
                <a:cubicBezTo>
                  <a:pt x="148" y="2378"/>
                  <a:pt x="1" y="3895"/>
                  <a:pt x="461" y="3895"/>
                </a:cubicBezTo>
                <a:cubicBezTo>
                  <a:pt x="495" y="3895"/>
                  <a:pt x="531" y="3887"/>
                  <a:pt x="571" y="3870"/>
                </a:cubicBezTo>
                <a:cubicBezTo>
                  <a:pt x="1142" y="3642"/>
                  <a:pt x="1771" y="3623"/>
                  <a:pt x="2170" y="3490"/>
                </a:cubicBezTo>
                <a:cubicBezTo>
                  <a:pt x="2570" y="3337"/>
                  <a:pt x="2646" y="2290"/>
                  <a:pt x="2646" y="2290"/>
                </a:cubicBezTo>
                <a:cubicBezTo>
                  <a:pt x="3345" y="1510"/>
                  <a:pt x="4008" y="1239"/>
                  <a:pt x="4592" y="1239"/>
                </a:cubicBezTo>
                <a:cubicBezTo>
                  <a:pt x="5917" y="1239"/>
                  <a:pt x="6835" y="2633"/>
                  <a:pt x="6835" y="2633"/>
                </a:cubicBezTo>
                <a:cubicBezTo>
                  <a:pt x="6930" y="1776"/>
                  <a:pt x="5997" y="558"/>
                  <a:pt x="5997" y="558"/>
                </a:cubicBezTo>
                <a:cubicBezTo>
                  <a:pt x="5186" y="158"/>
                  <a:pt x="4416" y="0"/>
                  <a:pt x="3723"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41"/>
          <p:cNvSpPr/>
          <p:nvPr/>
        </p:nvSpPr>
        <p:spPr>
          <a:xfrm>
            <a:off x="2026275" y="2356700"/>
            <a:ext cx="16075" cy="6525"/>
          </a:xfrm>
          <a:custGeom>
            <a:avLst/>
            <a:gdLst/>
            <a:ahLst/>
            <a:cxnLst/>
            <a:rect l="l" t="t" r="r" b="b"/>
            <a:pathLst>
              <a:path w="643" h="261" extrusionOk="0">
                <a:moveTo>
                  <a:pt x="111" y="0"/>
                </a:moveTo>
                <a:cubicBezTo>
                  <a:pt x="56" y="0"/>
                  <a:pt x="0" y="77"/>
                  <a:pt x="44" y="121"/>
                </a:cubicBezTo>
                <a:cubicBezTo>
                  <a:pt x="137" y="214"/>
                  <a:pt x="268" y="261"/>
                  <a:pt x="396" y="261"/>
                </a:cubicBezTo>
                <a:cubicBezTo>
                  <a:pt x="452" y="261"/>
                  <a:pt x="506" y="252"/>
                  <a:pt x="558" y="235"/>
                </a:cubicBezTo>
                <a:cubicBezTo>
                  <a:pt x="643" y="201"/>
                  <a:pt x="622" y="76"/>
                  <a:pt x="549" y="76"/>
                </a:cubicBezTo>
                <a:cubicBezTo>
                  <a:pt x="540" y="76"/>
                  <a:pt x="530" y="78"/>
                  <a:pt x="520" y="83"/>
                </a:cubicBezTo>
                <a:cubicBezTo>
                  <a:pt x="482" y="95"/>
                  <a:pt x="441" y="102"/>
                  <a:pt x="401" y="102"/>
                </a:cubicBezTo>
                <a:cubicBezTo>
                  <a:pt x="319" y="102"/>
                  <a:pt x="234" y="76"/>
                  <a:pt x="158" y="25"/>
                </a:cubicBezTo>
                <a:cubicBezTo>
                  <a:pt x="144" y="7"/>
                  <a:pt x="128" y="0"/>
                  <a:pt x="111"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41"/>
          <p:cNvSpPr/>
          <p:nvPr/>
        </p:nvSpPr>
        <p:spPr>
          <a:xfrm>
            <a:off x="1992600" y="2305875"/>
            <a:ext cx="23350" cy="12025"/>
          </a:xfrm>
          <a:custGeom>
            <a:avLst/>
            <a:gdLst/>
            <a:ahLst/>
            <a:cxnLst/>
            <a:rect l="l" t="t" r="r" b="b"/>
            <a:pathLst>
              <a:path w="934" h="481" extrusionOk="0">
                <a:moveTo>
                  <a:pt x="423" y="0"/>
                </a:moveTo>
                <a:cubicBezTo>
                  <a:pt x="199" y="0"/>
                  <a:pt x="19" y="106"/>
                  <a:pt x="1" y="212"/>
                </a:cubicBezTo>
                <a:cubicBezTo>
                  <a:pt x="1" y="345"/>
                  <a:pt x="191" y="459"/>
                  <a:pt x="458" y="478"/>
                </a:cubicBezTo>
                <a:cubicBezTo>
                  <a:pt x="479" y="480"/>
                  <a:pt x="500" y="481"/>
                  <a:pt x="521" y="481"/>
                </a:cubicBezTo>
                <a:cubicBezTo>
                  <a:pt x="740" y="481"/>
                  <a:pt x="916" y="391"/>
                  <a:pt x="934" y="269"/>
                </a:cubicBezTo>
                <a:cubicBezTo>
                  <a:pt x="934" y="136"/>
                  <a:pt x="724" y="21"/>
                  <a:pt x="477" y="2"/>
                </a:cubicBezTo>
                <a:cubicBezTo>
                  <a:pt x="459" y="1"/>
                  <a:pt x="440" y="0"/>
                  <a:pt x="423"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41"/>
          <p:cNvSpPr/>
          <p:nvPr/>
        </p:nvSpPr>
        <p:spPr>
          <a:xfrm>
            <a:off x="2057350" y="2312525"/>
            <a:ext cx="19050" cy="12175"/>
          </a:xfrm>
          <a:custGeom>
            <a:avLst/>
            <a:gdLst/>
            <a:ahLst/>
            <a:cxnLst/>
            <a:rect l="l" t="t" r="r" b="b"/>
            <a:pathLst>
              <a:path w="762" h="487" extrusionOk="0">
                <a:moveTo>
                  <a:pt x="399" y="0"/>
                </a:moveTo>
                <a:cubicBezTo>
                  <a:pt x="194" y="0"/>
                  <a:pt x="18" y="92"/>
                  <a:pt x="0" y="231"/>
                </a:cubicBezTo>
                <a:cubicBezTo>
                  <a:pt x="0" y="346"/>
                  <a:pt x="190" y="460"/>
                  <a:pt x="438" y="479"/>
                </a:cubicBezTo>
                <a:cubicBezTo>
                  <a:pt x="469" y="484"/>
                  <a:pt x="498" y="486"/>
                  <a:pt x="526" y="486"/>
                </a:cubicBezTo>
                <a:cubicBezTo>
                  <a:pt x="605" y="486"/>
                  <a:pt x="678" y="469"/>
                  <a:pt x="762" y="441"/>
                </a:cubicBezTo>
                <a:lnTo>
                  <a:pt x="762" y="98"/>
                </a:lnTo>
                <a:lnTo>
                  <a:pt x="762" y="79"/>
                </a:lnTo>
                <a:cubicBezTo>
                  <a:pt x="666" y="41"/>
                  <a:pt x="571" y="3"/>
                  <a:pt x="457" y="3"/>
                </a:cubicBezTo>
                <a:cubicBezTo>
                  <a:pt x="438" y="1"/>
                  <a:pt x="418" y="0"/>
                  <a:pt x="399" y="0"/>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41"/>
          <p:cNvSpPr/>
          <p:nvPr/>
        </p:nvSpPr>
        <p:spPr>
          <a:xfrm>
            <a:off x="2001875" y="2271125"/>
            <a:ext cx="27425" cy="14700"/>
          </a:xfrm>
          <a:custGeom>
            <a:avLst/>
            <a:gdLst/>
            <a:ahLst/>
            <a:cxnLst/>
            <a:rect l="l" t="t" r="r" b="b"/>
            <a:pathLst>
              <a:path w="1097" h="588" extrusionOk="0">
                <a:moveTo>
                  <a:pt x="667" y="1"/>
                </a:moveTo>
                <a:cubicBezTo>
                  <a:pt x="408" y="1"/>
                  <a:pt x="161" y="150"/>
                  <a:pt x="49" y="402"/>
                </a:cubicBezTo>
                <a:cubicBezTo>
                  <a:pt x="1" y="510"/>
                  <a:pt x="96" y="588"/>
                  <a:pt x="197" y="588"/>
                </a:cubicBezTo>
                <a:cubicBezTo>
                  <a:pt x="257" y="588"/>
                  <a:pt x="318" y="561"/>
                  <a:pt x="353" y="498"/>
                </a:cubicBezTo>
                <a:cubicBezTo>
                  <a:pt x="416" y="373"/>
                  <a:pt x="527" y="306"/>
                  <a:pt x="649" y="306"/>
                </a:cubicBezTo>
                <a:cubicBezTo>
                  <a:pt x="714" y="306"/>
                  <a:pt x="782" y="325"/>
                  <a:pt x="848" y="364"/>
                </a:cubicBezTo>
                <a:cubicBezTo>
                  <a:pt x="867" y="373"/>
                  <a:pt x="885" y="376"/>
                  <a:pt x="902" y="376"/>
                </a:cubicBezTo>
                <a:cubicBezTo>
                  <a:pt x="1037" y="376"/>
                  <a:pt x="1096" y="127"/>
                  <a:pt x="944" y="60"/>
                </a:cubicBezTo>
                <a:cubicBezTo>
                  <a:pt x="853" y="20"/>
                  <a:pt x="759" y="1"/>
                  <a:pt x="667"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41"/>
          <p:cNvSpPr/>
          <p:nvPr/>
        </p:nvSpPr>
        <p:spPr>
          <a:xfrm>
            <a:off x="2049525" y="2271775"/>
            <a:ext cx="26125" cy="17675"/>
          </a:xfrm>
          <a:custGeom>
            <a:avLst/>
            <a:gdLst/>
            <a:ahLst/>
            <a:cxnLst/>
            <a:rect l="l" t="t" r="r" b="b"/>
            <a:pathLst>
              <a:path w="1045" h="707" extrusionOk="0">
                <a:moveTo>
                  <a:pt x="304" y="1"/>
                </a:moveTo>
                <a:cubicBezTo>
                  <a:pt x="264" y="1"/>
                  <a:pt x="223" y="5"/>
                  <a:pt x="180" y="15"/>
                </a:cubicBezTo>
                <a:cubicBezTo>
                  <a:pt x="1" y="50"/>
                  <a:pt x="24" y="323"/>
                  <a:pt x="218" y="323"/>
                </a:cubicBezTo>
                <a:cubicBezTo>
                  <a:pt x="230" y="323"/>
                  <a:pt x="243" y="321"/>
                  <a:pt x="256" y="319"/>
                </a:cubicBezTo>
                <a:cubicBezTo>
                  <a:pt x="278" y="313"/>
                  <a:pt x="300" y="310"/>
                  <a:pt x="321" y="310"/>
                </a:cubicBezTo>
                <a:cubicBezTo>
                  <a:pt x="498" y="310"/>
                  <a:pt x="630" y="507"/>
                  <a:pt x="732" y="643"/>
                </a:cubicBezTo>
                <a:lnTo>
                  <a:pt x="713" y="643"/>
                </a:lnTo>
                <a:cubicBezTo>
                  <a:pt x="748" y="688"/>
                  <a:pt x="790" y="707"/>
                  <a:pt x="830" y="707"/>
                </a:cubicBezTo>
                <a:cubicBezTo>
                  <a:pt x="943" y="707"/>
                  <a:pt x="1045" y="560"/>
                  <a:pt x="960" y="433"/>
                </a:cubicBezTo>
                <a:cubicBezTo>
                  <a:pt x="794" y="217"/>
                  <a:pt x="584" y="1"/>
                  <a:pt x="304"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41"/>
          <p:cNvSpPr/>
          <p:nvPr/>
        </p:nvSpPr>
        <p:spPr>
          <a:xfrm>
            <a:off x="1933125" y="2273975"/>
            <a:ext cx="49050" cy="60175"/>
          </a:xfrm>
          <a:custGeom>
            <a:avLst/>
            <a:gdLst/>
            <a:ahLst/>
            <a:cxnLst/>
            <a:rect l="l" t="t" r="r" b="b"/>
            <a:pathLst>
              <a:path w="1962" h="2407" extrusionOk="0">
                <a:moveTo>
                  <a:pt x="745" y="1"/>
                </a:moveTo>
                <a:cubicBezTo>
                  <a:pt x="731" y="1"/>
                  <a:pt x="718" y="2"/>
                  <a:pt x="705" y="3"/>
                </a:cubicBezTo>
                <a:cubicBezTo>
                  <a:pt x="76" y="60"/>
                  <a:pt x="0" y="593"/>
                  <a:pt x="19" y="1164"/>
                </a:cubicBezTo>
                <a:cubicBezTo>
                  <a:pt x="37" y="1708"/>
                  <a:pt x="349" y="2407"/>
                  <a:pt x="1036" y="2407"/>
                </a:cubicBezTo>
                <a:cubicBezTo>
                  <a:pt x="1071" y="2407"/>
                  <a:pt x="1106" y="2405"/>
                  <a:pt x="1143" y="2402"/>
                </a:cubicBezTo>
                <a:cubicBezTo>
                  <a:pt x="1466" y="2363"/>
                  <a:pt x="1733" y="2173"/>
                  <a:pt x="1847" y="1869"/>
                </a:cubicBezTo>
                <a:cubicBezTo>
                  <a:pt x="1961" y="1564"/>
                  <a:pt x="1923" y="1202"/>
                  <a:pt x="1752" y="917"/>
                </a:cubicBezTo>
                <a:cubicBezTo>
                  <a:pt x="1549" y="548"/>
                  <a:pt x="1150" y="1"/>
                  <a:pt x="745"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41"/>
          <p:cNvSpPr/>
          <p:nvPr/>
        </p:nvSpPr>
        <p:spPr>
          <a:xfrm>
            <a:off x="1915025" y="2322625"/>
            <a:ext cx="46875" cy="39500"/>
          </a:xfrm>
          <a:custGeom>
            <a:avLst/>
            <a:gdLst/>
            <a:ahLst/>
            <a:cxnLst/>
            <a:rect l="l" t="t" r="r" b="b"/>
            <a:pathLst>
              <a:path w="1875" h="1580" extrusionOk="0">
                <a:moveTo>
                  <a:pt x="1041" y="187"/>
                </a:moveTo>
                <a:cubicBezTo>
                  <a:pt x="1056" y="187"/>
                  <a:pt x="1071" y="188"/>
                  <a:pt x="1086" y="189"/>
                </a:cubicBezTo>
                <a:lnTo>
                  <a:pt x="1105" y="189"/>
                </a:lnTo>
                <a:cubicBezTo>
                  <a:pt x="1429" y="208"/>
                  <a:pt x="1676" y="494"/>
                  <a:pt x="1657" y="836"/>
                </a:cubicBezTo>
                <a:cubicBezTo>
                  <a:pt x="1645" y="1183"/>
                  <a:pt x="1350" y="1409"/>
                  <a:pt x="1046" y="1409"/>
                </a:cubicBezTo>
                <a:cubicBezTo>
                  <a:pt x="883" y="1409"/>
                  <a:pt x="717" y="1344"/>
                  <a:pt x="591" y="1198"/>
                </a:cubicBezTo>
                <a:cubicBezTo>
                  <a:pt x="240" y="810"/>
                  <a:pt x="535" y="187"/>
                  <a:pt x="1041" y="187"/>
                </a:cubicBezTo>
                <a:close/>
                <a:moveTo>
                  <a:pt x="1054" y="1"/>
                </a:moveTo>
                <a:cubicBezTo>
                  <a:pt x="873" y="1"/>
                  <a:pt x="689" y="65"/>
                  <a:pt x="534" y="208"/>
                </a:cubicBezTo>
                <a:cubicBezTo>
                  <a:pt x="1" y="684"/>
                  <a:pt x="305" y="1541"/>
                  <a:pt x="1010" y="1579"/>
                </a:cubicBezTo>
                <a:cubicBezTo>
                  <a:pt x="1022" y="1579"/>
                  <a:pt x="1034" y="1580"/>
                  <a:pt x="1046" y="1580"/>
                </a:cubicBezTo>
                <a:cubicBezTo>
                  <a:pt x="1468" y="1580"/>
                  <a:pt x="1810" y="1262"/>
                  <a:pt x="1847" y="836"/>
                </a:cubicBezTo>
                <a:cubicBezTo>
                  <a:pt x="1874" y="344"/>
                  <a:pt x="1473" y="1"/>
                  <a:pt x="10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41"/>
          <p:cNvSpPr/>
          <p:nvPr/>
        </p:nvSpPr>
        <p:spPr>
          <a:xfrm>
            <a:off x="1942800" y="2285275"/>
            <a:ext cx="21750" cy="33750"/>
          </a:xfrm>
          <a:custGeom>
            <a:avLst/>
            <a:gdLst/>
            <a:ahLst/>
            <a:cxnLst/>
            <a:rect l="l" t="t" r="r" b="b"/>
            <a:pathLst>
              <a:path w="870" h="1350" extrusionOk="0">
                <a:moveTo>
                  <a:pt x="177" y="0"/>
                </a:moveTo>
                <a:cubicBezTo>
                  <a:pt x="148" y="0"/>
                  <a:pt x="118" y="3"/>
                  <a:pt x="89" y="8"/>
                </a:cubicBezTo>
                <a:cubicBezTo>
                  <a:pt x="0" y="25"/>
                  <a:pt x="44" y="143"/>
                  <a:pt x="112" y="143"/>
                </a:cubicBezTo>
                <a:cubicBezTo>
                  <a:pt x="117" y="143"/>
                  <a:pt x="122" y="142"/>
                  <a:pt x="127" y="141"/>
                </a:cubicBezTo>
                <a:cubicBezTo>
                  <a:pt x="151" y="136"/>
                  <a:pt x="174" y="134"/>
                  <a:pt x="196" y="134"/>
                </a:cubicBezTo>
                <a:cubicBezTo>
                  <a:pt x="426" y="134"/>
                  <a:pt x="589" y="388"/>
                  <a:pt x="641" y="579"/>
                </a:cubicBezTo>
                <a:cubicBezTo>
                  <a:pt x="698" y="807"/>
                  <a:pt x="698" y="1036"/>
                  <a:pt x="641" y="1264"/>
                </a:cubicBezTo>
                <a:cubicBezTo>
                  <a:pt x="630" y="1320"/>
                  <a:pt x="671" y="1349"/>
                  <a:pt x="710" y="1349"/>
                </a:cubicBezTo>
                <a:cubicBezTo>
                  <a:pt x="739" y="1349"/>
                  <a:pt x="767" y="1334"/>
                  <a:pt x="775" y="1302"/>
                </a:cubicBezTo>
                <a:cubicBezTo>
                  <a:pt x="870" y="960"/>
                  <a:pt x="832" y="617"/>
                  <a:pt x="679" y="312"/>
                </a:cubicBezTo>
                <a:cubicBezTo>
                  <a:pt x="580" y="113"/>
                  <a:pt x="378" y="0"/>
                  <a:pt x="177"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41"/>
          <p:cNvSpPr/>
          <p:nvPr/>
        </p:nvSpPr>
        <p:spPr>
          <a:xfrm>
            <a:off x="2038000" y="2301400"/>
            <a:ext cx="14450" cy="22650"/>
          </a:xfrm>
          <a:custGeom>
            <a:avLst/>
            <a:gdLst/>
            <a:ahLst/>
            <a:cxnLst/>
            <a:rect l="l" t="t" r="r" b="b"/>
            <a:pathLst>
              <a:path w="578" h="906" extrusionOk="0">
                <a:moveTo>
                  <a:pt x="73" y="1"/>
                </a:moveTo>
                <a:cubicBezTo>
                  <a:pt x="36" y="1"/>
                  <a:pt x="0" y="30"/>
                  <a:pt x="13" y="67"/>
                </a:cubicBezTo>
                <a:lnTo>
                  <a:pt x="89" y="372"/>
                </a:lnTo>
                <a:cubicBezTo>
                  <a:pt x="108" y="391"/>
                  <a:pt x="127" y="410"/>
                  <a:pt x="146" y="410"/>
                </a:cubicBezTo>
                <a:cubicBezTo>
                  <a:pt x="146" y="410"/>
                  <a:pt x="355" y="448"/>
                  <a:pt x="355" y="619"/>
                </a:cubicBezTo>
                <a:cubicBezTo>
                  <a:pt x="336" y="791"/>
                  <a:pt x="146" y="791"/>
                  <a:pt x="127" y="791"/>
                </a:cubicBezTo>
                <a:cubicBezTo>
                  <a:pt x="108" y="791"/>
                  <a:pt x="70" y="810"/>
                  <a:pt x="70" y="848"/>
                </a:cubicBezTo>
                <a:cubicBezTo>
                  <a:pt x="70" y="886"/>
                  <a:pt x="108" y="905"/>
                  <a:pt x="146" y="905"/>
                </a:cubicBezTo>
                <a:cubicBezTo>
                  <a:pt x="152" y="905"/>
                  <a:pt x="158" y="905"/>
                  <a:pt x="164" y="905"/>
                </a:cubicBezTo>
                <a:cubicBezTo>
                  <a:pt x="510" y="905"/>
                  <a:pt x="577" y="370"/>
                  <a:pt x="203" y="296"/>
                </a:cubicBezTo>
                <a:lnTo>
                  <a:pt x="127" y="29"/>
                </a:lnTo>
                <a:cubicBezTo>
                  <a:pt x="114" y="9"/>
                  <a:pt x="93" y="1"/>
                  <a:pt x="7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41"/>
          <p:cNvSpPr/>
          <p:nvPr/>
        </p:nvSpPr>
        <p:spPr>
          <a:xfrm>
            <a:off x="1637550" y="2801375"/>
            <a:ext cx="659700" cy="392200"/>
          </a:xfrm>
          <a:custGeom>
            <a:avLst/>
            <a:gdLst/>
            <a:ahLst/>
            <a:cxnLst/>
            <a:rect l="l" t="t" r="r" b="b"/>
            <a:pathLst>
              <a:path w="26388" h="15688" extrusionOk="0">
                <a:moveTo>
                  <a:pt x="2381" y="1"/>
                </a:moveTo>
                <a:cubicBezTo>
                  <a:pt x="2381" y="1"/>
                  <a:pt x="1" y="5331"/>
                  <a:pt x="1866" y="10205"/>
                </a:cubicBezTo>
                <a:cubicBezTo>
                  <a:pt x="3123" y="13537"/>
                  <a:pt x="14298" y="13594"/>
                  <a:pt x="16392" y="15536"/>
                </a:cubicBezTo>
                <a:cubicBezTo>
                  <a:pt x="16430" y="15574"/>
                  <a:pt x="16488" y="15631"/>
                  <a:pt x="16545" y="15688"/>
                </a:cubicBezTo>
                <a:lnTo>
                  <a:pt x="16564" y="15650"/>
                </a:lnTo>
                <a:cubicBezTo>
                  <a:pt x="18525" y="13784"/>
                  <a:pt x="20390" y="11804"/>
                  <a:pt x="22104" y="9710"/>
                </a:cubicBezTo>
                <a:cubicBezTo>
                  <a:pt x="23531" y="7940"/>
                  <a:pt x="24883" y="6112"/>
                  <a:pt x="26387" y="4399"/>
                </a:cubicBezTo>
                <a:cubicBezTo>
                  <a:pt x="23779" y="2914"/>
                  <a:pt x="18677" y="2590"/>
                  <a:pt x="16735" y="2533"/>
                </a:cubicBezTo>
                <a:cubicBezTo>
                  <a:pt x="14165" y="2457"/>
                  <a:pt x="13860" y="1429"/>
                  <a:pt x="13860" y="1429"/>
                </a:cubicBezTo>
                <a:cubicBezTo>
                  <a:pt x="12431" y="1834"/>
                  <a:pt x="10805" y="2044"/>
                  <a:pt x="9214" y="2044"/>
                </a:cubicBezTo>
                <a:cubicBezTo>
                  <a:pt x="6399" y="2044"/>
                  <a:pt x="3694" y="1388"/>
                  <a:pt x="2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41"/>
          <p:cNvSpPr/>
          <p:nvPr/>
        </p:nvSpPr>
        <p:spPr>
          <a:xfrm>
            <a:off x="1709425" y="2856425"/>
            <a:ext cx="407350" cy="275250"/>
          </a:xfrm>
          <a:custGeom>
            <a:avLst/>
            <a:gdLst/>
            <a:ahLst/>
            <a:cxnLst/>
            <a:rect l="l" t="t" r="r" b="b"/>
            <a:pathLst>
              <a:path w="16294" h="11010" extrusionOk="0">
                <a:moveTo>
                  <a:pt x="298" y="0"/>
                </a:moveTo>
                <a:cubicBezTo>
                  <a:pt x="255" y="0"/>
                  <a:pt x="217" y="25"/>
                  <a:pt x="210" y="83"/>
                </a:cubicBezTo>
                <a:cubicBezTo>
                  <a:pt x="1" y="1568"/>
                  <a:pt x="39" y="3167"/>
                  <a:pt x="800" y="4500"/>
                </a:cubicBezTo>
                <a:cubicBezTo>
                  <a:pt x="2247" y="7013"/>
                  <a:pt x="5483" y="7165"/>
                  <a:pt x="8034" y="7242"/>
                </a:cubicBezTo>
                <a:cubicBezTo>
                  <a:pt x="9691" y="7280"/>
                  <a:pt x="11328" y="7394"/>
                  <a:pt x="12832" y="8136"/>
                </a:cubicBezTo>
                <a:cubicBezTo>
                  <a:pt x="14127" y="8765"/>
                  <a:pt x="15231" y="9736"/>
                  <a:pt x="16030" y="10935"/>
                </a:cubicBezTo>
                <a:lnTo>
                  <a:pt x="16030" y="10954"/>
                </a:lnTo>
                <a:cubicBezTo>
                  <a:pt x="16053" y="10994"/>
                  <a:pt x="16087" y="11010"/>
                  <a:pt x="16123" y="11010"/>
                </a:cubicBezTo>
                <a:cubicBezTo>
                  <a:pt x="16206" y="11010"/>
                  <a:pt x="16293" y="10920"/>
                  <a:pt x="16240" y="10840"/>
                </a:cubicBezTo>
                <a:cubicBezTo>
                  <a:pt x="15440" y="9621"/>
                  <a:pt x="14355" y="8650"/>
                  <a:pt x="13079" y="7984"/>
                </a:cubicBezTo>
                <a:cubicBezTo>
                  <a:pt x="10357" y="6613"/>
                  <a:pt x="7292" y="7356"/>
                  <a:pt x="4436" y="6651"/>
                </a:cubicBezTo>
                <a:cubicBezTo>
                  <a:pt x="3085" y="6347"/>
                  <a:pt x="1771" y="5661"/>
                  <a:pt x="1048" y="4443"/>
                </a:cubicBezTo>
                <a:cubicBezTo>
                  <a:pt x="286" y="3148"/>
                  <a:pt x="229" y="1587"/>
                  <a:pt x="438" y="159"/>
                </a:cubicBezTo>
                <a:cubicBezTo>
                  <a:pt x="450" y="65"/>
                  <a:pt x="367" y="0"/>
                  <a:pt x="298" y="0"/>
                </a:cubicBezTo>
                <a:close/>
              </a:path>
            </a:pathLst>
          </a:custGeom>
          <a:solidFill>
            <a:srgbClr val="6363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41"/>
          <p:cNvSpPr/>
          <p:nvPr/>
        </p:nvSpPr>
        <p:spPr>
          <a:xfrm>
            <a:off x="1816025" y="2448300"/>
            <a:ext cx="386975" cy="322025"/>
          </a:xfrm>
          <a:custGeom>
            <a:avLst/>
            <a:gdLst/>
            <a:ahLst/>
            <a:cxnLst/>
            <a:rect l="l" t="t" r="r" b="b"/>
            <a:pathLst>
              <a:path w="15479" h="12881" extrusionOk="0">
                <a:moveTo>
                  <a:pt x="2071" y="1"/>
                </a:moveTo>
                <a:cubicBezTo>
                  <a:pt x="1922" y="1"/>
                  <a:pt x="1770" y="18"/>
                  <a:pt x="1619" y="55"/>
                </a:cubicBezTo>
                <a:cubicBezTo>
                  <a:pt x="629" y="283"/>
                  <a:pt x="1" y="1273"/>
                  <a:pt x="191" y="2282"/>
                </a:cubicBezTo>
                <a:cubicBezTo>
                  <a:pt x="743" y="5081"/>
                  <a:pt x="1848" y="10316"/>
                  <a:pt x="2647" y="11858"/>
                </a:cubicBezTo>
                <a:cubicBezTo>
                  <a:pt x="3031" y="12598"/>
                  <a:pt x="3953" y="12881"/>
                  <a:pt x="5137" y="12881"/>
                </a:cubicBezTo>
                <a:cubicBezTo>
                  <a:pt x="8951" y="12881"/>
                  <a:pt x="15479" y="9954"/>
                  <a:pt x="15479" y="9954"/>
                </a:cubicBezTo>
                <a:lnTo>
                  <a:pt x="14869" y="8374"/>
                </a:lnTo>
                <a:lnTo>
                  <a:pt x="5750" y="8812"/>
                </a:lnTo>
                <a:lnTo>
                  <a:pt x="3923" y="1464"/>
                </a:lnTo>
                <a:cubicBezTo>
                  <a:pt x="3712" y="587"/>
                  <a:pt x="2933" y="1"/>
                  <a:pt x="2071"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41"/>
          <p:cNvSpPr/>
          <p:nvPr/>
        </p:nvSpPr>
        <p:spPr>
          <a:xfrm>
            <a:off x="1930775" y="2667250"/>
            <a:ext cx="31900" cy="24775"/>
          </a:xfrm>
          <a:custGeom>
            <a:avLst/>
            <a:gdLst/>
            <a:ahLst/>
            <a:cxnLst/>
            <a:rect l="l" t="t" r="r" b="b"/>
            <a:pathLst>
              <a:path w="1276" h="991" extrusionOk="0">
                <a:moveTo>
                  <a:pt x="1121" y="1"/>
                </a:moveTo>
                <a:cubicBezTo>
                  <a:pt x="1102" y="1"/>
                  <a:pt x="1083" y="5"/>
                  <a:pt x="1065" y="16"/>
                </a:cubicBezTo>
                <a:lnTo>
                  <a:pt x="75" y="854"/>
                </a:lnTo>
                <a:cubicBezTo>
                  <a:pt x="0" y="899"/>
                  <a:pt x="67" y="991"/>
                  <a:pt x="136" y="991"/>
                </a:cubicBezTo>
                <a:cubicBezTo>
                  <a:pt x="154" y="991"/>
                  <a:pt x="173" y="984"/>
                  <a:pt x="189" y="968"/>
                </a:cubicBezTo>
                <a:lnTo>
                  <a:pt x="1198" y="149"/>
                </a:lnTo>
                <a:cubicBezTo>
                  <a:pt x="1276" y="88"/>
                  <a:pt x="1202" y="1"/>
                  <a:pt x="1121"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41"/>
          <p:cNvSpPr/>
          <p:nvPr/>
        </p:nvSpPr>
        <p:spPr>
          <a:xfrm>
            <a:off x="1935300" y="2668925"/>
            <a:ext cx="20075" cy="7350"/>
          </a:xfrm>
          <a:custGeom>
            <a:avLst/>
            <a:gdLst/>
            <a:ahLst/>
            <a:cxnLst/>
            <a:rect l="l" t="t" r="r" b="b"/>
            <a:pathLst>
              <a:path w="803" h="294" extrusionOk="0">
                <a:moveTo>
                  <a:pt x="110" y="1"/>
                </a:moveTo>
                <a:cubicBezTo>
                  <a:pt x="21" y="1"/>
                  <a:pt x="1" y="143"/>
                  <a:pt x="104" y="178"/>
                </a:cubicBezTo>
                <a:lnTo>
                  <a:pt x="656" y="292"/>
                </a:lnTo>
                <a:cubicBezTo>
                  <a:pt x="662" y="293"/>
                  <a:pt x="668" y="293"/>
                  <a:pt x="673" y="293"/>
                </a:cubicBezTo>
                <a:cubicBezTo>
                  <a:pt x="774" y="293"/>
                  <a:pt x="802" y="139"/>
                  <a:pt x="694" y="120"/>
                </a:cubicBezTo>
                <a:lnTo>
                  <a:pt x="142" y="6"/>
                </a:lnTo>
                <a:cubicBezTo>
                  <a:pt x="130" y="2"/>
                  <a:pt x="120" y="1"/>
                  <a:pt x="110" y="1"/>
                </a:cubicBezTo>
                <a:close/>
              </a:path>
            </a:pathLst>
          </a:custGeom>
          <a:solidFill>
            <a:srgbClr val="B45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41"/>
          <p:cNvSpPr/>
          <p:nvPr/>
        </p:nvSpPr>
        <p:spPr>
          <a:xfrm>
            <a:off x="2161100" y="2649550"/>
            <a:ext cx="169450" cy="90050"/>
          </a:xfrm>
          <a:custGeom>
            <a:avLst/>
            <a:gdLst/>
            <a:ahLst/>
            <a:cxnLst/>
            <a:rect l="l" t="t" r="r" b="b"/>
            <a:pathLst>
              <a:path w="6778" h="3602" extrusionOk="0">
                <a:moveTo>
                  <a:pt x="3166" y="1"/>
                </a:moveTo>
                <a:cubicBezTo>
                  <a:pt x="2972" y="1"/>
                  <a:pt x="2780" y="7"/>
                  <a:pt x="2589" y="20"/>
                </a:cubicBezTo>
                <a:cubicBezTo>
                  <a:pt x="2171" y="58"/>
                  <a:pt x="686" y="58"/>
                  <a:pt x="248" y="496"/>
                </a:cubicBezTo>
                <a:cubicBezTo>
                  <a:pt x="134" y="610"/>
                  <a:pt x="76" y="762"/>
                  <a:pt x="57" y="934"/>
                </a:cubicBezTo>
                <a:cubicBezTo>
                  <a:pt x="0" y="1581"/>
                  <a:pt x="457" y="2152"/>
                  <a:pt x="1105" y="2247"/>
                </a:cubicBezTo>
                <a:cubicBezTo>
                  <a:pt x="1447" y="2285"/>
                  <a:pt x="1771" y="2380"/>
                  <a:pt x="2075" y="2533"/>
                </a:cubicBezTo>
                <a:cubicBezTo>
                  <a:pt x="2704" y="2894"/>
                  <a:pt x="3351" y="3485"/>
                  <a:pt x="3713" y="3580"/>
                </a:cubicBezTo>
                <a:cubicBezTo>
                  <a:pt x="3774" y="3595"/>
                  <a:pt x="3824" y="3601"/>
                  <a:pt x="3866" y="3601"/>
                </a:cubicBezTo>
                <a:cubicBezTo>
                  <a:pt x="4201" y="3601"/>
                  <a:pt x="3956" y="3174"/>
                  <a:pt x="3922" y="3123"/>
                </a:cubicBezTo>
                <a:cubicBezTo>
                  <a:pt x="3675" y="2818"/>
                  <a:pt x="3427" y="2533"/>
                  <a:pt x="3142" y="2266"/>
                </a:cubicBezTo>
                <a:lnTo>
                  <a:pt x="3142" y="2266"/>
                </a:lnTo>
                <a:cubicBezTo>
                  <a:pt x="3142" y="2266"/>
                  <a:pt x="4208" y="2875"/>
                  <a:pt x="4512" y="3256"/>
                </a:cubicBezTo>
                <a:cubicBezTo>
                  <a:pt x="4647" y="3436"/>
                  <a:pt x="4817" y="3536"/>
                  <a:pt x="4951" y="3536"/>
                </a:cubicBezTo>
                <a:cubicBezTo>
                  <a:pt x="5101" y="3536"/>
                  <a:pt x="5209" y="3413"/>
                  <a:pt x="5179" y="3142"/>
                </a:cubicBezTo>
                <a:cubicBezTo>
                  <a:pt x="5102" y="2609"/>
                  <a:pt x="4055" y="1714"/>
                  <a:pt x="3694" y="1543"/>
                </a:cubicBezTo>
                <a:lnTo>
                  <a:pt x="3694" y="1543"/>
                </a:lnTo>
                <a:cubicBezTo>
                  <a:pt x="4151" y="1657"/>
                  <a:pt x="4550" y="1904"/>
                  <a:pt x="4874" y="2247"/>
                </a:cubicBezTo>
                <a:cubicBezTo>
                  <a:pt x="5293" y="2761"/>
                  <a:pt x="5502" y="2875"/>
                  <a:pt x="5750" y="2971"/>
                </a:cubicBezTo>
                <a:cubicBezTo>
                  <a:pt x="5771" y="2978"/>
                  <a:pt x="5792" y="2982"/>
                  <a:pt x="5811" y="2982"/>
                </a:cubicBezTo>
                <a:cubicBezTo>
                  <a:pt x="6033" y="2982"/>
                  <a:pt x="6101" y="2497"/>
                  <a:pt x="5540" y="1866"/>
                </a:cubicBezTo>
                <a:cubicBezTo>
                  <a:pt x="5179" y="1390"/>
                  <a:pt x="4684" y="1067"/>
                  <a:pt x="4112" y="895"/>
                </a:cubicBezTo>
                <a:cubicBezTo>
                  <a:pt x="4436" y="895"/>
                  <a:pt x="4760" y="934"/>
                  <a:pt x="5064" y="1010"/>
                </a:cubicBezTo>
                <a:cubicBezTo>
                  <a:pt x="5621" y="1117"/>
                  <a:pt x="6042" y="1682"/>
                  <a:pt x="6376" y="1682"/>
                </a:cubicBezTo>
                <a:cubicBezTo>
                  <a:pt x="6396" y="1682"/>
                  <a:pt x="6416" y="1680"/>
                  <a:pt x="6435" y="1676"/>
                </a:cubicBezTo>
                <a:cubicBezTo>
                  <a:pt x="6778" y="1581"/>
                  <a:pt x="6245" y="876"/>
                  <a:pt x="5788" y="629"/>
                </a:cubicBezTo>
                <a:cubicBezTo>
                  <a:pt x="5312" y="381"/>
                  <a:pt x="5007" y="153"/>
                  <a:pt x="4322" y="77"/>
                </a:cubicBezTo>
                <a:cubicBezTo>
                  <a:pt x="3941" y="26"/>
                  <a:pt x="3552" y="1"/>
                  <a:pt x="3166" y="1"/>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41"/>
          <p:cNvSpPr/>
          <p:nvPr/>
        </p:nvSpPr>
        <p:spPr>
          <a:xfrm>
            <a:off x="2197275" y="2637650"/>
            <a:ext cx="66650" cy="16700"/>
          </a:xfrm>
          <a:custGeom>
            <a:avLst/>
            <a:gdLst/>
            <a:ahLst/>
            <a:cxnLst/>
            <a:rect l="l" t="t" r="r" b="b"/>
            <a:pathLst>
              <a:path w="2666" h="668" extrusionOk="0">
                <a:moveTo>
                  <a:pt x="2363" y="0"/>
                </a:moveTo>
                <a:cubicBezTo>
                  <a:pt x="2164" y="0"/>
                  <a:pt x="1901" y="44"/>
                  <a:pt x="1678" y="44"/>
                </a:cubicBezTo>
                <a:cubicBezTo>
                  <a:pt x="1638" y="44"/>
                  <a:pt x="1598" y="42"/>
                  <a:pt x="1561" y="39"/>
                </a:cubicBezTo>
                <a:cubicBezTo>
                  <a:pt x="1554" y="39"/>
                  <a:pt x="1547" y="38"/>
                  <a:pt x="1540" y="38"/>
                </a:cubicBezTo>
                <a:cubicBezTo>
                  <a:pt x="1088" y="38"/>
                  <a:pt x="0" y="610"/>
                  <a:pt x="0" y="610"/>
                </a:cubicBezTo>
                <a:lnTo>
                  <a:pt x="1847" y="667"/>
                </a:lnTo>
                <a:cubicBezTo>
                  <a:pt x="1847" y="667"/>
                  <a:pt x="2665" y="458"/>
                  <a:pt x="2665" y="153"/>
                </a:cubicBezTo>
                <a:cubicBezTo>
                  <a:pt x="2657" y="33"/>
                  <a:pt x="2534" y="0"/>
                  <a:pt x="2363" y="0"/>
                </a:cubicBezTo>
                <a:close/>
              </a:path>
            </a:pathLst>
          </a:custGeom>
          <a:solidFill>
            <a:srgbClr val="FE8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41"/>
          <p:cNvSpPr/>
          <p:nvPr/>
        </p:nvSpPr>
        <p:spPr>
          <a:xfrm>
            <a:off x="2026475" y="3625125"/>
            <a:ext cx="207950" cy="103425"/>
          </a:xfrm>
          <a:custGeom>
            <a:avLst/>
            <a:gdLst/>
            <a:ahLst/>
            <a:cxnLst/>
            <a:rect l="l" t="t" r="r" b="b"/>
            <a:pathLst>
              <a:path w="8318" h="4137" extrusionOk="0">
                <a:moveTo>
                  <a:pt x="3190" y="0"/>
                </a:moveTo>
                <a:cubicBezTo>
                  <a:pt x="3008" y="0"/>
                  <a:pt x="2839" y="51"/>
                  <a:pt x="2739" y="82"/>
                </a:cubicBezTo>
                <a:cubicBezTo>
                  <a:pt x="2454" y="196"/>
                  <a:pt x="2206" y="405"/>
                  <a:pt x="2054" y="691"/>
                </a:cubicBezTo>
                <a:lnTo>
                  <a:pt x="740" y="405"/>
                </a:lnTo>
                <a:cubicBezTo>
                  <a:pt x="740" y="405"/>
                  <a:pt x="337" y="42"/>
                  <a:pt x="132" y="42"/>
                </a:cubicBezTo>
                <a:cubicBezTo>
                  <a:pt x="51" y="42"/>
                  <a:pt x="1" y="97"/>
                  <a:pt x="17" y="253"/>
                </a:cubicBezTo>
                <a:cubicBezTo>
                  <a:pt x="36" y="481"/>
                  <a:pt x="93" y="1129"/>
                  <a:pt x="150" y="1833"/>
                </a:cubicBezTo>
                <a:cubicBezTo>
                  <a:pt x="264" y="2918"/>
                  <a:pt x="378" y="4137"/>
                  <a:pt x="378" y="4137"/>
                </a:cubicBezTo>
                <a:lnTo>
                  <a:pt x="8317" y="4137"/>
                </a:lnTo>
                <a:cubicBezTo>
                  <a:pt x="8298" y="3965"/>
                  <a:pt x="8260" y="3813"/>
                  <a:pt x="8222" y="3680"/>
                </a:cubicBezTo>
                <a:cubicBezTo>
                  <a:pt x="7936" y="2575"/>
                  <a:pt x="7422" y="2252"/>
                  <a:pt x="6851" y="2195"/>
                </a:cubicBezTo>
                <a:cubicBezTo>
                  <a:pt x="6185" y="2157"/>
                  <a:pt x="3748" y="1243"/>
                  <a:pt x="3748" y="1243"/>
                </a:cubicBezTo>
                <a:cubicBezTo>
                  <a:pt x="4053" y="938"/>
                  <a:pt x="3996" y="424"/>
                  <a:pt x="3672" y="177"/>
                </a:cubicBezTo>
                <a:cubicBezTo>
                  <a:pt x="3528" y="42"/>
                  <a:pt x="3354" y="0"/>
                  <a:pt x="3190"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41"/>
          <p:cNvSpPr/>
          <p:nvPr/>
        </p:nvSpPr>
        <p:spPr>
          <a:xfrm>
            <a:off x="2091600" y="3633825"/>
            <a:ext cx="26675" cy="16675"/>
          </a:xfrm>
          <a:custGeom>
            <a:avLst/>
            <a:gdLst/>
            <a:ahLst/>
            <a:cxnLst/>
            <a:rect l="l" t="t" r="r" b="b"/>
            <a:pathLst>
              <a:path w="1067" h="667" extrusionOk="0">
                <a:moveTo>
                  <a:pt x="534" y="0"/>
                </a:moveTo>
                <a:cubicBezTo>
                  <a:pt x="229" y="0"/>
                  <a:pt x="1" y="152"/>
                  <a:pt x="1" y="343"/>
                </a:cubicBezTo>
                <a:cubicBezTo>
                  <a:pt x="1" y="514"/>
                  <a:pt x="229" y="666"/>
                  <a:pt x="534" y="666"/>
                </a:cubicBezTo>
                <a:cubicBezTo>
                  <a:pt x="819" y="666"/>
                  <a:pt x="1067" y="514"/>
                  <a:pt x="1067" y="343"/>
                </a:cubicBezTo>
                <a:cubicBezTo>
                  <a:pt x="1067" y="152"/>
                  <a:pt x="819"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41"/>
          <p:cNvSpPr/>
          <p:nvPr/>
        </p:nvSpPr>
        <p:spPr>
          <a:xfrm>
            <a:off x="2030200" y="3669925"/>
            <a:ext cx="204225" cy="58625"/>
          </a:xfrm>
          <a:custGeom>
            <a:avLst/>
            <a:gdLst/>
            <a:ahLst/>
            <a:cxnLst/>
            <a:rect l="l" t="t" r="r" b="b"/>
            <a:pathLst>
              <a:path w="8169" h="2345" extrusionOk="0">
                <a:moveTo>
                  <a:pt x="324" y="1"/>
                </a:moveTo>
                <a:cubicBezTo>
                  <a:pt x="217" y="1"/>
                  <a:pt x="108" y="14"/>
                  <a:pt x="1" y="41"/>
                </a:cubicBezTo>
                <a:cubicBezTo>
                  <a:pt x="115" y="1126"/>
                  <a:pt x="229" y="2345"/>
                  <a:pt x="229" y="2345"/>
                </a:cubicBezTo>
                <a:lnTo>
                  <a:pt x="8168" y="2345"/>
                </a:lnTo>
                <a:cubicBezTo>
                  <a:pt x="8149" y="2173"/>
                  <a:pt x="8111" y="2021"/>
                  <a:pt x="8073" y="1888"/>
                </a:cubicBezTo>
                <a:lnTo>
                  <a:pt x="5370" y="1888"/>
                </a:lnTo>
                <a:cubicBezTo>
                  <a:pt x="5103" y="1583"/>
                  <a:pt x="4798" y="1317"/>
                  <a:pt x="4437" y="1145"/>
                </a:cubicBezTo>
                <a:cubicBezTo>
                  <a:pt x="4202" y="1019"/>
                  <a:pt x="3994" y="972"/>
                  <a:pt x="3800" y="972"/>
                </a:cubicBezTo>
                <a:cubicBezTo>
                  <a:pt x="3349" y="972"/>
                  <a:pt x="2968" y="1223"/>
                  <a:pt x="2476" y="1317"/>
                </a:cubicBezTo>
                <a:cubicBezTo>
                  <a:pt x="2400" y="1328"/>
                  <a:pt x="2334" y="1334"/>
                  <a:pt x="2274" y="1334"/>
                </a:cubicBezTo>
                <a:cubicBezTo>
                  <a:pt x="1761" y="1334"/>
                  <a:pt x="1769" y="914"/>
                  <a:pt x="1257" y="403"/>
                </a:cubicBezTo>
                <a:cubicBezTo>
                  <a:pt x="1010" y="141"/>
                  <a:pt x="673" y="1"/>
                  <a:pt x="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41"/>
          <p:cNvSpPr/>
          <p:nvPr/>
        </p:nvSpPr>
        <p:spPr>
          <a:xfrm>
            <a:off x="1922125" y="2405350"/>
            <a:ext cx="112875" cy="108225"/>
          </a:xfrm>
          <a:custGeom>
            <a:avLst/>
            <a:gdLst/>
            <a:ahLst/>
            <a:cxnLst/>
            <a:rect l="l" t="t" r="r" b="b"/>
            <a:pathLst>
              <a:path w="4515" h="4329" extrusionOk="0">
                <a:moveTo>
                  <a:pt x="126" y="1"/>
                </a:moveTo>
                <a:cubicBezTo>
                  <a:pt x="64" y="1"/>
                  <a:pt x="0" y="68"/>
                  <a:pt x="40" y="136"/>
                </a:cubicBezTo>
                <a:cubicBezTo>
                  <a:pt x="440" y="992"/>
                  <a:pt x="935" y="1792"/>
                  <a:pt x="1506" y="2553"/>
                </a:cubicBezTo>
                <a:cubicBezTo>
                  <a:pt x="1982" y="3201"/>
                  <a:pt x="2534" y="3905"/>
                  <a:pt x="3296" y="4229"/>
                </a:cubicBezTo>
                <a:cubicBezTo>
                  <a:pt x="3429" y="4295"/>
                  <a:pt x="3577" y="4329"/>
                  <a:pt x="3727" y="4329"/>
                </a:cubicBezTo>
                <a:cubicBezTo>
                  <a:pt x="3877" y="4329"/>
                  <a:pt x="4029" y="4295"/>
                  <a:pt x="4172" y="4229"/>
                </a:cubicBezTo>
                <a:cubicBezTo>
                  <a:pt x="4400" y="4019"/>
                  <a:pt x="4514" y="3715"/>
                  <a:pt x="4476" y="3391"/>
                </a:cubicBezTo>
                <a:cubicBezTo>
                  <a:pt x="4438" y="2496"/>
                  <a:pt x="4210" y="1601"/>
                  <a:pt x="3791" y="802"/>
                </a:cubicBezTo>
                <a:cubicBezTo>
                  <a:pt x="3772" y="765"/>
                  <a:pt x="3744" y="750"/>
                  <a:pt x="3715" y="750"/>
                </a:cubicBezTo>
                <a:cubicBezTo>
                  <a:pt x="3657" y="750"/>
                  <a:pt x="3600" y="814"/>
                  <a:pt x="3639" y="878"/>
                </a:cubicBezTo>
                <a:cubicBezTo>
                  <a:pt x="4000" y="1601"/>
                  <a:pt x="4229" y="2401"/>
                  <a:pt x="4286" y="3201"/>
                </a:cubicBezTo>
                <a:cubicBezTo>
                  <a:pt x="4304" y="3606"/>
                  <a:pt x="4269" y="4154"/>
                  <a:pt x="3749" y="4154"/>
                </a:cubicBezTo>
                <a:cubicBezTo>
                  <a:pt x="3732" y="4154"/>
                  <a:pt x="3714" y="4154"/>
                  <a:pt x="3696" y="4153"/>
                </a:cubicBezTo>
                <a:cubicBezTo>
                  <a:pt x="3315" y="4076"/>
                  <a:pt x="2972" y="3886"/>
                  <a:pt x="2687" y="3619"/>
                </a:cubicBezTo>
                <a:cubicBezTo>
                  <a:pt x="2173" y="3144"/>
                  <a:pt x="1716" y="2591"/>
                  <a:pt x="1335" y="2001"/>
                </a:cubicBezTo>
                <a:cubicBezTo>
                  <a:pt x="897" y="1373"/>
                  <a:pt x="516" y="726"/>
                  <a:pt x="193" y="40"/>
                </a:cubicBezTo>
                <a:cubicBezTo>
                  <a:pt x="176" y="12"/>
                  <a:pt x="151"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41"/>
          <p:cNvSpPr/>
          <p:nvPr/>
        </p:nvSpPr>
        <p:spPr>
          <a:xfrm>
            <a:off x="2103025" y="2734750"/>
            <a:ext cx="1658225" cy="48575"/>
          </a:xfrm>
          <a:custGeom>
            <a:avLst/>
            <a:gdLst/>
            <a:ahLst/>
            <a:cxnLst/>
            <a:rect l="l" t="t" r="r" b="b"/>
            <a:pathLst>
              <a:path w="66329" h="1943" extrusionOk="0">
                <a:moveTo>
                  <a:pt x="1" y="0"/>
                </a:moveTo>
                <a:lnTo>
                  <a:pt x="1" y="1942"/>
                </a:lnTo>
                <a:lnTo>
                  <a:pt x="66328" y="1942"/>
                </a:lnTo>
                <a:lnTo>
                  <a:pt x="663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41"/>
          <p:cNvSpPr/>
          <p:nvPr/>
        </p:nvSpPr>
        <p:spPr>
          <a:xfrm>
            <a:off x="2163950" y="2783300"/>
            <a:ext cx="1537800" cy="42375"/>
          </a:xfrm>
          <a:custGeom>
            <a:avLst/>
            <a:gdLst/>
            <a:ahLst/>
            <a:cxnLst/>
            <a:rect l="l" t="t" r="r" b="b"/>
            <a:pathLst>
              <a:path w="61512" h="1695" extrusionOk="0">
                <a:moveTo>
                  <a:pt x="1" y="0"/>
                </a:moveTo>
                <a:lnTo>
                  <a:pt x="1" y="1695"/>
                </a:lnTo>
                <a:lnTo>
                  <a:pt x="61512" y="1695"/>
                </a:lnTo>
                <a:lnTo>
                  <a:pt x="61512"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41"/>
          <p:cNvSpPr/>
          <p:nvPr/>
        </p:nvSpPr>
        <p:spPr>
          <a:xfrm>
            <a:off x="2163950" y="2783300"/>
            <a:ext cx="1537800" cy="5725"/>
          </a:xfrm>
          <a:custGeom>
            <a:avLst/>
            <a:gdLst/>
            <a:ahLst/>
            <a:cxnLst/>
            <a:rect l="l" t="t" r="r" b="b"/>
            <a:pathLst>
              <a:path w="61512" h="229" extrusionOk="0">
                <a:moveTo>
                  <a:pt x="20" y="0"/>
                </a:moveTo>
                <a:cubicBezTo>
                  <a:pt x="1" y="0"/>
                  <a:pt x="1" y="0"/>
                  <a:pt x="1" y="19"/>
                </a:cubicBezTo>
                <a:lnTo>
                  <a:pt x="1" y="210"/>
                </a:lnTo>
                <a:cubicBezTo>
                  <a:pt x="1" y="210"/>
                  <a:pt x="1" y="229"/>
                  <a:pt x="20" y="229"/>
                </a:cubicBezTo>
                <a:lnTo>
                  <a:pt x="34154" y="229"/>
                </a:lnTo>
                <a:cubicBezTo>
                  <a:pt x="34154" y="229"/>
                  <a:pt x="34154" y="210"/>
                  <a:pt x="61512" y="210"/>
                </a:cubicBezTo>
                <a:lnTo>
                  <a:pt x="61512" y="19"/>
                </a:lnTo>
                <a:cubicBezTo>
                  <a:pt x="34154" y="0"/>
                  <a:pt x="34154" y="0"/>
                  <a:pt x="341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41"/>
          <p:cNvSpPr/>
          <p:nvPr/>
        </p:nvSpPr>
        <p:spPr>
          <a:xfrm>
            <a:off x="3519450" y="2825650"/>
            <a:ext cx="277025" cy="898150"/>
          </a:xfrm>
          <a:custGeom>
            <a:avLst/>
            <a:gdLst/>
            <a:ahLst/>
            <a:cxnLst/>
            <a:rect l="l" t="t" r="r" b="b"/>
            <a:pathLst>
              <a:path w="11081" h="35926" extrusionOk="0">
                <a:moveTo>
                  <a:pt x="0" y="1"/>
                </a:moveTo>
                <a:lnTo>
                  <a:pt x="9443" y="35925"/>
                </a:lnTo>
                <a:lnTo>
                  <a:pt x="11080" y="35925"/>
                </a:lnTo>
                <a:lnTo>
                  <a:pt x="3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41"/>
          <p:cNvSpPr/>
          <p:nvPr/>
        </p:nvSpPr>
        <p:spPr>
          <a:xfrm>
            <a:off x="2135400" y="2825650"/>
            <a:ext cx="275125" cy="898150"/>
          </a:xfrm>
          <a:custGeom>
            <a:avLst/>
            <a:gdLst/>
            <a:ahLst/>
            <a:cxnLst/>
            <a:rect l="l" t="t" r="r" b="b"/>
            <a:pathLst>
              <a:path w="11005" h="35926" extrusionOk="0">
                <a:moveTo>
                  <a:pt x="7996" y="1"/>
                </a:moveTo>
                <a:lnTo>
                  <a:pt x="0" y="35925"/>
                </a:lnTo>
                <a:lnTo>
                  <a:pt x="1657" y="35925"/>
                </a:lnTo>
                <a:lnTo>
                  <a:pt x="11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41"/>
          <p:cNvSpPr/>
          <p:nvPr/>
        </p:nvSpPr>
        <p:spPr>
          <a:xfrm>
            <a:off x="2240575" y="2689050"/>
            <a:ext cx="448375" cy="46675"/>
          </a:xfrm>
          <a:custGeom>
            <a:avLst/>
            <a:gdLst/>
            <a:ahLst/>
            <a:cxnLst/>
            <a:rect l="l" t="t" r="r" b="b"/>
            <a:pathLst>
              <a:path w="17935" h="1867" extrusionOk="0">
                <a:moveTo>
                  <a:pt x="17934" y="1"/>
                </a:moveTo>
                <a:lnTo>
                  <a:pt x="496" y="39"/>
                </a:lnTo>
                <a:lnTo>
                  <a:pt x="1" y="1867"/>
                </a:lnTo>
                <a:lnTo>
                  <a:pt x="17439" y="1828"/>
                </a:lnTo>
                <a:lnTo>
                  <a:pt x="17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41"/>
          <p:cNvSpPr/>
          <p:nvPr/>
        </p:nvSpPr>
        <p:spPr>
          <a:xfrm>
            <a:off x="2377175" y="2469175"/>
            <a:ext cx="342225" cy="242750"/>
          </a:xfrm>
          <a:custGeom>
            <a:avLst/>
            <a:gdLst/>
            <a:ahLst/>
            <a:cxnLst/>
            <a:rect l="l" t="t" r="r" b="b"/>
            <a:pathLst>
              <a:path w="13689" h="9710" extrusionOk="0">
                <a:moveTo>
                  <a:pt x="12813" y="0"/>
                </a:moveTo>
                <a:lnTo>
                  <a:pt x="2932" y="19"/>
                </a:lnTo>
                <a:cubicBezTo>
                  <a:pt x="2475" y="19"/>
                  <a:pt x="2076" y="362"/>
                  <a:pt x="1980" y="819"/>
                </a:cubicBezTo>
                <a:lnTo>
                  <a:pt x="172" y="8358"/>
                </a:lnTo>
                <a:cubicBezTo>
                  <a:pt x="0" y="9043"/>
                  <a:pt x="476" y="9710"/>
                  <a:pt x="1124" y="9710"/>
                </a:cubicBezTo>
                <a:lnTo>
                  <a:pt x="10871" y="9672"/>
                </a:lnTo>
                <a:cubicBezTo>
                  <a:pt x="11233" y="9672"/>
                  <a:pt x="11537" y="9405"/>
                  <a:pt x="11614" y="9062"/>
                </a:cubicBezTo>
                <a:lnTo>
                  <a:pt x="13536" y="1028"/>
                </a:lnTo>
                <a:cubicBezTo>
                  <a:pt x="13689" y="533"/>
                  <a:pt x="13327" y="19"/>
                  <a:pt x="128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41"/>
          <p:cNvSpPr/>
          <p:nvPr/>
        </p:nvSpPr>
        <p:spPr>
          <a:xfrm>
            <a:off x="2397225" y="2469175"/>
            <a:ext cx="342175" cy="242300"/>
          </a:xfrm>
          <a:custGeom>
            <a:avLst/>
            <a:gdLst/>
            <a:ahLst/>
            <a:cxnLst/>
            <a:rect l="l" t="t" r="r" b="b"/>
            <a:pathLst>
              <a:path w="13687" h="9692" extrusionOk="0">
                <a:moveTo>
                  <a:pt x="12810" y="0"/>
                </a:moveTo>
                <a:lnTo>
                  <a:pt x="2930" y="19"/>
                </a:lnTo>
                <a:cubicBezTo>
                  <a:pt x="2473" y="19"/>
                  <a:pt x="2073" y="362"/>
                  <a:pt x="1978" y="819"/>
                </a:cubicBezTo>
                <a:lnTo>
                  <a:pt x="169" y="8358"/>
                </a:lnTo>
                <a:cubicBezTo>
                  <a:pt x="0" y="9034"/>
                  <a:pt x="461" y="9691"/>
                  <a:pt x="1094" y="9691"/>
                </a:cubicBezTo>
                <a:cubicBezTo>
                  <a:pt x="1103" y="9691"/>
                  <a:pt x="1112" y="9691"/>
                  <a:pt x="1121" y="9691"/>
                </a:cubicBezTo>
                <a:lnTo>
                  <a:pt x="10888" y="9672"/>
                </a:lnTo>
                <a:cubicBezTo>
                  <a:pt x="11230" y="9672"/>
                  <a:pt x="11535" y="9405"/>
                  <a:pt x="11611" y="9062"/>
                </a:cubicBezTo>
                <a:lnTo>
                  <a:pt x="13534" y="1028"/>
                </a:lnTo>
                <a:cubicBezTo>
                  <a:pt x="13686" y="533"/>
                  <a:pt x="13325" y="19"/>
                  <a:pt x="1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41"/>
          <p:cNvSpPr/>
          <p:nvPr/>
        </p:nvSpPr>
        <p:spPr>
          <a:xfrm>
            <a:off x="2539475" y="2575300"/>
            <a:ext cx="57600" cy="59525"/>
          </a:xfrm>
          <a:custGeom>
            <a:avLst/>
            <a:gdLst/>
            <a:ahLst/>
            <a:cxnLst/>
            <a:rect l="l" t="t" r="r" b="b"/>
            <a:pathLst>
              <a:path w="2304" h="2381" extrusionOk="0">
                <a:moveTo>
                  <a:pt x="1333" y="1"/>
                </a:moveTo>
                <a:cubicBezTo>
                  <a:pt x="762" y="1"/>
                  <a:pt x="210" y="553"/>
                  <a:pt x="115" y="1200"/>
                </a:cubicBezTo>
                <a:cubicBezTo>
                  <a:pt x="0" y="1847"/>
                  <a:pt x="400" y="2381"/>
                  <a:pt x="971" y="2381"/>
                </a:cubicBezTo>
                <a:cubicBezTo>
                  <a:pt x="1542" y="2381"/>
                  <a:pt x="2095" y="1847"/>
                  <a:pt x="2190" y="1200"/>
                </a:cubicBezTo>
                <a:cubicBezTo>
                  <a:pt x="2304" y="534"/>
                  <a:pt x="1923" y="1"/>
                  <a:pt x="1333"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41"/>
          <p:cNvSpPr/>
          <p:nvPr/>
        </p:nvSpPr>
        <p:spPr>
          <a:xfrm>
            <a:off x="2397350" y="2486025"/>
            <a:ext cx="52500" cy="206050"/>
          </a:xfrm>
          <a:custGeom>
            <a:avLst/>
            <a:gdLst/>
            <a:ahLst/>
            <a:cxnLst/>
            <a:rect l="l" t="t" r="r" b="b"/>
            <a:pathLst>
              <a:path w="2100" h="8242" extrusionOk="0">
                <a:moveTo>
                  <a:pt x="1980" y="1"/>
                </a:moveTo>
                <a:cubicBezTo>
                  <a:pt x="1950" y="1"/>
                  <a:pt x="1923" y="15"/>
                  <a:pt x="1916" y="50"/>
                </a:cubicBezTo>
                <a:cubicBezTo>
                  <a:pt x="1288" y="2753"/>
                  <a:pt x="640" y="5437"/>
                  <a:pt x="12" y="8122"/>
                </a:cubicBezTo>
                <a:cubicBezTo>
                  <a:pt x="0" y="8192"/>
                  <a:pt x="54" y="8241"/>
                  <a:pt x="106" y="8241"/>
                </a:cubicBezTo>
                <a:cubicBezTo>
                  <a:pt x="138" y="8241"/>
                  <a:pt x="169" y="8223"/>
                  <a:pt x="183" y="8179"/>
                </a:cubicBezTo>
                <a:cubicBezTo>
                  <a:pt x="812" y="5495"/>
                  <a:pt x="1440" y="2791"/>
                  <a:pt x="2087" y="107"/>
                </a:cubicBezTo>
                <a:cubicBezTo>
                  <a:pt x="2099" y="46"/>
                  <a:pt x="2034" y="1"/>
                  <a:pt x="19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41"/>
          <p:cNvSpPr/>
          <p:nvPr/>
        </p:nvSpPr>
        <p:spPr>
          <a:xfrm>
            <a:off x="2710800" y="2670500"/>
            <a:ext cx="120925" cy="278925"/>
          </a:xfrm>
          <a:custGeom>
            <a:avLst/>
            <a:gdLst/>
            <a:ahLst/>
            <a:cxnLst/>
            <a:rect l="l" t="t" r="r" b="b"/>
            <a:pathLst>
              <a:path w="4837" h="11157" extrusionOk="0">
                <a:moveTo>
                  <a:pt x="4837" y="0"/>
                </a:moveTo>
                <a:lnTo>
                  <a:pt x="1" y="819"/>
                </a:lnTo>
                <a:cubicBezTo>
                  <a:pt x="1" y="819"/>
                  <a:pt x="648" y="7844"/>
                  <a:pt x="2914" y="11157"/>
                </a:cubicBezTo>
                <a:lnTo>
                  <a:pt x="483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41"/>
          <p:cNvSpPr/>
          <p:nvPr/>
        </p:nvSpPr>
        <p:spPr>
          <a:xfrm>
            <a:off x="2697950" y="2511050"/>
            <a:ext cx="97600" cy="241800"/>
          </a:xfrm>
          <a:custGeom>
            <a:avLst/>
            <a:gdLst/>
            <a:ahLst/>
            <a:cxnLst/>
            <a:rect l="l" t="t" r="r" b="b"/>
            <a:pathLst>
              <a:path w="3904" h="9672" extrusionOk="0">
                <a:moveTo>
                  <a:pt x="2971" y="1"/>
                </a:moveTo>
                <a:cubicBezTo>
                  <a:pt x="2971" y="1"/>
                  <a:pt x="724" y="3542"/>
                  <a:pt x="1" y="7578"/>
                </a:cubicBezTo>
                <a:lnTo>
                  <a:pt x="3904" y="9672"/>
                </a:lnTo>
                <a:lnTo>
                  <a:pt x="2971" y="1"/>
                </a:ln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41"/>
          <p:cNvSpPr/>
          <p:nvPr/>
        </p:nvSpPr>
        <p:spPr>
          <a:xfrm>
            <a:off x="2698750" y="2684625"/>
            <a:ext cx="67975" cy="33175"/>
          </a:xfrm>
          <a:custGeom>
            <a:avLst/>
            <a:gdLst/>
            <a:ahLst/>
            <a:cxnLst/>
            <a:rect l="l" t="t" r="r" b="b"/>
            <a:pathLst>
              <a:path w="2719" h="1327" extrusionOk="0">
                <a:moveTo>
                  <a:pt x="147" y="0"/>
                </a:moveTo>
                <a:cubicBezTo>
                  <a:pt x="65" y="0"/>
                  <a:pt x="0" y="125"/>
                  <a:pt x="102" y="159"/>
                </a:cubicBezTo>
                <a:lnTo>
                  <a:pt x="2539" y="1320"/>
                </a:lnTo>
                <a:cubicBezTo>
                  <a:pt x="2549" y="1324"/>
                  <a:pt x="2560" y="1326"/>
                  <a:pt x="2570" y="1326"/>
                </a:cubicBezTo>
                <a:cubicBezTo>
                  <a:pt x="2653" y="1326"/>
                  <a:pt x="2719" y="1202"/>
                  <a:pt x="2634" y="1168"/>
                </a:cubicBezTo>
                <a:lnTo>
                  <a:pt x="178" y="6"/>
                </a:lnTo>
                <a:cubicBezTo>
                  <a:pt x="168" y="2"/>
                  <a:pt x="157" y="0"/>
                  <a:pt x="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41"/>
          <p:cNvSpPr/>
          <p:nvPr/>
        </p:nvSpPr>
        <p:spPr>
          <a:xfrm>
            <a:off x="2894050" y="2365900"/>
            <a:ext cx="111400" cy="115575"/>
          </a:xfrm>
          <a:custGeom>
            <a:avLst/>
            <a:gdLst/>
            <a:ahLst/>
            <a:cxnLst/>
            <a:rect l="l" t="t" r="r" b="b"/>
            <a:pathLst>
              <a:path w="4456" h="4623" extrusionOk="0">
                <a:moveTo>
                  <a:pt x="324" y="0"/>
                </a:moveTo>
                <a:lnTo>
                  <a:pt x="324" y="0"/>
                </a:lnTo>
                <a:cubicBezTo>
                  <a:pt x="438" y="1504"/>
                  <a:pt x="324" y="3027"/>
                  <a:pt x="0" y="4493"/>
                </a:cubicBezTo>
                <a:cubicBezTo>
                  <a:pt x="0" y="4493"/>
                  <a:pt x="383" y="4622"/>
                  <a:pt x="1096" y="4622"/>
                </a:cubicBezTo>
                <a:cubicBezTo>
                  <a:pt x="1859" y="4622"/>
                  <a:pt x="3000" y="4475"/>
                  <a:pt x="4455" y="3865"/>
                </a:cubicBezTo>
                <a:lnTo>
                  <a:pt x="4189" y="2723"/>
                </a:lnTo>
                <a:lnTo>
                  <a:pt x="4151" y="2532"/>
                </a:lnTo>
                <a:lnTo>
                  <a:pt x="4037" y="1618"/>
                </a:lnTo>
                <a:lnTo>
                  <a:pt x="4017" y="1504"/>
                </a:lnTo>
                <a:lnTo>
                  <a:pt x="3770" y="628"/>
                </a:lnTo>
                <a:lnTo>
                  <a:pt x="324"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41"/>
          <p:cNvSpPr/>
          <p:nvPr/>
        </p:nvSpPr>
        <p:spPr>
          <a:xfrm>
            <a:off x="2969825" y="2404675"/>
            <a:ext cx="28000" cy="24550"/>
          </a:xfrm>
          <a:custGeom>
            <a:avLst/>
            <a:gdLst/>
            <a:ahLst/>
            <a:cxnLst/>
            <a:rect l="l" t="t" r="r" b="b"/>
            <a:pathLst>
              <a:path w="1120" h="982" extrusionOk="0">
                <a:moveTo>
                  <a:pt x="473" y="0"/>
                </a:moveTo>
                <a:cubicBezTo>
                  <a:pt x="199" y="0"/>
                  <a:pt x="0" y="82"/>
                  <a:pt x="130" y="353"/>
                </a:cubicBezTo>
                <a:cubicBezTo>
                  <a:pt x="320" y="772"/>
                  <a:pt x="796" y="924"/>
                  <a:pt x="1120" y="981"/>
                </a:cubicBezTo>
                <a:lnTo>
                  <a:pt x="1006" y="67"/>
                </a:lnTo>
                <a:cubicBezTo>
                  <a:pt x="839" y="31"/>
                  <a:pt x="642" y="0"/>
                  <a:pt x="473"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41"/>
          <p:cNvSpPr/>
          <p:nvPr/>
        </p:nvSpPr>
        <p:spPr>
          <a:xfrm>
            <a:off x="2887875" y="2226925"/>
            <a:ext cx="151350" cy="193250"/>
          </a:xfrm>
          <a:custGeom>
            <a:avLst/>
            <a:gdLst/>
            <a:ahLst/>
            <a:cxnLst/>
            <a:rect l="l" t="t" r="r" b="b"/>
            <a:pathLst>
              <a:path w="6054" h="7730" extrusionOk="0">
                <a:moveTo>
                  <a:pt x="2551" y="0"/>
                </a:moveTo>
                <a:lnTo>
                  <a:pt x="2361" y="19"/>
                </a:lnTo>
                <a:cubicBezTo>
                  <a:pt x="552" y="248"/>
                  <a:pt x="95" y="1371"/>
                  <a:pt x="38" y="2456"/>
                </a:cubicBezTo>
                <a:cubicBezTo>
                  <a:pt x="0" y="3236"/>
                  <a:pt x="133" y="3960"/>
                  <a:pt x="152" y="4417"/>
                </a:cubicBezTo>
                <a:cubicBezTo>
                  <a:pt x="152" y="4550"/>
                  <a:pt x="152" y="4683"/>
                  <a:pt x="171" y="4817"/>
                </a:cubicBezTo>
                <a:cubicBezTo>
                  <a:pt x="209" y="5083"/>
                  <a:pt x="286" y="5350"/>
                  <a:pt x="419" y="5597"/>
                </a:cubicBezTo>
                <a:cubicBezTo>
                  <a:pt x="628" y="5997"/>
                  <a:pt x="876" y="6378"/>
                  <a:pt x="1161" y="6739"/>
                </a:cubicBezTo>
                <a:cubicBezTo>
                  <a:pt x="1694" y="7444"/>
                  <a:pt x="2589" y="7729"/>
                  <a:pt x="3446" y="7729"/>
                </a:cubicBezTo>
                <a:cubicBezTo>
                  <a:pt x="5730" y="7729"/>
                  <a:pt x="5940" y="6187"/>
                  <a:pt x="5749" y="3846"/>
                </a:cubicBezTo>
                <a:cubicBezTo>
                  <a:pt x="5635" y="2399"/>
                  <a:pt x="6054" y="1580"/>
                  <a:pt x="5692" y="1028"/>
                </a:cubicBezTo>
                <a:cubicBezTo>
                  <a:pt x="5654" y="990"/>
                  <a:pt x="5635" y="971"/>
                  <a:pt x="5616" y="952"/>
                </a:cubicBezTo>
                <a:cubicBezTo>
                  <a:pt x="5007" y="343"/>
                  <a:pt x="4207" y="0"/>
                  <a:pt x="335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41"/>
          <p:cNvSpPr/>
          <p:nvPr/>
        </p:nvSpPr>
        <p:spPr>
          <a:xfrm>
            <a:off x="2858825" y="2181050"/>
            <a:ext cx="224800" cy="230675"/>
          </a:xfrm>
          <a:custGeom>
            <a:avLst/>
            <a:gdLst/>
            <a:ahLst/>
            <a:cxnLst/>
            <a:rect l="l" t="t" r="r" b="b"/>
            <a:pathLst>
              <a:path w="8992" h="9227" extrusionOk="0">
                <a:moveTo>
                  <a:pt x="5829" y="0"/>
                </a:moveTo>
                <a:cubicBezTo>
                  <a:pt x="4535" y="0"/>
                  <a:pt x="2266" y="1607"/>
                  <a:pt x="2266" y="1607"/>
                </a:cubicBezTo>
                <a:cubicBezTo>
                  <a:pt x="2266" y="1607"/>
                  <a:pt x="1888" y="1339"/>
                  <a:pt x="1494" y="1339"/>
                </a:cubicBezTo>
                <a:cubicBezTo>
                  <a:pt x="1395" y="1339"/>
                  <a:pt x="1295" y="1355"/>
                  <a:pt x="1200" y="1397"/>
                </a:cubicBezTo>
                <a:cubicBezTo>
                  <a:pt x="724" y="1607"/>
                  <a:pt x="1200" y="2406"/>
                  <a:pt x="1200" y="2406"/>
                </a:cubicBezTo>
                <a:cubicBezTo>
                  <a:pt x="1200" y="2406"/>
                  <a:pt x="439" y="2406"/>
                  <a:pt x="229" y="2692"/>
                </a:cubicBezTo>
                <a:cubicBezTo>
                  <a:pt x="20" y="2996"/>
                  <a:pt x="515" y="3682"/>
                  <a:pt x="515" y="3682"/>
                </a:cubicBezTo>
                <a:cubicBezTo>
                  <a:pt x="1" y="6404"/>
                  <a:pt x="1657" y="7680"/>
                  <a:pt x="1600" y="8365"/>
                </a:cubicBezTo>
                <a:cubicBezTo>
                  <a:pt x="1575" y="8808"/>
                  <a:pt x="2440" y="9227"/>
                  <a:pt x="3246" y="9227"/>
                </a:cubicBezTo>
                <a:cubicBezTo>
                  <a:pt x="3687" y="9227"/>
                  <a:pt x="4111" y="9101"/>
                  <a:pt x="4360" y="8784"/>
                </a:cubicBezTo>
                <a:cubicBezTo>
                  <a:pt x="5065" y="7889"/>
                  <a:pt x="5807" y="4995"/>
                  <a:pt x="6359" y="4748"/>
                </a:cubicBezTo>
                <a:cubicBezTo>
                  <a:pt x="6930" y="4519"/>
                  <a:pt x="6359" y="4177"/>
                  <a:pt x="6359" y="4177"/>
                </a:cubicBezTo>
                <a:lnTo>
                  <a:pt x="6359" y="4177"/>
                </a:lnTo>
                <a:cubicBezTo>
                  <a:pt x="6359" y="4177"/>
                  <a:pt x="6368" y="4177"/>
                  <a:pt x="6383" y="4177"/>
                </a:cubicBezTo>
                <a:cubicBezTo>
                  <a:pt x="6581" y="4177"/>
                  <a:pt x="7939" y="4144"/>
                  <a:pt x="7939" y="3244"/>
                </a:cubicBezTo>
                <a:cubicBezTo>
                  <a:pt x="8035" y="3130"/>
                  <a:pt x="8625" y="3187"/>
                  <a:pt x="8777" y="2692"/>
                </a:cubicBezTo>
                <a:cubicBezTo>
                  <a:pt x="8991" y="2115"/>
                  <a:pt x="8406" y="1937"/>
                  <a:pt x="8171" y="1937"/>
                </a:cubicBezTo>
                <a:cubicBezTo>
                  <a:pt x="8135" y="1937"/>
                  <a:pt x="8107" y="1942"/>
                  <a:pt x="8092" y="1949"/>
                </a:cubicBezTo>
                <a:cubicBezTo>
                  <a:pt x="8225" y="1873"/>
                  <a:pt x="8396" y="1131"/>
                  <a:pt x="7920" y="902"/>
                </a:cubicBezTo>
                <a:cubicBezTo>
                  <a:pt x="7816" y="848"/>
                  <a:pt x="7684" y="826"/>
                  <a:pt x="7542" y="826"/>
                </a:cubicBezTo>
                <a:cubicBezTo>
                  <a:pt x="7041" y="826"/>
                  <a:pt x="6416" y="1093"/>
                  <a:pt x="6416" y="1093"/>
                </a:cubicBezTo>
                <a:cubicBezTo>
                  <a:pt x="6416" y="1093"/>
                  <a:pt x="7311" y="293"/>
                  <a:pt x="6093" y="26"/>
                </a:cubicBezTo>
                <a:cubicBezTo>
                  <a:pt x="6011" y="9"/>
                  <a:pt x="5922"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41"/>
          <p:cNvSpPr/>
          <p:nvPr/>
        </p:nvSpPr>
        <p:spPr>
          <a:xfrm>
            <a:off x="2982575" y="2301600"/>
            <a:ext cx="52850" cy="63950"/>
          </a:xfrm>
          <a:custGeom>
            <a:avLst/>
            <a:gdLst/>
            <a:ahLst/>
            <a:cxnLst/>
            <a:rect l="l" t="t" r="r" b="b"/>
            <a:pathLst>
              <a:path w="2114" h="2558" extrusionOk="0">
                <a:moveTo>
                  <a:pt x="978" y="0"/>
                </a:moveTo>
                <a:cubicBezTo>
                  <a:pt x="892" y="0"/>
                  <a:pt x="801" y="13"/>
                  <a:pt x="705" y="40"/>
                </a:cubicBezTo>
                <a:cubicBezTo>
                  <a:pt x="267" y="154"/>
                  <a:pt x="1" y="630"/>
                  <a:pt x="39" y="1163"/>
                </a:cubicBezTo>
                <a:cubicBezTo>
                  <a:pt x="39" y="1563"/>
                  <a:pt x="191" y="1925"/>
                  <a:pt x="438" y="2229"/>
                </a:cubicBezTo>
                <a:cubicBezTo>
                  <a:pt x="605" y="2442"/>
                  <a:pt x="856" y="2557"/>
                  <a:pt x="1115" y="2557"/>
                </a:cubicBezTo>
                <a:cubicBezTo>
                  <a:pt x="1181" y="2557"/>
                  <a:pt x="1248" y="2550"/>
                  <a:pt x="1314" y="2534"/>
                </a:cubicBezTo>
                <a:cubicBezTo>
                  <a:pt x="2095" y="2344"/>
                  <a:pt x="2114" y="1468"/>
                  <a:pt x="1904" y="878"/>
                </a:cubicBezTo>
                <a:cubicBezTo>
                  <a:pt x="1744" y="365"/>
                  <a:pt x="1435" y="0"/>
                  <a:pt x="978"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41"/>
          <p:cNvSpPr/>
          <p:nvPr/>
        </p:nvSpPr>
        <p:spPr>
          <a:xfrm>
            <a:off x="3030650" y="2308300"/>
            <a:ext cx="20950" cy="46675"/>
          </a:xfrm>
          <a:custGeom>
            <a:avLst/>
            <a:gdLst/>
            <a:ahLst/>
            <a:cxnLst/>
            <a:rect l="l" t="t" r="r" b="b"/>
            <a:pathLst>
              <a:path w="838" h="1867" extrusionOk="0">
                <a:moveTo>
                  <a:pt x="19" y="1"/>
                </a:moveTo>
                <a:lnTo>
                  <a:pt x="0" y="1866"/>
                </a:lnTo>
                <a:cubicBezTo>
                  <a:pt x="0" y="1866"/>
                  <a:pt x="838" y="1733"/>
                  <a:pt x="476" y="1390"/>
                </a:cubicBezTo>
                <a:cubicBezTo>
                  <a:pt x="115" y="1048"/>
                  <a:pt x="19" y="1"/>
                  <a:pt x="19" y="1"/>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41"/>
          <p:cNvSpPr/>
          <p:nvPr/>
        </p:nvSpPr>
        <p:spPr>
          <a:xfrm>
            <a:off x="2995900" y="2311575"/>
            <a:ext cx="15900" cy="38125"/>
          </a:xfrm>
          <a:custGeom>
            <a:avLst/>
            <a:gdLst/>
            <a:ahLst/>
            <a:cxnLst/>
            <a:rect l="l" t="t" r="r" b="b"/>
            <a:pathLst>
              <a:path w="636" h="1525" extrusionOk="0">
                <a:moveTo>
                  <a:pt x="380" y="1"/>
                </a:moveTo>
                <a:cubicBezTo>
                  <a:pt x="375" y="1"/>
                  <a:pt x="369" y="2"/>
                  <a:pt x="362" y="3"/>
                </a:cubicBezTo>
                <a:cubicBezTo>
                  <a:pt x="134" y="98"/>
                  <a:pt x="1" y="345"/>
                  <a:pt x="39" y="593"/>
                </a:cubicBezTo>
                <a:cubicBezTo>
                  <a:pt x="77" y="936"/>
                  <a:pt x="229" y="1259"/>
                  <a:pt x="496" y="1507"/>
                </a:cubicBezTo>
                <a:cubicBezTo>
                  <a:pt x="508" y="1519"/>
                  <a:pt x="522" y="1524"/>
                  <a:pt x="536" y="1524"/>
                </a:cubicBezTo>
                <a:cubicBezTo>
                  <a:pt x="587" y="1524"/>
                  <a:pt x="635" y="1456"/>
                  <a:pt x="591" y="1412"/>
                </a:cubicBezTo>
                <a:cubicBezTo>
                  <a:pt x="419" y="1240"/>
                  <a:pt x="286" y="1031"/>
                  <a:pt x="210" y="802"/>
                </a:cubicBezTo>
                <a:cubicBezTo>
                  <a:pt x="153" y="593"/>
                  <a:pt x="153" y="231"/>
                  <a:pt x="400" y="155"/>
                </a:cubicBezTo>
                <a:cubicBezTo>
                  <a:pt x="471" y="120"/>
                  <a:pt x="460" y="1"/>
                  <a:pt x="380"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41"/>
          <p:cNvSpPr/>
          <p:nvPr/>
        </p:nvSpPr>
        <p:spPr>
          <a:xfrm>
            <a:off x="2746975" y="2449725"/>
            <a:ext cx="436950" cy="311700"/>
          </a:xfrm>
          <a:custGeom>
            <a:avLst/>
            <a:gdLst/>
            <a:ahLst/>
            <a:cxnLst/>
            <a:rect l="l" t="t" r="r" b="b"/>
            <a:pathLst>
              <a:path w="17478" h="12468" extrusionOk="0">
                <a:moveTo>
                  <a:pt x="7764" y="0"/>
                </a:moveTo>
                <a:cubicBezTo>
                  <a:pt x="6178" y="0"/>
                  <a:pt x="5674" y="550"/>
                  <a:pt x="5674" y="550"/>
                </a:cubicBezTo>
                <a:cubicBezTo>
                  <a:pt x="5674" y="550"/>
                  <a:pt x="4303" y="931"/>
                  <a:pt x="2799" y="1273"/>
                </a:cubicBezTo>
                <a:cubicBezTo>
                  <a:pt x="1048" y="1692"/>
                  <a:pt x="1" y="3482"/>
                  <a:pt x="477" y="5214"/>
                </a:cubicBezTo>
                <a:cubicBezTo>
                  <a:pt x="1029" y="7194"/>
                  <a:pt x="1162" y="12201"/>
                  <a:pt x="3808" y="12449"/>
                </a:cubicBezTo>
                <a:cubicBezTo>
                  <a:pt x="3948" y="12462"/>
                  <a:pt x="4109" y="12468"/>
                  <a:pt x="4289" y="12468"/>
                </a:cubicBezTo>
                <a:cubicBezTo>
                  <a:pt x="7502" y="12468"/>
                  <a:pt x="16754" y="10488"/>
                  <a:pt x="16754" y="10488"/>
                </a:cubicBezTo>
                <a:cubicBezTo>
                  <a:pt x="16735" y="8470"/>
                  <a:pt x="17477" y="3425"/>
                  <a:pt x="15707" y="2358"/>
                </a:cubicBezTo>
                <a:cubicBezTo>
                  <a:pt x="13727" y="1159"/>
                  <a:pt x="10548" y="417"/>
                  <a:pt x="10548" y="417"/>
                </a:cubicBezTo>
                <a:cubicBezTo>
                  <a:pt x="9375" y="107"/>
                  <a:pt x="8464" y="0"/>
                  <a:pt x="7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41"/>
          <p:cNvSpPr/>
          <p:nvPr/>
        </p:nvSpPr>
        <p:spPr>
          <a:xfrm>
            <a:off x="2746975" y="2548650"/>
            <a:ext cx="515950" cy="623225"/>
          </a:xfrm>
          <a:custGeom>
            <a:avLst/>
            <a:gdLst/>
            <a:ahLst/>
            <a:cxnLst/>
            <a:rect l="l" t="t" r="r" b="b"/>
            <a:pathLst>
              <a:path w="20638" h="24929" extrusionOk="0">
                <a:moveTo>
                  <a:pt x="763" y="1"/>
                </a:moveTo>
                <a:cubicBezTo>
                  <a:pt x="618" y="1"/>
                  <a:pt x="526" y="25"/>
                  <a:pt x="496" y="77"/>
                </a:cubicBezTo>
                <a:cubicBezTo>
                  <a:pt x="20" y="895"/>
                  <a:pt x="1" y="3789"/>
                  <a:pt x="934" y="7406"/>
                </a:cubicBezTo>
                <a:cubicBezTo>
                  <a:pt x="1867" y="11024"/>
                  <a:pt x="915" y="20619"/>
                  <a:pt x="2095" y="24160"/>
                </a:cubicBezTo>
                <a:cubicBezTo>
                  <a:pt x="2279" y="24708"/>
                  <a:pt x="3151" y="24929"/>
                  <a:pt x="4417" y="24929"/>
                </a:cubicBezTo>
                <a:cubicBezTo>
                  <a:pt x="9035" y="24929"/>
                  <a:pt x="18890" y="21997"/>
                  <a:pt x="19667" y="21399"/>
                </a:cubicBezTo>
                <a:cubicBezTo>
                  <a:pt x="20638" y="20638"/>
                  <a:pt x="18943" y="17477"/>
                  <a:pt x="18163" y="15364"/>
                </a:cubicBezTo>
                <a:cubicBezTo>
                  <a:pt x="17192" y="12642"/>
                  <a:pt x="16792" y="5312"/>
                  <a:pt x="16792" y="5312"/>
                </a:cubicBezTo>
                <a:cubicBezTo>
                  <a:pt x="16792" y="5312"/>
                  <a:pt x="2912"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41"/>
          <p:cNvSpPr/>
          <p:nvPr/>
        </p:nvSpPr>
        <p:spPr>
          <a:xfrm>
            <a:off x="2780300" y="2819475"/>
            <a:ext cx="70000" cy="251325"/>
          </a:xfrm>
          <a:custGeom>
            <a:avLst/>
            <a:gdLst/>
            <a:ahLst/>
            <a:cxnLst/>
            <a:rect l="l" t="t" r="r" b="b"/>
            <a:pathLst>
              <a:path w="2800" h="10053" extrusionOk="0">
                <a:moveTo>
                  <a:pt x="0" y="0"/>
                </a:moveTo>
                <a:lnTo>
                  <a:pt x="0" y="210"/>
                </a:lnTo>
                <a:cubicBezTo>
                  <a:pt x="267" y="419"/>
                  <a:pt x="514" y="648"/>
                  <a:pt x="743" y="914"/>
                </a:cubicBezTo>
                <a:cubicBezTo>
                  <a:pt x="1999" y="2209"/>
                  <a:pt x="2552" y="4036"/>
                  <a:pt x="2247" y="5807"/>
                </a:cubicBezTo>
                <a:cubicBezTo>
                  <a:pt x="1980" y="7311"/>
                  <a:pt x="1200" y="8662"/>
                  <a:pt x="210" y="9805"/>
                </a:cubicBezTo>
                <a:cubicBezTo>
                  <a:pt x="229" y="9881"/>
                  <a:pt x="229" y="9957"/>
                  <a:pt x="229" y="10052"/>
                </a:cubicBezTo>
                <a:cubicBezTo>
                  <a:pt x="781" y="9443"/>
                  <a:pt x="1257" y="8758"/>
                  <a:pt x="1638" y="8053"/>
                </a:cubicBezTo>
                <a:cubicBezTo>
                  <a:pt x="2513" y="6397"/>
                  <a:pt x="2799" y="4474"/>
                  <a:pt x="2114" y="2723"/>
                </a:cubicBezTo>
                <a:cubicBezTo>
                  <a:pt x="1771" y="1847"/>
                  <a:pt x="1219" y="1066"/>
                  <a:pt x="514" y="438"/>
                </a:cubicBezTo>
                <a:cubicBezTo>
                  <a:pt x="362" y="286"/>
                  <a:pt x="172" y="133"/>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41"/>
          <p:cNvSpPr/>
          <p:nvPr/>
        </p:nvSpPr>
        <p:spPr>
          <a:xfrm>
            <a:off x="3003525" y="2828025"/>
            <a:ext cx="144225" cy="324150"/>
          </a:xfrm>
          <a:custGeom>
            <a:avLst/>
            <a:gdLst/>
            <a:ahLst/>
            <a:cxnLst/>
            <a:rect l="l" t="t" r="r" b="b"/>
            <a:pathLst>
              <a:path w="5769" h="12966" extrusionOk="0">
                <a:moveTo>
                  <a:pt x="5635" y="1"/>
                </a:moveTo>
                <a:cubicBezTo>
                  <a:pt x="3617" y="172"/>
                  <a:pt x="2209" y="2133"/>
                  <a:pt x="2723" y="4113"/>
                </a:cubicBezTo>
                <a:cubicBezTo>
                  <a:pt x="2913" y="4741"/>
                  <a:pt x="3141" y="5351"/>
                  <a:pt x="3408" y="5960"/>
                </a:cubicBezTo>
                <a:cubicBezTo>
                  <a:pt x="3694" y="6569"/>
                  <a:pt x="3789" y="7273"/>
                  <a:pt x="3694" y="7940"/>
                </a:cubicBezTo>
                <a:cubicBezTo>
                  <a:pt x="3541" y="8549"/>
                  <a:pt x="3237" y="9120"/>
                  <a:pt x="2818" y="9596"/>
                </a:cubicBezTo>
                <a:cubicBezTo>
                  <a:pt x="1980" y="10548"/>
                  <a:pt x="628" y="11119"/>
                  <a:pt x="133" y="12356"/>
                </a:cubicBezTo>
                <a:cubicBezTo>
                  <a:pt x="57" y="12547"/>
                  <a:pt x="19" y="12756"/>
                  <a:pt x="0" y="12966"/>
                </a:cubicBezTo>
                <a:lnTo>
                  <a:pt x="172" y="12928"/>
                </a:lnTo>
                <a:cubicBezTo>
                  <a:pt x="172" y="12928"/>
                  <a:pt x="172" y="12909"/>
                  <a:pt x="172" y="12909"/>
                </a:cubicBezTo>
                <a:cubicBezTo>
                  <a:pt x="248" y="12166"/>
                  <a:pt x="762" y="11595"/>
                  <a:pt x="1314" y="11138"/>
                </a:cubicBezTo>
                <a:cubicBezTo>
                  <a:pt x="2151" y="10434"/>
                  <a:pt x="3027" y="9824"/>
                  <a:pt x="3541" y="8815"/>
                </a:cubicBezTo>
                <a:cubicBezTo>
                  <a:pt x="4074" y="7825"/>
                  <a:pt x="3941" y="6816"/>
                  <a:pt x="3541" y="5807"/>
                </a:cubicBezTo>
                <a:cubicBezTo>
                  <a:pt x="3275" y="5236"/>
                  <a:pt x="3065" y="4665"/>
                  <a:pt x="2875" y="4094"/>
                </a:cubicBezTo>
                <a:cubicBezTo>
                  <a:pt x="2723" y="3485"/>
                  <a:pt x="2761" y="2838"/>
                  <a:pt x="2970" y="2247"/>
                </a:cubicBezTo>
                <a:cubicBezTo>
                  <a:pt x="3389" y="1086"/>
                  <a:pt x="4436" y="286"/>
                  <a:pt x="5673" y="172"/>
                </a:cubicBezTo>
                <a:cubicBezTo>
                  <a:pt x="5769" y="172"/>
                  <a:pt x="5750" y="1"/>
                  <a:pt x="5635"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41"/>
          <p:cNvSpPr/>
          <p:nvPr/>
        </p:nvSpPr>
        <p:spPr>
          <a:xfrm>
            <a:off x="3115375" y="2923475"/>
            <a:ext cx="50450" cy="191100"/>
          </a:xfrm>
          <a:custGeom>
            <a:avLst/>
            <a:gdLst/>
            <a:ahLst/>
            <a:cxnLst/>
            <a:rect l="l" t="t" r="r" b="b"/>
            <a:pathLst>
              <a:path w="2018" h="7644" extrusionOk="0">
                <a:moveTo>
                  <a:pt x="1893" y="1"/>
                </a:moveTo>
                <a:cubicBezTo>
                  <a:pt x="1870" y="1"/>
                  <a:pt x="1847" y="9"/>
                  <a:pt x="1828" y="29"/>
                </a:cubicBezTo>
                <a:cubicBezTo>
                  <a:pt x="133" y="2256"/>
                  <a:pt x="0" y="5283"/>
                  <a:pt x="1485" y="7644"/>
                </a:cubicBezTo>
                <a:lnTo>
                  <a:pt x="1637" y="7587"/>
                </a:lnTo>
                <a:cubicBezTo>
                  <a:pt x="1199" y="6920"/>
                  <a:pt x="895" y="6178"/>
                  <a:pt x="743" y="5397"/>
                </a:cubicBezTo>
                <a:cubicBezTo>
                  <a:pt x="381" y="3551"/>
                  <a:pt x="838" y="1628"/>
                  <a:pt x="1961" y="143"/>
                </a:cubicBezTo>
                <a:cubicBezTo>
                  <a:pt x="2018" y="72"/>
                  <a:pt x="1958" y="1"/>
                  <a:pt x="1893"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41"/>
          <p:cNvSpPr/>
          <p:nvPr/>
        </p:nvSpPr>
        <p:spPr>
          <a:xfrm>
            <a:off x="2798375" y="2986000"/>
            <a:ext cx="210875" cy="178075"/>
          </a:xfrm>
          <a:custGeom>
            <a:avLst/>
            <a:gdLst/>
            <a:ahLst/>
            <a:cxnLst/>
            <a:rect l="l" t="t" r="r" b="b"/>
            <a:pathLst>
              <a:path w="8435" h="7123" extrusionOk="0">
                <a:moveTo>
                  <a:pt x="6388" y="1"/>
                </a:moveTo>
                <a:cubicBezTo>
                  <a:pt x="5475" y="1"/>
                  <a:pt x="4581" y="677"/>
                  <a:pt x="3923" y="1278"/>
                </a:cubicBezTo>
                <a:cubicBezTo>
                  <a:pt x="2304" y="2763"/>
                  <a:pt x="972" y="4533"/>
                  <a:pt x="1" y="6513"/>
                </a:cubicBezTo>
                <a:cubicBezTo>
                  <a:pt x="1" y="6552"/>
                  <a:pt x="20" y="6609"/>
                  <a:pt x="39" y="6666"/>
                </a:cubicBezTo>
                <a:cubicBezTo>
                  <a:pt x="39" y="6685"/>
                  <a:pt x="58" y="6704"/>
                  <a:pt x="77" y="6742"/>
                </a:cubicBezTo>
                <a:cubicBezTo>
                  <a:pt x="1029" y="4743"/>
                  <a:pt x="2343" y="2953"/>
                  <a:pt x="3961" y="1468"/>
                </a:cubicBezTo>
                <a:cubicBezTo>
                  <a:pt x="4437" y="1011"/>
                  <a:pt x="4970" y="555"/>
                  <a:pt x="5598" y="326"/>
                </a:cubicBezTo>
                <a:cubicBezTo>
                  <a:pt x="5842" y="239"/>
                  <a:pt x="6110" y="189"/>
                  <a:pt x="6373" y="189"/>
                </a:cubicBezTo>
                <a:cubicBezTo>
                  <a:pt x="6745" y="189"/>
                  <a:pt x="7109" y="290"/>
                  <a:pt x="7388" y="536"/>
                </a:cubicBezTo>
                <a:cubicBezTo>
                  <a:pt x="7921" y="992"/>
                  <a:pt x="7921" y="1773"/>
                  <a:pt x="7806" y="2401"/>
                </a:cubicBezTo>
                <a:cubicBezTo>
                  <a:pt x="7692" y="3049"/>
                  <a:pt x="7502" y="3677"/>
                  <a:pt x="7254" y="4286"/>
                </a:cubicBezTo>
                <a:cubicBezTo>
                  <a:pt x="6855" y="5295"/>
                  <a:pt x="6321" y="6247"/>
                  <a:pt x="5674" y="7123"/>
                </a:cubicBezTo>
                <a:lnTo>
                  <a:pt x="5922" y="7085"/>
                </a:lnTo>
                <a:cubicBezTo>
                  <a:pt x="6702" y="5999"/>
                  <a:pt x="7292" y="4800"/>
                  <a:pt x="7692" y="3524"/>
                </a:cubicBezTo>
                <a:cubicBezTo>
                  <a:pt x="8016" y="2515"/>
                  <a:pt x="8435" y="935"/>
                  <a:pt x="7292" y="250"/>
                </a:cubicBezTo>
                <a:cubicBezTo>
                  <a:pt x="6994" y="75"/>
                  <a:pt x="6690" y="1"/>
                  <a:pt x="6388"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41"/>
          <p:cNvSpPr/>
          <p:nvPr/>
        </p:nvSpPr>
        <p:spPr>
          <a:xfrm>
            <a:off x="2774600" y="2756175"/>
            <a:ext cx="362325" cy="172300"/>
          </a:xfrm>
          <a:custGeom>
            <a:avLst/>
            <a:gdLst/>
            <a:ahLst/>
            <a:cxnLst/>
            <a:rect l="l" t="t" r="r" b="b"/>
            <a:pathLst>
              <a:path w="14493" h="6892" extrusionOk="0">
                <a:moveTo>
                  <a:pt x="0" y="0"/>
                </a:moveTo>
                <a:cubicBezTo>
                  <a:pt x="0" y="57"/>
                  <a:pt x="19" y="114"/>
                  <a:pt x="19" y="191"/>
                </a:cubicBezTo>
                <a:cubicBezTo>
                  <a:pt x="1257" y="438"/>
                  <a:pt x="2342" y="1295"/>
                  <a:pt x="3122" y="2266"/>
                </a:cubicBezTo>
                <a:cubicBezTo>
                  <a:pt x="3617" y="2894"/>
                  <a:pt x="4055" y="3579"/>
                  <a:pt x="4436" y="4284"/>
                </a:cubicBezTo>
                <a:cubicBezTo>
                  <a:pt x="4759" y="4950"/>
                  <a:pt x="5140" y="5597"/>
                  <a:pt x="5578" y="6226"/>
                </a:cubicBezTo>
                <a:cubicBezTo>
                  <a:pt x="5874" y="6637"/>
                  <a:pt x="6370" y="6892"/>
                  <a:pt x="6880" y="6892"/>
                </a:cubicBezTo>
                <a:cubicBezTo>
                  <a:pt x="6960" y="6892"/>
                  <a:pt x="7040" y="6886"/>
                  <a:pt x="7120" y="6873"/>
                </a:cubicBezTo>
                <a:cubicBezTo>
                  <a:pt x="7806" y="6778"/>
                  <a:pt x="8472" y="6492"/>
                  <a:pt x="9043" y="6073"/>
                </a:cubicBezTo>
                <a:cubicBezTo>
                  <a:pt x="10128" y="5293"/>
                  <a:pt x="10661" y="4093"/>
                  <a:pt x="11270" y="2932"/>
                </a:cubicBezTo>
                <a:cubicBezTo>
                  <a:pt x="11556" y="2323"/>
                  <a:pt x="11937" y="1771"/>
                  <a:pt x="12394" y="1295"/>
                </a:cubicBezTo>
                <a:cubicBezTo>
                  <a:pt x="12760" y="928"/>
                  <a:pt x="13283" y="582"/>
                  <a:pt x="13809" y="582"/>
                </a:cubicBezTo>
                <a:cubicBezTo>
                  <a:pt x="13993" y="582"/>
                  <a:pt x="14177" y="625"/>
                  <a:pt x="14354" y="724"/>
                </a:cubicBezTo>
                <a:cubicBezTo>
                  <a:pt x="14369" y="732"/>
                  <a:pt x="14383" y="736"/>
                  <a:pt x="14395" y="736"/>
                </a:cubicBezTo>
                <a:cubicBezTo>
                  <a:pt x="14464" y="736"/>
                  <a:pt x="14492" y="620"/>
                  <a:pt x="14412" y="571"/>
                </a:cubicBezTo>
                <a:cubicBezTo>
                  <a:pt x="14220" y="460"/>
                  <a:pt x="14015" y="413"/>
                  <a:pt x="13808" y="413"/>
                </a:cubicBezTo>
                <a:cubicBezTo>
                  <a:pt x="13375" y="413"/>
                  <a:pt x="12932" y="618"/>
                  <a:pt x="12584" y="876"/>
                </a:cubicBezTo>
                <a:cubicBezTo>
                  <a:pt x="12070" y="1333"/>
                  <a:pt x="11632" y="1885"/>
                  <a:pt x="11308" y="2494"/>
                </a:cubicBezTo>
                <a:cubicBezTo>
                  <a:pt x="10623" y="3732"/>
                  <a:pt x="10128" y="5083"/>
                  <a:pt x="8929" y="5940"/>
                </a:cubicBezTo>
                <a:cubicBezTo>
                  <a:pt x="8377" y="6350"/>
                  <a:pt x="7624" y="6726"/>
                  <a:pt x="6906" y="6726"/>
                </a:cubicBezTo>
                <a:cubicBezTo>
                  <a:pt x="6857" y="6726"/>
                  <a:pt x="6807" y="6724"/>
                  <a:pt x="6758" y="6721"/>
                </a:cubicBezTo>
                <a:cubicBezTo>
                  <a:pt x="5864" y="6663"/>
                  <a:pt x="5483" y="5788"/>
                  <a:pt x="5083" y="5102"/>
                </a:cubicBezTo>
                <a:cubicBezTo>
                  <a:pt x="4341" y="3770"/>
                  <a:pt x="3617" y="2361"/>
                  <a:pt x="2475" y="1314"/>
                </a:cubicBezTo>
                <a:cubicBezTo>
                  <a:pt x="1790" y="666"/>
                  <a:pt x="933" y="210"/>
                  <a:pt x="0"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41"/>
          <p:cNvSpPr/>
          <p:nvPr/>
        </p:nvSpPr>
        <p:spPr>
          <a:xfrm>
            <a:off x="2755075" y="2612325"/>
            <a:ext cx="305575" cy="100925"/>
          </a:xfrm>
          <a:custGeom>
            <a:avLst/>
            <a:gdLst/>
            <a:ahLst/>
            <a:cxnLst/>
            <a:rect l="l" t="t" r="r" b="b"/>
            <a:pathLst>
              <a:path w="12223" h="4037" extrusionOk="0">
                <a:moveTo>
                  <a:pt x="12097" y="1"/>
                </a:moveTo>
                <a:cubicBezTo>
                  <a:pt x="12049" y="1"/>
                  <a:pt x="11994" y="35"/>
                  <a:pt x="11994" y="100"/>
                </a:cubicBezTo>
                <a:cubicBezTo>
                  <a:pt x="12070" y="1280"/>
                  <a:pt x="11004" y="2061"/>
                  <a:pt x="10090" y="2632"/>
                </a:cubicBezTo>
                <a:cubicBezTo>
                  <a:pt x="8951" y="3339"/>
                  <a:pt x="7596" y="3866"/>
                  <a:pt x="6241" y="3866"/>
                </a:cubicBezTo>
                <a:cubicBezTo>
                  <a:pt x="5626" y="3866"/>
                  <a:pt x="5012" y="3757"/>
                  <a:pt x="4417" y="3508"/>
                </a:cubicBezTo>
                <a:cubicBezTo>
                  <a:pt x="2837" y="2841"/>
                  <a:pt x="1961" y="823"/>
                  <a:pt x="134" y="709"/>
                </a:cubicBezTo>
                <a:cubicBezTo>
                  <a:pt x="20" y="709"/>
                  <a:pt x="0" y="880"/>
                  <a:pt x="115" y="880"/>
                </a:cubicBezTo>
                <a:cubicBezTo>
                  <a:pt x="1295" y="957"/>
                  <a:pt x="2095" y="1909"/>
                  <a:pt x="2894" y="2670"/>
                </a:cubicBezTo>
                <a:cubicBezTo>
                  <a:pt x="3561" y="3336"/>
                  <a:pt x="4417" y="3774"/>
                  <a:pt x="5350" y="3965"/>
                </a:cubicBezTo>
                <a:cubicBezTo>
                  <a:pt x="5644" y="4013"/>
                  <a:pt x="5942" y="4036"/>
                  <a:pt x="6241" y="4036"/>
                </a:cubicBezTo>
                <a:cubicBezTo>
                  <a:pt x="6890" y="4036"/>
                  <a:pt x="7542" y="3926"/>
                  <a:pt x="8168" y="3717"/>
                </a:cubicBezTo>
                <a:cubicBezTo>
                  <a:pt x="9177" y="3393"/>
                  <a:pt x="10110" y="2898"/>
                  <a:pt x="10966" y="2251"/>
                </a:cubicBezTo>
                <a:cubicBezTo>
                  <a:pt x="11652" y="1718"/>
                  <a:pt x="12223" y="976"/>
                  <a:pt x="12185" y="62"/>
                </a:cubicBezTo>
                <a:lnTo>
                  <a:pt x="12166" y="62"/>
                </a:lnTo>
                <a:cubicBezTo>
                  <a:pt x="12166" y="21"/>
                  <a:pt x="12134" y="1"/>
                  <a:pt x="120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41"/>
          <p:cNvSpPr/>
          <p:nvPr/>
        </p:nvSpPr>
        <p:spPr>
          <a:xfrm>
            <a:off x="2755550" y="2464400"/>
            <a:ext cx="277500" cy="143575"/>
          </a:xfrm>
          <a:custGeom>
            <a:avLst/>
            <a:gdLst/>
            <a:ahLst/>
            <a:cxnLst/>
            <a:rect l="l" t="t" r="r" b="b"/>
            <a:pathLst>
              <a:path w="11100" h="5743" extrusionOk="0">
                <a:moveTo>
                  <a:pt x="10947" y="1"/>
                </a:moveTo>
                <a:cubicBezTo>
                  <a:pt x="10757" y="724"/>
                  <a:pt x="10471" y="1410"/>
                  <a:pt x="10110" y="2057"/>
                </a:cubicBezTo>
                <a:cubicBezTo>
                  <a:pt x="9424" y="3275"/>
                  <a:pt x="8282" y="4589"/>
                  <a:pt x="6930" y="5198"/>
                </a:cubicBezTo>
                <a:cubicBezTo>
                  <a:pt x="6433" y="5433"/>
                  <a:pt x="5897" y="5557"/>
                  <a:pt x="5349" y="5557"/>
                </a:cubicBezTo>
                <a:cubicBezTo>
                  <a:pt x="5141" y="5557"/>
                  <a:pt x="4931" y="5540"/>
                  <a:pt x="4722" y="5503"/>
                </a:cubicBezTo>
                <a:cubicBezTo>
                  <a:pt x="3104" y="5198"/>
                  <a:pt x="1714" y="3866"/>
                  <a:pt x="115" y="3466"/>
                </a:cubicBezTo>
                <a:lnTo>
                  <a:pt x="20" y="3447"/>
                </a:lnTo>
                <a:cubicBezTo>
                  <a:pt x="20" y="3523"/>
                  <a:pt x="20" y="3580"/>
                  <a:pt x="1" y="3637"/>
                </a:cubicBezTo>
                <a:lnTo>
                  <a:pt x="58" y="3637"/>
                </a:lnTo>
                <a:cubicBezTo>
                  <a:pt x="914" y="3866"/>
                  <a:pt x="1733" y="4342"/>
                  <a:pt x="2513" y="4779"/>
                </a:cubicBezTo>
                <a:cubicBezTo>
                  <a:pt x="3388" y="5269"/>
                  <a:pt x="4327" y="5743"/>
                  <a:pt x="5344" y="5743"/>
                </a:cubicBezTo>
                <a:cubicBezTo>
                  <a:pt x="5435" y="5743"/>
                  <a:pt x="5525" y="5739"/>
                  <a:pt x="5617" y="5731"/>
                </a:cubicBezTo>
                <a:cubicBezTo>
                  <a:pt x="6150" y="5674"/>
                  <a:pt x="6683" y="5522"/>
                  <a:pt x="7159" y="5274"/>
                </a:cubicBezTo>
                <a:cubicBezTo>
                  <a:pt x="7673" y="4989"/>
                  <a:pt x="8168" y="4646"/>
                  <a:pt x="8587" y="4246"/>
                </a:cubicBezTo>
                <a:cubicBezTo>
                  <a:pt x="9824" y="3123"/>
                  <a:pt x="10700" y="1657"/>
                  <a:pt x="11100" y="39"/>
                </a:cubicBezTo>
                <a:lnTo>
                  <a:pt x="10947" y="1"/>
                </a:ln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41"/>
          <p:cNvSpPr/>
          <p:nvPr/>
        </p:nvSpPr>
        <p:spPr>
          <a:xfrm>
            <a:off x="2783150" y="2450125"/>
            <a:ext cx="173750" cy="80425"/>
          </a:xfrm>
          <a:custGeom>
            <a:avLst/>
            <a:gdLst/>
            <a:ahLst/>
            <a:cxnLst/>
            <a:rect l="l" t="t" r="r" b="b"/>
            <a:pathLst>
              <a:path w="6950" h="3217" extrusionOk="0">
                <a:moveTo>
                  <a:pt x="6778" y="1"/>
                </a:moveTo>
                <a:cubicBezTo>
                  <a:pt x="6207" y="1505"/>
                  <a:pt x="4951" y="2761"/>
                  <a:pt x="3294" y="3009"/>
                </a:cubicBezTo>
                <a:cubicBezTo>
                  <a:pt x="3120" y="3034"/>
                  <a:pt x="2946" y="3046"/>
                  <a:pt x="2773" y="3046"/>
                </a:cubicBezTo>
                <a:cubicBezTo>
                  <a:pt x="1770" y="3046"/>
                  <a:pt x="800" y="2630"/>
                  <a:pt x="134" y="1867"/>
                </a:cubicBezTo>
                <a:lnTo>
                  <a:pt x="1" y="1981"/>
                </a:lnTo>
                <a:cubicBezTo>
                  <a:pt x="77" y="2076"/>
                  <a:pt x="172" y="2171"/>
                  <a:pt x="286" y="2266"/>
                </a:cubicBezTo>
                <a:cubicBezTo>
                  <a:pt x="957" y="2914"/>
                  <a:pt x="1845" y="3216"/>
                  <a:pt x="2744" y="3216"/>
                </a:cubicBezTo>
                <a:cubicBezTo>
                  <a:pt x="3350" y="3216"/>
                  <a:pt x="3961" y="3079"/>
                  <a:pt x="4513" y="2818"/>
                </a:cubicBezTo>
                <a:cubicBezTo>
                  <a:pt x="5655" y="2228"/>
                  <a:pt x="6531" y="1219"/>
                  <a:pt x="6949"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41"/>
          <p:cNvSpPr/>
          <p:nvPr/>
        </p:nvSpPr>
        <p:spPr>
          <a:xfrm>
            <a:off x="2918325" y="2740775"/>
            <a:ext cx="111400" cy="122500"/>
          </a:xfrm>
          <a:custGeom>
            <a:avLst/>
            <a:gdLst/>
            <a:ahLst/>
            <a:cxnLst/>
            <a:rect l="l" t="t" r="r" b="b"/>
            <a:pathLst>
              <a:path w="4456" h="4900" extrusionOk="0">
                <a:moveTo>
                  <a:pt x="2642" y="165"/>
                </a:moveTo>
                <a:cubicBezTo>
                  <a:pt x="3264" y="165"/>
                  <a:pt x="3855" y="585"/>
                  <a:pt x="3998" y="1263"/>
                </a:cubicBezTo>
                <a:cubicBezTo>
                  <a:pt x="4189" y="2139"/>
                  <a:pt x="3713" y="2977"/>
                  <a:pt x="3161" y="3586"/>
                </a:cubicBezTo>
                <a:cubicBezTo>
                  <a:pt x="2729" y="4079"/>
                  <a:pt x="2061" y="4734"/>
                  <a:pt x="1348" y="4734"/>
                </a:cubicBezTo>
                <a:cubicBezTo>
                  <a:pt x="1180" y="4734"/>
                  <a:pt x="1009" y="4698"/>
                  <a:pt x="838" y="4614"/>
                </a:cubicBezTo>
                <a:cubicBezTo>
                  <a:pt x="38" y="4214"/>
                  <a:pt x="191" y="2996"/>
                  <a:pt x="419" y="2311"/>
                </a:cubicBezTo>
                <a:cubicBezTo>
                  <a:pt x="667" y="1549"/>
                  <a:pt x="1162" y="902"/>
                  <a:pt x="1809" y="445"/>
                </a:cubicBezTo>
                <a:cubicBezTo>
                  <a:pt x="2066" y="253"/>
                  <a:pt x="2357" y="165"/>
                  <a:pt x="2642" y="165"/>
                </a:cubicBezTo>
                <a:close/>
                <a:moveTo>
                  <a:pt x="2676" y="1"/>
                </a:moveTo>
                <a:cubicBezTo>
                  <a:pt x="2331" y="1"/>
                  <a:pt x="1981" y="107"/>
                  <a:pt x="1695" y="312"/>
                </a:cubicBezTo>
                <a:cubicBezTo>
                  <a:pt x="800" y="940"/>
                  <a:pt x="229" y="1930"/>
                  <a:pt x="96" y="3015"/>
                </a:cubicBezTo>
                <a:cubicBezTo>
                  <a:pt x="0" y="3853"/>
                  <a:pt x="286" y="4862"/>
                  <a:pt x="1295" y="4900"/>
                </a:cubicBezTo>
                <a:cubicBezTo>
                  <a:pt x="1790" y="4881"/>
                  <a:pt x="2247" y="4690"/>
                  <a:pt x="2609" y="4367"/>
                </a:cubicBezTo>
                <a:cubicBezTo>
                  <a:pt x="3027" y="4024"/>
                  <a:pt x="3389" y="3643"/>
                  <a:pt x="3694" y="3205"/>
                </a:cubicBezTo>
                <a:cubicBezTo>
                  <a:pt x="4208" y="2444"/>
                  <a:pt x="4455" y="1378"/>
                  <a:pt x="3865" y="578"/>
                </a:cubicBezTo>
                <a:cubicBezTo>
                  <a:pt x="3583" y="187"/>
                  <a:pt x="3134" y="1"/>
                  <a:pt x="2676"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41"/>
          <p:cNvSpPr/>
          <p:nvPr/>
        </p:nvSpPr>
        <p:spPr>
          <a:xfrm>
            <a:off x="3139625" y="2745925"/>
            <a:ext cx="83375" cy="333950"/>
          </a:xfrm>
          <a:custGeom>
            <a:avLst/>
            <a:gdLst/>
            <a:ahLst/>
            <a:cxnLst/>
            <a:rect l="l" t="t" r="r" b="b"/>
            <a:pathLst>
              <a:path w="3335" h="13358" extrusionOk="0">
                <a:moveTo>
                  <a:pt x="201" y="1"/>
                </a:moveTo>
                <a:cubicBezTo>
                  <a:pt x="158" y="1"/>
                  <a:pt x="115" y="29"/>
                  <a:pt x="115" y="87"/>
                </a:cubicBezTo>
                <a:cubicBezTo>
                  <a:pt x="1" y="3704"/>
                  <a:pt x="610" y="7302"/>
                  <a:pt x="1924" y="10672"/>
                </a:cubicBezTo>
                <a:cubicBezTo>
                  <a:pt x="2266" y="11585"/>
                  <a:pt x="2685" y="12461"/>
                  <a:pt x="3142" y="13318"/>
                </a:cubicBezTo>
                <a:cubicBezTo>
                  <a:pt x="3153" y="13346"/>
                  <a:pt x="3176" y="13357"/>
                  <a:pt x="3201" y="13357"/>
                </a:cubicBezTo>
                <a:cubicBezTo>
                  <a:pt x="3261" y="13357"/>
                  <a:pt x="3335" y="13290"/>
                  <a:pt x="3295" y="13223"/>
                </a:cubicBezTo>
                <a:cubicBezTo>
                  <a:pt x="1638" y="10081"/>
                  <a:pt x="648" y="6655"/>
                  <a:pt x="363" y="3114"/>
                </a:cubicBezTo>
                <a:cubicBezTo>
                  <a:pt x="287" y="2105"/>
                  <a:pt x="268" y="1096"/>
                  <a:pt x="287" y="87"/>
                </a:cubicBezTo>
                <a:cubicBezTo>
                  <a:pt x="287" y="29"/>
                  <a:pt x="244" y="1"/>
                  <a:pt x="201"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41"/>
          <p:cNvSpPr/>
          <p:nvPr/>
        </p:nvSpPr>
        <p:spPr>
          <a:xfrm>
            <a:off x="3090625" y="2580550"/>
            <a:ext cx="353650" cy="356550"/>
          </a:xfrm>
          <a:custGeom>
            <a:avLst/>
            <a:gdLst/>
            <a:ahLst/>
            <a:cxnLst/>
            <a:rect l="l" t="t" r="r" b="b"/>
            <a:pathLst>
              <a:path w="14146" h="14262" extrusionOk="0">
                <a:moveTo>
                  <a:pt x="12451" y="0"/>
                </a:moveTo>
                <a:cubicBezTo>
                  <a:pt x="12451" y="0"/>
                  <a:pt x="7710" y="7425"/>
                  <a:pt x="7558" y="7539"/>
                </a:cubicBezTo>
                <a:cubicBezTo>
                  <a:pt x="7557" y="7540"/>
                  <a:pt x="7555" y="7541"/>
                  <a:pt x="7553" y="7541"/>
                </a:cubicBezTo>
                <a:cubicBezTo>
                  <a:pt x="7353" y="7541"/>
                  <a:pt x="4760" y="2056"/>
                  <a:pt x="4760" y="2056"/>
                </a:cubicBezTo>
                <a:lnTo>
                  <a:pt x="0" y="4493"/>
                </a:lnTo>
                <a:cubicBezTo>
                  <a:pt x="0" y="4493"/>
                  <a:pt x="3825" y="14261"/>
                  <a:pt x="7828" y="14261"/>
                </a:cubicBezTo>
                <a:cubicBezTo>
                  <a:pt x="7858" y="14261"/>
                  <a:pt x="7889" y="14261"/>
                  <a:pt x="7920" y="14260"/>
                </a:cubicBezTo>
                <a:cubicBezTo>
                  <a:pt x="11956" y="14088"/>
                  <a:pt x="14145" y="286"/>
                  <a:pt x="14145" y="286"/>
                </a:cubicBezTo>
                <a:lnTo>
                  <a:pt x="12451"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41"/>
          <p:cNvSpPr/>
          <p:nvPr/>
        </p:nvSpPr>
        <p:spPr>
          <a:xfrm>
            <a:off x="3385225" y="2587200"/>
            <a:ext cx="56650" cy="48225"/>
          </a:xfrm>
          <a:custGeom>
            <a:avLst/>
            <a:gdLst/>
            <a:ahLst/>
            <a:cxnLst/>
            <a:rect l="l" t="t" r="r" b="b"/>
            <a:pathLst>
              <a:path w="2266" h="1929" extrusionOk="0">
                <a:moveTo>
                  <a:pt x="419" y="1"/>
                </a:moveTo>
                <a:cubicBezTo>
                  <a:pt x="419" y="1"/>
                  <a:pt x="0" y="248"/>
                  <a:pt x="0" y="648"/>
                </a:cubicBezTo>
                <a:cubicBezTo>
                  <a:pt x="0" y="648"/>
                  <a:pt x="1133" y="1928"/>
                  <a:pt x="1996" y="1928"/>
                </a:cubicBezTo>
                <a:cubicBezTo>
                  <a:pt x="2062" y="1928"/>
                  <a:pt x="2127" y="1921"/>
                  <a:pt x="2190" y="1905"/>
                </a:cubicBezTo>
                <a:lnTo>
                  <a:pt x="2266" y="1219"/>
                </a:lnTo>
                <a:cubicBezTo>
                  <a:pt x="2266" y="1219"/>
                  <a:pt x="971" y="972"/>
                  <a:pt x="419" y="1"/>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41"/>
          <p:cNvSpPr/>
          <p:nvPr/>
        </p:nvSpPr>
        <p:spPr>
          <a:xfrm>
            <a:off x="3384275" y="2587675"/>
            <a:ext cx="36675" cy="39400"/>
          </a:xfrm>
          <a:custGeom>
            <a:avLst/>
            <a:gdLst/>
            <a:ahLst/>
            <a:cxnLst/>
            <a:rect l="l" t="t" r="r" b="b"/>
            <a:pathLst>
              <a:path w="1467" h="1576" extrusionOk="0">
                <a:moveTo>
                  <a:pt x="914" y="1"/>
                </a:moveTo>
                <a:lnTo>
                  <a:pt x="838" y="115"/>
                </a:lnTo>
                <a:lnTo>
                  <a:pt x="96" y="1143"/>
                </a:lnTo>
                <a:lnTo>
                  <a:pt x="0" y="1276"/>
                </a:lnTo>
                <a:lnTo>
                  <a:pt x="305" y="1505"/>
                </a:lnTo>
                <a:cubicBezTo>
                  <a:pt x="379" y="1552"/>
                  <a:pt x="465" y="1575"/>
                  <a:pt x="556" y="1575"/>
                </a:cubicBezTo>
                <a:cubicBezTo>
                  <a:pt x="791" y="1575"/>
                  <a:pt x="1059" y="1423"/>
                  <a:pt x="1238" y="1162"/>
                </a:cubicBezTo>
                <a:cubicBezTo>
                  <a:pt x="1466" y="781"/>
                  <a:pt x="1447" y="343"/>
                  <a:pt x="1181" y="172"/>
                </a:cubicBezTo>
                <a:lnTo>
                  <a:pt x="914" y="1"/>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41"/>
          <p:cNvSpPr/>
          <p:nvPr/>
        </p:nvSpPr>
        <p:spPr>
          <a:xfrm>
            <a:off x="3378075" y="2585925"/>
            <a:ext cx="36200" cy="36850"/>
          </a:xfrm>
          <a:custGeom>
            <a:avLst/>
            <a:gdLst/>
            <a:ahLst/>
            <a:cxnLst/>
            <a:rect l="l" t="t" r="r" b="b"/>
            <a:pathLst>
              <a:path w="1448" h="1474" extrusionOk="0">
                <a:moveTo>
                  <a:pt x="912" y="0"/>
                </a:moveTo>
                <a:cubicBezTo>
                  <a:pt x="677" y="0"/>
                  <a:pt x="413" y="152"/>
                  <a:pt x="248" y="413"/>
                </a:cubicBezTo>
                <a:cubicBezTo>
                  <a:pt x="1" y="775"/>
                  <a:pt x="20" y="1213"/>
                  <a:pt x="286" y="1403"/>
                </a:cubicBezTo>
                <a:cubicBezTo>
                  <a:pt x="361" y="1451"/>
                  <a:pt x="447" y="1474"/>
                  <a:pt x="537" y="1474"/>
                </a:cubicBezTo>
                <a:cubicBezTo>
                  <a:pt x="773" y="1474"/>
                  <a:pt x="1041" y="1322"/>
                  <a:pt x="1219" y="1061"/>
                </a:cubicBezTo>
                <a:cubicBezTo>
                  <a:pt x="1448" y="680"/>
                  <a:pt x="1429" y="242"/>
                  <a:pt x="1162" y="71"/>
                </a:cubicBezTo>
                <a:cubicBezTo>
                  <a:pt x="1088" y="23"/>
                  <a:pt x="1002" y="0"/>
                  <a:pt x="912"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41"/>
          <p:cNvSpPr/>
          <p:nvPr/>
        </p:nvSpPr>
        <p:spPr>
          <a:xfrm>
            <a:off x="3381000" y="2591600"/>
            <a:ext cx="34700" cy="27550"/>
          </a:xfrm>
          <a:custGeom>
            <a:avLst/>
            <a:gdLst/>
            <a:ahLst/>
            <a:cxnLst/>
            <a:rect l="l" t="t" r="r" b="b"/>
            <a:pathLst>
              <a:path w="1388" h="1102" extrusionOk="0">
                <a:moveTo>
                  <a:pt x="667" y="0"/>
                </a:moveTo>
                <a:cubicBezTo>
                  <a:pt x="489" y="0"/>
                  <a:pt x="318" y="108"/>
                  <a:pt x="246" y="282"/>
                </a:cubicBezTo>
                <a:cubicBezTo>
                  <a:pt x="1" y="657"/>
                  <a:pt x="301" y="1102"/>
                  <a:pt x="692" y="1102"/>
                </a:cubicBezTo>
                <a:cubicBezTo>
                  <a:pt x="757" y="1102"/>
                  <a:pt x="825" y="1089"/>
                  <a:pt x="893" y="1062"/>
                </a:cubicBezTo>
                <a:cubicBezTo>
                  <a:pt x="1388" y="872"/>
                  <a:pt x="1350" y="167"/>
                  <a:pt x="836" y="34"/>
                </a:cubicBezTo>
                <a:cubicBezTo>
                  <a:pt x="781" y="11"/>
                  <a:pt x="724"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41"/>
          <p:cNvSpPr/>
          <p:nvPr/>
        </p:nvSpPr>
        <p:spPr>
          <a:xfrm>
            <a:off x="3271475" y="2767125"/>
            <a:ext cx="9825" cy="43925"/>
          </a:xfrm>
          <a:custGeom>
            <a:avLst/>
            <a:gdLst/>
            <a:ahLst/>
            <a:cxnLst/>
            <a:rect l="l" t="t" r="r" b="b"/>
            <a:pathLst>
              <a:path w="393" h="1757" extrusionOk="0">
                <a:moveTo>
                  <a:pt x="271" y="0"/>
                </a:moveTo>
                <a:cubicBezTo>
                  <a:pt x="233" y="0"/>
                  <a:pt x="198" y="23"/>
                  <a:pt x="191" y="76"/>
                </a:cubicBezTo>
                <a:cubicBezTo>
                  <a:pt x="96" y="590"/>
                  <a:pt x="19" y="1123"/>
                  <a:pt x="0" y="1656"/>
                </a:cubicBezTo>
                <a:cubicBezTo>
                  <a:pt x="0" y="1723"/>
                  <a:pt x="48" y="1756"/>
                  <a:pt x="96" y="1756"/>
                </a:cubicBezTo>
                <a:cubicBezTo>
                  <a:pt x="143" y="1756"/>
                  <a:pt x="191" y="1723"/>
                  <a:pt x="191" y="1656"/>
                </a:cubicBezTo>
                <a:cubicBezTo>
                  <a:pt x="210" y="1142"/>
                  <a:pt x="286" y="628"/>
                  <a:pt x="381" y="133"/>
                </a:cubicBezTo>
                <a:cubicBezTo>
                  <a:pt x="393" y="53"/>
                  <a:pt x="328" y="0"/>
                  <a:pt x="271"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41"/>
          <p:cNvSpPr/>
          <p:nvPr/>
        </p:nvSpPr>
        <p:spPr>
          <a:xfrm>
            <a:off x="3273675" y="2777725"/>
            <a:ext cx="17900" cy="27900"/>
          </a:xfrm>
          <a:custGeom>
            <a:avLst/>
            <a:gdLst/>
            <a:ahLst/>
            <a:cxnLst/>
            <a:rect l="l" t="t" r="r" b="b"/>
            <a:pathLst>
              <a:path w="716" h="1116" extrusionOk="0">
                <a:moveTo>
                  <a:pt x="132" y="0"/>
                </a:moveTo>
                <a:cubicBezTo>
                  <a:pt x="72" y="0"/>
                  <a:pt x="1" y="69"/>
                  <a:pt x="27" y="147"/>
                </a:cubicBezTo>
                <a:cubicBezTo>
                  <a:pt x="160" y="471"/>
                  <a:pt x="312" y="794"/>
                  <a:pt x="522" y="1080"/>
                </a:cubicBezTo>
                <a:cubicBezTo>
                  <a:pt x="542" y="1105"/>
                  <a:pt x="566" y="1116"/>
                  <a:pt x="590" y="1116"/>
                </a:cubicBezTo>
                <a:cubicBezTo>
                  <a:pt x="655" y="1116"/>
                  <a:pt x="716" y="1036"/>
                  <a:pt x="674" y="966"/>
                </a:cubicBezTo>
                <a:cubicBezTo>
                  <a:pt x="465" y="680"/>
                  <a:pt x="312" y="376"/>
                  <a:pt x="198" y="52"/>
                </a:cubicBezTo>
                <a:cubicBezTo>
                  <a:pt x="186" y="16"/>
                  <a:pt x="160" y="0"/>
                  <a:pt x="132"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41"/>
          <p:cNvSpPr/>
          <p:nvPr/>
        </p:nvSpPr>
        <p:spPr>
          <a:xfrm>
            <a:off x="3387125" y="2449400"/>
            <a:ext cx="112350" cy="140675"/>
          </a:xfrm>
          <a:custGeom>
            <a:avLst/>
            <a:gdLst/>
            <a:ahLst/>
            <a:cxnLst/>
            <a:rect l="l" t="t" r="r" b="b"/>
            <a:pathLst>
              <a:path w="4494" h="5627" extrusionOk="0">
                <a:moveTo>
                  <a:pt x="2791" y="0"/>
                </a:moveTo>
                <a:cubicBezTo>
                  <a:pt x="2764" y="0"/>
                  <a:pt x="2735" y="15"/>
                  <a:pt x="2704" y="49"/>
                </a:cubicBezTo>
                <a:cubicBezTo>
                  <a:pt x="2495" y="258"/>
                  <a:pt x="172" y="1705"/>
                  <a:pt x="96" y="2029"/>
                </a:cubicBezTo>
                <a:cubicBezTo>
                  <a:pt x="1" y="2371"/>
                  <a:pt x="591" y="5246"/>
                  <a:pt x="591" y="5246"/>
                </a:cubicBezTo>
                <a:cubicBezTo>
                  <a:pt x="591" y="5246"/>
                  <a:pt x="1482" y="5627"/>
                  <a:pt x="1988" y="5627"/>
                </a:cubicBezTo>
                <a:cubicBezTo>
                  <a:pt x="2122" y="5627"/>
                  <a:pt x="2229" y="5600"/>
                  <a:pt x="2285" y="5532"/>
                </a:cubicBezTo>
                <a:cubicBezTo>
                  <a:pt x="2552" y="5208"/>
                  <a:pt x="2552" y="4275"/>
                  <a:pt x="2856" y="4028"/>
                </a:cubicBezTo>
                <a:cubicBezTo>
                  <a:pt x="3047" y="3895"/>
                  <a:pt x="3199" y="3723"/>
                  <a:pt x="3332" y="3552"/>
                </a:cubicBezTo>
                <a:cubicBezTo>
                  <a:pt x="3332" y="3552"/>
                  <a:pt x="3468" y="4112"/>
                  <a:pt x="3606" y="4112"/>
                </a:cubicBezTo>
                <a:cubicBezTo>
                  <a:pt x="3623" y="4112"/>
                  <a:pt x="3639" y="4103"/>
                  <a:pt x="3656" y="4085"/>
                </a:cubicBezTo>
                <a:cubicBezTo>
                  <a:pt x="3827" y="3914"/>
                  <a:pt x="4494" y="3457"/>
                  <a:pt x="4303" y="2790"/>
                </a:cubicBezTo>
                <a:cubicBezTo>
                  <a:pt x="4113" y="2143"/>
                  <a:pt x="2780" y="1343"/>
                  <a:pt x="2533" y="1267"/>
                </a:cubicBezTo>
                <a:cubicBezTo>
                  <a:pt x="2516" y="1262"/>
                  <a:pt x="2498" y="1259"/>
                  <a:pt x="2477" y="1259"/>
                </a:cubicBezTo>
                <a:cubicBezTo>
                  <a:pt x="2210" y="1259"/>
                  <a:pt x="1619" y="1686"/>
                  <a:pt x="1619" y="1686"/>
                </a:cubicBezTo>
                <a:cubicBezTo>
                  <a:pt x="1619" y="1686"/>
                  <a:pt x="2266" y="1001"/>
                  <a:pt x="2647" y="677"/>
                </a:cubicBezTo>
                <a:cubicBezTo>
                  <a:pt x="2982" y="406"/>
                  <a:pt x="2929" y="0"/>
                  <a:pt x="2791" y="0"/>
                </a:cubicBez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41"/>
          <p:cNvSpPr/>
          <p:nvPr/>
        </p:nvSpPr>
        <p:spPr>
          <a:xfrm>
            <a:off x="3411225" y="2489925"/>
            <a:ext cx="18075" cy="13500"/>
          </a:xfrm>
          <a:custGeom>
            <a:avLst/>
            <a:gdLst/>
            <a:ahLst/>
            <a:cxnLst/>
            <a:rect l="l" t="t" r="r" b="b"/>
            <a:pathLst>
              <a:path w="723" h="540" extrusionOk="0">
                <a:moveTo>
                  <a:pt x="640" y="0"/>
                </a:moveTo>
                <a:cubicBezTo>
                  <a:pt x="633" y="0"/>
                  <a:pt x="625" y="3"/>
                  <a:pt x="617" y="8"/>
                </a:cubicBezTo>
                <a:cubicBezTo>
                  <a:pt x="407" y="122"/>
                  <a:pt x="217" y="255"/>
                  <a:pt x="46" y="427"/>
                </a:cubicBezTo>
                <a:cubicBezTo>
                  <a:pt x="1" y="472"/>
                  <a:pt x="50" y="540"/>
                  <a:pt x="100" y="540"/>
                </a:cubicBezTo>
                <a:cubicBezTo>
                  <a:pt x="114" y="540"/>
                  <a:pt x="128" y="534"/>
                  <a:pt x="141" y="522"/>
                </a:cubicBezTo>
                <a:cubicBezTo>
                  <a:pt x="293" y="370"/>
                  <a:pt x="464" y="236"/>
                  <a:pt x="674" y="122"/>
                </a:cubicBezTo>
                <a:cubicBezTo>
                  <a:pt x="723" y="89"/>
                  <a:pt x="688" y="0"/>
                  <a:pt x="640" y="0"/>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41"/>
          <p:cNvSpPr/>
          <p:nvPr/>
        </p:nvSpPr>
        <p:spPr>
          <a:xfrm>
            <a:off x="3432275" y="2486250"/>
            <a:ext cx="30000" cy="20175"/>
          </a:xfrm>
          <a:custGeom>
            <a:avLst/>
            <a:gdLst/>
            <a:ahLst/>
            <a:cxnLst/>
            <a:rect l="l" t="t" r="r" b="b"/>
            <a:pathLst>
              <a:path w="1200" h="807" extrusionOk="0">
                <a:moveTo>
                  <a:pt x="1125" y="1"/>
                </a:moveTo>
                <a:cubicBezTo>
                  <a:pt x="1120" y="1"/>
                  <a:pt x="1114" y="1"/>
                  <a:pt x="1107" y="3"/>
                </a:cubicBezTo>
                <a:cubicBezTo>
                  <a:pt x="631" y="22"/>
                  <a:pt x="327" y="364"/>
                  <a:pt x="41" y="707"/>
                </a:cubicBezTo>
                <a:cubicBezTo>
                  <a:pt x="0" y="762"/>
                  <a:pt x="47" y="806"/>
                  <a:pt x="98" y="806"/>
                </a:cubicBezTo>
                <a:cubicBezTo>
                  <a:pt x="119" y="806"/>
                  <a:pt x="139" y="799"/>
                  <a:pt x="156" y="783"/>
                </a:cubicBezTo>
                <a:cubicBezTo>
                  <a:pt x="403" y="479"/>
                  <a:pt x="689" y="155"/>
                  <a:pt x="1107" y="117"/>
                </a:cubicBezTo>
                <a:cubicBezTo>
                  <a:pt x="1178" y="117"/>
                  <a:pt x="1200" y="1"/>
                  <a:pt x="112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41"/>
          <p:cNvSpPr/>
          <p:nvPr/>
        </p:nvSpPr>
        <p:spPr>
          <a:xfrm>
            <a:off x="3447850" y="2496775"/>
            <a:ext cx="28775" cy="16800"/>
          </a:xfrm>
          <a:custGeom>
            <a:avLst/>
            <a:gdLst/>
            <a:ahLst/>
            <a:cxnLst/>
            <a:rect l="l" t="t" r="r" b="b"/>
            <a:pathLst>
              <a:path w="1151" h="672" extrusionOk="0">
                <a:moveTo>
                  <a:pt x="1075" y="1"/>
                </a:moveTo>
                <a:cubicBezTo>
                  <a:pt x="637" y="1"/>
                  <a:pt x="256" y="229"/>
                  <a:pt x="27" y="591"/>
                </a:cubicBezTo>
                <a:cubicBezTo>
                  <a:pt x="1" y="631"/>
                  <a:pt x="40" y="671"/>
                  <a:pt x="86" y="671"/>
                </a:cubicBezTo>
                <a:cubicBezTo>
                  <a:pt x="105" y="671"/>
                  <a:pt x="125" y="665"/>
                  <a:pt x="142" y="648"/>
                </a:cubicBezTo>
                <a:cubicBezTo>
                  <a:pt x="332" y="324"/>
                  <a:pt x="694" y="134"/>
                  <a:pt x="1075" y="115"/>
                </a:cubicBezTo>
                <a:cubicBezTo>
                  <a:pt x="1151" y="115"/>
                  <a:pt x="1151" y="1"/>
                  <a:pt x="1075"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41"/>
          <p:cNvSpPr/>
          <p:nvPr/>
        </p:nvSpPr>
        <p:spPr>
          <a:xfrm>
            <a:off x="3468325" y="2518100"/>
            <a:ext cx="7350" cy="22325"/>
          </a:xfrm>
          <a:custGeom>
            <a:avLst/>
            <a:gdLst/>
            <a:ahLst/>
            <a:cxnLst/>
            <a:rect l="l" t="t" r="r" b="b"/>
            <a:pathLst>
              <a:path w="294" h="893" extrusionOk="0">
                <a:moveTo>
                  <a:pt x="143" y="1"/>
                </a:moveTo>
                <a:cubicBezTo>
                  <a:pt x="103" y="1"/>
                  <a:pt x="61" y="33"/>
                  <a:pt x="84" y="80"/>
                </a:cubicBezTo>
                <a:cubicBezTo>
                  <a:pt x="160" y="309"/>
                  <a:pt x="141" y="575"/>
                  <a:pt x="27" y="785"/>
                </a:cubicBezTo>
                <a:cubicBezTo>
                  <a:pt x="0" y="839"/>
                  <a:pt x="40" y="892"/>
                  <a:pt x="79" y="892"/>
                </a:cubicBezTo>
                <a:cubicBezTo>
                  <a:pt x="95" y="892"/>
                  <a:pt x="111" y="883"/>
                  <a:pt x="122" y="861"/>
                </a:cubicBezTo>
                <a:cubicBezTo>
                  <a:pt x="256" y="613"/>
                  <a:pt x="294" y="309"/>
                  <a:pt x="198" y="42"/>
                </a:cubicBezTo>
                <a:cubicBezTo>
                  <a:pt x="191" y="13"/>
                  <a:pt x="167" y="1"/>
                  <a:pt x="143"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41"/>
          <p:cNvSpPr/>
          <p:nvPr/>
        </p:nvSpPr>
        <p:spPr>
          <a:xfrm>
            <a:off x="3471725" y="2522000"/>
            <a:ext cx="15675" cy="7200"/>
          </a:xfrm>
          <a:custGeom>
            <a:avLst/>
            <a:gdLst/>
            <a:ahLst/>
            <a:cxnLst/>
            <a:rect l="l" t="t" r="r" b="b"/>
            <a:pathLst>
              <a:path w="627" h="288" extrusionOk="0">
                <a:moveTo>
                  <a:pt x="411" y="1"/>
                </a:moveTo>
                <a:cubicBezTo>
                  <a:pt x="266" y="1"/>
                  <a:pt x="132" y="73"/>
                  <a:pt x="43" y="191"/>
                </a:cubicBezTo>
                <a:cubicBezTo>
                  <a:pt x="1" y="234"/>
                  <a:pt x="43" y="287"/>
                  <a:pt x="92" y="287"/>
                </a:cubicBezTo>
                <a:cubicBezTo>
                  <a:pt x="108" y="287"/>
                  <a:pt x="124" y="281"/>
                  <a:pt x="139" y="267"/>
                </a:cubicBezTo>
                <a:cubicBezTo>
                  <a:pt x="208" y="183"/>
                  <a:pt x="298" y="130"/>
                  <a:pt x="394" y="130"/>
                </a:cubicBezTo>
                <a:cubicBezTo>
                  <a:pt x="429" y="130"/>
                  <a:pt x="465" y="138"/>
                  <a:pt x="500" y="153"/>
                </a:cubicBezTo>
                <a:cubicBezTo>
                  <a:pt x="508" y="154"/>
                  <a:pt x="514" y="155"/>
                  <a:pt x="521" y="155"/>
                </a:cubicBezTo>
                <a:cubicBezTo>
                  <a:pt x="601" y="155"/>
                  <a:pt x="626" y="55"/>
                  <a:pt x="538" y="20"/>
                </a:cubicBezTo>
                <a:cubicBezTo>
                  <a:pt x="496" y="7"/>
                  <a:pt x="453" y="1"/>
                  <a:pt x="411" y="1"/>
                </a:cubicBezTo>
                <a:close/>
              </a:path>
            </a:pathLst>
          </a:custGeom>
          <a:solidFill>
            <a:srgbClr val="9E4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41"/>
          <p:cNvSpPr/>
          <p:nvPr/>
        </p:nvSpPr>
        <p:spPr>
          <a:xfrm>
            <a:off x="3007325" y="2503600"/>
            <a:ext cx="240375" cy="236400"/>
          </a:xfrm>
          <a:custGeom>
            <a:avLst/>
            <a:gdLst/>
            <a:ahLst/>
            <a:cxnLst/>
            <a:rect l="l" t="t" r="r" b="b"/>
            <a:pathLst>
              <a:path w="9615" h="9456" extrusionOk="0">
                <a:moveTo>
                  <a:pt x="4477" y="1"/>
                </a:moveTo>
                <a:cubicBezTo>
                  <a:pt x="2625" y="1"/>
                  <a:pt x="1181" y="2202"/>
                  <a:pt x="1181" y="2202"/>
                </a:cubicBezTo>
                <a:cubicBezTo>
                  <a:pt x="1181" y="2202"/>
                  <a:pt x="0" y="4639"/>
                  <a:pt x="3256" y="9456"/>
                </a:cubicBezTo>
                <a:lnTo>
                  <a:pt x="9615" y="5915"/>
                </a:lnTo>
                <a:cubicBezTo>
                  <a:pt x="8853" y="4220"/>
                  <a:pt x="7882" y="2640"/>
                  <a:pt x="6721" y="1212"/>
                </a:cubicBezTo>
                <a:cubicBezTo>
                  <a:pt x="5952" y="323"/>
                  <a:pt x="5185"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41"/>
          <p:cNvSpPr/>
          <p:nvPr/>
        </p:nvSpPr>
        <p:spPr>
          <a:xfrm>
            <a:off x="3070050" y="2622575"/>
            <a:ext cx="162050" cy="87300"/>
          </a:xfrm>
          <a:custGeom>
            <a:avLst/>
            <a:gdLst/>
            <a:ahLst/>
            <a:cxnLst/>
            <a:rect l="l" t="t" r="r" b="b"/>
            <a:pathLst>
              <a:path w="6482" h="3492" extrusionOk="0">
                <a:moveTo>
                  <a:pt x="6355" y="1"/>
                </a:moveTo>
                <a:cubicBezTo>
                  <a:pt x="6340" y="1"/>
                  <a:pt x="6324" y="5"/>
                  <a:pt x="6306" y="14"/>
                </a:cubicBezTo>
                <a:cubicBezTo>
                  <a:pt x="4174" y="984"/>
                  <a:pt x="2099" y="2089"/>
                  <a:pt x="81" y="3326"/>
                </a:cubicBezTo>
                <a:cubicBezTo>
                  <a:pt x="0" y="3375"/>
                  <a:pt x="56" y="3491"/>
                  <a:pt x="133" y="3491"/>
                </a:cubicBezTo>
                <a:cubicBezTo>
                  <a:pt x="147" y="3491"/>
                  <a:pt x="161" y="3487"/>
                  <a:pt x="176" y="3478"/>
                </a:cubicBezTo>
                <a:cubicBezTo>
                  <a:pt x="2175" y="2241"/>
                  <a:pt x="4250" y="1137"/>
                  <a:pt x="6401" y="166"/>
                </a:cubicBezTo>
                <a:cubicBezTo>
                  <a:pt x="6482" y="118"/>
                  <a:pt x="6440" y="1"/>
                  <a:pt x="6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41"/>
          <p:cNvSpPr/>
          <p:nvPr/>
        </p:nvSpPr>
        <p:spPr>
          <a:xfrm>
            <a:off x="3021300" y="2497675"/>
            <a:ext cx="90750" cy="71600"/>
          </a:xfrm>
          <a:custGeom>
            <a:avLst/>
            <a:gdLst/>
            <a:ahLst/>
            <a:cxnLst/>
            <a:rect l="l" t="t" r="r" b="b"/>
            <a:pathLst>
              <a:path w="3630" h="2864" extrusionOk="0">
                <a:moveTo>
                  <a:pt x="3397" y="1"/>
                </a:moveTo>
                <a:cubicBezTo>
                  <a:pt x="1771" y="1"/>
                  <a:pt x="347" y="1145"/>
                  <a:pt x="13" y="2744"/>
                </a:cubicBezTo>
                <a:cubicBezTo>
                  <a:pt x="1" y="2815"/>
                  <a:pt x="62" y="2863"/>
                  <a:pt x="115" y="2863"/>
                </a:cubicBezTo>
                <a:cubicBezTo>
                  <a:pt x="147" y="2863"/>
                  <a:pt x="177" y="2845"/>
                  <a:pt x="184" y="2801"/>
                </a:cubicBezTo>
                <a:cubicBezTo>
                  <a:pt x="500" y="1260"/>
                  <a:pt x="1847" y="172"/>
                  <a:pt x="3397" y="172"/>
                </a:cubicBezTo>
                <a:cubicBezTo>
                  <a:pt x="3436" y="172"/>
                  <a:pt x="3476" y="173"/>
                  <a:pt x="3516" y="174"/>
                </a:cubicBezTo>
                <a:cubicBezTo>
                  <a:pt x="3630" y="174"/>
                  <a:pt x="3630" y="3"/>
                  <a:pt x="3516" y="3"/>
                </a:cubicBezTo>
                <a:cubicBezTo>
                  <a:pt x="3476" y="1"/>
                  <a:pt x="3437" y="1"/>
                  <a:pt x="3397" y="1"/>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41"/>
          <p:cNvSpPr/>
          <p:nvPr/>
        </p:nvSpPr>
        <p:spPr>
          <a:xfrm>
            <a:off x="3031325" y="2622300"/>
            <a:ext cx="61300" cy="119575"/>
          </a:xfrm>
          <a:custGeom>
            <a:avLst/>
            <a:gdLst/>
            <a:ahLst/>
            <a:cxnLst/>
            <a:rect l="l" t="t" r="r" b="b"/>
            <a:pathLst>
              <a:path w="2452" h="4783" extrusionOk="0">
                <a:moveTo>
                  <a:pt x="96" y="0"/>
                </a:moveTo>
                <a:cubicBezTo>
                  <a:pt x="48" y="0"/>
                  <a:pt x="1" y="29"/>
                  <a:pt x="11" y="82"/>
                </a:cubicBezTo>
                <a:cubicBezTo>
                  <a:pt x="411" y="1795"/>
                  <a:pt x="1192" y="3375"/>
                  <a:pt x="2277" y="4746"/>
                </a:cubicBezTo>
                <a:cubicBezTo>
                  <a:pt x="2292" y="4772"/>
                  <a:pt x="2313" y="4782"/>
                  <a:pt x="2335" y="4782"/>
                </a:cubicBezTo>
                <a:cubicBezTo>
                  <a:pt x="2392" y="4782"/>
                  <a:pt x="2452" y="4706"/>
                  <a:pt x="2410" y="4651"/>
                </a:cubicBezTo>
                <a:cubicBezTo>
                  <a:pt x="1344" y="3299"/>
                  <a:pt x="583" y="1738"/>
                  <a:pt x="183" y="63"/>
                </a:cubicBezTo>
                <a:cubicBezTo>
                  <a:pt x="174" y="20"/>
                  <a:pt x="135" y="0"/>
                  <a:pt x="96" y="0"/>
                </a:cubicBezTo>
                <a:close/>
              </a:path>
            </a:pathLst>
          </a:custGeom>
          <a:solidFill>
            <a:srgbClr val="71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41"/>
          <p:cNvSpPr/>
          <p:nvPr/>
        </p:nvSpPr>
        <p:spPr>
          <a:xfrm>
            <a:off x="2960675" y="3496275"/>
            <a:ext cx="153275" cy="142325"/>
          </a:xfrm>
          <a:custGeom>
            <a:avLst/>
            <a:gdLst/>
            <a:ahLst/>
            <a:cxnLst/>
            <a:rect l="l" t="t" r="r" b="b"/>
            <a:pathLst>
              <a:path w="6131"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41"/>
          <p:cNvSpPr/>
          <p:nvPr/>
        </p:nvSpPr>
        <p:spPr>
          <a:xfrm>
            <a:off x="2932125" y="3618350"/>
            <a:ext cx="176600" cy="105450"/>
          </a:xfrm>
          <a:custGeom>
            <a:avLst/>
            <a:gdLst/>
            <a:ahLst/>
            <a:cxnLst/>
            <a:rect l="l" t="t" r="r" b="b"/>
            <a:pathLst>
              <a:path w="7064" h="4218" extrusionOk="0">
                <a:moveTo>
                  <a:pt x="4139" y="0"/>
                </a:moveTo>
                <a:cubicBezTo>
                  <a:pt x="4089" y="0"/>
                  <a:pt x="4037" y="29"/>
                  <a:pt x="3998" y="86"/>
                </a:cubicBezTo>
                <a:cubicBezTo>
                  <a:pt x="3846" y="295"/>
                  <a:pt x="3713" y="543"/>
                  <a:pt x="3618" y="790"/>
                </a:cubicBezTo>
                <a:cubicBezTo>
                  <a:pt x="3294" y="238"/>
                  <a:pt x="2909" y="0"/>
                  <a:pt x="2475" y="0"/>
                </a:cubicBezTo>
                <a:cubicBezTo>
                  <a:pt x="2042" y="0"/>
                  <a:pt x="1562" y="238"/>
                  <a:pt x="1048" y="638"/>
                </a:cubicBezTo>
                <a:cubicBezTo>
                  <a:pt x="629" y="1342"/>
                  <a:pt x="1" y="4217"/>
                  <a:pt x="1" y="4217"/>
                </a:cubicBezTo>
                <a:lnTo>
                  <a:pt x="6511" y="4217"/>
                </a:lnTo>
                <a:cubicBezTo>
                  <a:pt x="7064" y="3170"/>
                  <a:pt x="6492" y="2561"/>
                  <a:pt x="5864" y="2466"/>
                </a:cubicBezTo>
                <a:cubicBezTo>
                  <a:pt x="5579" y="2428"/>
                  <a:pt x="4665" y="2028"/>
                  <a:pt x="4474" y="1780"/>
                </a:cubicBezTo>
                <a:cubicBezTo>
                  <a:pt x="4474" y="1742"/>
                  <a:pt x="4474" y="162"/>
                  <a:pt x="4265" y="86"/>
                </a:cubicBezTo>
                <a:cubicBezTo>
                  <a:pt x="4236"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41"/>
          <p:cNvSpPr/>
          <p:nvPr/>
        </p:nvSpPr>
        <p:spPr>
          <a:xfrm>
            <a:off x="2948800" y="3646875"/>
            <a:ext cx="53925" cy="14575"/>
          </a:xfrm>
          <a:custGeom>
            <a:avLst/>
            <a:gdLst/>
            <a:ahLst/>
            <a:cxnLst/>
            <a:rect l="l" t="t" r="r" b="b"/>
            <a:pathLst>
              <a:path w="2157" h="583" extrusionOk="0">
                <a:moveTo>
                  <a:pt x="898" y="1"/>
                </a:moveTo>
                <a:cubicBezTo>
                  <a:pt x="635" y="1"/>
                  <a:pt x="369" y="54"/>
                  <a:pt x="114" y="163"/>
                </a:cubicBezTo>
                <a:cubicBezTo>
                  <a:pt x="11" y="198"/>
                  <a:pt x="1" y="340"/>
                  <a:pt x="97" y="340"/>
                </a:cubicBezTo>
                <a:cubicBezTo>
                  <a:pt x="108" y="340"/>
                  <a:pt x="120" y="339"/>
                  <a:pt x="133" y="335"/>
                </a:cubicBezTo>
                <a:cubicBezTo>
                  <a:pt x="366" y="240"/>
                  <a:pt x="613" y="193"/>
                  <a:pt x="858" y="193"/>
                </a:cubicBezTo>
                <a:cubicBezTo>
                  <a:pt x="1253" y="193"/>
                  <a:pt x="1643" y="316"/>
                  <a:pt x="1961" y="563"/>
                </a:cubicBezTo>
                <a:cubicBezTo>
                  <a:pt x="1978" y="577"/>
                  <a:pt x="1995" y="582"/>
                  <a:pt x="2012" y="582"/>
                </a:cubicBezTo>
                <a:cubicBezTo>
                  <a:pt x="2090" y="582"/>
                  <a:pt x="2157" y="458"/>
                  <a:pt x="2094" y="411"/>
                </a:cubicBezTo>
                <a:cubicBezTo>
                  <a:pt x="1741" y="140"/>
                  <a:pt x="1323" y="1"/>
                  <a:pt x="8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41"/>
          <p:cNvSpPr/>
          <p:nvPr/>
        </p:nvSpPr>
        <p:spPr>
          <a:xfrm>
            <a:off x="2934025" y="3708525"/>
            <a:ext cx="166125" cy="4800"/>
          </a:xfrm>
          <a:custGeom>
            <a:avLst/>
            <a:gdLst/>
            <a:ahLst/>
            <a:cxnLst/>
            <a:rect l="l" t="t" r="r" b="b"/>
            <a:pathLst>
              <a:path w="6645" h="192" extrusionOk="0">
                <a:moveTo>
                  <a:pt x="134" y="1"/>
                </a:moveTo>
                <a:cubicBezTo>
                  <a:pt x="77" y="1"/>
                  <a:pt x="20" y="39"/>
                  <a:pt x="20" y="96"/>
                </a:cubicBezTo>
                <a:cubicBezTo>
                  <a:pt x="1" y="134"/>
                  <a:pt x="39" y="191"/>
                  <a:pt x="96" y="191"/>
                </a:cubicBezTo>
                <a:lnTo>
                  <a:pt x="6531" y="191"/>
                </a:lnTo>
                <a:cubicBezTo>
                  <a:pt x="6588"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41"/>
          <p:cNvSpPr/>
          <p:nvPr/>
        </p:nvSpPr>
        <p:spPr>
          <a:xfrm>
            <a:off x="2770775" y="2957925"/>
            <a:ext cx="661600" cy="589775"/>
          </a:xfrm>
          <a:custGeom>
            <a:avLst/>
            <a:gdLst/>
            <a:ahLst/>
            <a:cxnLst/>
            <a:rect l="l" t="t" r="r" b="b"/>
            <a:pathLst>
              <a:path w="26464" h="23591" extrusionOk="0">
                <a:moveTo>
                  <a:pt x="15737" y="0"/>
                </a:moveTo>
                <a:cubicBezTo>
                  <a:pt x="8791" y="0"/>
                  <a:pt x="496" y="1297"/>
                  <a:pt x="496" y="1297"/>
                </a:cubicBezTo>
                <a:cubicBezTo>
                  <a:pt x="496" y="1297"/>
                  <a:pt x="1" y="6570"/>
                  <a:pt x="3656" y="9312"/>
                </a:cubicBezTo>
                <a:cubicBezTo>
                  <a:pt x="4700" y="10080"/>
                  <a:pt x="6049" y="10343"/>
                  <a:pt x="7407" y="10343"/>
                </a:cubicBezTo>
                <a:cubicBezTo>
                  <a:pt x="10356" y="10343"/>
                  <a:pt x="13346" y="9102"/>
                  <a:pt x="13346" y="9102"/>
                </a:cubicBezTo>
                <a:lnTo>
                  <a:pt x="13346" y="9102"/>
                </a:lnTo>
                <a:lnTo>
                  <a:pt x="7920" y="23267"/>
                </a:lnTo>
                <a:lnTo>
                  <a:pt x="14146" y="23590"/>
                </a:lnTo>
                <a:cubicBezTo>
                  <a:pt x="14146" y="23590"/>
                  <a:pt x="26463" y="5599"/>
                  <a:pt x="24883" y="2268"/>
                </a:cubicBezTo>
                <a:cubicBezTo>
                  <a:pt x="24066" y="530"/>
                  <a:pt x="20177" y="0"/>
                  <a:pt x="15737" y="0"/>
                </a:cubicBezTo>
                <a:close/>
              </a:path>
            </a:pathLst>
          </a:custGeom>
          <a:solidFill>
            <a:srgbClr val="A7A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41"/>
          <p:cNvSpPr/>
          <p:nvPr/>
        </p:nvSpPr>
        <p:spPr>
          <a:xfrm>
            <a:off x="2954975" y="3512925"/>
            <a:ext cx="194200" cy="53800"/>
          </a:xfrm>
          <a:custGeom>
            <a:avLst/>
            <a:gdLst/>
            <a:ahLst/>
            <a:cxnLst/>
            <a:rect l="l" t="t" r="r" b="b"/>
            <a:pathLst>
              <a:path w="7768" h="2152" extrusionOk="0">
                <a:moveTo>
                  <a:pt x="457" y="0"/>
                </a:moveTo>
                <a:lnTo>
                  <a:pt x="0" y="1923"/>
                </a:lnTo>
                <a:lnTo>
                  <a:pt x="7006" y="2152"/>
                </a:lnTo>
                <a:lnTo>
                  <a:pt x="7768" y="248"/>
                </a:lnTo>
                <a:lnTo>
                  <a:pt x="457"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41"/>
          <p:cNvSpPr/>
          <p:nvPr/>
        </p:nvSpPr>
        <p:spPr>
          <a:xfrm>
            <a:off x="3190075" y="3496275"/>
            <a:ext cx="153300" cy="142325"/>
          </a:xfrm>
          <a:custGeom>
            <a:avLst/>
            <a:gdLst/>
            <a:ahLst/>
            <a:cxnLst/>
            <a:rect l="l" t="t" r="r" b="b"/>
            <a:pathLst>
              <a:path w="6132" h="5693" extrusionOk="0">
                <a:moveTo>
                  <a:pt x="2057" y="0"/>
                </a:moveTo>
                <a:lnTo>
                  <a:pt x="1" y="5692"/>
                </a:lnTo>
                <a:lnTo>
                  <a:pt x="2476" y="5673"/>
                </a:lnTo>
                <a:lnTo>
                  <a:pt x="6131" y="229"/>
                </a:lnTo>
                <a:lnTo>
                  <a:pt x="2057" y="0"/>
                </a:lnTo>
                <a:close/>
              </a:path>
            </a:pathLst>
          </a:custGeom>
          <a:solidFill>
            <a:srgbClr val="D06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41"/>
          <p:cNvSpPr/>
          <p:nvPr/>
        </p:nvSpPr>
        <p:spPr>
          <a:xfrm>
            <a:off x="3161525" y="3618350"/>
            <a:ext cx="176600" cy="105450"/>
          </a:xfrm>
          <a:custGeom>
            <a:avLst/>
            <a:gdLst/>
            <a:ahLst/>
            <a:cxnLst/>
            <a:rect l="l" t="t" r="r" b="b"/>
            <a:pathLst>
              <a:path w="7064" h="4218" extrusionOk="0">
                <a:moveTo>
                  <a:pt x="4139" y="0"/>
                </a:moveTo>
                <a:cubicBezTo>
                  <a:pt x="4089" y="0"/>
                  <a:pt x="4037" y="29"/>
                  <a:pt x="3999" y="86"/>
                </a:cubicBezTo>
                <a:cubicBezTo>
                  <a:pt x="3846" y="295"/>
                  <a:pt x="3713" y="543"/>
                  <a:pt x="3618" y="790"/>
                </a:cubicBezTo>
                <a:cubicBezTo>
                  <a:pt x="3294" y="238"/>
                  <a:pt x="2909" y="0"/>
                  <a:pt x="2476" y="0"/>
                </a:cubicBezTo>
                <a:cubicBezTo>
                  <a:pt x="2043" y="0"/>
                  <a:pt x="1562" y="238"/>
                  <a:pt x="1048" y="638"/>
                </a:cubicBezTo>
                <a:cubicBezTo>
                  <a:pt x="629" y="1342"/>
                  <a:pt x="1" y="4217"/>
                  <a:pt x="1" y="4217"/>
                </a:cubicBezTo>
                <a:lnTo>
                  <a:pt x="6512" y="4217"/>
                </a:lnTo>
                <a:cubicBezTo>
                  <a:pt x="7064" y="3170"/>
                  <a:pt x="6493" y="2561"/>
                  <a:pt x="5864" y="2466"/>
                </a:cubicBezTo>
                <a:cubicBezTo>
                  <a:pt x="5579" y="2428"/>
                  <a:pt x="4665" y="2028"/>
                  <a:pt x="4475" y="1780"/>
                </a:cubicBezTo>
                <a:cubicBezTo>
                  <a:pt x="4475" y="1742"/>
                  <a:pt x="4475" y="162"/>
                  <a:pt x="4265" y="86"/>
                </a:cubicBezTo>
                <a:cubicBezTo>
                  <a:pt x="4237" y="29"/>
                  <a:pt x="4189" y="0"/>
                  <a:pt x="4139" y="0"/>
                </a:cubicBezTo>
                <a:close/>
              </a:path>
            </a:pathLst>
          </a:custGeom>
          <a:solidFill>
            <a:srgbClr val="453D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41"/>
          <p:cNvSpPr/>
          <p:nvPr/>
        </p:nvSpPr>
        <p:spPr>
          <a:xfrm>
            <a:off x="3178550" y="3646775"/>
            <a:ext cx="53575" cy="14675"/>
          </a:xfrm>
          <a:custGeom>
            <a:avLst/>
            <a:gdLst/>
            <a:ahLst/>
            <a:cxnLst/>
            <a:rect l="l" t="t" r="r" b="b"/>
            <a:pathLst>
              <a:path w="2143" h="587" extrusionOk="0">
                <a:moveTo>
                  <a:pt x="863" y="0"/>
                </a:moveTo>
                <a:cubicBezTo>
                  <a:pt x="607" y="0"/>
                  <a:pt x="348" y="49"/>
                  <a:pt x="100" y="148"/>
                </a:cubicBezTo>
                <a:cubicBezTo>
                  <a:pt x="1" y="182"/>
                  <a:pt x="2" y="330"/>
                  <a:pt x="80" y="330"/>
                </a:cubicBezTo>
                <a:cubicBezTo>
                  <a:pt x="91" y="330"/>
                  <a:pt x="105" y="327"/>
                  <a:pt x="119" y="320"/>
                </a:cubicBezTo>
                <a:lnTo>
                  <a:pt x="119" y="339"/>
                </a:lnTo>
                <a:cubicBezTo>
                  <a:pt x="352" y="244"/>
                  <a:pt x="596" y="197"/>
                  <a:pt x="839" y="197"/>
                </a:cubicBezTo>
                <a:cubicBezTo>
                  <a:pt x="1230" y="197"/>
                  <a:pt x="1618" y="320"/>
                  <a:pt x="1947" y="567"/>
                </a:cubicBezTo>
                <a:cubicBezTo>
                  <a:pt x="1964" y="581"/>
                  <a:pt x="1981" y="586"/>
                  <a:pt x="1998" y="586"/>
                </a:cubicBezTo>
                <a:cubicBezTo>
                  <a:pt x="2077" y="586"/>
                  <a:pt x="2143" y="462"/>
                  <a:pt x="2080" y="415"/>
                </a:cubicBezTo>
                <a:cubicBezTo>
                  <a:pt x="1722" y="140"/>
                  <a:pt x="1295" y="0"/>
                  <a:pt x="8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41"/>
          <p:cNvSpPr/>
          <p:nvPr/>
        </p:nvSpPr>
        <p:spPr>
          <a:xfrm>
            <a:off x="3163425" y="3708525"/>
            <a:ext cx="166150" cy="4800"/>
          </a:xfrm>
          <a:custGeom>
            <a:avLst/>
            <a:gdLst/>
            <a:ahLst/>
            <a:cxnLst/>
            <a:rect l="l" t="t" r="r" b="b"/>
            <a:pathLst>
              <a:path w="6646" h="192" extrusionOk="0">
                <a:moveTo>
                  <a:pt x="115" y="1"/>
                </a:moveTo>
                <a:cubicBezTo>
                  <a:pt x="77" y="1"/>
                  <a:pt x="20" y="39"/>
                  <a:pt x="20" y="96"/>
                </a:cubicBezTo>
                <a:cubicBezTo>
                  <a:pt x="1" y="134"/>
                  <a:pt x="39" y="191"/>
                  <a:pt x="77" y="191"/>
                </a:cubicBezTo>
                <a:lnTo>
                  <a:pt x="6531" y="191"/>
                </a:lnTo>
                <a:cubicBezTo>
                  <a:pt x="6569" y="191"/>
                  <a:pt x="6626" y="153"/>
                  <a:pt x="6645" y="96"/>
                </a:cubicBezTo>
                <a:cubicBezTo>
                  <a:pt x="6645" y="39"/>
                  <a:pt x="6607" y="1"/>
                  <a:pt x="65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41"/>
          <p:cNvSpPr/>
          <p:nvPr/>
        </p:nvSpPr>
        <p:spPr>
          <a:xfrm>
            <a:off x="2858350" y="2943150"/>
            <a:ext cx="698250" cy="604550"/>
          </a:xfrm>
          <a:custGeom>
            <a:avLst/>
            <a:gdLst/>
            <a:ahLst/>
            <a:cxnLst/>
            <a:rect l="l" t="t" r="r" b="b"/>
            <a:pathLst>
              <a:path w="27930" h="24182" extrusionOk="0">
                <a:moveTo>
                  <a:pt x="20482" y="1"/>
                </a:moveTo>
                <a:cubicBezTo>
                  <a:pt x="12387" y="1"/>
                  <a:pt x="172" y="3468"/>
                  <a:pt x="172" y="3468"/>
                </a:cubicBezTo>
                <a:cubicBezTo>
                  <a:pt x="172" y="3468"/>
                  <a:pt x="1" y="6838"/>
                  <a:pt x="3675" y="9560"/>
                </a:cubicBezTo>
                <a:cubicBezTo>
                  <a:pt x="4814" y="10409"/>
                  <a:pt x="6969" y="10687"/>
                  <a:pt x="9300" y="10687"/>
                </a:cubicBezTo>
                <a:cubicBezTo>
                  <a:pt x="13710" y="10687"/>
                  <a:pt x="18753" y="9693"/>
                  <a:pt x="18753" y="9693"/>
                </a:cubicBezTo>
                <a:lnTo>
                  <a:pt x="18753" y="9693"/>
                </a:lnTo>
                <a:lnTo>
                  <a:pt x="13308" y="23858"/>
                </a:lnTo>
                <a:lnTo>
                  <a:pt x="19514" y="24181"/>
                </a:lnTo>
                <a:cubicBezTo>
                  <a:pt x="19514" y="24181"/>
                  <a:pt x="27929" y="6685"/>
                  <a:pt x="27472" y="3030"/>
                </a:cubicBezTo>
                <a:cubicBezTo>
                  <a:pt x="27192" y="769"/>
                  <a:pt x="24294" y="1"/>
                  <a:pt x="204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41"/>
          <p:cNvSpPr/>
          <p:nvPr/>
        </p:nvSpPr>
        <p:spPr>
          <a:xfrm>
            <a:off x="3114425" y="3182000"/>
            <a:ext cx="207725" cy="30825"/>
          </a:xfrm>
          <a:custGeom>
            <a:avLst/>
            <a:gdLst/>
            <a:ahLst/>
            <a:cxnLst/>
            <a:rect l="l" t="t" r="r" b="b"/>
            <a:pathLst>
              <a:path w="8309" h="1233" extrusionOk="0">
                <a:moveTo>
                  <a:pt x="8180" y="1"/>
                </a:moveTo>
                <a:cubicBezTo>
                  <a:pt x="8170" y="1"/>
                  <a:pt x="8159" y="2"/>
                  <a:pt x="8148" y="6"/>
                </a:cubicBezTo>
                <a:cubicBezTo>
                  <a:pt x="6225" y="704"/>
                  <a:pt x="4196" y="1061"/>
                  <a:pt x="2164" y="1061"/>
                </a:cubicBezTo>
                <a:cubicBezTo>
                  <a:pt x="1480" y="1061"/>
                  <a:pt x="795" y="1020"/>
                  <a:pt x="114" y="939"/>
                </a:cubicBezTo>
                <a:cubicBezTo>
                  <a:pt x="108" y="938"/>
                  <a:pt x="103" y="937"/>
                  <a:pt x="97" y="937"/>
                </a:cubicBezTo>
                <a:cubicBezTo>
                  <a:pt x="0" y="937"/>
                  <a:pt x="6" y="1092"/>
                  <a:pt x="114" y="1110"/>
                </a:cubicBezTo>
                <a:cubicBezTo>
                  <a:pt x="800" y="1192"/>
                  <a:pt x="1489" y="1232"/>
                  <a:pt x="2178" y="1232"/>
                </a:cubicBezTo>
                <a:cubicBezTo>
                  <a:pt x="4225" y="1232"/>
                  <a:pt x="6268" y="875"/>
                  <a:pt x="8205" y="177"/>
                </a:cubicBezTo>
                <a:cubicBezTo>
                  <a:pt x="8308" y="143"/>
                  <a:pt x="8272" y="1"/>
                  <a:pt x="8180"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41"/>
          <p:cNvSpPr/>
          <p:nvPr/>
        </p:nvSpPr>
        <p:spPr>
          <a:xfrm>
            <a:off x="2924400" y="3008975"/>
            <a:ext cx="555550" cy="527925"/>
          </a:xfrm>
          <a:custGeom>
            <a:avLst/>
            <a:gdLst/>
            <a:ahLst/>
            <a:cxnLst/>
            <a:rect l="l" t="t" r="r" b="b"/>
            <a:pathLst>
              <a:path w="22222" h="21117" extrusionOk="0">
                <a:moveTo>
                  <a:pt x="110" y="0"/>
                </a:moveTo>
                <a:cubicBezTo>
                  <a:pt x="55" y="0"/>
                  <a:pt x="1" y="42"/>
                  <a:pt x="24" y="112"/>
                </a:cubicBezTo>
                <a:cubicBezTo>
                  <a:pt x="500" y="2320"/>
                  <a:pt x="2385" y="3938"/>
                  <a:pt x="4460" y="4662"/>
                </a:cubicBezTo>
                <a:cubicBezTo>
                  <a:pt x="5343" y="4966"/>
                  <a:pt x="6236" y="5090"/>
                  <a:pt x="7130" y="5090"/>
                </a:cubicBezTo>
                <a:cubicBezTo>
                  <a:pt x="9028" y="5090"/>
                  <a:pt x="10929" y="4533"/>
                  <a:pt x="12741" y="3976"/>
                </a:cubicBezTo>
                <a:cubicBezTo>
                  <a:pt x="14207" y="3500"/>
                  <a:pt x="15673" y="3062"/>
                  <a:pt x="17177" y="2701"/>
                </a:cubicBezTo>
                <a:cubicBezTo>
                  <a:pt x="17938" y="2529"/>
                  <a:pt x="18700" y="2377"/>
                  <a:pt x="19462" y="2263"/>
                </a:cubicBezTo>
                <a:cubicBezTo>
                  <a:pt x="19842" y="2206"/>
                  <a:pt x="20204" y="2168"/>
                  <a:pt x="20585" y="2130"/>
                </a:cubicBezTo>
                <a:cubicBezTo>
                  <a:pt x="20744" y="2113"/>
                  <a:pt x="20928" y="2085"/>
                  <a:pt x="21112" y="2085"/>
                </a:cubicBezTo>
                <a:cubicBezTo>
                  <a:pt x="21345" y="2085"/>
                  <a:pt x="21575" y="2130"/>
                  <a:pt x="21746" y="2301"/>
                </a:cubicBezTo>
                <a:cubicBezTo>
                  <a:pt x="22222" y="2739"/>
                  <a:pt x="21841" y="3595"/>
                  <a:pt x="21651" y="4090"/>
                </a:cubicBezTo>
                <a:lnTo>
                  <a:pt x="20851" y="6337"/>
                </a:lnTo>
                <a:lnTo>
                  <a:pt x="19271" y="10811"/>
                </a:lnTo>
                <a:cubicBezTo>
                  <a:pt x="18053" y="14219"/>
                  <a:pt x="16834" y="17607"/>
                  <a:pt x="15635" y="21015"/>
                </a:cubicBezTo>
                <a:cubicBezTo>
                  <a:pt x="15612" y="21073"/>
                  <a:pt x="15666" y="21117"/>
                  <a:pt x="15720" y="21117"/>
                </a:cubicBezTo>
                <a:cubicBezTo>
                  <a:pt x="15756" y="21117"/>
                  <a:pt x="15791" y="21098"/>
                  <a:pt x="15806" y="21053"/>
                </a:cubicBezTo>
                <a:cubicBezTo>
                  <a:pt x="16891" y="17988"/>
                  <a:pt x="17996" y="14923"/>
                  <a:pt x="19081" y="11858"/>
                </a:cubicBezTo>
                <a:lnTo>
                  <a:pt x="20680" y="7384"/>
                </a:lnTo>
                <a:lnTo>
                  <a:pt x="21499" y="5080"/>
                </a:lnTo>
                <a:cubicBezTo>
                  <a:pt x="21708" y="4452"/>
                  <a:pt x="22032" y="3805"/>
                  <a:pt x="22127" y="3139"/>
                </a:cubicBezTo>
                <a:cubicBezTo>
                  <a:pt x="22184" y="2701"/>
                  <a:pt x="22089" y="2225"/>
                  <a:pt x="21651" y="2015"/>
                </a:cubicBezTo>
                <a:cubicBezTo>
                  <a:pt x="21467" y="1945"/>
                  <a:pt x="21273" y="1906"/>
                  <a:pt x="21084" y="1906"/>
                </a:cubicBezTo>
                <a:cubicBezTo>
                  <a:pt x="21018" y="1906"/>
                  <a:pt x="20953" y="1910"/>
                  <a:pt x="20889" y="1920"/>
                </a:cubicBezTo>
                <a:cubicBezTo>
                  <a:pt x="20509" y="1939"/>
                  <a:pt x="20147" y="1996"/>
                  <a:pt x="19766" y="2034"/>
                </a:cubicBezTo>
                <a:cubicBezTo>
                  <a:pt x="18262" y="2263"/>
                  <a:pt x="16758" y="2586"/>
                  <a:pt x="15292" y="3005"/>
                </a:cubicBezTo>
                <a:cubicBezTo>
                  <a:pt x="12678" y="3740"/>
                  <a:pt x="9972" y="4920"/>
                  <a:pt x="7201" y="4920"/>
                </a:cubicBezTo>
                <a:cubicBezTo>
                  <a:pt x="6884" y="4920"/>
                  <a:pt x="6567" y="4904"/>
                  <a:pt x="6249" y="4871"/>
                </a:cubicBezTo>
                <a:cubicBezTo>
                  <a:pt x="3565" y="4604"/>
                  <a:pt x="785" y="2834"/>
                  <a:pt x="195" y="54"/>
                </a:cubicBezTo>
                <a:cubicBezTo>
                  <a:pt x="180" y="17"/>
                  <a:pt x="145" y="0"/>
                  <a:pt x="110" y="0"/>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41"/>
          <p:cNvSpPr/>
          <p:nvPr/>
        </p:nvSpPr>
        <p:spPr>
          <a:xfrm>
            <a:off x="3177225" y="3512925"/>
            <a:ext cx="194225" cy="53800"/>
          </a:xfrm>
          <a:custGeom>
            <a:avLst/>
            <a:gdLst/>
            <a:ahLst/>
            <a:cxnLst/>
            <a:rect l="l" t="t" r="r" b="b"/>
            <a:pathLst>
              <a:path w="7769" h="2152" extrusionOk="0">
                <a:moveTo>
                  <a:pt x="458" y="0"/>
                </a:moveTo>
                <a:lnTo>
                  <a:pt x="1" y="1923"/>
                </a:lnTo>
                <a:lnTo>
                  <a:pt x="7007" y="2152"/>
                </a:lnTo>
                <a:lnTo>
                  <a:pt x="7768" y="248"/>
                </a:lnTo>
                <a:lnTo>
                  <a:pt x="458" y="0"/>
                </a:ln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41"/>
          <p:cNvSpPr/>
          <p:nvPr/>
        </p:nvSpPr>
        <p:spPr>
          <a:xfrm>
            <a:off x="3111875" y="3190575"/>
            <a:ext cx="192150" cy="328700"/>
          </a:xfrm>
          <a:custGeom>
            <a:avLst/>
            <a:gdLst/>
            <a:ahLst/>
            <a:cxnLst/>
            <a:rect l="l" t="t" r="r" b="b"/>
            <a:pathLst>
              <a:path w="7686" h="13148" extrusionOk="0">
                <a:moveTo>
                  <a:pt x="7585" y="1"/>
                </a:moveTo>
                <a:cubicBezTo>
                  <a:pt x="7560" y="1"/>
                  <a:pt x="7532" y="14"/>
                  <a:pt x="7508" y="44"/>
                </a:cubicBezTo>
                <a:cubicBezTo>
                  <a:pt x="5014" y="4365"/>
                  <a:pt x="2520" y="8687"/>
                  <a:pt x="26" y="13028"/>
                </a:cubicBezTo>
                <a:cubicBezTo>
                  <a:pt x="0" y="13092"/>
                  <a:pt x="53" y="13148"/>
                  <a:pt x="107" y="13148"/>
                </a:cubicBezTo>
                <a:cubicBezTo>
                  <a:pt x="133" y="13148"/>
                  <a:pt x="160" y="13135"/>
                  <a:pt x="178" y="13104"/>
                </a:cubicBezTo>
                <a:lnTo>
                  <a:pt x="7660" y="139"/>
                </a:lnTo>
                <a:cubicBezTo>
                  <a:pt x="7686" y="61"/>
                  <a:pt x="7641" y="1"/>
                  <a:pt x="7585"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41"/>
          <p:cNvSpPr/>
          <p:nvPr/>
        </p:nvSpPr>
        <p:spPr>
          <a:xfrm>
            <a:off x="2752350" y="3333200"/>
            <a:ext cx="498400" cy="184200"/>
          </a:xfrm>
          <a:custGeom>
            <a:avLst/>
            <a:gdLst/>
            <a:ahLst/>
            <a:cxnLst/>
            <a:rect l="l" t="t" r="r" b="b"/>
            <a:pathLst>
              <a:path w="19936" h="7368" extrusionOk="0">
                <a:moveTo>
                  <a:pt x="695" y="0"/>
                </a:moveTo>
                <a:cubicBezTo>
                  <a:pt x="206" y="0"/>
                  <a:pt x="0" y="757"/>
                  <a:pt x="547" y="945"/>
                </a:cubicBezTo>
                <a:lnTo>
                  <a:pt x="19014" y="7323"/>
                </a:lnTo>
                <a:cubicBezTo>
                  <a:pt x="19071" y="7342"/>
                  <a:pt x="19128" y="7342"/>
                  <a:pt x="19185" y="7342"/>
                </a:cubicBezTo>
                <a:lnTo>
                  <a:pt x="19185" y="7361"/>
                </a:lnTo>
                <a:cubicBezTo>
                  <a:pt x="19215" y="7365"/>
                  <a:pt x="19244" y="7367"/>
                  <a:pt x="19272" y="7367"/>
                </a:cubicBezTo>
                <a:cubicBezTo>
                  <a:pt x="19826" y="7367"/>
                  <a:pt x="19936" y="6500"/>
                  <a:pt x="19338" y="6409"/>
                </a:cubicBezTo>
                <a:lnTo>
                  <a:pt x="871" y="31"/>
                </a:lnTo>
                <a:cubicBezTo>
                  <a:pt x="809" y="10"/>
                  <a:pt x="750" y="0"/>
                  <a:pt x="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41"/>
          <p:cNvSpPr/>
          <p:nvPr/>
        </p:nvSpPr>
        <p:spPr>
          <a:xfrm>
            <a:off x="2681725" y="3333200"/>
            <a:ext cx="498275" cy="183800"/>
          </a:xfrm>
          <a:custGeom>
            <a:avLst/>
            <a:gdLst/>
            <a:ahLst/>
            <a:cxnLst/>
            <a:rect l="l" t="t" r="r" b="b"/>
            <a:pathLst>
              <a:path w="19931" h="7352" extrusionOk="0">
                <a:moveTo>
                  <a:pt x="19236" y="0"/>
                </a:moveTo>
                <a:cubicBezTo>
                  <a:pt x="19180" y="0"/>
                  <a:pt x="19121" y="10"/>
                  <a:pt x="19059" y="31"/>
                </a:cubicBezTo>
                <a:lnTo>
                  <a:pt x="593" y="6390"/>
                </a:lnTo>
                <a:cubicBezTo>
                  <a:pt x="0" y="6498"/>
                  <a:pt x="102" y="7351"/>
                  <a:pt x="643" y="7351"/>
                </a:cubicBezTo>
                <a:cubicBezTo>
                  <a:pt x="676" y="7351"/>
                  <a:pt x="710" y="7348"/>
                  <a:pt x="745" y="7342"/>
                </a:cubicBezTo>
                <a:cubicBezTo>
                  <a:pt x="802" y="7342"/>
                  <a:pt x="859" y="7342"/>
                  <a:pt x="897" y="7304"/>
                </a:cubicBezTo>
                <a:lnTo>
                  <a:pt x="19383" y="945"/>
                </a:lnTo>
                <a:cubicBezTo>
                  <a:pt x="19930" y="757"/>
                  <a:pt x="19725" y="0"/>
                  <a:pt x="19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41"/>
          <p:cNvSpPr/>
          <p:nvPr/>
        </p:nvSpPr>
        <p:spPr>
          <a:xfrm>
            <a:off x="2594200" y="3197600"/>
            <a:ext cx="251525" cy="526200"/>
          </a:xfrm>
          <a:custGeom>
            <a:avLst/>
            <a:gdLst/>
            <a:ahLst/>
            <a:cxnLst/>
            <a:rect l="l" t="t" r="r" b="b"/>
            <a:pathLst>
              <a:path w="10061" h="21048" extrusionOk="0">
                <a:moveTo>
                  <a:pt x="9439" y="0"/>
                </a:moveTo>
                <a:cubicBezTo>
                  <a:pt x="9269" y="0"/>
                  <a:pt x="9100" y="88"/>
                  <a:pt x="9006" y="296"/>
                </a:cubicBezTo>
                <a:lnTo>
                  <a:pt x="115" y="20362"/>
                </a:lnTo>
                <a:cubicBezTo>
                  <a:pt x="1" y="20609"/>
                  <a:pt x="115" y="20895"/>
                  <a:pt x="362" y="21009"/>
                </a:cubicBezTo>
                <a:cubicBezTo>
                  <a:pt x="420" y="21028"/>
                  <a:pt x="477" y="21047"/>
                  <a:pt x="553" y="21047"/>
                </a:cubicBezTo>
                <a:cubicBezTo>
                  <a:pt x="743" y="21047"/>
                  <a:pt x="915" y="20933"/>
                  <a:pt x="1010" y="20762"/>
                </a:cubicBezTo>
                <a:lnTo>
                  <a:pt x="9900" y="677"/>
                </a:lnTo>
                <a:cubicBezTo>
                  <a:pt x="10061" y="295"/>
                  <a:pt x="9750" y="0"/>
                  <a:pt x="9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41"/>
          <p:cNvSpPr/>
          <p:nvPr/>
        </p:nvSpPr>
        <p:spPr>
          <a:xfrm>
            <a:off x="3091850" y="3197600"/>
            <a:ext cx="251525" cy="526200"/>
          </a:xfrm>
          <a:custGeom>
            <a:avLst/>
            <a:gdLst/>
            <a:ahLst/>
            <a:cxnLst/>
            <a:rect l="l" t="t" r="r" b="b"/>
            <a:pathLst>
              <a:path w="10061" h="21048" extrusionOk="0">
                <a:moveTo>
                  <a:pt x="622" y="0"/>
                </a:moveTo>
                <a:cubicBezTo>
                  <a:pt x="311" y="0"/>
                  <a:pt x="0" y="295"/>
                  <a:pt x="161" y="677"/>
                </a:cubicBezTo>
                <a:lnTo>
                  <a:pt x="9051" y="20762"/>
                </a:lnTo>
                <a:cubicBezTo>
                  <a:pt x="9127" y="20933"/>
                  <a:pt x="9299" y="21047"/>
                  <a:pt x="9489" y="21047"/>
                </a:cubicBezTo>
                <a:cubicBezTo>
                  <a:pt x="9565" y="21047"/>
                  <a:pt x="9641" y="21028"/>
                  <a:pt x="9698" y="21009"/>
                </a:cubicBezTo>
                <a:cubicBezTo>
                  <a:pt x="9946" y="20895"/>
                  <a:pt x="10060" y="20609"/>
                  <a:pt x="9946" y="20362"/>
                </a:cubicBezTo>
                <a:lnTo>
                  <a:pt x="1055" y="296"/>
                </a:lnTo>
                <a:cubicBezTo>
                  <a:pt x="961" y="88"/>
                  <a:pt x="791"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41"/>
          <p:cNvSpPr/>
          <p:nvPr/>
        </p:nvSpPr>
        <p:spPr>
          <a:xfrm>
            <a:off x="2533275" y="2706200"/>
            <a:ext cx="811525" cy="575275"/>
          </a:xfrm>
          <a:custGeom>
            <a:avLst/>
            <a:gdLst/>
            <a:ahLst/>
            <a:cxnLst/>
            <a:rect l="l" t="t" r="r" b="b"/>
            <a:pathLst>
              <a:path w="32461" h="23011" extrusionOk="0">
                <a:moveTo>
                  <a:pt x="15225" y="0"/>
                </a:moveTo>
                <a:cubicBezTo>
                  <a:pt x="10723" y="0"/>
                  <a:pt x="8511" y="3560"/>
                  <a:pt x="8511" y="3560"/>
                </a:cubicBezTo>
                <a:cubicBezTo>
                  <a:pt x="1" y="18219"/>
                  <a:pt x="5788" y="21266"/>
                  <a:pt x="5788" y="21266"/>
                </a:cubicBezTo>
                <a:cubicBezTo>
                  <a:pt x="8245" y="22370"/>
                  <a:pt x="12838" y="23011"/>
                  <a:pt x="17495" y="23011"/>
                </a:cubicBezTo>
                <a:cubicBezTo>
                  <a:pt x="22548" y="23011"/>
                  <a:pt x="27677" y="22257"/>
                  <a:pt x="30233" y="20523"/>
                </a:cubicBezTo>
                <a:cubicBezTo>
                  <a:pt x="32460" y="19000"/>
                  <a:pt x="32213" y="17439"/>
                  <a:pt x="29719" y="12146"/>
                </a:cubicBezTo>
                <a:cubicBezTo>
                  <a:pt x="27206" y="6854"/>
                  <a:pt x="23113" y="1504"/>
                  <a:pt x="17249" y="229"/>
                </a:cubicBezTo>
                <a:cubicBezTo>
                  <a:pt x="16529" y="70"/>
                  <a:pt x="15855" y="0"/>
                  <a:pt x="15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41"/>
          <p:cNvSpPr/>
          <p:nvPr/>
        </p:nvSpPr>
        <p:spPr>
          <a:xfrm>
            <a:off x="3902100" y="3674750"/>
            <a:ext cx="159475" cy="44175"/>
          </a:xfrm>
          <a:custGeom>
            <a:avLst/>
            <a:gdLst/>
            <a:ahLst/>
            <a:cxnLst/>
            <a:rect l="l" t="t" r="r" b="b"/>
            <a:pathLst>
              <a:path w="6379" h="1767" extrusionOk="0">
                <a:moveTo>
                  <a:pt x="0" y="0"/>
                </a:moveTo>
                <a:lnTo>
                  <a:pt x="0" y="1638"/>
                </a:lnTo>
                <a:cubicBezTo>
                  <a:pt x="1067" y="1723"/>
                  <a:pt x="2133" y="1766"/>
                  <a:pt x="3196" y="1766"/>
                </a:cubicBezTo>
                <a:cubicBezTo>
                  <a:pt x="4260" y="1766"/>
                  <a:pt x="5322" y="1723"/>
                  <a:pt x="6378" y="1638"/>
                </a:cubicBezTo>
                <a:lnTo>
                  <a:pt x="6378" y="0"/>
                </a:ln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41"/>
          <p:cNvSpPr/>
          <p:nvPr/>
        </p:nvSpPr>
        <p:spPr>
          <a:xfrm>
            <a:off x="3784550" y="3562900"/>
            <a:ext cx="400750" cy="122825"/>
          </a:xfrm>
          <a:custGeom>
            <a:avLst/>
            <a:gdLst/>
            <a:ahLst/>
            <a:cxnLst/>
            <a:rect l="l" t="t" r="r" b="b"/>
            <a:pathLst>
              <a:path w="16030" h="4913" extrusionOk="0">
                <a:moveTo>
                  <a:pt x="0" y="0"/>
                </a:moveTo>
                <a:lnTo>
                  <a:pt x="1714" y="3046"/>
                </a:lnTo>
                <a:lnTo>
                  <a:pt x="1790" y="3199"/>
                </a:lnTo>
                <a:lnTo>
                  <a:pt x="2018" y="3599"/>
                </a:lnTo>
                <a:cubicBezTo>
                  <a:pt x="2132" y="3827"/>
                  <a:pt x="2304" y="4017"/>
                  <a:pt x="2494" y="4208"/>
                </a:cubicBezTo>
                <a:cubicBezTo>
                  <a:pt x="2551" y="4246"/>
                  <a:pt x="2589" y="4303"/>
                  <a:pt x="2646" y="4341"/>
                </a:cubicBezTo>
                <a:cubicBezTo>
                  <a:pt x="3103" y="4703"/>
                  <a:pt x="3674" y="4912"/>
                  <a:pt x="4265" y="4912"/>
                </a:cubicBezTo>
                <a:lnTo>
                  <a:pt x="11785" y="4912"/>
                </a:lnTo>
                <a:cubicBezTo>
                  <a:pt x="12260" y="4912"/>
                  <a:pt x="12736" y="4779"/>
                  <a:pt x="13155" y="4512"/>
                </a:cubicBezTo>
                <a:cubicBezTo>
                  <a:pt x="13212" y="4474"/>
                  <a:pt x="13269" y="4436"/>
                  <a:pt x="13327" y="4379"/>
                </a:cubicBezTo>
                <a:cubicBezTo>
                  <a:pt x="13612" y="4170"/>
                  <a:pt x="13841" y="3903"/>
                  <a:pt x="14012" y="3599"/>
                </a:cubicBezTo>
                <a:lnTo>
                  <a:pt x="14050" y="3522"/>
                </a:lnTo>
                <a:lnTo>
                  <a:pt x="14145" y="3351"/>
                </a:lnTo>
                <a:lnTo>
                  <a:pt x="16030" y="0"/>
                </a:lnTo>
                <a:close/>
              </a:path>
            </a:pathLst>
          </a:custGeom>
          <a:solidFill>
            <a:srgbClr val="E7A3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41"/>
          <p:cNvSpPr/>
          <p:nvPr/>
        </p:nvSpPr>
        <p:spPr>
          <a:xfrm>
            <a:off x="3827375" y="3562900"/>
            <a:ext cx="26675" cy="79975"/>
          </a:xfrm>
          <a:custGeom>
            <a:avLst/>
            <a:gdLst/>
            <a:ahLst/>
            <a:cxnLst/>
            <a:rect l="l" t="t" r="r" b="b"/>
            <a:pathLst>
              <a:path w="1067" h="3199" extrusionOk="0">
                <a:moveTo>
                  <a:pt x="629" y="0"/>
                </a:moveTo>
                <a:cubicBezTo>
                  <a:pt x="762" y="324"/>
                  <a:pt x="838" y="686"/>
                  <a:pt x="857" y="1047"/>
                </a:cubicBezTo>
                <a:cubicBezTo>
                  <a:pt x="895" y="1809"/>
                  <a:pt x="591" y="2551"/>
                  <a:pt x="1" y="3046"/>
                </a:cubicBezTo>
                <a:lnTo>
                  <a:pt x="96" y="3199"/>
                </a:lnTo>
                <a:cubicBezTo>
                  <a:pt x="686" y="2723"/>
                  <a:pt x="1029" y="2018"/>
                  <a:pt x="1048" y="1257"/>
                </a:cubicBezTo>
                <a:cubicBezTo>
                  <a:pt x="1067" y="819"/>
                  <a:pt x="991" y="400"/>
                  <a:pt x="819"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41"/>
          <p:cNvSpPr/>
          <p:nvPr/>
        </p:nvSpPr>
        <p:spPr>
          <a:xfrm>
            <a:off x="3871175" y="3562425"/>
            <a:ext cx="199900" cy="51500"/>
          </a:xfrm>
          <a:custGeom>
            <a:avLst/>
            <a:gdLst/>
            <a:ahLst/>
            <a:cxnLst/>
            <a:rect l="l" t="t" r="r" b="b"/>
            <a:pathLst>
              <a:path w="7996" h="2060" extrusionOk="0">
                <a:moveTo>
                  <a:pt x="7710" y="0"/>
                </a:moveTo>
                <a:cubicBezTo>
                  <a:pt x="6505" y="1036"/>
                  <a:pt x="5096" y="1866"/>
                  <a:pt x="3445" y="1866"/>
                </a:cubicBezTo>
                <a:cubicBezTo>
                  <a:pt x="3426" y="1866"/>
                  <a:pt x="3407" y="1866"/>
                  <a:pt x="3389" y="1866"/>
                </a:cubicBezTo>
                <a:cubicBezTo>
                  <a:pt x="3365" y="1867"/>
                  <a:pt x="3342" y="1867"/>
                  <a:pt x="3318" y="1867"/>
                </a:cubicBezTo>
                <a:cubicBezTo>
                  <a:pt x="2354" y="1867"/>
                  <a:pt x="1431" y="1488"/>
                  <a:pt x="762" y="800"/>
                </a:cubicBezTo>
                <a:cubicBezTo>
                  <a:pt x="533" y="571"/>
                  <a:pt x="343" y="305"/>
                  <a:pt x="209" y="19"/>
                </a:cubicBezTo>
                <a:lnTo>
                  <a:pt x="0" y="19"/>
                </a:lnTo>
                <a:cubicBezTo>
                  <a:pt x="343" y="762"/>
                  <a:pt x="933" y="1352"/>
                  <a:pt x="1675" y="1676"/>
                </a:cubicBezTo>
                <a:cubicBezTo>
                  <a:pt x="2237" y="1943"/>
                  <a:pt x="2834" y="2060"/>
                  <a:pt x="3434" y="2060"/>
                </a:cubicBezTo>
                <a:cubicBezTo>
                  <a:pt x="4501" y="2060"/>
                  <a:pt x="5578" y="1691"/>
                  <a:pt x="6492" y="1143"/>
                </a:cubicBezTo>
                <a:cubicBezTo>
                  <a:pt x="7025" y="819"/>
                  <a:pt x="7539" y="438"/>
                  <a:pt x="7996" y="19"/>
                </a:cubicBezTo>
                <a:lnTo>
                  <a:pt x="7710" y="0"/>
                </a:ln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41"/>
          <p:cNvSpPr/>
          <p:nvPr/>
        </p:nvSpPr>
        <p:spPr>
          <a:xfrm>
            <a:off x="4110075" y="3562900"/>
            <a:ext cx="28125" cy="88075"/>
          </a:xfrm>
          <a:custGeom>
            <a:avLst/>
            <a:gdLst/>
            <a:ahLst/>
            <a:cxnLst/>
            <a:rect l="l" t="t" r="r" b="b"/>
            <a:pathLst>
              <a:path w="1125" h="3523" extrusionOk="0">
                <a:moveTo>
                  <a:pt x="382" y="0"/>
                </a:moveTo>
                <a:cubicBezTo>
                  <a:pt x="96" y="495"/>
                  <a:pt x="1" y="1067"/>
                  <a:pt x="77" y="1619"/>
                </a:cubicBezTo>
                <a:cubicBezTo>
                  <a:pt x="210" y="2342"/>
                  <a:pt x="534" y="2989"/>
                  <a:pt x="1029" y="3522"/>
                </a:cubicBezTo>
                <a:lnTo>
                  <a:pt x="1124" y="3351"/>
                </a:lnTo>
                <a:cubicBezTo>
                  <a:pt x="724" y="2894"/>
                  <a:pt x="439" y="2361"/>
                  <a:pt x="306" y="1771"/>
                </a:cubicBezTo>
                <a:cubicBezTo>
                  <a:pt x="153" y="1162"/>
                  <a:pt x="268" y="514"/>
                  <a:pt x="591" y="0"/>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41"/>
          <p:cNvSpPr/>
          <p:nvPr/>
        </p:nvSpPr>
        <p:spPr>
          <a:xfrm>
            <a:off x="3846900" y="3639825"/>
            <a:ext cx="270825" cy="35900"/>
          </a:xfrm>
          <a:custGeom>
            <a:avLst/>
            <a:gdLst/>
            <a:ahLst/>
            <a:cxnLst/>
            <a:rect l="l" t="t" r="r" b="b"/>
            <a:pathLst>
              <a:path w="10833" h="1436" extrusionOk="0">
                <a:moveTo>
                  <a:pt x="4609" y="1"/>
                </a:moveTo>
                <a:cubicBezTo>
                  <a:pt x="3436" y="1"/>
                  <a:pt x="2268" y="181"/>
                  <a:pt x="1123" y="617"/>
                </a:cubicBezTo>
                <a:cubicBezTo>
                  <a:pt x="743" y="750"/>
                  <a:pt x="362" y="921"/>
                  <a:pt x="0" y="1131"/>
                </a:cubicBezTo>
                <a:cubicBezTo>
                  <a:pt x="38" y="1169"/>
                  <a:pt x="95" y="1226"/>
                  <a:pt x="152" y="1264"/>
                </a:cubicBezTo>
                <a:lnTo>
                  <a:pt x="286" y="1188"/>
                </a:lnTo>
                <a:cubicBezTo>
                  <a:pt x="800" y="921"/>
                  <a:pt x="1352" y="693"/>
                  <a:pt x="1942" y="541"/>
                </a:cubicBezTo>
                <a:cubicBezTo>
                  <a:pt x="2807" y="302"/>
                  <a:pt x="3706" y="192"/>
                  <a:pt x="4604" y="192"/>
                </a:cubicBezTo>
                <a:cubicBezTo>
                  <a:pt x="4853" y="192"/>
                  <a:pt x="5102" y="200"/>
                  <a:pt x="5350" y="217"/>
                </a:cubicBezTo>
                <a:cubicBezTo>
                  <a:pt x="7177" y="312"/>
                  <a:pt x="8948" y="807"/>
                  <a:pt x="10642" y="1435"/>
                </a:cubicBezTo>
                <a:cubicBezTo>
                  <a:pt x="10718" y="1397"/>
                  <a:pt x="10775" y="1359"/>
                  <a:pt x="10833" y="1302"/>
                </a:cubicBezTo>
                <a:cubicBezTo>
                  <a:pt x="8828" y="581"/>
                  <a:pt x="6713" y="1"/>
                  <a:pt x="4609" y="1"/>
                </a:cubicBezTo>
                <a:close/>
              </a:path>
            </a:pathLst>
          </a:custGeom>
          <a:solidFill>
            <a:srgbClr val="B7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41"/>
          <p:cNvSpPr/>
          <p:nvPr/>
        </p:nvSpPr>
        <p:spPr>
          <a:xfrm>
            <a:off x="3787400" y="3550525"/>
            <a:ext cx="397900" cy="24775"/>
          </a:xfrm>
          <a:custGeom>
            <a:avLst/>
            <a:gdLst/>
            <a:ahLst/>
            <a:cxnLst/>
            <a:rect l="l" t="t" r="r" b="b"/>
            <a:pathLst>
              <a:path w="15916" h="991" extrusionOk="0">
                <a:moveTo>
                  <a:pt x="7958" y="0"/>
                </a:moveTo>
                <a:cubicBezTo>
                  <a:pt x="3560" y="0"/>
                  <a:pt x="0" y="210"/>
                  <a:pt x="0" y="495"/>
                </a:cubicBezTo>
                <a:cubicBezTo>
                  <a:pt x="0" y="762"/>
                  <a:pt x="3560" y="990"/>
                  <a:pt x="7958" y="990"/>
                </a:cubicBezTo>
                <a:cubicBezTo>
                  <a:pt x="12356" y="990"/>
                  <a:pt x="15916" y="762"/>
                  <a:pt x="15916" y="495"/>
                </a:cubicBezTo>
                <a:cubicBezTo>
                  <a:pt x="15916" y="210"/>
                  <a:pt x="12356" y="0"/>
                  <a:pt x="7958" y="0"/>
                </a:cubicBezTo>
                <a:close/>
              </a:path>
            </a:pathLst>
          </a:custGeom>
          <a:solidFill>
            <a:srgbClr val="2C2F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41"/>
          <p:cNvSpPr/>
          <p:nvPr/>
        </p:nvSpPr>
        <p:spPr>
          <a:xfrm>
            <a:off x="3989200" y="3144550"/>
            <a:ext cx="210875" cy="347925"/>
          </a:xfrm>
          <a:custGeom>
            <a:avLst/>
            <a:gdLst/>
            <a:ahLst/>
            <a:cxnLst/>
            <a:rect l="l" t="t" r="r" b="b"/>
            <a:pathLst>
              <a:path w="8435" h="13917" extrusionOk="0">
                <a:moveTo>
                  <a:pt x="8320" y="0"/>
                </a:moveTo>
                <a:lnTo>
                  <a:pt x="8320" y="0"/>
                </a:lnTo>
                <a:cubicBezTo>
                  <a:pt x="8320" y="0"/>
                  <a:pt x="6625" y="362"/>
                  <a:pt x="4779" y="1942"/>
                </a:cubicBezTo>
                <a:lnTo>
                  <a:pt x="4722" y="3313"/>
                </a:lnTo>
                <a:lnTo>
                  <a:pt x="4284" y="2399"/>
                </a:lnTo>
                <a:cubicBezTo>
                  <a:pt x="2266" y="4341"/>
                  <a:pt x="210" y="7825"/>
                  <a:pt x="0" y="13917"/>
                </a:cubicBezTo>
                <a:cubicBezTo>
                  <a:pt x="1923" y="13174"/>
                  <a:pt x="3637" y="12032"/>
                  <a:pt x="5026" y="10528"/>
                </a:cubicBezTo>
                <a:lnTo>
                  <a:pt x="5026" y="10528"/>
                </a:lnTo>
                <a:lnTo>
                  <a:pt x="1352" y="11194"/>
                </a:lnTo>
                <a:lnTo>
                  <a:pt x="1352" y="11194"/>
                </a:lnTo>
                <a:lnTo>
                  <a:pt x="6492" y="8643"/>
                </a:lnTo>
                <a:cubicBezTo>
                  <a:pt x="7216" y="7482"/>
                  <a:pt x="7730" y="6206"/>
                  <a:pt x="8034" y="4893"/>
                </a:cubicBezTo>
                <a:lnTo>
                  <a:pt x="8034" y="4893"/>
                </a:lnTo>
                <a:lnTo>
                  <a:pt x="4855" y="5445"/>
                </a:lnTo>
                <a:lnTo>
                  <a:pt x="8244" y="3789"/>
                </a:lnTo>
                <a:cubicBezTo>
                  <a:pt x="8415" y="2532"/>
                  <a:pt x="8434" y="1257"/>
                  <a:pt x="8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41"/>
          <p:cNvSpPr/>
          <p:nvPr/>
        </p:nvSpPr>
        <p:spPr>
          <a:xfrm>
            <a:off x="3957300" y="2984150"/>
            <a:ext cx="151375" cy="250375"/>
          </a:xfrm>
          <a:custGeom>
            <a:avLst/>
            <a:gdLst/>
            <a:ahLst/>
            <a:cxnLst/>
            <a:rect l="l" t="t" r="r" b="b"/>
            <a:pathLst>
              <a:path w="6055" h="10015" extrusionOk="0">
                <a:moveTo>
                  <a:pt x="5960" y="0"/>
                </a:moveTo>
                <a:cubicBezTo>
                  <a:pt x="5008" y="267"/>
                  <a:pt x="4132" y="743"/>
                  <a:pt x="3409" y="1409"/>
                </a:cubicBezTo>
                <a:lnTo>
                  <a:pt x="3371" y="2380"/>
                </a:lnTo>
                <a:lnTo>
                  <a:pt x="3066" y="1714"/>
                </a:lnTo>
                <a:cubicBezTo>
                  <a:pt x="1600" y="3123"/>
                  <a:pt x="115" y="5636"/>
                  <a:pt x="1" y="10014"/>
                </a:cubicBezTo>
                <a:cubicBezTo>
                  <a:pt x="1353" y="9481"/>
                  <a:pt x="2590" y="8663"/>
                  <a:pt x="3599" y="7577"/>
                </a:cubicBezTo>
                <a:lnTo>
                  <a:pt x="3599" y="7577"/>
                </a:lnTo>
                <a:lnTo>
                  <a:pt x="934" y="8053"/>
                </a:lnTo>
                <a:lnTo>
                  <a:pt x="4646" y="6226"/>
                </a:lnTo>
                <a:cubicBezTo>
                  <a:pt x="5160" y="5388"/>
                  <a:pt x="5541" y="4474"/>
                  <a:pt x="5750" y="3522"/>
                </a:cubicBezTo>
                <a:lnTo>
                  <a:pt x="5750" y="3522"/>
                </a:lnTo>
                <a:lnTo>
                  <a:pt x="3466" y="3922"/>
                </a:lnTo>
                <a:lnTo>
                  <a:pt x="3466" y="3922"/>
                </a:lnTo>
                <a:lnTo>
                  <a:pt x="5903" y="2723"/>
                </a:lnTo>
                <a:cubicBezTo>
                  <a:pt x="6036" y="1828"/>
                  <a:pt x="6055" y="914"/>
                  <a:pt x="59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41"/>
          <p:cNvSpPr/>
          <p:nvPr/>
        </p:nvSpPr>
        <p:spPr>
          <a:xfrm>
            <a:off x="3742650" y="3109325"/>
            <a:ext cx="247050" cy="357925"/>
          </a:xfrm>
          <a:custGeom>
            <a:avLst/>
            <a:gdLst/>
            <a:ahLst/>
            <a:cxnLst/>
            <a:rect l="l" t="t" r="r" b="b"/>
            <a:pathLst>
              <a:path w="9882" h="14317" extrusionOk="0">
                <a:moveTo>
                  <a:pt x="39" y="0"/>
                </a:moveTo>
                <a:cubicBezTo>
                  <a:pt x="1" y="1352"/>
                  <a:pt x="115" y="2723"/>
                  <a:pt x="382" y="4055"/>
                </a:cubicBezTo>
                <a:lnTo>
                  <a:pt x="4113" y="5597"/>
                </a:lnTo>
                <a:lnTo>
                  <a:pt x="686" y="5198"/>
                </a:lnTo>
                <a:lnTo>
                  <a:pt x="686" y="5198"/>
                </a:lnTo>
                <a:cubicBezTo>
                  <a:pt x="1086" y="6606"/>
                  <a:pt x="1733" y="7939"/>
                  <a:pt x="2590" y="9119"/>
                </a:cubicBezTo>
                <a:lnTo>
                  <a:pt x="8263" y="11499"/>
                </a:lnTo>
                <a:lnTo>
                  <a:pt x="4284" y="11042"/>
                </a:lnTo>
                <a:lnTo>
                  <a:pt x="4284" y="11042"/>
                </a:lnTo>
                <a:cubicBezTo>
                  <a:pt x="5864" y="12546"/>
                  <a:pt x="7787" y="13669"/>
                  <a:pt x="9881" y="14317"/>
                </a:cubicBezTo>
                <a:cubicBezTo>
                  <a:pt x="9253" y="7806"/>
                  <a:pt x="6816" y="4227"/>
                  <a:pt x="4513" y="2285"/>
                </a:cubicBezTo>
                <a:lnTo>
                  <a:pt x="4113" y="3275"/>
                </a:lnTo>
                <a:lnTo>
                  <a:pt x="3961" y="1847"/>
                </a:lnTo>
                <a:cubicBezTo>
                  <a:pt x="1867" y="267"/>
                  <a:pt x="39" y="0"/>
                  <a:pt x="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41"/>
          <p:cNvSpPr/>
          <p:nvPr/>
        </p:nvSpPr>
        <p:spPr>
          <a:xfrm>
            <a:off x="3921150" y="3075675"/>
            <a:ext cx="92350" cy="490575"/>
          </a:xfrm>
          <a:custGeom>
            <a:avLst/>
            <a:gdLst/>
            <a:ahLst/>
            <a:cxnLst/>
            <a:rect l="l" t="t" r="r" b="b"/>
            <a:pathLst>
              <a:path w="3694" h="19623" extrusionOk="0">
                <a:moveTo>
                  <a:pt x="258" y="1"/>
                </a:moveTo>
                <a:cubicBezTo>
                  <a:pt x="126" y="1"/>
                  <a:pt x="0" y="110"/>
                  <a:pt x="57" y="280"/>
                </a:cubicBezTo>
                <a:cubicBezTo>
                  <a:pt x="76" y="413"/>
                  <a:pt x="3693" y="13112"/>
                  <a:pt x="2151" y="19356"/>
                </a:cubicBezTo>
                <a:cubicBezTo>
                  <a:pt x="2113" y="19470"/>
                  <a:pt x="2189" y="19604"/>
                  <a:pt x="2304" y="19623"/>
                </a:cubicBezTo>
                <a:lnTo>
                  <a:pt x="2361" y="19623"/>
                </a:lnTo>
                <a:cubicBezTo>
                  <a:pt x="2456" y="19623"/>
                  <a:pt x="2551" y="19566"/>
                  <a:pt x="2570" y="19470"/>
                </a:cubicBezTo>
                <a:cubicBezTo>
                  <a:pt x="3236" y="16786"/>
                  <a:pt x="3065" y="12731"/>
                  <a:pt x="2113" y="7381"/>
                </a:cubicBezTo>
                <a:cubicBezTo>
                  <a:pt x="1409" y="3421"/>
                  <a:pt x="476" y="185"/>
                  <a:pt x="476" y="166"/>
                </a:cubicBezTo>
                <a:cubicBezTo>
                  <a:pt x="438" y="51"/>
                  <a:pt x="346" y="1"/>
                  <a:pt x="258" y="1"/>
                </a:cubicBezTo>
                <a:close/>
              </a:path>
            </a:pathLst>
          </a:custGeom>
          <a:solidFill>
            <a:srgbClr val="646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41"/>
          <p:cNvSpPr/>
          <p:nvPr/>
        </p:nvSpPr>
        <p:spPr>
          <a:xfrm>
            <a:off x="4437738" y="2657600"/>
            <a:ext cx="223250" cy="940975"/>
          </a:xfrm>
          <a:custGeom>
            <a:avLst/>
            <a:gdLst/>
            <a:ahLst/>
            <a:cxnLst/>
            <a:rect l="l" t="t" r="r" b="b"/>
            <a:pathLst>
              <a:path w="8930" h="37639" extrusionOk="0">
                <a:moveTo>
                  <a:pt x="1" y="0"/>
                </a:moveTo>
                <a:cubicBezTo>
                  <a:pt x="1" y="1"/>
                  <a:pt x="1086" y="11138"/>
                  <a:pt x="1505" y="14831"/>
                </a:cubicBezTo>
                <a:cubicBezTo>
                  <a:pt x="1505" y="14831"/>
                  <a:pt x="2285" y="32517"/>
                  <a:pt x="3180" y="37638"/>
                </a:cubicBezTo>
                <a:lnTo>
                  <a:pt x="7902" y="37638"/>
                </a:lnTo>
                <a:cubicBezTo>
                  <a:pt x="8530" y="30366"/>
                  <a:pt x="8930" y="4760"/>
                  <a:pt x="8930" y="4760"/>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41"/>
          <p:cNvSpPr/>
          <p:nvPr/>
        </p:nvSpPr>
        <p:spPr>
          <a:xfrm>
            <a:off x="4401088" y="1893225"/>
            <a:ext cx="57150" cy="300825"/>
          </a:xfrm>
          <a:custGeom>
            <a:avLst/>
            <a:gdLst/>
            <a:ahLst/>
            <a:cxnLst/>
            <a:rect l="l" t="t" r="r" b="b"/>
            <a:pathLst>
              <a:path w="2286" h="12033" extrusionOk="0">
                <a:moveTo>
                  <a:pt x="991" y="0"/>
                </a:moveTo>
                <a:lnTo>
                  <a:pt x="1" y="5445"/>
                </a:lnTo>
                <a:cubicBezTo>
                  <a:pt x="39" y="7635"/>
                  <a:pt x="96" y="10243"/>
                  <a:pt x="153" y="12032"/>
                </a:cubicBezTo>
                <a:lnTo>
                  <a:pt x="763" y="12032"/>
                </a:lnTo>
                <a:lnTo>
                  <a:pt x="2286" y="6016"/>
                </a:lnTo>
                <a:lnTo>
                  <a:pt x="2038" y="96"/>
                </a:lnTo>
                <a:lnTo>
                  <a:pt x="9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41"/>
          <p:cNvSpPr/>
          <p:nvPr/>
        </p:nvSpPr>
        <p:spPr>
          <a:xfrm>
            <a:off x="4442513" y="1765125"/>
            <a:ext cx="116525" cy="126700"/>
          </a:xfrm>
          <a:custGeom>
            <a:avLst/>
            <a:gdLst/>
            <a:ahLst/>
            <a:cxnLst/>
            <a:rect l="l" t="t" r="r" b="b"/>
            <a:pathLst>
              <a:path w="4661" h="5068" extrusionOk="0">
                <a:moveTo>
                  <a:pt x="3516" y="1"/>
                </a:moveTo>
                <a:cubicBezTo>
                  <a:pt x="3368" y="1"/>
                  <a:pt x="3215" y="35"/>
                  <a:pt x="3065" y="118"/>
                </a:cubicBezTo>
                <a:cubicBezTo>
                  <a:pt x="2380" y="1317"/>
                  <a:pt x="1295" y="2231"/>
                  <a:pt x="0" y="2688"/>
                </a:cubicBezTo>
                <a:cubicBezTo>
                  <a:pt x="0" y="2688"/>
                  <a:pt x="1676" y="4115"/>
                  <a:pt x="2589" y="5067"/>
                </a:cubicBezTo>
                <a:lnTo>
                  <a:pt x="4645" y="822"/>
                </a:lnTo>
                <a:cubicBezTo>
                  <a:pt x="4661" y="577"/>
                  <a:pt x="4123"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41"/>
          <p:cNvSpPr/>
          <p:nvPr/>
        </p:nvSpPr>
        <p:spPr>
          <a:xfrm>
            <a:off x="1904288" y="2175125"/>
            <a:ext cx="235150" cy="223125"/>
          </a:xfrm>
          <a:custGeom>
            <a:avLst/>
            <a:gdLst/>
            <a:ahLst/>
            <a:cxnLst/>
            <a:rect l="l" t="t" r="r" b="b"/>
            <a:pathLst>
              <a:path w="9406" h="8925" extrusionOk="0">
                <a:moveTo>
                  <a:pt x="5468" y="0"/>
                </a:moveTo>
                <a:cubicBezTo>
                  <a:pt x="5053" y="0"/>
                  <a:pt x="4638" y="79"/>
                  <a:pt x="4246" y="242"/>
                </a:cubicBezTo>
                <a:cubicBezTo>
                  <a:pt x="4246" y="242"/>
                  <a:pt x="4105" y="223"/>
                  <a:pt x="3874" y="223"/>
                </a:cubicBezTo>
                <a:cubicBezTo>
                  <a:pt x="3038" y="223"/>
                  <a:pt x="1032" y="481"/>
                  <a:pt x="420" y="2870"/>
                </a:cubicBezTo>
                <a:cubicBezTo>
                  <a:pt x="1" y="4659"/>
                  <a:pt x="1" y="6525"/>
                  <a:pt x="420" y="8334"/>
                </a:cubicBezTo>
                <a:cubicBezTo>
                  <a:pt x="2382" y="8801"/>
                  <a:pt x="3910" y="8925"/>
                  <a:pt x="4976" y="8925"/>
                </a:cubicBezTo>
                <a:cubicBezTo>
                  <a:pt x="6164" y="8925"/>
                  <a:pt x="6778" y="8771"/>
                  <a:pt x="6778" y="8771"/>
                </a:cubicBezTo>
                <a:cubicBezTo>
                  <a:pt x="9406" y="5173"/>
                  <a:pt x="8511" y="1270"/>
                  <a:pt x="7064" y="414"/>
                </a:cubicBezTo>
                <a:cubicBezTo>
                  <a:pt x="6574" y="142"/>
                  <a:pt x="6022" y="0"/>
                  <a:pt x="54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899"/>
        <p:cNvGrpSpPr/>
        <p:nvPr/>
      </p:nvGrpSpPr>
      <p:grpSpPr>
        <a:xfrm>
          <a:off x="0" y="0"/>
          <a:ext cx="0" cy="0"/>
          <a:chOff x="0" y="0"/>
          <a:chExt cx="0" cy="0"/>
        </a:xfrm>
      </p:grpSpPr>
      <p:sp>
        <p:nvSpPr>
          <p:cNvPr id="4900" name="Google Shape;4900;p142"/>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Infographic Elements</a:t>
            </a:r>
            <a:endParaRPr/>
          </a:p>
        </p:txBody>
      </p:sp>
      <p:grpSp>
        <p:nvGrpSpPr>
          <p:cNvPr id="4901" name="Google Shape;4901;p142"/>
          <p:cNvGrpSpPr/>
          <p:nvPr/>
        </p:nvGrpSpPr>
        <p:grpSpPr>
          <a:xfrm>
            <a:off x="1553950" y="1208625"/>
            <a:ext cx="1646341" cy="1725751"/>
            <a:chOff x="1098644" y="2109823"/>
            <a:chExt cx="1581347" cy="1657464"/>
          </a:xfrm>
        </p:grpSpPr>
        <p:sp>
          <p:nvSpPr>
            <p:cNvPr id="4902" name="Google Shape;4902;p142"/>
            <p:cNvSpPr/>
            <p:nvPr/>
          </p:nvSpPr>
          <p:spPr>
            <a:xfrm>
              <a:off x="1972497" y="2792537"/>
              <a:ext cx="534047" cy="687597"/>
            </a:xfrm>
            <a:custGeom>
              <a:avLst/>
              <a:gdLst/>
              <a:ahLst/>
              <a:cxnLst/>
              <a:rect l="l" t="t" r="r" b="b"/>
              <a:pathLst>
                <a:path w="24165" h="31113" extrusionOk="0">
                  <a:moveTo>
                    <a:pt x="15665" y="0"/>
                  </a:moveTo>
                  <a:lnTo>
                    <a:pt x="0" y="15665"/>
                  </a:lnTo>
                  <a:lnTo>
                    <a:pt x="15448" y="31113"/>
                  </a:lnTo>
                  <a:lnTo>
                    <a:pt x="15572" y="30957"/>
                  </a:lnTo>
                  <a:cubicBezTo>
                    <a:pt x="24133" y="22427"/>
                    <a:pt x="24164" y="8593"/>
                    <a:pt x="156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42"/>
            <p:cNvSpPr/>
            <p:nvPr/>
          </p:nvSpPr>
          <p:spPr>
            <a:xfrm>
              <a:off x="1527454" y="3133888"/>
              <a:ext cx="898424" cy="633399"/>
            </a:xfrm>
            <a:custGeom>
              <a:avLst/>
              <a:gdLst/>
              <a:ahLst/>
              <a:cxnLst/>
              <a:rect l="l" t="t" r="r" b="b"/>
              <a:pathLst>
                <a:path w="40171" h="28321" extrusionOk="0">
                  <a:moveTo>
                    <a:pt x="20039" y="0"/>
                  </a:moveTo>
                  <a:lnTo>
                    <a:pt x="1" y="20038"/>
                  </a:lnTo>
                  <a:cubicBezTo>
                    <a:pt x="5569" y="25560"/>
                    <a:pt x="12845" y="28321"/>
                    <a:pt x="20124" y="28321"/>
                  </a:cubicBezTo>
                  <a:cubicBezTo>
                    <a:pt x="27362" y="28321"/>
                    <a:pt x="34603" y="25591"/>
                    <a:pt x="40171" y="20131"/>
                  </a:cubicBezTo>
                  <a:lnTo>
                    <a:pt x="200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42"/>
            <p:cNvSpPr/>
            <p:nvPr/>
          </p:nvSpPr>
          <p:spPr>
            <a:xfrm>
              <a:off x="1098644" y="2565619"/>
              <a:ext cx="881995" cy="1127665"/>
            </a:xfrm>
            <a:custGeom>
              <a:avLst/>
              <a:gdLst/>
              <a:ahLst/>
              <a:cxnLst/>
              <a:rect l="l" t="t" r="r" b="b"/>
              <a:pathLst>
                <a:path w="39178" h="50500" extrusionOk="0">
                  <a:moveTo>
                    <a:pt x="13773" y="0"/>
                  </a:moveTo>
                  <a:cubicBezTo>
                    <a:pt x="0" y="14021"/>
                    <a:pt x="124" y="36479"/>
                    <a:pt x="13990" y="50375"/>
                  </a:cubicBezTo>
                  <a:cubicBezTo>
                    <a:pt x="14021" y="50406"/>
                    <a:pt x="14083" y="50437"/>
                    <a:pt x="14114" y="50500"/>
                  </a:cubicBezTo>
                  <a:lnTo>
                    <a:pt x="39177" y="25436"/>
                  </a:lnTo>
                  <a:lnTo>
                    <a:pt x="137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42"/>
            <p:cNvSpPr/>
            <p:nvPr/>
          </p:nvSpPr>
          <p:spPr>
            <a:xfrm>
              <a:off x="1268464" y="2109823"/>
              <a:ext cx="1411527" cy="1057108"/>
            </a:xfrm>
            <a:custGeom>
              <a:avLst/>
              <a:gdLst/>
              <a:ahLst/>
              <a:cxnLst/>
              <a:rect l="l" t="t" r="r" b="b"/>
              <a:pathLst>
                <a:path w="63870" h="45282" extrusionOk="0">
                  <a:moveTo>
                    <a:pt x="31997" y="1"/>
                  </a:moveTo>
                  <a:cubicBezTo>
                    <a:pt x="20520" y="1"/>
                    <a:pt x="9043" y="4382"/>
                    <a:pt x="280" y="13145"/>
                  </a:cubicBezTo>
                  <a:lnTo>
                    <a:pt x="1" y="13424"/>
                  </a:lnTo>
                  <a:lnTo>
                    <a:pt x="31857" y="45281"/>
                  </a:lnTo>
                  <a:lnTo>
                    <a:pt x="63869" y="13300"/>
                  </a:lnTo>
                  <a:lnTo>
                    <a:pt x="63714" y="13145"/>
                  </a:lnTo>
                  <a:cubicBezTo>
                    <a:pt x="54951" y="4382"/>
                    <a:pt x="43474" y="1"/>
                    <a:pt x="319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42"/>
            <p:cNvSpPr/>
            <p:nvPr/>
          </p:nvSpPr>
          <p:spPr>
            <a:xfrm>
              <a:off x="1838131" y="2935126"/>
              <a:ext cx="261200" cy="261200"/>
            </a:xfrm>
            <a:custGeom>
              <a:avLst/>
              <a:gdLst/>
              <a:ahLst/>
              <a:cxnLst/>
              <a:rect l="l" t="t" r="r" b="b"/>
              <a:pathLst>
                <a:path w="11819" h="11819" extrusionOk="0">
                  <a:moveTo>
                    <a:pt x="5894" y="0"/>
                  </a:moveTo>
                  <a:cubicBezTo>
                    <a:pt x="2637" y="0"/>
                    <a:pt x="1" y="2637"/>
                    <a:pt x="1" y="5925"/>
                  </a:cubicBezTo>
                  <a:cubicBezTo>
                    <a:pt x="1" y="9182"/>
                    <a:pt x="2637" y="11819"/>
                    <a:pt x="5894" y="11819"/>
                  </a:cubicBezTo>
                  <a:cubicBezTo>
                    <a:pt x="9182" y="11819"/>
                    <a:pt x="11819" y="9182"/>
                    <a:pt x="11819" y="5925"/>
                  </a:cubicBezTo>
                  <a:cubicBezTo>
                    <a:pt x="11819" y="2637"/>
                    <a:pt x="9182" y="0"/>
                    <a:pt x="58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7" name="Google Shape;4907;p142"/>
          <p:cNvGrpSpPr/>
          <p:nvPr/>
        </p:nvGrpSpPr>
        <p:grpSpPr>
          <a:xfrm>
            <a:off x="3520156" y="1363850"/>
            <a:ext cx="1804157" cy="1790744"/>
            <a:chOff x="3280626" y="2277830"/>
            <a:chExt cx="1817974" cy="1804458"/>
          </a:xfrm>
        </p:grpSpPr>
        <p:sp>
          <p:nvSpPr>
            <p:cNvPr id="4908" name="Google Shape;4908;p142"/>
            <p:cNvSpPr/>
            <p:nvPr/>
          </p:nvSpPr>
          <p:spPr>
            <a:xfrm>
              <a:off x="4316164" y="2277830"/>
              <a:ext cx="782435" cy="1534326"/>
            </a:xfrm>
            <a:custGeom>
              <a:avLst/>
              <a:gdLst/>
              <a:ahLst/>
              <a:cxnLst/>
              <a:rect l="l" t="t" r="r" b="b"/>
              <a:pathLst>
                <a:path w="30741" h="62194" extrusionOk="0">
                  <a:moveTo>
                    <a:pt x="1" y="0"/>
                  </a:moveTo>
                  <a:lnTo>
                    <a:pt x="1" y="62194"/>
                  </a:lnTo>
                  <a:cubicBezTo>
                    <a:pt x="17030" y="61977"/>
                    <a:pt x="30741" y="48111"/>
                    <a:pt x="30741" y="31082"/>
                  </a:cubicBezTo>
                  <a:cubicBezTo>
                    <a:pt x="30741" y="14052"/>
                    <a:pt x="17030" y="187"/>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42"/>
            <p:cNvSpPr/>
            <p:nvPr/>
          </p:nvSpPr>
          <p:spPr>
            <a:xfrm>
              <a:off x="3675294" y="2397540"/>
              <a:ext cx="1270676" cy="655240"/>
            </a:xfrm>
            <a:custGeom>
              <a:avLst/>
              <a:gdLst/>
              <a:ahLst/>
              <a:cxnLst/>
              <a:rect l="l" t="t" r="r" b="b"/>
              <a:pathLst>
                <a:path w="49694" h="25002" extrusionOk="0">
                  <a:moveTo>
                    <a:pt x="24847" y="0"/>
                  </a:moveTo>
                  <a:cubicBezTo>
                    <a:pt x="11106" y="0"/>
                    <a:pt x="1" y="11229"/>
                    <a:pt x="187" y="25002"/>
                  </a:cubicBezTo>
                  <a:lnTo>
                    <a:pt x="10889" y="25002"/>
                  </a:lnTo>
                  <a:cubicBezTo>
                    <a:pt x="10889" y="17278"/>
                    <a:pt x="17123" y="11012"/>
                    <a:pt x="24847" y="11012"/>
                  </a:cubicBezTo>
                  <a:cubicBezTo>
                    <a:pt x="32571" y="11012"/>
                    <a:pt x="38806" y="17278"/>
                    <a:pt x="38806" y="25002"/>
                  </a:cubicBezTo>
                  <a:lnTo>
                    <a:pt x="49539" y="25002"/>
                  </a:lnTo>
                  <a:cubicBezTo>
                    <a:pt x="49694" y="11229"/>
                    <a:pt x="38589" y="0"/>
                    <a:pt x="248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42"/>
            <p:cNvSpPr/>
            <p:nvPr/>
          </p:nvSpPr>
          <p:spPr>
            <a:xfrm>
              <a:off x="3280626" y="3051477"/>
              <a:ext cx="1045342" cy="1030811"/>
            </a:xfrm>
            <a:custGeom>
              <a:avLst/>
              <a:gdLst/>
              <a:ahLst/>
              <a:cxnLst/>
              <a:rect l="l" t="t" r="r" b="b"/>
              <a:pathLst>
                <a:path w="42373" h="41784" extrusionOk="0">
                  <a:moveTo>
                    <a:pt x="0" y="1"/>
                  </a:moveTo>
                  <a:cubicBezTo>
                    <a:pt x="186" y="23141"/>
                    <a:pt x="19015" y="41784"/>
                    <a:pt x="42155" y="41784"/>
                  </a:cubicBezTo>
                  <a:lnTo>
                    <a:pt x="42373" y="41784"/>
                  </a:lnTo>
                  <a:lnTo>
                    <a:pt x="423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42"/>
            <p:cNvSpPr/>
            <p:nvPr/>
          </p:nvSpPr>
          <p:spPr>
            <a:xfrm>
              <a:off x="3938066" y="2667466"/>
              <a:ext cx="741343" cy="741343"/>
            </a:xfrm>
            <a:custGeom>
              <a:avLst/>
              <a:gdLst/>
              <a:ahLst/>
              <a:cxnLst/>
              <a:rect l="l" t="t" r="r" b="b"/>
              <a:pathLst>
                <a:path w="28818" h="28818" extrusionOk="0">
                  <a:moveTo>
                    <a:pt x="14424" y="1"/>
                  </a:moveTo>
                  <a:cubicBezTo>
                    <a:pt x="6452" y="1"/>
                    <a:pt x="0" y="6453"/>
                    <a:pt x="0" y="14424"/>
                  </a:cubicBezTo>
                  <a:cubicBezTo>
                    <a:pt x="0" y="22365"/>
                    <a:pt x="6452" y="28817"/>
                    <a:pt x="14424" y="28817"/>
                  </a:cubicBezTo>
                  <a:cubicBezTo>
                    <a:pt x="22365" y="28817"/>
                    <a:pt x="28817" y="22365"/>
                    <a:pt x="28817" y="14424"/>
                  </a:cubicBezTo>
                  <a:cubicBezTo>
                    <a:pt x="28817" y="6453"/>
                    <a:pt x="22365" y="1"/>
                    <a:pt x="144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2" name="Google Shape;4912;p142"/>
          <p:cNvGrpSpPr/>
          <p:nvPr/>
        </p:nvGrpSpPr>
        <p:grpSpPr>
          <a:xfrm>
            <a:off x="1447137" y="3161924"/>
            <a:ext cx="684600" cy="1136100"/>
            <a:chOff x="1447137" y="3161924"/>
            <a:chExt cx="684600" cy="1136100"/>
          </a:xfrm>
        </p:grpSpPr>
        <p:sp>
          <p:nvSpPr>
            <p:cNvPr id="4913" name="Google Shape;4913;p142"/>
            <p:cNvSpPr/>
            <p:nvPr/>
          </p:nvSpPr>
          <p:spPr>
            <a:xfrm>
              <a:off x="1447137" y="3161924"/>
              <a:ext cx="684600" cy="1136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42"/>
            <p:cNvSpPr/>
            <p:nvPr/>
          </p:nvSpPr>
          <p:spPr>
            <a:xfrm>
              <a:off x="1586371" y="3542874"/>
              <a:ext cx="406025" cy="374154"/>
            </a:xfrm>
            <a:custGeom>
              <a:avLst/>
              <a:gdLst/>
              <a:ahLst/>
              <a:cxnLst/>
              <a:rect l="l" t="t" r="r" b="b"/>
              <a:pathLst>
                <a:path w="13899" h="12808" extrusionOk="0">
                  <a:moveTo>
                    <a:pt x="6930" y="1"/>
                  </a:moveTo>
                  <a:cubicBezTo>
                    <a:pt x="4170" y="1"/>
                    <a:pt x="1703" y="1782"/>
                    <a:pt x="842" y="4405"/>
                  </a:cubicBezTo>
                  <a:cubicBezTo>
                    <a:pt x="0" y="7048"/>
                    <a:pt x="920" y="9945"/>
                    <a:pt x="3152" y="11569"/>
                  </a:cubicBezTo>
                  <a:cubicBezTo>
                    <a:pt x="4284" y="12396"/>
                    <a:pt x="5615" y="12807"/>
                    <a:pt x="6944" y="12807"/>
                  </a:cubicBezTo>
                  <a:cubicBezTo>
                    <a:pt x="8257" y="12807"/>
                    <a:pt x="9569" y="12406"/>
                    <a:pt x="10688" y="11608"/>
                  </a:cubicBezTo>
                  <a:cubicBezTo>
                    <a:pt x="12939" y="9984"/>
                    <a:pt x="13898" y="7106"/>
                    <a:pt x="13057" y="4464"/>
                  </a:cubicBezTo>
                  <a:lnTo>
                    <a:pt x="13057" y="4464"/>
                  </a:lnTo>
                  <a:lnTo>
                    <a:pt x="6930" y="6402"/>
                  </a:lnTo>
                  <a:lnTo>
                    <a:pt x="693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5" name="Google Shape;4915;p142"/>
          <p:cNvGrpSpPr/>
          <p:nvPr/>
        </p:nvGrpSpPr>
        <p:grpSpPr>
          <a:xfrm>
            <a:off x="2251682" y="3161924"/>
            <a:ext cx="684600" cy="1136100"/>
            <a:chOff x="2251682" y="3161924"/>
            <a:chExt cx="684600" cy="1136100"/>
          </a:xfrm>
        </p:grpSpPr>
        <p:sp>
          <p:nvSpPr>
            <p:cNvPr id="4916" name="Google Shape;4916;p142"/>
            <p:cNvSpPr/>
            <p:nvPr/>
          </p:nvSpPr>
          <p:spPr>
            <a:xfrm>
              <a:off x="2251682" y="3161924"/>
              <a:ext cx="684600" cy="1136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42"/>
            <p:cNvSpPr/>
            <p:nvPr/>
          </p:nvSpPr>
          <p:spPr>
            <a:xfrm>
              <a:off x="2390347" y="3542844"/>
              <a:ext cx="407164" cy="374212"/>
            </a:xfrm>
            <a:custGeom>
              <a:avLst/>
              <a:gdLst/>
              <a:ahLst/>
              <a:cxnLst/>
              <a:rect l="l" t="t" r="r" b="b"/>
              <a:pathLst>
                <a:path w="13938" h="12810" extrusionOk="0">
                  <a:moveTo>
                    <a:pt x="8124" y="0"/>
                  </a:moveTo>
                  <a:cubicBezTo>
                    <a:pt x="3074" y="0"/>
                    <a:pt x="0" y="5598"/>
                    <a:pt x="2741" y="9866"/>
                  </a:cubicBezTo>
                  <a:cubicBezTo>
                    <a:pt x="4009" y="11846"/>
                    <a:pt x="6070" y="12810"/>
                    <a:pt x="8122" y="12810"/>
                  </a:cubicBezTo>
                  <a:cubicBezTo>
                    <a:pt x="10471" y="12810"/>
                    <a:pt x="12809" y="11547"/>
                    <a:pt x="13937" y="9102"/>
                  </a:cubicBezTo>
                  <a:lnTo>
                    <a:pt x="8124" y="6421"/>
                  </a:lnTo>
                  <a:lnTo>
                    <a:pt x="81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8" name="Google Shape;4918;p142"/>
          <p:cNvGrpSpPr/>
          <p:nvPr/>
        </p:nvGrpSpPr>
        <p:grpSpPr>
          <a:xfrm>
            <a:off x="3013625" y="3161924"/>
            <a:ext cx="684600" cy="1136100"/>
            <a:chOff x="3013625" y="3161924"/>
            <a:chExt cx="684600" cy="1136100"/>
          </a:xfrm>
        </p:grpSpPr>
        <p:sp>
          <p:nvSpPr>
            <p:cNvPr id="4919" name="Google Shape;4919;p142"/>
            <p:cNvSpPr/>
            <p:nvPr/>
          </p:nvSpPr>
          <p:spPr>
            <a:xfrm>
              <a:off x="3013625" y="3161924"/>
              <a:ext cx="684600" cy="1136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42"/>
            <p:cNvSpPr/>
            <p:nvPr/>
          </p:nvSpPr>
          <p:spPr>
            <a:xfrm>
              <a:off x="3201761" y="3542771"/>
              <a:ext cx="308221" cy="374358"/>
            </a:xfrm>
            <a:custGeom>
              <a:avLst/>
              <a:gdLst/>
              <a:ahLst/>
              <a:cxnLst/>
              <a:rect l="l" t="t" r="r" b="b"/>
              <a:pathLst>
                <a:path w="10551" h="12815" extrusionOk="0">
                  <a:moveTo>
                    <a:pt x="7282" y="0"/>
                  </a:moveTo>
                  <a:cubicBezTo>
                    <a:pt x="3054" y="20"/>
                    <a:pt x="0" y="4032"/>
                    <a:pt x="1116" y="8104"/>
                  </a:cubicBezTo>
                  <a:cubicBezTo>
                    <a:pt x="1915" y="11007"/>
                    <a:pt x="4543" y="12815"/>
                    <a:pt x="7308" y="12815"/>
                  </a:cubicBezTo>
                  <a:cubicBezTo>
                    <a:pt x="8403" y="12815"/>
                    <a:pt x="9518" y="12532"/>
                    <a:pt x="10551" y="11921"/>
                  </a:cubicBezTo>
                  <a:lnTo>
                    <a:pt x="7282" y="6421"/>
                  </a:lnTo>
                  <a:lnTo>
                    <a:pt x="72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1" name="Google Shape;4921;p142"/>
          <p:cNvGrpSpPr/>
          <p:nvPr/>
        </p:nvGrpSpPr>
        <p:grpSpPr>
          <a:xfrm>
            <a:off x="3896953" y="3542762"/>
            <a:ext cx="1415213" cy="584660"/>
            <a:chOff x="3896953" y="3542762"/>
            <a:chExt cx="1415213" cy="584660"/>
          </a:xfrm>
        </p:grpSpPr>
        <p:sp>
          <p:nvSpPr>
            <p:cNvPr id="4922" name="Google Shape;4922;p142"/>
            <p:cNvSpPr/>
            <p:nvPr/>
          </p:nvSpPr>
          <p:spPr>
            <a:xfrm>
              <a:off x="4669884" y="3542762"/>
              <a:ext cx="642282" cy="584660"/>
            </a:xfrm>
            <a:custGeom>
              <a:avLst/>
              <a:gdLst/>
              <a:ahLst/>
              <a:cxnLst/>
              <a:rect l="l" t="t" r="r" b="b"/>
              <a:pathLst>
                <a:path w="20398" h="18568" extrusionOk="0">
                  <a:moveTo>
                    <a:pt x="10199" y="1"/>
                  </a:moveTo>
                  <a:cubicBezTo>
                    <a:pt x="7825" y="1"/>
                    <a:pt x="5452" y="906"/>
                    <a:pt x="3641" y="2717"/>
                  </a:cubicBezTo>
                  <a:cubicBezTo>
                    <a:pt x="0" y="6338"/>
                    <a:pt x="0" y="12230"/>
                    <a:pt x="3641" y="15851"/>
                  </a:cubicBezTo>
                  <a:cubicBezTo>
                    <a:pt x="5452" y="17662"/>
                    <a:pt x="7825" y="18567"/>
                    <a:pt x="10199" y="18567"/>
                  </a:cubicBezTo>
                  <a:cubicBezTo>
                    <a:pt x="12572" y="18567"/>
                    <a:pt x="14946" y="17662"/>
                    <a:pt x="16756" y="15851"/>
                  </a:cubicBezTo>
                  <a:cubicBezTo>
                    <a:pt x="20397" y="12230"/>
                    <a:pt x="20397" y="6338"/>
                    <a:pt x="16756" y="2717"/>
                  </a:cubicBezTo>
                  <a:cubicBezTo>
                    <a:pt x="14946" y="906"/>
                    <a:pt x="12572" y="1"/>
                    <a:pt x="10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42"/>
            <p:cNvSpPr/>
            <p:nvPr/>
          </p:nvSpPr>
          <p:spPr>
            <a:xfrm>
              <a:off x="4761104" y="3642485"/>
              <a:ext cx="363051" cy="385753"/>
            </a:xfrm>
            <a:custGeom>
              <a:avLst/>
              <a:gdLst/>
              <a:ahLst/>
              <a:cxnLst/>
              <a:rect l="l" t="t" r="r" b="b"/>
              <a:pathLst>
                <a:path w="11530" h="12251" extrusionOk="0">
                  <a:moveTo>
                    <a:pt x="7302" y="0"/>
                  </a:moveTo>
                  <a:cubicBezTo>
                    <a:pt x="2976" y="0"/>
                    <a:pt x="0" y="4385"/>
                    <a:pt x="1606" y="8398"/>
                  </a:cubicBezTo>
                  <a:cubicBezTo>
                    <a:pt x="2603" y="10874"/>
                    <a:pt x="4937" y="12250"/>
                    <a:pt x="7315" y="12250"/>
                  </a:cubicBezTo>
                  <a:cubicBezTo>
                    <a:pt x="8809" y="12250"/>
                    <a:pt x="10321" y="11707"/>
                    <a:pt x="11530" y="10551"/>
                  </a:cubicBezTo>
                  <a:lnTo>
                    <a:pt x="7302" y="6127"/>
                  </a:lnTo>
                  <a:lnTo>
                    <a:pt x="73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42"/>
            <p:cNvSpPr/>
            <p:nvPr/>
          </p:nvSpPr>
          <p:spPr>
            <a:xfrm>
              <a:off x="3896953" y="3542762"/>
              <a:ext cx="641684" cy="584660"/>
            </a:xfrm>
            <a:custGeom>
              <a:avLst/>
              <a:gdLst/>
              <a:ahLst/>
              <a:cxnLst/>
              <a:rect l="l" t="t" r="r" b="b"/>
              <a:pathLst>
                <a:path w="20379" h="18568" extrusionOk="0">
                  <a:moveTo>
                    <a:pt x="10182" y="1"/>
                  </a:moveTo>
                  <a:cubicBezTo>
                    <a:pt x="7806" y="1"/>
                    <a:pt x="5433" y="906"/>
                    <a:pt x="3622" y="2717"/>
                  </a:cubicBezTo>
                  <a:cubicBezTo>
                    <a:pt x="1" y="6338"/>
                    <a:pt x="1" y="12230"/>
                    <a:pt x="3622" y="15851"/>
                  </a:cubicBezTo>
                  <a:cubicBezTo>
                    <a:pt x="5433" y="17662"/>
                    <a:pt x="7806" y="18567"/>
                    <a:pt x="10182" y="18567"/>
                  </a:cubicBezTo>
                  <a:cubicBezTo>
                    <a:pt x="12558" y="18567"/>
                    <a:pt x="14936" y="17662"/>
                    <a:pt x="16757" y="15851"/>
                  </a:cubicBezTo>
                  <a:cubicBezTo>
                    <a:pt x="20378" y="12230"/>
                    <a:pt x="20378" y="6338"/>
                    <a:pt x="16757" y="2717"/>
                  </a:cubicBezTo>
                  <a:cubicBezTo>
                    <a:pt x="14936" y="906"/>
                    <a:pt x="12558" y="1"/>
                    <a:pt x="10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42"/>
            <p:cNvSpPr/>
            <p:nvPr/>
          </p:nvSpPr>
          <p:spPr>
            <a:xfrm>
              <a:off x="4008514" y="3642485"/>
              <a:ext cx="419791" cy="385438"/>
            </a:xfrm>
            <a:custGeom>
              <a:avLst/>
              <a:gdLst/>
              <a:ahLst/>
              <a:cxnLst/>
              <a:rect l="l" t="t" r="r" b="b"/>
              <a:pathLst>
                <a:path w="13332" h="12241" extrusionOk="0">
                  <a:moveTo>
                    <a:pt x="6637" y="0"/>
                  </a:moveTo>
                  <a:cubicBezTo>
                    <a:pt x="3935" y="0"/>
                    <a:pt x="1547" y="1781"/>
                    <a:pt x="784" y="4365"/>
                  </a:cubicBezTo>
                  <a:cubicBezTo>
                    <a:pt x="1" y="6969"/>
                    <a:pt x="1019" y="9748"/>
                    <a:pt x="3289" y="11236"/>
                  </a:cubicBezTo>
                  <a:cubicBezTo>
                    <a:pt x="4307" y="11908"/>
                    <a:pt x="5472" y="12241"/>
                    <a:pt x="6635" y="12241"/>
                  </a:cubicBezTo>
                  <a:cubicBezTo>
                    <a:pt x="8046" y="12241"/>
                    <a:pt x="9453" y="11751"/>
                    <a:pt x="10591" y="10786"/>
                  </a:cubicBezTo>
                  <a:cubicBezTo>
                    <a:pt x="12646" y="9044"/>
                    <a:pt x="13331" y="6146"/>
                    <a:pt x="12235" y="3680"/>
                  </a:cubicBezTo>
                  <a:lnTo>
                    <a:pt x="12235" y="3680"/>
                  </a:lnTo>
                  <a:lnTo>
                    <a:pt x="6637" y="6127"/>
                  </a:lnTo>
                  <a:lnTo>
                    <a:pt x="663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6" name="Google Shape;4926;p142"/>
          <p:cNvGrpSpPr/>
          <p:nvPr/>
        </p:nvGrpSpPr>
        <p:grpSpPr>
          <a:xfrm>
            <a:off x="5632262" y="1237999"/>
            <a:ext cx="2064854" cy="3060010"/>
            <a:chOff x="5632262" y="1237999"/>
            <a:chExt cx="2064854" cy="3060010"/>
          </a:xfrm>
        </p:grpSpPr>
        <p:sp>
          <p:nvSpPr>
            <p:cNvPr id="4927" name="Google Shape;4927;p142"/>
            <p:cNvSpPr/>
            <p:nvPr/>
          </p:nvSpPr>
          <p:spPr>
            <a:xfrm>
              <a:off x="6108124" y="1237999"/>
              <a:ext cx="1299016" cy="666971"/>
            </a:xfrm>
            <a:custGeom>
              <a:avLst/>
              <a:gdLst/>
              <a:ahLst/>
              <a:cxnLst/>
              <a:rect l="l" t="t" r="r" b="b"/>
              <a:pathLst>
                <a:path w="78443" h="40276" extrusionOk="0">
                  <a:moveTo>
                    <a:pt x="0" y="0"/>
                  </a:moveTo>
                  <a:lnTo>
                    <a:pt x="0" y="26068"/>
                  </a:lnTo>
                  <a:lnTo>
                    <a:pt x="39241" y="40275"/>
                  </a:lnTo>
                  <a:lnTo>
                    <a:pt x="78442" y="26068"/>
                  </a:lnTo>
                  <a:lnTo>
                    <a:pt x="784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42"/>
            <p:cNvSpPr/>
            <p:nvPr/>
          </p:nvSpPr>
          <p:spPr>
            <a:xfrm>
              <a:off x="5812190" y="2125076"/>
              <a:ext cx="1884925" cy="542423"/>
            </a:xfrm>
            <a:custGeom>
              <a:avLst/>
              <a:gdLst/>
              <a:ahLst/>
              <a:cxnLst/>
              <a:rect l="l" t="t" r="r" b="b"/>
              <a:pathLst>
                <a:path w="113824" h="32755" extrusionOk="0">
                  <a:moveTo>
                    <a:pt x="112868" y="996"/>
                  </a:moveTo>
                  <a:lnTo>
                    <a:pt x="112868" y="31760"/>
                  </a:lnTo>
                  <a:lnTo>
                    <a:pt x="996" y="31760"/>
                  </a:lnTo>
                  <a:lnTo>
                    <a:pt x="996" y="996"/>
                  </a:lnTo>
                  <a:close/>
                  <a:moveTo>
                    <a:pt x="1" y="1"/>
                  </a:moveTo>
                  <a:lnTo>
                    <a:pt x="1" y="32755"/>
                  </a:lnTo>
                  <a:lnTo>
                    <a:pt x="113823" y="3275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42"/>
            <p:cNvSpPr/>
            <p:nvPr/>
          </p:nvSpPr>
          <p:spPr>
            <a:xfrm>
              <a:off x="5812190" y="2940331"/>
              <a:ext cx="1884925" cy="542423"/>
            </a:xfrm>
            <a:custGeom>
              <a:avLst/>
              <a:gdLst/>
              <a:ahLst/>
              <a:cxnLst/>
              <a:rect l="l" t="t" r="r" b="b"/>
              <a:pathLst>
                <a:path w="113824" h="32755" extrusionOk="0">
                  <a:moveTo>
                    <a:pt x="112868" y="996"/>
                  </a:moveTo>
                  <a:lnTo>
                    <a:pt x="112868" y="31760"/>
                  </a:lnTo>
                  <a:lnTo>
                    <a:pt x="996" y="31760"/>
                  </a:lnTo>
                  <a:lnTo>
                    <a:pt x="996" y="996"/>
                  </a:lnTo>
                  <a:close/>
                  <a:moveTo>
                    <a:pt x="1" y="1"/>
                  </a:moveTo>
                  <a:lnTo>
                    <a:pt x="1" y="32755"/>
                  </a:lnTo>
                  <a:lnTo>
                    <a:pt x="113823" y="3275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42"/>
            <p:cNvSpPr/>
            <p:nvPr/>
          </p:nvSpPr>
          <p:spPr>
            <a:xfrm>
              <a:off x="6268279" y="2848074"/>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42"/>
            <p:cNvSpPr/>
            <p:nvPr/>
          </p:nvSpPr>
          <p:spPr>
            <a:xfrm>
              <a:off x="5812190" y="3756249"/>
              <a:ext cx="1884925" cy="541760"/>
            </a:xfrm>
            <a:custGeom>
              <a:avLst/>
              <a:gdLst/>
              <a:ahLst/>
              <a:cxnLst/>
              <a:rect l="l" t="t" r="r" b="b"/>
              <a:pathLst>
                <a:path w="113824" h="32715" extrusionOk="0">
                  <a:moveTo>
                    <a:pt x="112868" y="956"/>
                  </a:moveTo>
                  <a:lnTo>
                    <a:pt x="112868" y="31720"/>
                  </a:lnTo>
                  <a:lnTo>
                    <a:pt x="996" y="31720"/>
                  </a:lnTo>
                  <a:lnTo>
                    <a:pt x="996" y="956"/>
                  </a:lnTo>
                  <a:close/>
                  <a:moveTo>
                    <a:pt x="1" y="1"/>
                  </a:moveTo>
                  <a:lnTo>
                    <a:pt x="1" y="32715"/>
                  </a:lnTo>
                  <a:lnTo>
                    <a:pt x="113823" y="32715"/>
                  </a:lnTo>
                  <a:lnTo>
                    <a:pt x="1138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42"/>
            <p:cNvSpPr/>
            <p:nvPr/>
          </p:nvSpPr>
          <p:spPr>
            <a:xfrm>
              <a:off x="6268279" y="3663330"/>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42"/>
            <p:cNvSpPr/>
            <p:nvPr/>
          </p:nvSpPr>
          <p:spPr>
            <a:xfrm>
              <a:off x="5632262" y="2261515"/>
              <a:ext cx="314392" cy="269431"/>
            </a:xfrm>
            <a:custGeom>
              <a:avLst/>
              <a:gdLst/>
              <a:ahLst/>
              <a:cxnLst/>
              <a:rect l="l" t="t" r="r" b="b"/>
              <a:pathLst>
                <a:path w="18985" h="16270" extrusionOk="0">
                  <a:moveTo>
                    <a:pt x="10866" y="0"/>
                  </a:moveTo>
                  <a:cubicBezTo>
                    <a:pt x="3623" y="0"/>
                    <a:pt x="1" y="8756"/>
                    <a:pt x="5135" y="13890"/>
                  </a:cubicBezTo>
                  <a:cubicBezTo>
                    <a:pt x="6779" y="15533"/>
                    <a:pt x="8803" y="16270"/>
                    <a:pt x="10792" y="16270"/>
                  </a:cubicBezTo>
                  <a:cubicBezTo>
                    <a:pt x="14968" y="16270"/>
                    <a:pt x="18985" y="13025"/>
                    <a:pt x="18985" y="8119"/>
                  </a:cubicBezTo>
                  <a:cubicBezTo>
                    <a:pt x="18985" y="3622"/>
                    <a:pt x="15363" y="0"/>
                    <a:pt x="10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42"/>
            <p:cNvSpPr/>
            <p:nvPr/>
          </p:nvSpPr>
          <p:spPr>
            <a:xfrm>
              <a:off x="5632262" y="3077416"/>
              <a:ext cx="314392" cy="269100"/>
            </a:xfrm>
            <a:custGeom>
              <a:avLst/>
              <a:gdLst/>
              <a:ahLst/>
              <a:cxnLst/>
              <a:rect l="l" t="t" r="r" b="b"/>
              <a:pathLst>
                <a:path w="18985" h="16250" extrusionOk="0">
                  <a:moveTo>
                    <a:pt x="10938" y="1"/>
                  </a:moveTo>
                  <a:cubicBezTo>
                    <a:pt x="10914" y="1"/>
                    <a:pt x="10890" y="1"/>
                    <a:pt x="10866" y="1"/>
                  </a:cubicBezTo>
                  <a:cubicBezTo>
                    <a:pt x="3623" y="1"/>
                    <a:pt x="1" y="8717"/>
                    <a:pt x="5135" y="13851"/>
                  </a:cubicBezTo>
                  <a:cubicBezTo>
                    <a:pt x="6780" y="15509"/>
                    <a:pt x="8808" y="16250"/>
                    <a:pt x="10799" y="16250"/>
                  </a:cubicBezTo>
                  <a:cubicBezTo>
                    <a:pt x="14972" y="16250"/>
                    <a:pt x="18985" y="12996"/>
                    <a:pt x="18985" y="8120"/>
                  </a:cubicBezTo>
                  <a:cubicBezTo>
                    <a:pt x="18985" y="3647"/>
                    <a:pt x="15402" y="1"/>
                    <a:pt x="10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42"/>
            <p:cNvSpPr/>
            <p:nvPr/>
          </p:nvSpPr>
          <p:spPr>
            <a:xfrm>
              <a:off x="5632262" y="3899262"/>
              <a:ext cx="314392" cy="268951"/>
            </a:xfrm>
            <a:custGeom>
              <a:avLst/>
              <a:gdLst/>
              <a:ahLst/>
              <a:cxnLst/>
              <a:rect l="l" t="t" r="r" b="b"/>
              <a:pathLst>
                <a:path w="18985" h="16241" extrusionOk="0">
                  <a:moveTo>
                    <a:pt x="10938" y="1"/>
                  </a:moveTo>
                  <a:cubicBezTo>
                    <a:pt x="10914" y="1"/>
                    <a:pt x="10890" y="1"/>
                    <a:pt x="10866" y="1"/>
                  </a:cubicBezTo>
                  <a:cubicBezTo>
                    <a:pt x="3623" y="1"/>
                    <a:pt x="1" y="8717"/>
                    <a:pt x="5135" y="13851"/>
                  </a:cubicBezTo>
                  <a:cubicBezTo>
                    <a:pt x="6785" y="15501"/>
                    <a:pt x="8819" y="16240"/>
                    <a:pt x="10815" y="16240"/>
                  </a:cubicBezTo>
                  <a:cubicBezTo>
                    <a:pt x="14982" y="16240"/>
                    <a:pt x="18985" y="13017"/>
                    <a:pt x="18985" y="8120"/>
                  </a:cubicBezTo>
                  <a:cubicBezTo>
                    <a:pt x="18985" y="3647"/>
                    <a:pt x="15402" y="1"/>
                    <a:pt x="10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42"/>
            <p:cNvSpPr/>
            <p:nvPr/>
          </p:nvSpPr>
          <p:spPr>
            <a:xfrm>
              <a:off x="6268279" y="2032157"/>
              <a:ext cx="978713" cy="212233"/>
            </a:xfrm>
            <a:custGeom>
              <a:avLst/>
              <a:gdLst/>
              <a:ahLst/>
              <a:cxnLst/>
              <a:rect l="l" t="t" r="r" b="b"/>
              <a:pathLst>
                <a:path w="59101" h="12816" extrusionOk="0">
                  <a:moveTo>
                    <a:pt x="0" y="0"/>
                  </a:moveTo>
                  <a:lnTo>
                    <a:pt x="0" y="12815"/>
                  </a:lnTo>
                  <a:lnTo>
                    <a:pt x="59100" y="12815"/>
                  </a:lnTo>
                  <a:lnTo>
                    <a:pt x="591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016"/>
        <p:cNvGrpSpPr/>
        <p:nvPr/>
      </p:nvGrpSpPr>
      <p:grpSpPr>
        <a:xfrm>
          <a:off x="0" y="0"/>
          <a:ext cx="0" cy="0"/>
          <a:chOff x="0" y="0"/>
          <a:chExt cx="0" cy="0"/>
        </a:xfrm>
      </p:grpSpPr>
      <p:sp>
        <p:nvSpPr>
          <p:cNvPr id="5017" name="Google Shape;5017;p151"/>
          <p:cNvSpPr txBox="1"/>
          <p:nvPr/>
        </p:nvSpPr>
        <p:spPr>
          <a:xfrm>
            <a:off x="1068100" y="1534076"/>
            <a:ext cx="7047300"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a:solidFill>
                  <a:srgbClr val="FFFFFF"/>
                </a:solidFill>
              </a:rPr>
              <a:t>You can easily</a:t>
            </a:r>
            <a:r>
              <a:rPr lang="en" sz="1100">
                <a:solidFill>
                  <a:srgbClr val="435D74"/>
                </a:solidFill>
              </a:rPr>
              <a:t> </a:t>
            </a:r>
            <a:r>
              <a:rPr lang="en" sz="1100">
                <a:solidFill>
                  <a:srgbClr val="869FB2"/>
                </a:solidFill>
              </a:rPr>
              <a:t>resize</a:t>
            </a:r>
            <a:r>
              <a:rPr lang="en" sz="1100">
                <a:solidFill>
                  <a:srgbClr val="435D74"/>
                </a:solidFill>
              </a:rPr>
              <a:t> </a:t>
            </a:r>
            <a:r>
              <a:rPr lang="en" sz="1100">
                <a:solidFill>
                  <a:srgbClr val="FFFFFF"/>
                </a:solidFill>
              </a:rPr>
              <a:t>these resources without losing quality. To</a:t>
            </a:r>
            <a:r>
              <a:rPr lang="en" sz="1100">
                <a:solidFill>
                  <a:srgbClr val="435D74"/>
                </a:solidFill>
              </a:rPr>
              <a:t> </a:t>
            </a:r>
            <a:r>
              <a:rPr lang="en" sz="1100">
                <a:solidFill>
                  <a:srgbClr val="869FB2"/>
                </a:solidFill>
              </a:rPr>
              <a:t>change the color</a:t>
            </a:r>
            <a:r>
              <a:rPr lang="en" sz="1100">
                <a:solidFill>
                  <a:srgbClr val="FFFFFF"/>
                </a:solidFill>
              </a:rPr>
              <a:t>, just ungroup the resource and click on the object you want to change. Then, click on the paint bucket and select the color you want. Group the resource again when you’re done. You can also look for more </a:t>
            </a:r>
            <a:r>
              <a:rPr lang="en" sz="1100">
                <a:solidFill>
                  <a:srgbClr val="869FB2"/>
                </a:solidFill>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infographics</a:t>
            </a:r>
            <a:r>
              <a:rPr lang="en" sz="1100">
                <a:solidFill>
                  <a:srgbClr val="FFFFFF"/>
                </a:solidFill>
              </a:rPr>
              <a:t> on Slidesgo.</a:t>
            </a:r>
            <a:endParaRPr sz="1100">
              <a:solidFill>
                <a:srgbClr val="FFFFFF"/>
              </a:solidFill>
            </a:endParaRPr>
          </a:p>
        </p:txBody>
      </p:sp>
      <p:grpSp>
        <p:nvGrpSpPr>
          <p:cNvPr id="5018" name="Google Shape;5018;p151"/>
          <p:cNvGrpSpPr/>
          <p:nvPr/>
        </p:nvGrpSpPr>
        <p:grpSpPr>
          <a:xfrm>
            <a:off x="5156078" y="3085736"/>
            <a:ext cx="474294" cy="551291"/>
            <a:chOff x="4727025" y="1332775"/>
            <a:chExt cx="59900" cy="69625"/>
          </a:xfrm>
        </p:grpSpPr>
        <p:sp>
          <p:nvSpPr>
            <p:cNvPr id="5019" name="Google Shape;5019;p151"/>
            <p:cNvSpPr/>
            <p:nvPr/>
          </p:nvSpPr>
          <p:spPr>
            <a:xfrm>
              <a:off x="4727025" y="1332775"/>
              <a:ext cx="36450" cy="33200"/>
            </a:xfrm>
            <a:custGeom>
              <a:avLst/>
              <a:gdLst/>
              <a:ahLst/>
              <a:cxnLst/>
              <a:rect l="l" t="t" r="r" b="b"/>
              <a:pathLst>
                <a:path w="1458" h="1328" extrusionOk="0">
                  <a:moveTo>
                    <a:pt x="1047" y="1"/>
                  </a:moveTo>
                  <a:lnTo>
                    <a:pt x="1047" y="188"/>
                  </a:lnTo>
                  <a:cubicBezTo>
                    <a:pt x="484" y="289"/>
                    <a:pt x="51" y="758"/>
                    <a:pt x="1" y="1328"/>
                  </a:cubicBezTo>
                  <a:lnTo>
                    <a:pt x="477" y="1328"/>
                  </a:lnTo>
                  <a:cubicBezTo>
                    <a:pt x="527" y="1018"/>
                    <a:pt x="751" y="765"/>
                    <a:pt x="1047" y="679"/>
                  </a:cubicBezTo>
                  <a:lnTo>
                    <a:pt x="1047" y="845"/>
                  </a:lnTo>
                  <a:lnTo>
                    <a:pt x="1458" y="433"/>
                  </a:lnTo>
                  <a:lnTo>
                    <a:pt x="104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51"/>
            <p:cNvSpPr/>
            <p:nvPr/>
          </p:nvSpPr>
          <p:spPr>
            <a:xfrm>
              <a:off x="4750475" y="1369025"/>
              <a:ext cx="36450" cy="33375"/>
            </a:xfrm>
            <a:custGeom>
              <a:avLst/>
              <a:gdLst/>
              <a:ahLst/>
              <a:cxnLst/>
              <a:rect l="l" t="t" r="r" b="b"/>
              <a:pathLst>
                <a:path w="1458" h="1335" extrusionOk="0">
                  <a:moveTo>
                    <a:pt x="974" y="0"/>
                  </a:moveTo>
                  <a:cubicBezTo>
                    <a:pt x="931" y="311"/>
                    <a:pt x="707" y="570"/>
                    <a:pt x="404" y="657"/>
                  </a:cubicBezTo>
                  <a:lnTo>
                    <a:pt x="404" y="491"/>
                  </a:lnTo>
                  <a:lnTo>
                    <a:pt x="0" y="902"/>
                  </a:lnTo>
                  <a:lnTo>
                    <a:pt x="404" y="1335"/>
                  </a:lnTo>
                  <a:lnTo>
                    <a:pt x="404" y="1140"/>
                  </a:lnTo>
                  <a:cubicBezTo>
                    <a:pt x="967" y="1039"/>
                    <a:pt x="1400" y="577"/>
                    <a:pt x="14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1" name="Google Shape;5021;p151"/>
          <p:cNvGrpSpPr/>
          <p:nvPr/>
        </p:nvGrpSpPr>
        <p:grpSpPr>
          <a:xfrm>
            <a:off x="5769734" y="2314340"/>
            <a:ext cx="555653" cy="557031"/>
            <a:chOff x="4820425" y="1329900"/>
            <a:chExt cx="70175" cy="70350"/>
          </a:xfrm>
        </p:grpSpPr>
        <p:sp>
          <p:nvSpPr>
            <p:cNvPr id="5022" name="Google Shape;5022;p151"/>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51"/>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51"/>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51"/>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6" name="Google Shape;5026;p151"/>
          <p:cNvGrpSpPr/>
          <p:nvPr/>
        </p:nvGrpSpPr>
        <p:grpSpPr>
          <a:xfrm>
            <a:off x="6396103" y="2318845"/>
            <a:ext cx="582574" cy="533871"/>
            <a:chOff x="4903200" y="1331525"/>
            <a:chExt cx="73575" cy="67425"/>
          </a:xfrm>
        </p:grpSpPr>
        <p:sp>
          <p:nvSpPr>
            <p:cNvPr id="5027" name="Google Shape;5027;p151"/>
            <p:cNvSpPr/>
            <p:nvPr/>
          </p:nvSpPr>
          <p:spPr>
            <a:xfrm>
              <a:off x="4903200" y="1331525"/>
              <a:ext cx="73575" cy="67425"/>
            </a:xfrm>
            <a:custGeom>
              <a:avLst/>
              <a:gdLst/>
              <a:ahLst/>
              <a:cxnLst/>
              <a:rect l="l" t="t" r="r" b="b"/>
              <a:pathLst>
                <a:path w="2943" h="2697" extrusionOk="0">
                  <a:moveTo>
                    <a:pt x="1652" y="0"/>
                  </a:moveTo>
                  <a:lnTo>
                    <a:pt x="1652" y="173"/>
                  </a:lnTo>
                  <a:cubicBezTo>
                    <a:pt x="534" y="195"/>
                    <a:pt x="0" y="1551"/>
                    <a:pt x="794" y="2330"/>
                  </a:cubicBezTo>
                  <a:cubicBezTo>
                    <a:pt x="1051" y="2583"/>
                    <a:pt x="1366" y="2696"/>
                    <a:pt x="1674" y="2696"/>
                  </a:cubicBezTo>
                  <a:cubicBezTo>
                    <a:pt x="2323" y="2696"/>
                    <a:pt x="2943" y="2194"/>
                    <a:pt x="2943" y="1435"/>
                  </a:cubicBezTo>
                  <a:lnTo>
                    <a:pt x="2503" y="1435"/>
                  </a:lnTo>
                  <a:cubicBezTo>
                    <a:pt x="2503" y="1928"/>
                    <a:pt x="2093" y="2259"/>
                    <a:pt x="1668" y="2259"/>
                  </a:cubicBezTo>
                  <a:cubicBezTo>
                    <a:pt x="1470" y="2259"/>
                    <a:pt x="1269" y="2187"/>
                    <a:pt x="1104" y="2027"/>
                  </a:cubicBezTo>
                  <a:cubicBezTo>
                    <a:pt x="577" y="1515"/>
                    <a:pt x="923" y="628"/>
                    <a:pt x="1652" y="613"/>
                  </a:cubicBezTo>
                  <a:lnTo>
                    <a:pt x="1652" y="765"/>
                  </a:lnTo>
                  <a:lnTo>
                    <a:pt x="2020" y="390"/>
                  </a:lnTo>
                  <a:lnTo>
                    <a:pt x="1652"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51"/>
            <p:cNvSpPr/>
            <p:nvPr/>
          </p:nvSpPr>
          <p:spPr>
            <a:xfrm>
              <a:off x="4930250" y="1353150"/>
              <a:ext cx="29775" cy="32475"/>
            </a:xfrm>
            <a:custGeom>
              <a:avLst/>
              <a:gdLst/>
              <a:ahLst/>
              <a:cxnLst/>
              <a:rect l="l" t="t" r="r" b="b"/>
              <a:pathLst>
                <a:path w="1191" h="1299" extrusionOk="0">
                  <a:moveTo>
                    <a:pt x="592" y="1"/>
                  </a:moveTo>
                  <a:cubicBezTo>
                    <a:pt x="274" y="1"/>
                    <a:pt x="15" y="246"/>
                    <a:pt x="0" y="570"/>
                  </a:cubicBezTo>
                  <a:lnTo>
                    <a:pt x="447" y="570"/>
                  </a:lnTo>
                  <a:cubicBezTo>
                    <a:pt x="447" y="479"/>
                    <a:pt x="519" y="416"/>
                    <a:pt x="597" y="416"/>
                  </a:cubicBezTo>
                  <a:cubicBezTo>
                    <a:pt x="624" y="416"/>
                    <a:pt x="652" y="424"/>
                    <a:pt x="678" y="441"/>
                  </a:cubicBezTo>
                  <a:cubicBezTo>
                    <a:pt x="779" y="506"/>
                    <a:pt x="765" y="657"/>
                    <a:pt x="656" y="707"/>
                  </a:cubicBezTo>
                  <a:lnTo>
                    <a:pt x="656" y="534"/>
                  </a:lnTo>
                  <a:lnTo>
                    <a:pt x="289" y="902"/>
                  </a:lnTo>
                  <a:lnTo>
                    <a:pt x="656" y="1299"/>
                  </a:lnTo>
                  <a:lnTo>
                    <a:pt x="656" y="1155"/>
                  </a:lnTo>
                  <a:cubicBezTo>
                    <a:pt x="959" y="1126"/>
                    <a:pt x="1190" y="873"/>
                    <a:pt x="1190" y="570"/>
                  </a:cubicBezTo>
                  <a:cubicBezTo>
                    <a:pt x="1176" y="246"/>
                    <a:pt x="916" y="1"/>
                    <a:pt x="59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9" name="Google Shape;5029;p151"/>
          <p:cNvGrpSpPr/>
          <p:nvPr/>
        </p:nvGrpSpPr>
        <p:grpSpPr>
          <a:xfrm>
            <a:off x="5755581" y="3078709"/>
            <a:ext cx="583960" cy="565345"/>
            <a:chOff x="4815575" y="1416800"/>
            <a:chExt cx="73750" cy="71400"/>
          </a:xfrm>
        </p:grpSpPr>
        <p:sp>
          <p:nvSpPr>
            <p:cNvPr id="5030" name="Google Shape;5030;p151"/>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51"/>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51"/>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3" name="Google Shape;5033;p151"/>
          <p:cNvGrpSpPr/>
          <p:nvPr/>
        </p:nvGrpSpPr>
        <p:grpSpPr>
          <a:xfrm>
            <a:off x="6390362" y="3108896"/>
            <a:ext cx="589898" cy="504970"/>
            <a:chOff x="4902475" y="1418875"/>
            <a:chExt cx="74500" cy="63775"/>
          </a:xfrm>
        </p:grpSpPr>
        <p:sp>
          <p:nvSpPr>
            <p:cNvPr id="5034" name="Google Shape;5034;p151"/>
            <p:cNvSpPr/>
            <p:nvPr/>
          </p:nvSpPr>
          <p:spPr>
            <a:xfrm>
              <a:off x="4902475" y="1418875"/>
              <a:ext cx="74500" cy="63775"/>
            </a:xfrm>
            <a:custGeom>
              <a:avLst/>
              <a:gdLst/>
              <a:ahLst/>
              <a:cxnLst/>
              <a:rect l="l" t="t" r="r" b="b"/>
              <a:pathLst>
                <a:path w="2980" h="2551" extrusionOk="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51"/>
            <p:cNvSpPr/>
            <p:nvPr/>
          </p:nvSpPr>
          <p:spPr>
            <a:xfrm>
              <a:off x="4916350" y="1418975"/>
              <a:ext cx="59725" cy="63675"/>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6" name="Google Shape;5036;p151"/>
          <p:cNvGrpSpPr/>
          <p:nvPr/>
        </p:nvGrpSpPr>
        <p:grpSpPr>
          <a:xfrm>
            <a:off x="5765577" y="3826000"/>
            <a:ext cx="563967" cy="567127"/>
            <a:chOff x="4818100" y="1507675"/>
            <a:chExt cx="71225" cy="71625"/>
          </a:xfrm>
        </p:grpSpPr>
        <p:sp>
          <p:nvSpPr>
            <p:cNvPr id="5037" name="Google Shape;5037;p151"/>
            <p:cNvSpPr/>
            <p:nvPr/>
          </p:nvSpPr>
          <p:spPr>
            <a:xfrm>
              <a:off x="4818100" y="1507675"/>
              <a:ext cx="46000" cy="56300"/>
            </a:xfrm>
            <a:custGeom>
              <a:avLst/>
              <a:gdLst/>
              <a:ahLst/>
              <a:cxnLst/>
              <a:rect l="l" t="t" r="r" b="b"/>
              <a:pathLst>
                <a:path w="1840" h="2252" extrusionOk="0">
                  <a:moveTo>
                    <a:pt x="1457" y="1"/>
                  </a:moveTo>
                  <a:lnTo>
                    <a:pt x="1457" y="159"/>
                  </a:lnTo>
                  <a:cubicBezTo>
                    <a:pt x="606" y="188"/>
                    <a:pt x="0" y="989"/>
                    <a:pt x="195" y="1818"/>
                  </a:cubicBezTo>
                  <a:cubicBezTo>
                    <a:pt x="188" y="1818"/>
                    <a:pt x="188" y="1825"/>
                    <a:pt x="188" y="1833"/>
                  </a:cubicBezTo>
                  <a:lnTo>
                    <a:pt x="195" y="1869"/>
                  </a:lnTo>
                  <a:cubicBezTo>
                    <a:pt x="195" y="1876"/>
                    <a:pt x="202" y="1883"/>
                    <a:pt x="202" y="1898"/>
                  </a:cubicBezTo>
                  <a:cubicBezTo>
                    <a:pt x="202" y="1905"/>
                    <a:pt x="209" y="1912"/>
                    <a:pt x="209" y="1919"/>
                  </a:cubicBezTo>
                  <a:cubicBezTo>
                    <a:pt x="209" y="1934"/>
                    <a:pt x="216" y="1948"/>
                    <a:pt x="224" y="1955"/>
                  </a:cubicBezTo>
                  <a:lnTo>
                    <a:pt x="231" y="1977"/>
                  </a:lnTo>
                  <a:cubicBezTo>
                    <a:pt x="245" y="2013"/>
                    <a:pt x="260" y="2056"/>
                    <a:pt x="274" y="2092"/>
                  </a:cubicBezTo>
                  <a:lnTo>
                    <a:pt x="281" y="2100"/>
                  </a:lnTo>
                  <a:cubicBezTo>
                    <a:pt x="289" y="2114"/>
                    <a:pt x="296" y="2128"/>
                    <a:pt x="303" y="2143"/>
                  </a:cubicBezTo>
                  <a:lnTo>
                    <a:pt x="317" y="2157"/>
                  </a:lnTo>
                  <a:cubicBezTo>
                    <a:pt x="317" y="2172"/>
                    <a:pt x="325" y="2186"/>
                    <a:pt x="332" y="2201"/>
                  </a:cubicBezTo>
                  <a:lnTo>
                    <a:pt x="346" y="2215"/>
                  </a:lnTo>
                  <a:cubicBezTo>
                    <a:pt x="353" y="2229"/>
                    <a:pt x="361" y="2237"/>
                    <a:pt x="368" y="2251"/>
                  </a:cubicBezTo>
                  <a:lnTo>
                    <a:pt x="743" y="1970"/>
                  </a:lnTo>
                  <a:lnTo>
                    <a:pt x="721" y="1934"/>
                  </a:lnTo>
                  <a:lnTo>
                    <a:pt x="700" y="1898"/>
                  </a:lnTo>
                  <a:lnTo>
                    <a:pt x="692" y="1883"/>
                  </a:lnTo>
                  <a:cubicBezTo>
                    <a:pt x="685" y="1862"/>
                    <a:pt x="678" y="1847"/>
                    <a:pt x="671" y="1825"/>
                  </a:cubicBezTo>
                  <a:cubicBezTo>
                    <a:pt x="671" y="1818"/>
                    <a:pt x="664" y="1811"/>
                    <a:pt x="664" y="1804"/>
                  </a:cubicBezTo>
                  <a:cubicBezTo>
                    <a:pt x="664" y="1797"/>
                    <a:pt x="656" y="1782"/>
                    <a:pt x="649" y="1775"/>
                  </a:cubicBezTo>
                  <a:lnTo>
                    <a:pt x="642" y="1732"/>
                  </a:lnTo>
                  <a:lnTo>
                    <a:pt x="635" y="1703"/>
                  </a:lnTo>
                  <a:lnTo>
                    <a:pt x="628" y="1667"/>
                  </a:lnTo>
                  <a:lnTo>
                    <a:pt x="628" y="1645"/>
                  </a:lnTo>
                  <a:cubicBezTo>
                    <a:pt x="628" y="1638"/>
                    <a:pt x="620" y="1609"/>
                    <a:pt x="620" y="1587"/>
                  </a:cubicBezTo>
                  <a:lnTo>
                    <a:pt x="620" y="1573"/>
                  </a:lnTo>
                  <a:lnTo>
                    <a:pt x="620" y="1508"/>
                  </a:lnTo>
                  <a:cubicBezTo>
                    <a:pt x="620" y="1039"/>
                    <a:pt x="988" y="650"/>
                    <a:pt x="1457" y="628"/>
                  </a:cubicBezTo>
                  <a:lnTo>
                    <a:pt x="1457" y="809"/>
                  </a:lnTo>
                  <a:lnTo>
                    <a:pt x="1839" y="419"/>
                  </a:lnTo>
                  <a:lnTo>
                    <a:pt x="145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51"/>
            <p:cNvSpPr/>
            <p:nvPr/>
          </p:nvSpPr>
          <p:spPr>
            <a:xfrm>
              <a:off x="4869825" y="1519575"/>
              <a:ext cx="19500" cy="23825"/>
            </a:xfrm>
            <a:custGeom>
              <a:avLst/>
              <a:gdLst/>
              <a:ahLst/>
              <a:cxnLst/>
              <a:rect l="l" t="t" r="r" b="b"/>
              <a:pathLst>
                <a:path w="780" h="953" extrusionOk="0">
                  <a:moveTo>
                    <a:pt x="304" y="1"/>
                  </a:moveTo>
                  <a:lnTo>
                    <a:pt x="1" y="354"/>
                  </a:lnTo>
                  <a:cubicBezTo>
                    <a:pt x="181" y="506"/>
                    <a:pt x="289" y="722"/>
                    <a:pt x="311" y="953"/>
                  </a:cubicBezTo>
                  <a:lnTo>
                    <a:pt x="780" y="953"/>
                  </a:lnTo>
                  <a:cubicBezTo>
                    <a:pt x="751" y="585"/>
                    <a:pt x="585" y="239"/>
                    <a:pt x="304"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51"/>
            <p:cNvSpPr/>
            <p:nvPr/>
          </p:nvSpPr>
          <p:spPr>
            <a:xfrm>
              <a:off x="4857575" y="1547700"/>
              <a:ext cx="31575" cy="31600"/>
            </a:xfrm>
            <a:custGeom>
              <a:avLst/>
              <a:gdLst/>
              <a:ahLst/>
              <a:cxnLst/>
              <a:rect l="l" t="t" r="r" b="b"/>
              <a:pathLst>
                <a:path w="1263" h="1264" extrusionOk="0">
                  <a:moveTo>
                    <a:pt x="801" y="1"/>
                  </a:moveTo>
                  <a:cubicBezTo>
                    <a:pt x="758" y="419"/>
                    <a:pt x="426" y="751"/>
                    <a:pt x="1" y="794"/>
                  </a:cubicBezTo>
                  <a:lnTo>
                    <a:pt x="1" y="1263"/>
                  </a:lnTo>
                  <a:cubicBezTo>
                    <a:pt x="679" y="1213"/>
                    <a:pt x="1219" y="679"/>
                    <a:pt x="126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51"/>
            <p:cNvSpPr/>
            <p:nvPr/>
          </p:nvSpPr>
          <p:spPr>
            <a:xfrm>
              <a:off x="4829800" y="1560150"/>
              <a:ext cx="23650" cy="18950"/>
            </a:xfrm>
            <a:custGeom>
              <a:avLst/>
              <a:gdLst/>
              <a:ahLst/>
              <a:cxnLst/>
              <a:rect l="l" t="t" r="r" b="b"/>
              <a:pathLst>
                <a:path w="946" h="758" extrusionOk="0">
                  <a:moveTo>
                    <a:pt x="376" y="1"/>
                  </a:moveTo>
                  <a:lnTo>
                    <a:pt x="1" y="282"/>
                  </a:lnTo>
                  <a:cubicBezTo>
                    <a:pt x="239" y="563"/>
                    <a:pt x="578" y="736"/>
                    <a:pt x="946" y="758"/>
                  </a:cubicBezTo>
                  <a:lnTo>
                    <a:pt x="946" y="289"/>
                  </a:lnTo>
                  <a:cubicBezTo>
                    <a:pt x="722" y="267"/>
                    <a:pt x="520" y="166"/>
                    <a:pt x="37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1" name="Google Shape;5041;p151"/>
          <p:cNvGrpSpPr/>
          <p:nvPr/>
        </p:nvGrpSpPr>
        <p:grpSpPr>
          <a:xfrm>
            <a:off x="5079075" y="3829461"/>
            <a:ext cx="628301" cy="588505"/>
            <a:chOff x="4721450" y="1509475"/>
            <a:chExt cx="79350" cy="74325"/>
          </a:xfrm>
        </p:grpSpPr>
        <p:sp>
          <p:nvSpPr>
            <p:cNvPr id="5042" name="Google Shape;5042;p151"/>
            <p:cNvSpPr/>
            <p:nvPr/>
          </p:nvSpPr>
          <p:spPr>
            <a:xfrm>
              <a:off x="4729025" y="1509475"/>
              <a:ext cx="27050" cy="26725"/>
            </a:xfrm>
            <a:custGeom>
              <a:avLst/>
              <a:gdLst/>
              <a:ahLst/>
              <a:cxnLst/>
              <a:rect l="l" t="t" r="r" b="b"/>
              <a:pathLst>
                <a:path w="1082" h="1069" extrusionOk="0">
                  <a:moveTo>
                    <a:pt x="440" y="1"/>
                  </a:moveTo>
                  <a:lnTo>
                    <a:pt x="570" y="224"/>
                  </a:lnTo>
                  <a:cubicBezTo>
                    <a:pt x="296" y="405"/>
                    <a:pt x="94" y="672"/>
                    <a:pt x="0" y="989"/>
                  </a:cubicBezTo>
                  <a:lnTo>
                    <a:pt x="188" y="809"/>
                  </a:lnTo>
                  <a:lnTo>
                    <a:pt x="462" y="1068"/>
                  </a:lnTo>
                  <a:cubicBezTo>
                    <a:pt x="527" y="888"/>
                    <a:pt x="649" y="737"/>
                    <a:pt x="808" y="628"/>
                  </a:cubicBezTo>
                  <a:lnTo>
                    <a:pt x="923" y="823"/>
                  </a:lnTo>
                  <a:lnTo>
                    <a:pt x="1082" y="188"/>
                  </a:lnTo>
                  <a:lnTo>
                    <a:pt x="440"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51"/>
            <p:cNvSpPr/>
            <p:nvPr/>
          </p:nvSpPr>
          <p:spPr>
            <a:xfrm>
              <a:off x="4721450" y="1533275"/>
              <a:ext cx="32300" cy="42600"/>
            </a:xfrm>
            <a:custGeom>
              <a:avLst/>
              <a:gdLst/>
              <a:ahLst/>
              <a:cxnLst/>
              <a:rect l="l" t="t" r="r" b="b"/>
              <a:pathLst>
                <a:path w="1292" h="1704" extrusionOk="0">
                  <a:moveTo>
                    <a:pt x="491" y="1"/>
                  </a:moveTo>
                  <a:lnTo>
                    <a:pt x="0" y="455"/>
                  </a:lnTo>
                  <a:lnTo>
                    <a:pt x="238" y="455"/>
                  </a:lnTo>
                  <a:cubicBezTo>
                    <a:pt x="253" y="1025"/>
                    <a:pt x="635" y="1530"/>
                    <a:pt x="1183" y="1703"/>
                  </a:cubicBezTo>
                  <a:lnTo>
                    <a:pt x="1024" y="1530"/>
                  </a:lnTo>
                  <a:lnTo>
                    <a:pt x="1291" y="1256"/>
                  </a:lnTo>
                  <a:cubicBezTo>
                    <a:pt x="952" y="1133"/>
                    <a:pt x="721" y="816"/>
                    <a:pt x="707" y="455"/>
                  </a:cubicBezTo>
                  <a:lnTo>
                    <a:pt x="945" y="455"/>
                  </a:lnTo>
                  <a:lnTo>
                    <a:pt x="491" y="1"/>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51"/>
            <p:cNvSpPr/>
            <p:nvPr/>
          </p:nvSpPr>
          <p:spPr>
            <a:xfrm>
              <a:off x="4750650" y="1551675"/>
              <a:ext cx="42950" cy="32125"/>
            </a:xfrm>
            <a:custGeom>
              <a:avLst/>
              <a:gdLst/>
              <a:ahLst/>
              <a:cxnLst/>
              <a:rect l="l" t="t" r="r" b="b"/>
              <a:pathLst>
                <a:path w="1718" h="1285" extrusionOk="0">
                  <a:moveTo>
                    <a:pt x="1256" y="1"/>
                  </a:moveTo>
                  <a:cubicBezTo>
                    <a:pt x="1126" y="332"/>
                    <a:pt x="808" y="556"/>
                    <a:pt x="448" y="570"/>
                  </a:cubicBezTo>
                  <a:lnTo>
                    <a:pt x="448" y="340"/>
                  </a:lnTo>
                  <a:lnTo>
                    <a:pt x="1" y="794"/>
                  </a:lnTo>
                  <a:lnTo>
                    <a:pt x="448" y="1284"/>
                  </a:lnTo>
                  <a:lnTo>
                    <a:pt x="448" y="1032"/>
                  </a:lnTo>
                  <a:cubicBezTo>
                    <a:pt x="1039" y="1025"/>
                    <a:pt x="1551" y="635"/>
                    <a:pt x="1717" y="73"/>
                  </a:cubicBezTo>
                  <a:lnTo>
                    <a:pt x="1717" y="73"/>
                  </a:lnTo>
                  <a:lnTo>
                    <a:pt x="1515" y="260"/>
                  </a:lnTo>
                  <a:lnTo>
                    <a:pt x="12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51"/>
            <p:cNvSpPr/>
            <p:nvPr/>
          </p:nvSpPr>
          <p:spPr>
            <a:xfrm>
              <a:off x="4761300" y="1510025"/>
              <a:ext cx="39500" cy="44375"/>
            </a:xfrm>
            <a:custGeom>
              <a:avLst/>
              <a:gdLst/>
              <a:ahLst/>
              <a:cxnLst/>
              <a:rect l="l" t="t" r="r" b="b"/>
              <a:pathLst>
                <a:path w="1580" h="1775" extrusionOk="0">
                  <a:moveTo>
                    <a:pt x="13" y="0"/>
                  </a:moveTo>
                  <a:cubicBezTo>
                    <a:pt x="9" y="0"/>
                    <a:pt x="5" y="0"/>
                    <a:pt x="0" y="0"/>
                  </a:cubicBezTo>
                  <a:lnTo>
                    <a:pt x="0" y="462"/>
                  </a:lnTo>
                  <a:cubicBezTo>
                    <a:pt x="476" y="462"/>
                    <a:pt x="873" y="844"/>
                    <a:pt x="880" y="1328"/>
                  </a:cubicBezTo>
                  <a:lnTo>
                    <a:pt x="635" y="1328"/>
                  </a:lnTo>
                  <a:lnTo>
                    <a:pt x="1089" y="1775"/>
                  </a:lnTo>
                  <a:lnTo>
                    <a:pt x="1580" y="1328"/>
                  </a:lnTo>
                  <a:lnTo>
                    <a:pt x="1349" y="1328"/>
                  </a:lnTo>
                  <a:cubicBezTo>
                    <a:pt x="1335" y="589"/>
                    <a:pt x="743" y="0"/>
                    <a:pt x="13"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6" name="Google Shape;5046;p151"/>
          <p:cNvGrpSpPr/>
          <p:nvPr/>
        </p:nvGrpSpPr>
        <p:grpSpPr>
          <a:xfrm>
            <a:off x="6424608" y="3814027"/>
            <a:ext cx="557038" cy="562772"/>
            <a:chOff x="4906800" y="1507500"/>
            <a:chExt cx="70350" cy="71075"/>
          </a:xfrm>
        </p:grpSpPr>
        <p:sp>
          <p:nvSpPr>
            <p:cNvPr id="5047" name="Google Shape;5047;p151"/>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51"/>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51"/>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51"/>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51"/>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2" name="Google Shape;5052;p151"/>
          <p:cNvGrpSpPr/>
          <p:nvPr/>
        </p:nvGrpSpPr>
        <p:grpSpPr>
          <a:xfrm>
            <a:off x="4462216" y="2340963"/>
            <a:ext cx="517934" cy="517934"/>
            <a:chOff x="3736598" y="2170606"/>
            <a:chExt cx="404889" cy="404889"/>
          </a:xfrm>
        </p:grpSpPr>
        <p:sp>
          <p:nvSpPr>
            <p:cNvPr id="5053" name="Google Shape;5053;p151"/>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51"/>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51"/>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51"/>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7" name="Google Shape;5057;p151"/>
          <p:cNvGrpSpPr/>
          <p:nvPr/>
        </p:nvGrpSpPr>
        <p:grpSpPr>
          <a:xfrm>
            <a:off x="3729277" y="2341061"/>
            <a:ext cx="586986" cy="517740"/>
            <a:chOff x="3161917" y="2170682"/>
            <a:chExt cx="458870" cy="404737"/>
          </a:xfrm>
        </p:grpSpPr>
        <p:sp>
          <p:nvSpPr>
            <p:cNvPr id="5058" name="Google Shape;5058;p151"/>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51"/>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51"/>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1" name="Google Shape;5061;p151"/>
          <p:cNvGrpSpPr/>
          <p:nvPr/>
        </p:nvGrpSpPr>
        <p:grpSpPr>
          <a:xfrm>
            <a:off x="3752299" y="3102400"/>
            <a:ext cx="540943" cy="517963"/>
            <a:chOff x="3179914" y="2889488"/>
            <a:chExt cx="422876" cy="404911"/>
          </a:xfrm>
        </p:grpSpPr>
        <p:sp>
          <p:nvSpPr>
            <p:cNvPr id="5062" name="Google Shape;5062;p151"/>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51"/>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51"/>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51"/>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51"/>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51"/>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8" name="Google Shape;5068;p151"/>
          <p:cNvGrpSpPr/>
          <p:nvPr/>
        </p:nvGrpSpPr>
        <p:grpSpPr>
          <a:xfrm>
            <a:off x="4453093" y="3102358"/>
            <a:ext cx="536180" cy="518047"/>
            <a:chOff x="3729467" y="2889422"/>
            <a:chExt cx="419153" cy="404977"/>
          </a:xfrm>
        </p:grpSpPr>
        <p:sp>
          <p:nvSpPr>
            <p:cNvPr id="5069" name="Google Shape;5069;p151"/>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51"/>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51"/>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51"/>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51"/>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51"/>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51"/>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6" name="Google Shape;5076;p151"/>
          <p:cNvGrpSpPr/>
          <p:nvPr/>
        </p:nvGrpSpPr>
        <p:grpSpPr>
          <a:xfrm>
            <a:off x="1990126" y="3445787"/>
            <a:ext cx="965351" cy="134611"/>
            <a:chOff x="4411970" y="2962952"/>
            <a:chExt cx="706544" cy="104212"/>
          </a:xfrm>
        </p:grpSpPr>
        <p:sp>
          <p:nvSpPr>
            <p:cNvPr id="5077" name="Google Shape;5077;p151"/>
            <p:cNvSpPr/>
            <p:nvPr/>
          </p:nvSpPr>
          <p:spPr>
            <a:xfrm>
              <a:off x="4583864" y="2962952"/>
              <a:ext cx="534651" cy="104077"/>
            </a:xfrm>
            <a:custGeom>
              <a:avLst/>
              <a:gdLst/>
              <a:ahLst/>
              <a:cxnLst/>
              <a:rect l="l" t="t" r="r" b="b"/>
              <a:pathLst>
                <a:path w="11841" h="2305" extrusionOk="0">
                  <a:moveTo>
                    <a:pt x="1155" y="0"/>
                  </a:moveTo>
                  <a:lnTo>
                    <a:pt x="0" y="2304"/>
                  </a:lnTo>
                  <a:lnTo>
                    <a:pt x="11410" y="2304"/>
                  </a:lnTo>
                  <a:lnTo>
                    <a:pt x="11840" y="1153"/>
                  </a:lnTo>
                  <a:lnTo>
                    <a:pt x="11410"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51"/>
            <p:cNvSpPr/>
            <p:nvPr/>
          </p:nvSpPr>
          <p:spPr>
            <a:xfrm>
              <a:off x="4411970" y="2963088"/>
              <a:ext cx="124124" cy="104077"/>
            </a:xfrm>
            <a:custGeom>
              <a:avLst/>
              <a:gdLst/>
              <a:ahLst/>
              <a:cxnLst/>
              <a:rect l="l" t="t" r="r" b="b"/>
              <a:pathLst>
                <a:path w="2749" h="2305" extrusionOk="0">
                  <a:moveTo>
                    <a:pt x="2749" y="0"/>
                  </a:moveTo>
                  <a:lnTo>
                    <a:pt x="177" y="2"/>
                  </a:lnTo>
                  <a:cubicBezTo>
                    <a:pt x="79" y="2"/>
                    <a:pt x="1" y="79"/>
                    <a:pt x="1" y="176"/>
                  </a:cubicBezTo>
                  <a:lnTo>
                    <a:pt x="1" y="2130"/>
                  </a:lnTo>
                  <a:cubicBezTo>
                    <a:pt x="1" y="2226"/>
                    <a:pt x="79" y="2305"/>
                    <a:pt x="177" y="2305"/>
                  </a:cubicBezTo>
                  <a:lnTo>
                    <a:pt x="1522" y="2305"/>
                  </a:lnTo>
                  <a:lnTo>
                    <a:pt x="2749"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51"/>
            <p:cNvSpPr/>
            <p:nvPr/>
          </p:nvSpPr>
          <p:spPr>
            <a:xfrm>
              <a:off x="4496946" y="2963133"/>
              <a:ext cx="79920" cy="104031"/>
            </a:xfrm>
            <a:custGeom>
              <a:avLst/>
              <a:gdLst/>
              <a:ahLst/>
              <a:cxnLst/>
              <a:rect l="l" t="t" r="r" b="b"/>
              <a:pathLst>
                <a:path w="1770" h="2304" extrusionOk="0">
                  <a:moveTo>
                    <a:pt x="1227" y="1"/>
                  </a:moveTo>
                  <a:lnTo>
                    <a:pt x="0" y="2304"/>
                  </a:lnTo>
                  <a:lnTo>
                    <a:pt x="542"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51"/>
            <p:cNvSpPr/>
            <p:nvPr/>
          </p:nvSpPr>
          <p:spPr>
            <a:xfrm>
              <a:off x="4537628" y="2963133"/>
              <a:ext cx="79965" cy="104031"/>
            </a:xfrm>
            <a:custGeom>
              <a:avLst/>
              <a:gdLst/>
              <a:ahLst/>
              <a:cxnLst/>
              <a:rect l="l" t="t" r="r" b="b"/>
              <a:pathLst>
                <a:path w="1771" h="2304" extrusionOk="0">
                  <a:moveTo>
                    <a:pt x="1229" y="1"/>
                  </a:moveTo>
                  <a:lnTo>
                    <a:pt x="1" y="2304"/>
                  </a:lnTo>
                  <a:lnTo>
                    <a:pt x="544" y="2304"/>
                  </a:lnTo>
                  <a:lnTo>
                    <a:pt x="1770"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1" name="Google Shape;5081;p151"/>
          <p:cNvGrpSpPr/>
          <p:nvPr/>
        </p:nvGrpSpPr>
        <p:grpSpPr>
          <a:xfrm>
            <a:off x="1990126" y="3041077"/>
            <a:ext cx="960158" cy="289172"/>
            <a:chOff x="4411970" y="2726085"/>
            <a:chExt cx="643107" cy="193659"/>
          </a:xfrm>
        </p:grpSpPr>
        <p:sp>
          <p:nvSpPr>
            <p:cNvPr id="5082" name="Google Shape;5082;p151"/>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51"/>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51"/>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5" name="Google Shape;5085;p151"/>
          <p:cNvGrpSpPr/>
          <p:nvPr/>
        </p:nvGrpSpPr>
        <p:grpSpPr>
          <a:xfrm>
            <a:off x="998624" y="3295400"/>
            <a:ext cx="811503" cy="252584"/>
            <a:chOff x="4411970" y="4340222"/>
            <a:chExt cx="779467" cy="242683"/>
          </a:xfrm>
        </p:grpSpPr>
        <p:sp>
          <p:nvSpPr>
            <p:cNvPr id="5086" name="Google Shape;5086;p151"/>
            <p:cNvSpPr/>
            <p:nvPr/>
          </p:nvSpPr>
          <p:spPr>
            <a:xfrm>
              <a:off x="4411970" y="4340222"/>
              <a:ext cx="121370" cy="121370"/>
            </a:xfrm>
            <a:custGeom>
              <a:avLst/>
              <a:gdLst/>
              <a:ahLst/>
              <a:cxnLst/>
              <a:rect l="l" t="t" r="r" b="b"/>
              <a:pathLst>
                <a:path w="2688" h="2688" extrusionOk="0">
                  <a:moveTo>
                    <a:pt x="2688" y="1"/>
                  </a:moveTo>
                  <a:cubicBezTo>
                    <a:pt x="1205" y="1"/>
                    <a:pt x="1" y="1203"/>
                    <a:pt x="1" y="2688"/>
                  </a:cubicBezTo>
                  <a:lnTo>
                    <a:pt x="379" y="2688"/>
                  </a:lnTo>
                  <a:cubicBezTo>
                    <a:pt x="379" y="1411"/>
                    <a:pt x="1413" y="379"/>
                    <a:pt x="2688" y="379"/>
                  </a:cubicBezTo>
                  <a:lnTo>
                    <a:pt x="2688" y="1"/>
                  </a:ln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51"/>
            <p:cNvSpPr/>
            <p:nvPr/>
          </p:nvSpPr>
          <p:spPr>
            <a:xfrm>
              <a:off x="4457032" y="4385284"/>
              <a:ext cx="152661" cy="152615"/>
            </a:xfrm>
            <a:custGeom>
              <a:avLst/>
              <a:gdLst/>
              <a:ahLst/>
              <a:cxnLst/>
              <a:rect l="l" t="t" r="r" b="b"/>
              <a:pathLst>
                <a:path w="3381" h="3380" extrusionOk="0">
                  <a:moveTo>
                    <a:pt x="1690" y="0"/>
                  </a:moveTo>
                  <a:cubicBezTo>
                    <a:pt x="756" y="0"/>
                    <a:pt x="0" y="756"/>
                    <a:pt x="0" y="1690"/>
                  </a:cubicBezTo>
                  <a:cubicBezTo>
                    <a:pt x="0" y="2623"/>
                    <a:pt x="756" y="3379"/>
                    <a:pt x="1690" y="3379"/>
                  </a:cubicBezTo>
                  <a:cubicBezTo>
                    <a:pt x="2623" y="3379"/>
                    <a:pt x="3381" y="2623"/>
                    <a:pt x="3381" y="1690"/>
                  </a:cubicBezTo>
                  <a:cubicBezTo>
                    <a:pt x="3381" y="756"/>
                    <a:pt x="2623" y="0"/>
                    <a:pt x="169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51"/>
            <p:cNvSpPr/>
            <p:nvPr/>
          </p:nvSpPr>
          <p:spPr>
            <a:xfrm>
              <a:off x="4533392" y="4383749"/>
              <a:ext cx="658046" cy="199155"/>
            </a:xfrm>
            <a:custGeom>
              <a:avLst/>
              <a:gdLst/>
              <a:ahLst/>
              <a:cxnLst/>
              <a:rect l="l" t="t" r="r" b="b"/>
              <a:pathLst>
                <a:path w="16511" h="4997" extrusionOk="0">
                  <a:moveTo>
                    <a:pt x="4619" y="1"/>
                  </a:moveTo>
                  <a:cubicBezTo>
                    <a:pt x="3342" y="1"/>
                    <a:pt x="2309" y="1035"/>
                    <a:pt x="2309" y="2310"/>
                  </a:cubicBezTo>
                  <a:cubicBezTo>
                    <a:pt x="2309" y="3586"/>
                    <a:pt x="1275" y="4619"/>
                    <a:pt x="0" y="4619"/>
                  </a:cubicBezTo>
                  <a:lnTo>
                    <a:pt x="0" y="4997"/>
                  </a:lnTo>
                  <a:cubicBezTo>
                    <a:pt x="482" y="4997"/>
                    <a:pt x="958" y="4867"/>
                    <a:pt x="1373" y="4619"/>
                  </a:cubicBezTo>
                  <a:lnTo>
                    <a:pt x="14185" y="4619"/>
                  </a:lnTo>
                  <a:cubicBezTo>
                    <a:pt x="15472" y="4619"/>
                    <a:pt x="16510" y="3567"/>
                    <a:pt x="16494" y="2279"/>
                  </a:cubicBezTo>
                  <a:cubicBezTo>
                    <a:pt x="16478" y="1006"/>
                    <a:pt x="15399" y="1"/>
                    <a:pt x="14126" y="1"/>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9" name="Google Shape;5089;p151"/>
          <p:cNvGrpSpPr/>
          <p:nvPr/>
        </p:nvGrpSpPr>
        <p:grpSpPr>
          <a:xfrm>
            <a:off x="1990126" y="2709308"/>
            <a:ext cx="965160" cy="216230"/>
            <a:chOff x="4411970" y="2468674"/>
            <a:chExt cx="747317" cy="167425"/>
          </a:xfrm>
        </p:grpSpPr>
        <p:sp>
          <p:nvSpPr>
            <p:cNvPr id="5090" name="Google Shape;5090;p151"/>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51"/>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2" name="Google Shape;5092;p151"/>
          <p:cNvSpPr/>
          <p:nvPr/>
        </p:nvSpPr>
        <p:spPr>
          <a:xfrm>
            <a:off x="996874" y="3014089"/>
            <a:ext cx="810618" cy="192983"/>
          </a:xfrm>
          <a:custGeom>
            <a:avLst/>
            <a:gdLst/>
            <a:ahLst/>
            <a:cxnLst/>
            <a:rect l="l" t="t" r="r" b="b"/>
            <a:pathLst>
              <a:path w="17936" h="4270" extrusionOk="0">
                <a:moveTo>
                  <a:pt x="2303" y="1110"/>
                </a:moveTo>
                <a:cubicBezTo>
                  <a:pt x="2883" y="1110"/>
                  <a:pt x="3355" y="1569"/>
                  <a:pt x="3355" y="2135"/>
                </a:cubicBezTo>
                <a:cubicBezTo>
                  <a:pt x="3353" y="2716"/>
                  <a:pt x="2883" y="3187"/>
                  <a:pt x="2303" y="3187"/>
                </a:cubicBezTo>
                <a:cubicBezTo>
                  <a:pt x="1722" y="3187"/>
                  <a:pt x="1251" y="2716"/>
                  <a:pt x="1251" y="2135"/>
                </a:cubicBezTo>
                <a:cubicBezTo>
                  <a:pt x="1251" y="1569"/>
                  <a:pt x="1722" y="1110"/>
                  <a:pt x="2303" y="1110"/>
                </a:cubicBezTo>
                <a:close/>
                <a:moveTo>
                  <a:pt x="2304" y="0"/>
                </a:moveTo>
                <a:cubicBezTo>
                  <a:pt x="1748" y="0"/>
                  <a:pt x="1201" y="218"/>
                  <a:pt x="793" y="626"/>
                </a:cubicBezTo>
                <a:cubicBezTo>
                  <a:pt x="183" y="1236"/>
                  <a:pt x="0" y="2154"/>
                  <a:pt x="330" y="2951"/>
                </a:cubicBezTo>
                <a:cubicBezTo>
                  <a:pt x="662" y="3749"/>
                  <a:pt x="1438" y="4269"/>
                  <a:pt x="2303" y="4269"/>
                </a:cubicBezTo>
                <a:cubicBezTo>
                  <a:pt x="3481" y="4269"/>
                  <a:pt x="4436" y="3313"/>
                  <a:pt x="4436" y="2135"/>
                </a:cubicBezTo>
                <a:lnTo>
                  <a:pt x="4436" y="3254"/>
                </a:lnTo>
                <a:cubicBezTo>
                  <a:pt x="4436" y="3814"/>
                  <a:pt x="4891" y="4269"/>
                  <a:pt x="5451" y="4269"/>
                </a:cubicBezTo>
                <a:lnTo>
                  <a:pt x="17600" y="4269"/>
                </a:lnTo>
                <a:cubicBezTo>
                  <a:pt x="17785" y="4269"/>
                  <a:pt x="17935" y="4119"/>
                  <a:pt x="17935" y="3936"/>
                </a:cubicBezTo>
                <a:lnTo>
                  <a:pt x="17935" y="333"/>
                </a:lnTo>
                <a:cubicBezTo>
                  <a:pt x="17934" y="149"/>
                  <a:pt x="17785" y="0"/>
                  <a:pt x="17602" y="0"/>
                </a:cubicBezTo>
                <a:lnTo>
                  <a:pt x="5451" y="0"/>
                </a:lnTo>
                <a:cubicBezTo>
                  <a:pt x="4891" y="0"/>
                  <a:pt x="4437" y="453"/>
                  <a:pt x="4437" y="1014"/>
                </a:cubicBezTo>
                <a:lnTo>
                  <a:pt x="4437" y="2133"/>
                </a:lnTo>
                <a:cubicBezTo>
                  <a:pt x="4436" y="1270"/>
                  <a:pt x="3915" y="492"/>
                  <a:pt x="3118" y="162"/>
                </a:cubicBezTo>
                <a:cubicBezTo>
                  <a:pt x="2855" y="53"/>
                  <a:pt x="2578" y="0"/>
                  <a:pt x="2304"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3" name="Google Shape;5093;p151"/>
          <p:cNvGrpSpPr/>
          <p:nvPr/>
        </p:nvGrpSpPr>
        <p:grpSpPr>
          <a:xfrm>
            <a:off x="997692" y="2334687"/>
            <a:ext cx="1959041" cy="208784"/>
            <a:chOff x="6336019" y="3733725"/>
            <a:chExt cx="2566206" cy="351310"/>
          </a:xfrm>
        </p:grpSpPr>
        <p:sp>
          <p:nvSpPr>
            <p:cNvPr id="5094" name="Google Shape;5094;p151"/>
            <p:cNvSpPr/>
            <p:nvPr/>
          </p:nvSpPr>
          <p:spPr>
            <a:xfrm>
              <a:off x="6336019" y="3733735"/>
              <a:ext cx="1881300" cy="351300"/>
            </a:xfrm>
            <a:prstGeom prst="homePlate">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51"/>
            <p:cNvSpPr/>
            <p:nvPr/>
          </p:nvSpPr>
          <p:spPr>
            <a:xfrm>
              <a:off x="80985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51"/>
            <p:cNvSpPr/>
            <p:nvPr/>
          </p:nvSpPr>
          <p:spPr>
            <a:xfrm>
              <a:off x="83271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51"/>
            <p:cNvSpPr/>
            <p:nvPr/>
          </p:nvSpPr>
          <p:spPr>
            <a:xfrm>
              <a:off x="8555725" y="3733725"/>
              <a:ext cx="346500" cy="351300"/>
            </a:xfrm>
            <a:prstGeom prst="chevron">
              <a:avLst>
                <a:gd name="adj" fmla="val 50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8" name="Google Shape;5098;p151"/>
          <p:cNvGrpSpPr/>
          <p:nvPr/>
        </p:nvGrpSpPr>
        <p:grpSpPr>
          <a:xfrm>
            <a:off x="1990126" y="3950602"/>
            <a:ext cx="946551" cy="153200"/>
            <a:chOff x="4404545" y="3301592"/>
            <a:chExt cx="782403" cy="129272"/>
          </a:xfrm>
        </p:grpSpPr>
        <p:sp>
          <p:nvSpPr>
            <p:cNvPr id="5099" name="Google Shape;5099;p151"/>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51"/>
            <p:cNvSpPr/>
            <p:nvPr/>
          </p:nvSpPr>
          <p:spPr>
            <a:xfrm>
              <a:off x="4420869" y="3318308"/>
              <a:ext cx="92621" cy="9585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1" name="Google Shape;5101;p151"/>
          <p:cNvGrpSpPr/>
          <p:nvPr/>
        </p:nvGrpSpPr>
        <p:grpSpPr>
          <a:xfrm>
            <a:off x="1990126" y="3695937"/>
            <a:ext cx="962257" cy="139127"/>
            <a:chOff x="4411970" y="3131459"/>
            <a:chExt cx="710520" cy="117397"/>
          </a:xfrm>
        </p:grpSpPr>
        <p:sp>
          <p:nvSpPr>
            <p:cNvPr id="5102" name="Google Shape;5102;p151"/>
            <p:cNvSpPr/>
            <p:nvPr/>
          </p:nvSpPr>
          <p:spPr>
            <a:xfrm>
              <a:off x="4411970" y="3131459"/>
              <a:ext cx="710520" cy="117397"/>
            </a:xfrm>
            <a:custGeom>
              <a:avLst/>
              <a:gdLst/>
              <a:ahLst/>
              <a:cxnLst/>
              <a:rect l="l" t="t" r="r" b="b"/>
              <a:pathLst>
                <a:path w="15736" h="2600" extrusionOk="0">
                  <a:moveTo>
                    <a:pt x="201" y="1"/>
                  </a:moveTo>
                  <a:cubicBezTo>
                    <a:pt x="90" y="1"/>
                    <a:pt x="1" y="90"/>
                    <a:pt x="1" y="201"/>
                  </a:cubicBezTo>
                  <a:lnTo>
                    <a:pt x="1" y="2400"/>
                  </a:lnTo>
                  <a:cubicBezTo>
                    <a:pt x="1" y="2510"/>
                    <a:pt x="90" y="2600"/>
                    <a:pt x="201" y="2600"/>
                  </a:cubicBezTo>
                  <a:lnTo>
                    <a:pt x="15537" y="2600"/>
                  </a:lnTo>
                  <a:cubicBezTo>
                    <a:pt x="15646" y="2600"/>
                    <a:pt x="15735" y="2510"/>
                    <a:pt x="15735" y="2400"/>
                  </a:cubicBezTo>
                  <a:lnTo>
                    <a:pt x="15735" y="201"/>
                  </a:lnTo>
                  <a:cubicBezTo>
                    <a:pt x="15735" y="90"/>
                    <a:pt x="15646" y="1"/>
                    <a:pt x="1553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51"/>
            <p:cNvSpPr/>
            <p:nvPr/>
          </p:nvSpPr>
          <p:spPr>
            <a:xfrm>
              <a:off x="4411970" y="3131459"/>
              <a:ext cx="168012" cy="117397"/>
            </a:xfrm>
            <a:custGeom>
              <a:avLst/>
              <a:gdLst/>
              <a:ahLst/>
              <a:cxnLst/>
              <a:rect l="l" t="t" r="r" b="b"/>
              <a:pathLst>
                <a:path w="3721" h="2600" extrusionOk="0">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4" name="Google Shape;5104;p151" descr="Timeline background shape"/>
          <p:cNvSpPr/>
          <p:nvPr/>
        </p:nvSpPr>
        <p:spPr>
          <a:xfrm>
            <a:off x="1990126" y="4219341"/>
            <a:ext cx="960300" cy="153000"/>
          </a:xfrm>
          <a:prstGeom prst="homePlate">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5" name="Google Shape;5105;p151"/>
          <p:cNvGrpSpPr/>
          <p:nvPr/>
        </p:nvGrpSpPr>
        <p:grpSpPr>
          <a:xfrm>
            <a:off x="990271" y="3621603"/>
            <a:ext cx="823838" cy="458988"/>
            <a:chOff x="4411970" y="1801825"/>
            <a:chExt cx="734586" cy="409262"/>
          </a:xfrm>
        </p:grpSpPr>
        <p:sp>
          <p:nvSpPr>
            <p:cNvPr id="5106" name="Google Shape;5106;p151"/>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51"/>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8" name="Google Shape;5108;p151"/>
          <p:cNvGrpSpPr/>
          <p:nvPr/>
        </p:nvGrpSpPr>
        <p:grpSpPr>
          <a:xfrm>
            <a:off x="3095243" y="2339173"/>
            <a:ext cx="521514" cy="521514"/>
            <a:chOff x="5681300" y="2527788"/>
            <a:chExt cx="805800" cy="805800"/>
          </a:xfrm>
        </p:grpSpPr>
        <p:sp>
          <p:nvSpPr>
            <p:cNvPr id="5109" name="Google Shape;5109;p151"/>
            <p:cNvSpPr/>
            <p:nvPr/>
          </p:nvSpPr>
          <p:spPr>
            <a:xfrm>
              <a:off x="5681300" y="2527788"/>
              <a:ext cx="805800" cy="805800"/>
            </a:xfrm>
            <a:prstGeom prst="ellipse">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51"/>
            <p:cNvSpPr/>
            <p:nvPr/>
          </p:nvSpPr>
          <p:spPr>
            <a:xfrm>
              <a:off x="5681300" y="2527788"/>
              <a:ext cx="805800" cy="805800"/>
            </a:xfrm>
            <a:prstGeom prst="pie">
              <a:avLst>
                <a:gd name="adj1" fmla="val 0"/>
                <a:gd name="adj2" fmla="val 16200000"/>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1" name="Google Shape;5111;p151"/>
          <p:cNvGrpSpPr/>
          <p:nvPr/>
        </p:nvGrpSpPr>
        <p:grpSpPr>
          <a:xfrm>
            <a:off x="3089483" y="3094865"/>
            <a:ext cx="533033" cy="533033"/>
            <a:chOff x="4049800" y="640400"/>
            <a:chExt cx="858900" cy="858900"/>
          </a:xfrm>
        </p:grpSpPr>
        <p:sp>
          <p:nvSpPr>
            <p:cNvPr id="5112" name="Google Shape;5112;p151"/>
            <p:cNvSpPr/>
            <p:nvPr/>
          </p:nvSpPr>
          <p:spPr>
            <a:xfrm>
              <a:off x="4049800" y="640400"/>
              <a:ext cx="858900" cy="858900"/>
            </a:xfrm>
            <a:prstGeom prst="donut">
              <a:avLst>
                <a:gd name="adj" fmla="val 25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51"/>
            <p:cNvSpPr/>
            <p:nvPr/>
          </p:nvSpPr>
          <p:spPr>
            <a:xfrm>
              <a:off x="4049800" y="640400"/>
              <a:ext cx="858900" cy="858900"/>
            </a:xfrm>
            <a:prstGeom prst="blockArc">
              <a:avLst>
                <a:gd name="adj1" fmla="val 7914150"/>
                <a:gd name="adj2" fmla="val 0"/>
                <a:gd name="adj3" fmla="val 25000"/>
              </a:avLst>
            </a:prstGeom>
            <a:solidFill>
              <a:srgbClr val="667E92"/>
            </a:soli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4" name="Google Shape;5114;p151"/>
          <p:cNvGrpSpPr/>
          <p:nvPr/>
        </p:nvGrpSpPr>
        <p:grpSpPr>
          <a:xfrm>
            <a:off x="3014966" y="3772543"/>
            <a:ext cx="682068" cy="682068"/>
            <a:chOff x="5080188" y="927900"/>
            <a:chExt cx="961200" cy="961200"/>
          </a:xfrm>
        </p:grpSpPr>
        <p:sp>
          <p:nvSpPr>
            <p:cNvPr id="5115" name="Google Shape;5115;p151"/>
            <p:cNvSpPr/>
            <p:nvPr/>
          </p:nvSpPr>
          <p:spPr>
            <a:xfrm>
              <a:off x="5201900" y="1050116"/>
              <a:ext cx="716700" cy="716700"/>
            </a:xfrm>
            <a:prstGeom prst="donut">
              <a:avLst>
                <a:gd name="adj" fmla="val 4716"/>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51"/>
            <p:cNvSpPr/>
            <p:nvPr/>
          </p:nvSpPr>
          <p:spPr>
            <a:xfrm>
              <a:off x="5269594" y="1117818"/>
              <a:ext cx="581100" cy="581100"/>
            </a:xfrm>
            <a:prstGeom prst="donut">
              <a:avLst>
                <a:gd name="adj" fmla="val 5814"/>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51"/>
            <p:cNvSpPr/>
            <p:nvPr/>
          </p:nvSpPr>
          <p:spPr>
            <a:xfrm>
              <a:off x="5339279" y="1187526"/>
              <a:ext cx="441900" cy="441600"/>
            </a:xfrm>
            <a:prstGeom prst="donut">
              <a:avLst>
                <a:gd name="adj" fmla="val 7648"/>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51"/>
            <p:cNvSpPr/>
            <p:nvPr/>
          </p:nvSpPr>
          <p:spPr>
            <a:xfrm>
              <a:off x="5414892" y="1263155"/>
              <a:ext cx="290700" cy="290700"/>
            </a:xfrm>
            <a:prstGeom prst="donut">
              <a:avLst>
                <a:gd name="adj" fmla="val 10182"/>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51"/>
            <p:cNvSpPr/>
            <p:nvPr/>
          </p:nvSpPr>
          <p:spPr>
            <a:xfrm rot="-3809958">
              <a:off x="5202435" y="1050148"/>
              <a:ext cx="716705" cy="716705"/>
            </a:xfrm>
            <a:prstGeom prst="blockArc">
              <a:avLst>
                <a:gd name="adj1" fmla="val 5266439"/>
                <a:gd name="adj2" fmla="val 19995741"/>
                <a:gd name="adj3" fmla="val 4692"/>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51"/>
            <p:cNvSpPr/>
            <p:nvPr/>
          </p:nvSpPr>
          <p:spPr>
            <a:xfrm rot="-3906059">
              <a:off x="5269616" y="1117617"/>
              <a:ext cx="581445" cy="581445"/>
            </a:xfrm>
            <a:prstGeom prst="blockArc">
              <a:avLst>
                <a:gd name="adj1" fmla="val 3085776"/>
                <a:gd name="adj2" fmla="val 20100839"/>
                <a:gd name="adj3" fmla="val 5564"/>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51"/>
            <p:cNvSpPr/>
            <p:nvPr/>
          </p:nvSpPr>
          <p:spPr>
            <a:xfrm rot="-4222340">
              <a:off x="5339825" y="1187386"/>
              <a:ext cx="442087" cy="442087"/>
            </a:xfrm>
            <a:prstGeom prst="blockArc">
              <a:avLst>
                <a:gd name="adj1" fmla="val 8884448"/>
                <a:gd name="adj2" fmla="val 20414899"/>
                <a:gd name="adj3" fmla="val 7688"/>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51"/>
            <p:cNvSpPr/>
            <p:nvPr/>
          </p:nvSpPr>
          <p:spPr>
            <a:xfrm rot="-4538880">
              <a:off x="5414922" y="1262925"/>
              <a:ext cx="290465" cy="290465"/>
            </a:xfrm>
            <a:prstGeom prst="blockArc">
              <a:avLst>
                <a:gd name="adj1" fmla="val 6490304"/>
                <a:gd name="adj2" fmla="val 20700625"/>
                <a:gd name="adj3" fmla="val 10156"/>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3" name="Google Shape;5123;p151"/>
          <p:cNvGrpSpPr/>
          <p:nvPr/>
        </p:nvGrpSpPr>
        <p:grpSpPr>
          <a:xfrm>
            <a:off x="4478465" y="3869234"/>
            <a:ext cx="505650" cy="504006"/>
            <a:chOff x="6039282" y="1042577"/>
            <a:chExt cx="734315" cy="731929"/>
          </a:xfrm>
        </p:grpSpPr>
        <p:sp>
          <p:nvSpPr>
            <p:cNvPr id="5124" name="Google Shape;5124;p151"/>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51"/>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51"/>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51"/>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51"/>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51"/>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51"/>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51"/>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51"/>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51"/>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51"/>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51"/>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51"/>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51"/>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51"/>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51"/>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51"/>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51"/>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51"/>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51"/>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51"/>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5" name="Google Shape;5145;p151"/>
          <p:cNvGrpSpPr/>
          <p:nvPr/>
        </p:nvGrpSpPr>
        <p:grpSpPr>
          <a:xfrm>
            <a:off x="5091067" y="2298862"/>
            <a:ext cx="567744" cy="602136"/>
            <a:chOff x="1825800" y="1651625"/>
            <a:chExt cx="539989" cy="571775"/>
          </a:xfrm>
        </p:grpSpPr>
        <p:sp>
          <p:nvSpPr>
            <p:cNvPr id="5146" name="Google Shape;5146;p151"/>
            <p:cNvSpPr/>
            <p:nvPr/>
          </p:nvSpPr>
          <p:spPr>
            <a:xfrm>
              <a:off x="2093189" y="1651625"/>
              <a:ext cx="272600" cy="28795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51"/>
            <p:cNvSpPr/>
            <p:nvPr/>
          </p:nvSpPr>
          <p:spPr>
            <a:xfrm>
              <a:off x="1825800" y="1967150"/>
              <a:ext cx="231900" cy="233575"/>
            </a:xfrm>
            <a:custGeom>
              <a:avLst/>
              <a:gdLst/>
              <a:ahLst/>
              <a:cxnLst/>
              <a:rect l="l" t="t" r="r" b="b"/>
              <a:pathLst>
                <a:path w="9276" h="9343" extrusionOk="0">
                  <a:moveTo>
                    <a:pt x="0" y="1"/>
                  </a:moveTo>
                  <a:cubicBezTo>
                    <a:pt x="465" y="4930"/>
                    <a:pt x="4350" y="8842"/>
                    <a:pt x="9275" y="9343"/>
                  </a:cubicBezTo>
                  <a:lnTo>
                    <a:pt x="9275" y="1"/>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51"/>
            <p:cNvSpPr/>
            <p:nvPr/>
          </p:nvSpPr>
          <p:spPr>
            <a:xfrm>
              <a:off x="2093189" y="1967150"/>
              <a:ext cx="244350" cy="256250"/>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51"/>
            <p:cNvSpPr/>
            <p:nvPr/>
          </p:nvSpPr>
          <p:spPr>
            <a:xfrm>
              <a:off x="1851375" y="1730300"/>
              <a:ext cx="206325" cy="209275"/>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0" name="Google Shape;5150;p151"/>
          <p:cNvGrpSpPr/>
          <p:nvPr/>
        </p:nvGrpSpPr>
        <p:grpSpPr>
          <a:xfrm>
            <a:off x="3765995" y="3855579"/>
            <a:ext cx="508123" cy="507955"/>
            <a:chOff x="1897577" y="2802432"/>
            <a:chExt cx="492176" cy="492014"/>
          </a:xfrm>
        </p:grpSpPr>
        <p:sp>
          <p:nvSpPr>
            <p:cNvPr id="5151" name="Google Shape;5151;p151"/>
            <p:cNvSpPr/>
            <p:nvPr/>
          </p:nvSpPr>
          <p:spPr>
            <a:xfrm>
              <a:off x="2067309" y="2802432"/>
              <a:ext cx="152163" cy="136326"/>
            </a:xfrm>
            <a:custGeom>
              <a:avLst/>
              <a:gdLst/>
              <a:ahLst/>
              <a:cxnLst/>
              <a:rect l="l" t="t" r="r" b="b"/>
              <a:pathLst>
                <a:path w="9435" h="8453" extrusionOk="0">
                  <a:moveTo>
                    <a:pt x="4727" y="1"/>
                  </a:moveTo>
                  <a:cubicBezTo>
                    <a:pt x="3131" y="1"/>
                    <a:pt x="1537" y="250"/>
                    <a:pt x="0" y="751"/>
                  </a:cubicBezTo>
                  <a:lnTo>
                    <a:pt x="2502" y="8452"/>
                  </a:lnTo>
                  <a:cubicBezTo>
                    <a:pt x="3225" y="8211"/>
                    <a:pt x="3983" y="8097"/>
                    <a:pt x="4740" y="8097"/>
                  </a:cubicBezTo>
                  <a:cubicBezTo>
                    <a:pt x="5486" y="8097"/>
                    <a:pt x="6221" y="8211"/>
                    <a:pt x="6932" y="8441"/>
                  </a:cubicBezTo>
                  <a:lnTo>
                    <a:pt x="9434" y="740"/>
                  </a:lnTo>
                  <a:cubicBezTo>
                    <a:pt x="7901" y="248"/>
                    <a:pt x="6313" y="1"/>
                    <a:pt x="4727"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51"/>
            <p:cNvSpPr/>
            <p:nvPr/>
          </p:nvSpPr>
          <p:spPr>
            <a:xfrm>
              <a:off x="2179099" y="2814350"/>
              <a:ext cx="163452" cy="166049"/>
            </a:xfrm>
            <a:custGeom>
              <a:avLst/>
              <a:gdLst/>
              <a:ahLst/>
              <a:cxnLst/>
              <a:rect l="l" t="t" r="r" b="b"/>
              <a:pathLst>
                <a:path w="10135" h="10296" extrusionOk="0">
                  <a:moveTo>
                    <a:pt x="2491" y="1"/>
                  </a:moveTo>
                  <a:lnTo>
                    <a:pt x="0" y="7702"/>
                  </a:lnTo>
                  <a:cubicBezTo>
                    <a:pt x="1435" y="8161"/>
                    <a:pt x="2686" y="9079"/>
                    <a:pt x="3581" y="10296"/>
                  </a:cubicBezTo>
                  <a:lnTo>
                    <a:pt x="10135" y="5533"/>
                  </a:lnTo>
                  <a:cubicBezTo>
                    <a:pt x="8230" y="2927"/>
                    <a:pt x="5555" y="988"/>
                    <a:pt x="249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151"/>
            <p:cNvSpPr/>
            <p:nvPr/>
          </p:nvSpPr>
          <p:spPr>
            <a:xfrm>
              <a:off x="2236848" y="3048492"/>
              <a:ext cx="152905" cy="144760"/>
            </a:xfrm>
            <a:custGeom>
              <a:avLst/>
              <a:gdLst/>
              <a:ahLst/>
              <a:cxnLst/>
              <a:rect l="l" t="t" r="r" b="b"/>
              <a:pathLst>
                <a:path w="9481" h="8976" extrusionOk="0">
                  <a:moveTo>
                    <a:pt x="1377" y="0"/>
                  </a:moveTo>
                  <a:cubicBezTo>
                    <a:pt x="1377" y="1515"/>
                    <a:pt x="895" y="2996"/>
                    <a:pt x="0" y="4212"/>
                  </a:cubicBezTo>
                  <a:lnTo>
                    <a:pt x="6554" y="8976"/>
                  </a:lnTo>
                  <a:cubicBezTo>
                    <a:pt x="8459" y="6370"/>
                    <a:pt x="9480" y="3225"/>
                    <a:pt x="94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151"/>
            <p:cNvSpPr/>
            <p:nvPr/>
          </p:nvSpPr>
          <p:spPr>
            <a:xfrm>
              <a:off x="1944586" y="2814543"/>
              <a:ext cx="163097" cy="166226"/>
            </a:xfrm>
            <a:custGeom>
              <a:avLst/>
              <a:gdLst/>
              <a:ahLst/>
              <a:cxnLst/>
              <a:rect l="l" t="t" r="r" b="b"/>
              <a:pathLst>
                <a:path w="10113" h="10307" extrusionOk="0">
                  <a:moveTo>
                    <a:pt x="7610" y="0"/>
                  </a:moveTo>
                  <a:cubicBezTo>
                    <a:pt x="4557" y="999"/>
                    <a:pt x="1883" y="2938"/>
                    <a:pt x="1" y="5544"/>
                  </a:cubicBezTo>
                  <a:lnTo>
                    <a:pt x="6554" y="10307"/>
                  </a:lnTo>
                  <a:cubicBezTo>
                    <a:pt x="7438" y="9090"/>
                    <a:pt x="8677" y="8172"/>
                    <a:pt x="10112" y="7701"/>
                  </a:cubicBezTo>
                  <a:lnTo>
                    <a:pt x="761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51"/>
            <p:cNvSpPr/>
            <p:nvPr/>
          </p:nvSpPr>
          <p:spPr>
            <a:xfrm>
              <a:off x="2236848" y="2903562"/>
              <a:ext cx="152905" cy="144954"/>
            </a:xfrm>
            <a:custGeom>
              <a:avLst/>
              <a:gdLst/>
              <a:ahLst/>
              <a:cxnLst/>
              <a:rect l="l" t="t" r="r" b="b"/>
              <a:pathLst>
                <a:path w="9481" h="8988" extrusionOk="0">
                  <a:moveTo>
                    <a:pt x="6554" y="1"/>
                  </a:moveTo>
                  <a:lnTo>
                    <a:pt x="0" y="4764"/>
                  </a:lnTo>
                  <a:cubicBezTo>
                    <a:pt x="895" y="5992"/>
                    <a:pt x="1377" y="7472"/>
                    <a:pt x="1377" y="8987"/>
                  </a:cubicBezTo>
                  <a:lnTo>
                    <a:pt x="9469" y="8987"/>
                  </a:lnTo>
                  <a:cubicBezTo>
                    <a:pt x="9480" y="5751"/>
                    <a:pt x="8459" y="2606"/>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51"/>
            <p:cNvSpPr/>
            <p:nvPr/>
          </p:nvSpPr>
          <p:spPr>
            <a:xfrm>
              <a:off x="2179099" y="3116417"/>
              <a:ext cx="163452" cy="166242"/>
            </a:xfrm>
            <a:custGeom>
              <a:avLst/>
              <a:gdLst/>
              <a:ahLst/>
              <a:cxnLst/>
              <a:rect l="l" t="t" r="r" b="b"/>
              <a:pathLst>
                <a:path w="10135" h="10308" extrusionOk="0">
                  <a:moveTo>
                    <a:pt x="3581" y="0"/>
                  </a:moveTo>
                  <a:cubicBezTo>
                    <a:pt x="2686" y="1229"/>
                    <a:pt x="1435" y="2135"/>
                    <a:pt x="0" y="2594"/>
                  </a:cubicBezTo>
                  <a:lnTo>
                    <a:pt x="2502" y="10307"/>
                  </a:lnTo>
                  <a:cubicBezTo>
                    <a:pt x="5567" y="9309"/>
                    <a:pt x="8241" y="7369"/>
                    <a:pt x="10135" y="4764"/>
                  </a:cubicBezTo>
                  <a:lnTo>
                    <a:pt x="3581"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51"/>
            <p:cNvSpPr/>
            <p:nvPr/>
          </p:nvSpPr>
          <p:spPr>
            <a:xfrm>
              <a:off x="1897577" y="2903933"/>
              <a:ext cx="152727" cy="144583"/>
            </a:xfrm>
            <a:custGeom>
              <a:avLst/>
              <a:gdLst/>
              <a:ahLst/>
              <a:cxnLst/>
              <a:rect l="l" t="t" r="r" b="b"/>
              <a:pathLst>
                <a:path w="9470" h="8965" extrusionOk="0">
                  <a:moveTo>
                    <a:pt x="2916" y="1"/>
                  </a:moveTo>
                  <a:cubicBezTo>
                    <a:pt x="1022" y="2606"/>
                    <a:pt x="0" y="5739"/>
                    <a:pt x="12" y="8964"/>
                  </a:cubicBezTo>
                  <a:lnTo>
                    <a:pt x="8103" y="8964"/>
                  </a:lnTo>
                  <a:cubicBezTo>
                    <a:pt x="8103" y="7449"/>
                    <a:pt x="8574" y="5980"/>
                    <a:pt x="9469" y="4764"/>
                  </a:cubicBezTo>
                  <a:lnTo>
                    <a:pt x="2916"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51"/>
            <p:cNvSpPr/>
            <p:nvPr/>
          </p:nvSpPr>
          <p:spPr>
            <a:xfrm>
              <a:off x="2067309" y="3158056"/>
              <a:ext cx="152163" cy="136390"/>
            </a:xfrm>
            <a:custGeom>
              <a:avLst/>
              <a:gdLst/>
              <a:ahLst/>
              <a:cxnLst/>
              <a:rect l="l" t="t" r="r" b="b"/>
              <a:pathLst>
                <a:path w="9435" h="8457" extrusionOk="0">
                  <a:moveTo>
                    <a:pt x="2502" y="1"/>
                  </a:moveTo>
                  <a:lnTo>
                    <a:pt x="0" y="7702"/>
                  </a:lnTo>
                  <a:cubicBezTo>
                    <a:pt x="1541" y="8204"/>
                    <a:pt x="3140" y="8457"/>
                    <a:pt x="4740" y="8457"/>
                  </a:cubicBezTo>
                  <a:cubicBezTo>
                    <a:pt x="6322" y="8457"/>
                    <a:pt x="7905" y="8210"/>
                    <a:pt x="9434" y="7714"/>
                  </a:cubicBezTo>
                  <a:lnTo>
                    <a:pt x="6932" y="12"/>
                  </a:lnTo>
                  <a:cubicBezTo>
                    <a:pt x="6221" y="242"/>
                    <a:pt x="5475" y="357"/>
                    <a:pt x="4740" y="357"/>
                  </a:cubicBezTo>
                  <a:cubicBezTo>
                    <a:pt x="3983" y="357"/>
                    <a:pt x="3225" y="242"/>
                    <a:pt x="250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51"/>
            <p:cNvSpPr/>
            <p:nvPr/>
          </p:nvSpPr>
          <p:spPr>
            <a:xfrm>
              <a:off x="1944586" y="3116046"/>
              <a:ext cx="163097" cy="166242"/>
            </a:xfrm>
            <a:custGeom>
              <a:avLst/>
              <a:gdLst/>
              <a:ahLst/>
              <a:cxnLst/>
              <a:rect l="l" t="t" r="r" b="b"/>
              <a:pathLst>
                <a:path w="10113" h="10308" extrusionOk="0">
                  <a:moveTo>
                    <a:pt x="6554" y="1"/>
                  </a:moveTo>
                  <a:lnTo>
                    <a:pt x="1" y="4764"/>
                  </a:lnTo>
                  <a:cubicBezTo>
                    <a:pt x="1883" y="7369"/>
                    <a:pt x="4557" y="9309"/>
                    <a:pt x="7610" y="10307"/>
                  </a:cubicBezTo>
                  <a:lnTo>
                    <a:pt x="10112" y="2606"/>
                  </a:lnTo>
                  <a:cubicBezTo>
                    <a:pt x="8677" y="2135"/>
                    <a:pt x="7438" y="1229"/>
                    <a:pt x="65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51"/>
            <p:cNvSpPr/>
            <p:nvPr/>
          </p:nvSpPr>
          <p:spPr>
            <a:xfrm>
              <a:off x="1897577" y="3048492"/>
              <a:ext cx="152727" cy="144390"/>
            </a:xfrm>
            <a:custGeom>
              <a:avLst/>
              <a:gdLst/>
              <a:ahLst/>
              <a:cxnLst/>
              <a:rect l="l" t="t" r="r" b="b"/>
              <a:pathLst>
                <a:path w="9470" h="8953" extrusionOk="0">
                  <a:moveTo>
                    <a:pt x="12" y="0"/>
                  </a:moveTo>
                  <a:cubicBezTo>
                    <a:pt x="0" y="3214"/>
                    <a:pt x="1022" y="6347"/>
                    <a:pt x="2916" y="8953"/>
                  </a:cubicBezTo>
                  <a:lnTo>
                    <a:pt x="9469" y="4190"/>
                  </a:lnTo>
                  <a:cubicBezTo>
                    <a:pt x="8574" y="2973"/>
                    <a:pt x="8103" y="1504"/>
                    <a:pt x="810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51"/>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51"/>
            <p:cNvSpPr/>
            <p:nvPr/>
          </p:nvSpPr>
          <p:spPr>
            <a:xfrm>
              <a:off x="2143379" y="3048492"/>
              <a:ext cx="16" cy="16"/>
            </a:xfrm>
            <a:custGeom>
              <a:avLst/>
              <a:gdLst/>
              <a:ahLst/>
              <a:cxnLst/>
              <a:rect l="l" t="t" r="r" b="b"/>
              <a:pathLst>
                <a:path w="1" h="1" fill="none" extrusionOk="0">
                  <a:moveTo>
                    <a:pt x="0" y="0"/>
                  </a:moveTo>
                  <a:lnTo>
                    <a:pt x="0" y="0"/>
                  </a:ln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3" name="Google Shape;5163;p151"/>
          <p:cNvGrpSpPr/>
          <p:nvPr/>
        </p:nvGrpSpPr>
        <p:grpSpPr>
          <a:xfrm>
            <a:off x="997525" y="4169123"/>
            <a:ext cx="809227" cy="200842"/>
            <a:chOff x="2013045" y="4813233"/>
            <a:chExt cx="921986" cy="228854"/>
          </a:xfrm>
        </p:grpSpPr>
        <p:sp>
          <p:nvSpPr>
            <p:cNvPr id="5164" name="Google Shape;5164;p151"/>
            <p:cNvSpPr/>
            <p:nvPr/>
          </p:nvSpPr>
          <p:spPr>
            <a:xfrm>
              <a:off x="2013045" y="4867370"/>
              <a:ext cx="921986" cy="174718"/>
            </a:xfrm>
            <a:custGeom>
              <a:avLst/>
              <a:gdLst/>
              <a:ahLst/>
              <a:cxnLst/>
              <a:rect l="l" t="t" r="r" b="b"/>
              <a:pathLst>
                <a:path w="138801" h="26303" fill="none" extrusionOk="0">
                  <a:moveTo>
                    <a:pt x="0" y="18153"/>
                  </a:moveTo>
                  <a:lnTo>
                    <a:pt x="0" y="26303"/>
                  </a:lnTo>
                  <a:lnTo>
                    <a:pt x="138800" y="26303"/>
                  </a:lnTo>
                  <a:lnTo>
                    <a:pt x="138800" y="0"/>
                  </a:lnTo>
                  <a:lnTo>
                    <a:pt x="38405" y="0"/>
                  </a:lnTo>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51"/>
            <p:cNvSpPr/>
            <p:nvPr/>
          </p:nvSpPr>
          <p:spPr>
            <a:xfrm>
              <a:off x="2013045" y="4813233"/>
              <a:ext cx="316628" cy="174718"/>
            </a:xfrm>
            <a:custGeom>
              <a:avLst/>
              <a:gdLst/>
              <a:ahLst/>
              <a:cxnLst/>
              <a:rect l="l" t="t" r="r" b="b"/>
              <a:pathLst>
                <a:path w="47667" h="26303" fill="none" extrusionOk="0">
                  <a:moveTo>
                    <a:pt x="0" y="0"/>
                  </a:moveTo>
                  <a:lnTo>
                    <a:pt x="0" y="26303"/>
                  </a:lnTo>
                  <a:lnTo>
                    <a:pt x="47666" y="26303"/>
                  </a:lnTo>
                  <a:lnTo>
                    <a:pt x="34453"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6" name="Google Shape;5166;p151"/>
          <p:cNvGrpSpPr/>
          <p:nvPr/>
        </p:nvGrpSpPr>
        <p:grpSpPr>
          <a:xfrm>
            <a:off x="1005985" y="2656004"/>
            <a:ext cx="792421" cy="269941"/>
            <a:chOff x="1046767" y="4756633"/>
            <a:chExt cx="859646" cy="292841"/>
          </a:xfrm>
        </p:grpSpPr>
        <p:sp>
          <p:nvSpPr>
            <p:cNvPr id="5167" name="Google Shape;5167;p151"/>
            <p:cNvSpPr/>
            <p:nvPr/>
          </p:nvSpPr>
          <p:spPr>
            <a:xfrm>
              <a:off x="1046767" y="4811593"/>
              <a:ext cx="859646" cy="237881"/>
            </a:xfrm>
            <a:custGeom>
              <a:avLst/>
              <a:gdLst/>
              <a:ahLst/>
              <a:cxnLst/>
              <a:rect l="l" t="t" r="r" b="b"/>
              <a:pathLst>
                <a:path w="129416" h="35812" fill="none" extrusionOk="0">
                  <a:moveTo>
                    <a:pt x="31737" y="0"/>
                  </a:moveTo>
                  <a:cubicBezTo>
                    <a:pt x="33960" y="8644"/>
                    <a:pt x="27539" y="17041"/>
                    <a:pt x="18524" y="17041"/>
                  </a:cubicBezTo>
                  <a:cubicBezTo>
                    <a:pt x="9633" y="17041"/>
                    <a:pt x="3088" y="8644"/>
                    <a:pt x="5434" y="0"/>
                  </a:cubicBezTo>
                  <a:lnTo>
                    <a:pt x="2594" y="0"/>
                  </a:lnTo>
                  <a:cubicBezTo>
                    <a:pt x="1236" y="0"/>
                    <a:pt x="1" y="1112"/>
                    <a:pt x="1" y="2594"/>
                  </a:cubicBezTo>
                  <a:lnTo>
                    <a:pt x="1" y="35811"/>
                  </a:lnTo>
                  <a:lnTo>
                    <a:pt x="126823" y="35811"/>
                  </a:lnTo>
                  <a:cubicBezTo>
                    <a:pt x="128304" y="35811"/>
                    <a:pt x="129416" y="34576"/>
                    <a:pt x="129416" y="33218"/>
                  </a:cubicBezTo>
                  <a:lnTo>
                    <a:pt x="129416"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51"/>
            <p:cNvSpPr/>
            <p:nvPr/>
          </p:nvSpPr>
          <p:spPr>
            <a:xfrm>
              <a:off x="1046767" y="4983846"/>
              <a:ext cx="65628" cy="65628"/>
            </a:xfrm>
            <a:custGeom>
              <a:avLst/>
              <a:gdLst/>
              <a:ahLst/>
              <a:cxnLst/>
              <a:rect l="l" t="t" r="r" b="b"/>
              <a:pathLst>
                <a:path w="9880" h="9880" fill="none" extrusionOk="0">
                  <a:moveTo>
                    <a:pt x="1" y="0"/>
                  </a:moveTo>
                  <a:lnTo>
                    <a:pt x="1" y="9879"/>
                  </a:lnTo>
                  <a:lnTo>
                    <a:pt x="9880" y="9879"/>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51"/>
            <p:cNvSpPr/>
            <p:nvPr/>
          </p:nvSpPr>
          <p:spPr>
            <a:xfrm>
              <a:off x="1067279" y="4756633"/>
              <a:ext cx="179640" cy="179646"/>
            </a:xfrm>
            <a:custGeom>
              <a:avLst/>
              <a:gdLst/>
              <a:ahLst/>
              <a:cxnLst/>
              <a:rect l="l" t="t" r="r" b="b"/>
              <a:pathLst>
                <a:path w="27044" h="27045" fill="none" extrusionOk="0">
                  <a:moveTo>
                    <a:pt x="15560" y="1"/>
                  </a:moveTo>
                  <a:cubicBezTo>
                    <a:pt x="5187" y="1"/>
                    <a:pt x="0" y="12473"/>
                    <a:pt x="7286" y="19759"/>
                  </a:cubicBezTo>
                  <a:cubicBezTo>
                    <a:pt x="14572" y="27044"/>
                    <a:pt x="27044" y="21858"/>
                    <a:pt x="27044" y="11609"/>
                  </a:cubicBezTo>
                  <a:cubicBezTo>
                    <a:pt x="27044" y="5187"/>
                    <a:pt x="21857" y="1"/>
                    <a:pt x="15560" y="1"/>
                  </a:cubicBezTo>
                  <a:close/>
                </a:path>
              </a:pathLst>
            </a:custGeom>
            <a:noFill/>
            <a:ln w="9525" cap="flat" cmpd="sng">
              <a:solidFill>
                <a:srgbClr val="A5B7C5"/>
              </a:solidFill>
              <a:prstDash val="solid"/>
              <a:miter lim="1234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0" name="Google Shape;5170;p151"/>
          <p:cNvSpPr/>
          <p:nvPr/>
        </p:nvSpPr>
        <p:spPr>
          <a:xfrm>
            <a:off x="7439738" y="2350672"/>
            <a:ext cx="185410" cy="94006"/>
          </a:xfrm>
          <a:custGeom>
            <a:avLst/>
            <a:gdLst/>
            <a:ahLst/>
            <a:cxnLst/>
            <a:rect l="l" t="t" r="r" b="b"/>
            <a:pathLst>
              <a:path w="3045" h="1544" extrusionOk="0">
                <a:moveTo>
                  <a:pt x="1645" y="0"/>
                </a:moveTo>
                <a:lnTo>
                  <a:pt x="2143" y="505"/>
                </a:lnTo>
                <a:lnTo>
                  <a:pt x="0" y="505"/>
                </a:lnTo>
                <a:lnTo>
                  <a:pt x="0" y="1046"/>
                </a:lnTo>
                <a:lnTo>
                  <a:pt x="2143" y="1046"/>
                </a:lnTo>
                <a:lnTo>
                  <a:pt x="1645" y="1544"/>
                </a:lnTo>
                <a:lnTo>
                  <a:pt x="2272" y="1544"/>
                </a:lnTo>
                <a:lnTo>
                  <a:pt x="3044" y="772"/>
                </a:lnTo>
                <a:lnTo>
                  <a:pt x="227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51"/>
          <p:cNvSpPr/>
          <p:nvPr/>
        </p:nvSpPr>
        <p:spPr>
          <a:xfrm>
            <a:off x="7139193" y="2333075"/>
            <a:ext cx="171771" cy="129198"/>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51"/>
          <p:cNvSpPr/>
          <p:nvPr/>
        </p:nvSpPr>
        <p:spPr>
          <a:xfrm>
            <a:off x="7761482" y="2339529"/>
            <a:ext cx="167813" cy="116777"/>
          </a:xfrm>
          <a:custGeom>
            <a:avLst/>
            <a:gdLst/>
            <a:ahLst/>
            <a:cxnLst/>
            <a:rect l="l" t="t" r="r" b="b"/>
            <a:pathLst>
              <a:path w="2756" h="1918" extrusionOk="0">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51"/>
          <p:cNvSpPr/>
          <p:nvPr/>
        </p:nvSpPr>
        <p:spPr>
          <a:xfrm>
            <a:off x="8056187" y="2333075"/>
            <a:ext cx="163855" cy="129198"/>
          </a:xfrm>
          <a:custGeom>
            <a:avLst/>
            <a:gdLst/>
            <a:ahLst/>
            <a:cxnLst/>
            <a:rect l="l" t="t" r="r" b="b"/>
            <a:pathLst>
              <a:path w="2691" h="2122" extrusionOk="0">
                <a:moveTo>
                  <a:pt x="1630" y="1"/>
                </a:moveTo>
                <a:lnTo>
                  <a:pt x="1630" y="722"/>
                </a:lnTo>
                <a:lnTo>
                  <a:pt x="1630" y="808"/>
                </a:lnTo>
                <a:lnTo>
                  <a:pt x="0" y="808"/>
                </a:lnTo>
                <a:lnTo>
                  <a:pt x="0" y="1321"/>
                </a:lnTo>
                <a:lnTo>
                  <a:pt x="1630" y="1321"/>
                </a:lnTo>
                <a:lnTo>
                  <a:pt x="1630" y="1407"/>
                </a:lnTo>
                <a:lnTo>
                  <a:pt x="1630" y="2121"/>
                </a:lnTo>
                <a:lnTo>
                  <a:pt x="2691" y="1061"/>
                </a:lnTo>
                <a:lnTo>
                  <a:pt x="163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4" name="Google Shape;5174;p151"/>
          <p:cNvGrpSpPr/>
          <p:nvPr/>
        </p:nvGrpSpPr>
        <p:grpSpPr>
          <a:xfrm>
            <a:off x="7141841" y="2550562"/>
            <a:ext cx="166473" cy="141497"/>
            <a:chOff x="4660325" y="1866850"/>
            <a:chExt cx="68350" cy="58100"/>
          </a:xfrm>
        </p:grpSpPr>
        <p:sp>
          <p:nvSpPr>
            <p:cNvPr id="5175" name="Google Shape;5175;p151"/>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51"/>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7" name="Google Shape;5177;p151"/>
          <p:cNvGrpSpPr/>
          <p:nvPr/>
        </p:nvGrpSpPr>
        <p:grpSpPr>
          <a:xfrm>
            <a:off x="7451186" y="2576286"/>
            <a:ext cx="162515" cy="90049"/>
            <a:chOff x="4791775" y="1877500"/>
            <a:chExt cx="66725" cy="36975"/>
          </a:xfrm>
        </p:grpSpPr>
        <p:sp>
          <p:nvSpPr>
            <p:cNvPr id="5178" name="Google Shape;5178;p151"/>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51"/>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0" name="Google Shape;5180;p151"/>
          <p:cNvGrpSpPr/>
          <p:nvPr/>
        </p:nvGrpSpPr>
        <p:grpSpPr>
          <a:xfrm>
            <a:off x="7772899" y="2576286"/>
            <a:ext cx="144979" cy="90049"/>
            <a:chOff x="4923925" y="1877500"/>
            <a:chExt cx="59525" cy="36975"/>
          </a:xfrm>
        </p:grpSpPr>
        <p:sp>
          <p:nvSpPr>
            <p:cNvPr id="5181" name="Google Shape;5181;p151"/>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51"/>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3" name="Google Shape;5183;p151"/>
          <p:cNvGrpSpPr/>
          <p:nvPr/>
        </p:nvGrpSpPr>
        <p:grpSpPr>
          <a:xfrm>
            <a:off x="8067390" y="2558477"/>
            <a:ext cx="141447" cy="125667"/>
            <a:chOff x="5058450" y="1870100"/>
            <a:chExt cx="58075" cy="51600"/>
          </a:xfrm>
        </p:grpSpPr>
        <p:sp>
          <p:nvSpPr>
            <p:cNvPr id="5184" name="Google Shape;5184;p151"/>
            <p:cNvSpPr/>
            <p:nvPr/>
          </p:nvSpPr>
          <p:spPr>
            <a:xfrm>
              <a:off x="5058450"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51"/>
            <p:cNvSpPr/>
            <p:nvPr/>
          </p:nvSpPr>
          <p:spPr>
            <a:xfrm>
              <a:off x="5090725" y="1870100"/>
              <a:ext cx="25800" cy="51600"/>
            </a:xfrm>
            <a:custGeom>
              <a:avLst/>
              <a:gdLst/>
              <a:ahLst/>
              <a:cxnLst/>
              <a:rect l="l" t="t" r="r" b="b"/>
              <a:pathLst>
                <a:path w="1032" h="2064" extrusionOk="0">
                  <a:moveTo>
                    <a:pt x="0" y="1"/>
                  </a:moveTo>
                  <a:lnTo>
                    <a:pt x="0" y="621"/>
                  </a:lnTo>
                  <a:lnTo>
                    <a:pt x="0" y="1443"/>
                  </a:lnTo>
                  <a:lnTo>
                    <a:pt x="0" y="2063"/>
                  </a:lnTo>
                  <a:lnTo>
                    <a:pt x="1032" y="1032"/>
                  </a:lnTo>
                  <a:lnTo>
                    <a:pt x="0"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6" name="Google Shape;5186;p151"/>
          <p:cNvGrpSpPr/>
          <p:nvPr/>
        </p:nvGrpSpPr>
        <p:grpSpPr>
          <a:xfrm>
            <a:off x="7481905" y="2980885"/>
            <a:ext cx="101077" cy="107645"/>
            <a:chOff x="4811425" y="2065025"/>
            <a:chExt cx="41500" cy="44200"/>
          </a:xfrm>
        </p:grpSpPr>
        <p:sp>
          <p:nvSpPr>
            <p:cNvPr id="5187" name="Google Shape;5187;p151"/>
            <p:cNvSpPr/>
            <p:nvPr/>
          </p:nvSpPr>
          <p:spPr>
            <a:xfrm>
              <a:off x="4825300" y="2065025"/>
              <a:ext cx="27625" cy="44200"/>
            </a:xfrm>
            <a:custGeom>
              <a:avLst/>
              <a:gdLst/>
              <a:ahLst/>
              <a:cxnLst/>
              <a:rect l="l" t="t" r="r" b="b"/>
              <a:pathLst>
                <a:path w="1105" h="1768" extrusionOk="0">
                  <a:moveTo>
                    <a:pt x="217" y="0"/>
                  </a:moveTo>
                  <a:lnTo>
                    <a:pt x="1" y="224"/>
                  </a:lnTo>
                  <a:lnTo>
                    <a:pt x="657" y="880"/>
                  </a:lnTo>
                  <a:lnTo>
                    <a:pt x="1" y="1544"/>
                  </a:lnTo>
                  <a:lnTo>
                    <a:pt x="217" y="1767"/>
                  </a:lnTo>
                  <a:lnTo>
                    <a:pt x="1104" y="880"/>
                  </a:lnTo>
                  <a:lnTo>
                    <a:pt x="21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51"/>
            <p:cNvSpPr/>
            <p:nvPr/>
          </p:nvSpPr>
          <p:spPr>
            <a:xfrm>
              <a:off x="4811425" y="2072950"/>
              <a:ext cx="19850" cy="28350"/>
            </a:xfrm>
            <a:custGeom>
              <a:avLst/>
              <a:gdLst/>
              <a:ahLst/>
              <a:cxnLst/>
              <a:rect l="l" t="t" r="r" b="b"/>
              <a:pathLst>
                <a:path w="794" h="1134" extrusionOk="0">
                  <a:moveTo>
                    <a:pt x="224" y="1"/>
                  </a:moveTo>
                  <a:lnTo>
                    <a:pt x="0" y="224"/>
                  </a:lnTo>
                  <a:lnTo>
                    <a:pt x="346" y="563"/>
                  </a:lnTo>
                  <a:lnTo>
                    <a:pt x="0" y="909"/>
                  </a:lnTo>
                  <a:lnTo>
                    <a:pt x="224" y="1133"/>
                  </a:lnTo>
                  <a:lnTo>
                    <a:pt x="794" y="563"/>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9" name="Google Shape;5189;p151"/>
          <p:cNvGrpSpPr/>
          <p:nvPr/>
        </p:nvGrpSpPr>
        <p:grpSpPr>
          <a:xfrm>
            <a:off x="7774342" y="2981098"/>
            <a:ext cx="120867" cy="107218"/>
            <a:chOff x="4929875" y="2065025"/>
            <a:chExt cx="49625" cy="44025"/>
          </a:xfrm>
        </p:grpSpPr>
        <p:sp>
          <p:nvSpPr>
            <p:cNvPr id="5190" name="Google Shape;5190;p151"/>
            <p:cNvSpPr/>
            <p:nvPr/>
          </p:nvSpPr>
          <p:spPr>
            <a:xfrm>
              <a:off x="4950075" y="2065025"/>
              <a:ext cx="29425" cy="44025"/>
            </a:xfrm>
            <a:custGeom>
              <a:avLst/>
              <a:gdLst/>
              <a:ahLst/>
              <a:cxnLst/>
              <a:rect l="l" t="t" r="r" b="b"/>
              <a:pathLst>
                <a:path w="1177" h="1761" extrusionOk="0">
                  <a:moveTo>
                    <a:pt x="1" y="0"/>
                  </a:moveTo>
                  <a:lnTo>
                    <a:pt x="729" y="88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51"/>
            <p:cNvSpPr/>
            <p:nvPr/>
          </p:nvSpPr>
          <p:spPr>
            <a:xfrm>
              <a:off x="4929875" y="2065025"/>
              <a:ext cx="29425" cy="44025"/>
            </a:xfrm>
            <a:custGeom>
              <a:avLst/>
              <a:gdLst/>
              <a:ahLst/>
              <a:cxnLst/>
              <a:rect l="l" t="t" r="r" b="b"/>
              <a:pathLst>
                <a:path w="1177" h="1761" extrusionOk="0">
                  <a:moveTo>
                    <a:pt x="1" y="0"/>
                  </a:moveTo>
                  <a:lnTo>
                    <a:pt x="736" y="880"/>
                  </a:lnTo>
                  <a:lnTo>
                    <a:pt x="1" y="1760"/>
                  </a:lnTo>
                  <a:lnTo>
                    <a:pt x="1" y="1760"/>
                  </a:lnTo>
                  <a:lnTo>
                    <a:pt x="1176" y="880"/>
                  </a:lnTo>
                  <a:lnTo>
                    <a:pt x="1"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2" name="Google Shape;5192;p151"/>
          <p:cNvGrpSpPr/>
          <p:nvPr/>
        </p:nvGrpSpPr>
        <p:grpSpPr>
          <a:xfrm>
            <a:off x="8103011" y="2984112"/>
            <a:ext cx="70206" cy="101191"/>
            <a:chOff x="5083925" y="2066350"/>
            <a:chExt cx="28825" cy="41550"/>
          </a:xfrm>
        </p:grpSpPr>
        <p:sp>
          <p:nvSpPr>
            <p:cNvPr id="5193" name="Google Shape;5193;p151"/>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51"/>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5" name="Google Shape;5195;p151"/>
          <p:cNvGrpSpPr/>
          <p:nvPr/>
        </p:nvGrpSpPr>
        <p:grpSpPr>
          <a:xfrm>
            <a:off x="7134565" y="2999759"/>
            <a:ext cx="181026" cy="69896"/>
            <a:chOff x="4659775" y="2072775"/>
            <a:chExt cx="74325" cy="28700"/>
          </a:xfrm>
        </p:grpSpPr>
        <p:sp>
          <p:nvSpPr>
            <p:cNvPr id="5196" name="Google Shape;5196;p151"/>
            <p:cNvSpPr/>
            <p:nvPr/>
          </p:nvSpPr>
          <p:spPr>
            <a:xfrm>
              <a:off x="4659775" y="2072775"/>
              <a:ext cx="38075" cy="28700"/>
            </a:xfrm>
            <a:custGeom>
              <a:avLst/>
              <a:gdLst/>
              <a:ahLst/>
              <a:cxnLst/>
              <a:rect l="l" t="t" r="r" b="b"/>
              <a:pathLst>
                <a:path w="1523" h="1148" extrusionOk="0">
                  <a:moveTo>
                    <a:pt x="1" y="0"/>
                  </a:moveTo>
                  <a:lnTo>
                    <a:pt x="578" y="570"/>
                  </a:lnTo>
                  <a:lnTo>
                    <a:pt x="1" y="1147"/>
                  </a:lnTo>
                  <a:lnTo>
                    <a:pt x="945" y="1147"/>
                  </a:lnTo>
                  <a:lnTo>
                    <a:pt x="1522" y="570"/>
                  </a:lnTo>
                  <a:lnTo>
                    <a:pt x="945"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51"/>
            <p:cNvSpPr/>
            <p:nvPr/>
          </p:nvSpPr>
          <p:spPr>
            <a:xfrm>
              <a:off x="4691875" y="2072775"/>
              <a:ext cx="24550" cy="28700"/>
            </a:xfrm>
            <a:custGeom>
              <a:avLst/>
              <a:gdLst/>
              <a:ahLst/>
              <a:cxnLst/>
              <a:rect l="l" t="t" r="r" b="b"/>
              <a:pathLst>
                <a:path w="982" h="1148" extrusionOk="0">
                  <a:moveTo>
                    <a:pt x="0" y="0"/>
                  </a:moveTo>
                  <a:lnTo>
                    <a:pt x="570" y="570"/>
                  </a:lnTo>
                  <a:lnTo>
                    <a:pt x="0" y="1147"/>
                  </a:lnTo>
                  <a:lnTo>
                    <a:pt x="411" y="1147"/>
                  </a:lnTo>
                  <a:lnTo>
                    <a:pt x="981" y="570"/>
                  </a:lnTo>
                  <a:lnTo>
                    <a:pt x="41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51"/>
            <p:cNvSpPr/>
            <p:nvPr/>
          </p:nvSpPr>
          <p:spPr>
            <a:xfrm>
              <a:off x="4709350" y="2072775"/>
              <a:ext cx="24750" cy="28700"/>
            </a:xfrm>
            <a:custGeom>
              <a:avLst/>
              <a:gdLst/>
              <a:ahLst/>
              <a:cxnLst/>
              <a:rect l="l" t="t" r="r" b="b"/>
              <a:pathLst>
                <a:path w="990" h="1148" extrusionOk="0">
                  <a:moveTo>
                    <a:pt x="1" y="0"/>
                  </a:moveTo>
                  <a:lnTo>
                    <a:pt x="578" y="570"/>
                  </a:lnTo>
                  <a:lnTo>
                    <a:pt x="1" y="1147"/>
                  </a:lnTo>
                  <a:lnTo>
                    <a:pt x="412" y="1147"/>
                  </a:lnTo>
                  <a:lnTo>
                    <a:pt x="989" y="570"/>
                  </a:lnTo>
                  <a:lnTo>
                    <a:pt x="412"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9" name="Google Shape;5199;p151"/>
          <p:cNvGrpSpPr/>
          <p:nvPr/>
        </p:nvGrpSpPr>
        <p:grpSpPr>
          <a:xfrm>
            <a:off x="8054421" y="2790324"/>
            <a:ext cx="167387" cy="89197"/>
            <a:chOff x="4662475" y="1976500"/>
            <a:chExt cx="68725" cy="36625"/>
          </a:xfrm>
        </p:grpSpPr>
        <p:sp>
          <p:nvSpPr>
            <p:cNvPr id="5200" name="Google Shape;5200;p151"/>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51"/>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51"/>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3" name="Google Shape;5203;p151"/>
          <p:cNvGrpSpPr/>
          <p:nvPr/>
        </p:nvGrpSpPr>
        <p:grpSpPr>
          <a:xfrm>
            <a:off x="7751326" y="2793764"/>
            <a:ext cx="166899" cy="82317"/>
            <a:chOff x="4920150" y="1977875"/>
            <a:chExt cx="68525" cy="33800"/>
          </a:xfrm>
        </p:grpSpPr>
        <p:sp>
          <p:nvSpPr>
            <p:cNvPr id="5204" name="Google Shape;5204;p151"/>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51"/>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51"/>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7" name="Google Shape;5207;p151"/>
          <p:cNvGrpSpPr/>
          <p:nvPr/>
        </p:nvGrpSpPr>
        <p:grpSpPr>
          <a:xfrm>
            <a:off x="7162483" y="3197682"/>
            <a:ext cx="125190" cy="127859"/>
            <a:chOff x="4676550" y="2160575"/>
            <a:chExt cx="51400" cy="52500"/>
          </a:xfrm>
        </p:grpSpPr>
        <p:sp>
          <p:nvSpPr>
            <p:cNvPr id="5208" name="Google Shape;5208;p151"/>
            <p:cNvSpPr/>
            <p:nvPr/>
          </p:nvSpPr>
          <p:spPr>
            <a:xfrm>
              <a:off x="4676550" y="2160575"/>
              <a:ext cx="27775" cy="52500"/>
            </a:xfrm>
            <a:custGeom>
              <a:avLst/>
              <a:gdLst/>
              <a:ahLst/>
              <a:cxnLst/>
              <a:rect l="l" t="t" r="r" b="b"/>
              <a:pathLst>
                <a:path w="1111" h="2100" extrusionOk="0">
                  <a:moveTo>
                    <a:pt x="0" y="1"/>
                  </a:moveTo>
                  <a:lnTo>
                    <a:pt x="823"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51"/>
            <p:cNvSpPr/>
            <p:nvPr/>
          </p:nvSpPr>
          <p:spPr>
            <a:xfrm>
              <a:off x="4688275" y="2160575"/>
              <a:ext cx="27975" cy="52500"/>
            </a:xfrm>
            <a:custGeom>
              <a:avLst/>
              <a:gdLst/>
              <a:ahLst/>
              <a:cxnLst/>
              <a:rect l="l" t="t" r="r" b="b"/>
              <a:pathLst>
                <a:path w="1119" h="2100" extrusionOk="0">
                  <a:moveTo>
                    <a:pt x="0" y="1"/>
                  </a:moveTo>
                  <a:lnTo>
                    <a:pt x="822" y="1047"/>
                  </a:lnTo>
                  <a:lnTo>
                    <a:pt x="0" y="2100"/>
                  </a:lnTo>
                  <a:lnTo>
                    <a:pt x="296" y="2100"/>
                  </a:lnTo>
                  <a:lnTo>
                    <a:pt x="1118" y="1047"/>
                  </a:lnTo>
                  <a:lnTo>
                    <a:pt x="29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51"/>
            <p:cNvSpPr/>
            <p:nvPr/>
          </p:nvSpPr>
          <p:spPr>
            <a:xfrm>
              <a:off x="4700175" y="2160575"/>
              <a:ext cx="27775" cy="52500"/>
            </a:xfrm>
            <a:custGeom>
              <a:avLst/>
              <a:gdLst/>
              <a:ahLst/>
              <a:cxnLst/>
              <a:rect l="l" t="t" r="r" b="b"/>
              <a:pathLst>
                <a:path w="1111" h="2100" extrusionOk="0">
                  <a:moveTo>
                    <a:pt x="0" y="1"/>
                  </a:moveTo>
                  <a:lnTo>
                    <a:pt x="822" y="1047"/>
                  </a:lnTo>
                  <a:lnTo>
                    <a:pt x="0" y="2100"/>
                  </a:lnTo>
                  <a:lnTo>
                    <a:pt x="289" y="2100"/>
                  </a:lnTo>
                  <a:lnTo>
                    <a:pt x="1111" y="1047"/>
                  </a:lnTo>
                  <a:lnTo>
                    <a:pt x="28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1" name="Google Shape;5211;p151"/>
          <p:cNvGrpSpPr/>
          <p:nvPr/>
        </p:nvGrpSpPr>
        <p:grpSpPr>
          <a:xfrm>
            <a:off x="7459741" y="3204714"/>
            <a:ext cx="145405" cy="113794"/>
            <a:chOff x="4768325" y="2163475"/>
            <a:chExt cx="59700" cy="46725"/>
          </a:xfrm>
        </p:grpSpPr>
        <p:sp>
          <p:nvSpPr>
            <p:cNvPr id="5212" name="Google Shape;5212;p151"/>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51"/>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4" name="Google Shape;5214;p151"/>
          <p:cNvSpPr/>
          <p:nvPr/>
        </p:nvSpPr>
        <p:spPr>
          <a:xfrm>
            <a:off x="7791696" y="3196221"/>
            <a:ext cx="86159" cy="130781"/>
          </a:xfrm>
          <a:custGeom>
            <a:avLst/>
            <a:gdLst/>
            <a:ahLst/>
            <a:cxnLst/>
            <a:rect l="l" t="t" r="r" b="b"/>
            <a:pathLst>
              <a:path w="1415" h="2148" extrusionOk="0">
                <a:moveTo>
                  <a:pt x="308" y="0"/>
                </a:moveTo>
                <a:cubicBezTo>
                  <a:pt x="152" y="0"/>
                  <a:pt x="1" y="123"/>
                  <a:pt x="1" y="308"/>
                </a:cubicBezTo>
                <a:lnTo>
                  <a:pt x="8" y="1844"/>
                </a:lnTo>
                <a:cubicBezTo>
                  <a:pt x="8" y="2026"/>
                  <a:pt x="158" y="2148"/>
                  <a:pt x="316" y="2148"/>
                </a:cubicBezTo>
                <a:cubicBezTo>
                  <a:pt x="390" y="2148"/>
                  <a:pt x="465" y="2121"/>
                  <a:pt x="527" y="2061"/>
                </a:cubicBezTo>
                <a:lnTo>
                  <a:pt x="1292" y="1296"/>
                </a:lnTo>
                <a:cubicBezTo>
                  <a:pt x="1414" y="1181"/>
                  <a:pt x="1414" y="986"/>
                  <a:pt x="1292" y="864"/>
                </a:cubicBezTo>
                <a:lnTo>
                  <a:pt x="520" y="92"/>
                </a:lnTo>
                <a:cubicBezTo>
                  <a:pt x="459" y="29"/>
                  <a:pt x="383" y="0"/>
                  <a:pt x="30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51"/>
          <p:cNvSpPr/>
          <p:nvPr/>
        </p:nvSpPr>
        <p:spPr>
          <a:xfrm>
            <a:off x="8064072" y="4203306"/>
            <a:ext cx="148084" cy="162989"/>
          </a:xfrm>
          <a:custGeom>
            <a:avLst/>
            <a:gdLst/>
            <a:ahLst/>
            <a:cxnLst/>
            <a:rect l="l" t="t" r="r" b="b"/>
            <a:pathLst>
              <a:path w="2432" h="2677" extrusionOk="0">
                <a:moveTo>
                  <a:pt x="801" y="1"/>
                </a:moveTo>
                <a:lnTo>
                  <a:pt x="1205" y="751"/>
                </a:lnTo>
                <a:lnTo>
                  <a:pt x="1" y="751"/>
                </a:lnTo>
                <a:lnTo>
                  <a:pt x="1" y="1927"/>
                </a:lnTo>
                <a:lnTo>
                  <a:pt x="1205" y="1927"/>
                </a:lnTo>
                <a:lnTo>
                  <a:pt x="801" y="2677"/>
                </a:lnTo>
                <a:lnTo>
                  <a:pt x="2431" y="1335"/>
                </a:lnTo>
                <a:lnTo>
                  <a:pt x="80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51"/>
          <p:cNvSpPr/>
          <p:nvPr/>
        </p:nvSpPr>
        <p:spPr>
          <a:xfrm>
            <a:off x="7165528" y="3431527"/>
            <a:ext cx="119101" cy="163415"/>
          </a:xfrm>
          <a:custGeom>
            <a:avLst/>
            <a:gdLst/>
            <a:ahLst/>
            <a:cxnLst/>
            <a:rect l="l" t="t" r="r" b="b"/>
            <a:pathLst>
              <a:path w="1956" h="2684" extrusionOk="0">
                <a:moveTo>
                  <a:pt x="1" y="0"/>
                </a:moveTo>
                <a:lnTo>
                  <a:pt x="787" y="1342"/>
                </a:lnTo>
                <a:lnTo>
                  <a:pt x="1" y="2683"/>
                </a:lnTo>
                <a:lnTo>
                  <a:pt x="1955" y="1342"/>
                </a:lnTo>
                <a:lnTo>
                  <a:pt x="1"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51"/>
          <p:cNvSpPr/>
          <p:nvPr/>
        </p:nvSpPr>
        <p:spPr>
          <a:xfrm>
            <a:off x="7133499" y="4219136"/>
            <a:ext cx="183157" cy="131329"/>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51"/>
          <p:cNvSpPr/>
          <p:nvPr/>
        </p:nvSpPr>
        <p:spPr>
          <a:xfrm>
            <a:off x="7150823" y="3700780"/>
            <a:ext cx="148511" cy="112515"/>
          </a:xfrm>
          <a:custGeom>
            <a:avLst/>
            <a:gdLst/>
            <a:ahLst/>
            <a:cxnLst/>
            <a:rect l="l" t="t" r="r" b="b"/>
            <a:pathLst>
              <a:path w="2439" h="1848" extrusionOk="0">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51"/>
          <p:cNvSpPr/>
          <p:nvPr/>
        </p:nvSpPr>
        <p:spPr>
          <a:xfrm>
            <a:off x="7784572" y="3682697"/>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0" name="Google Shape;5220;p151"/>
          <p:cNvGrpSpPr/>
          <p:nvPr/>
        </p:nvGrpSpPr>
        <p:grpSpPr>
          <a:xfrm>
            <a:off x="7476059" y="3459808"/>
            <a:ext cx="112768" cy="106853"/>
            <a:chOff x="4768575" y="2253950"/>
            <a:chExt cx="46300" cy="43875"/>
          </a:xfrm>
        </p:grpSpPr>
        <p:sp>
          <p:nvSpPr>
            <p:cNvPr id="5221" name="Google Shape;5221;p151"/>
            <p:cNvSpPr/>
            <p:nvPr/>
          </p:nvSpPr>
          <p:spPr>
            <a:xfrm>
              <a:off x="4785700" y="2253950"/>
              <a:ext cx="29175" cy="43875"/>
            </a:xfrm>
            <a:custGeom>
              <a:avLst/>
              <a:gdLst/>
              <a:ahLst/>
              <a:cxnLst/>
              <a:rect l="l" t="t" r="r" b="b"/>
              <a:pathLst>
                <a:path w="1167" h="1755" extrusionOk="0">
                  <a:moveTo>
                    <a:pt x="262" y="1"/>
                  </a:moveTo>
                  <a:cubicBezTo>
                    <a:pt x="150" y="1"/>
                    <a:pt x="49" y="149"/>
                    <a:pt x="164" y="247"/>
                  </a:cubicBezTo>
                  <a:lnTo>
                    <a:pt x="770" y="853"/>
                  </a:lnTo>
                  <a:lnTo>
                    <a:pt x="106" y="1517"/>
                  </a:lnTo>
                  <a:cubicBezTo>
                    <a:pt x="1" y="1616"/>
                    <a:pt x="95" y="1754"/>
                    <a:pt x="204" y="1754"/>
                  </a:cubicBezTo>
                  <a:cubicBezTo>
                    <a:pt x="236" y="1754"/>
                    <a:pt x="271" y="1742"/>
                    <a:pt x="301" y="1711"/>
                  </a:cubicBezTo>
                  <a:lnTo>
                    <a:pt x="1166" y="853"/>
                  </a:lnTo>
                  <a:lnTo>
                    <a:pt x="366" y="52"/>
                  </a:lnTo>
                  <a:cubicBezTo>
                    <a:pt x="334" y="16"/>
                    <a:pt x="297" y="1"/>
                    <a:pt x="26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151"/>
            <p:cNvSpPr/>
            <p:nvPr/>
          </p:nvSpPr>
          <p:spPr>
            <a:xfrm>
              <a:off x="4768575" y="2253950"/>
              <a:ext cx="29175" cy="43875"/>
            </a:xfrm>
            <a:custGeom>
              <a:avLst/>
              <a:gdLst/>
              <a:ahLst/>
              <a:cxnLst/>
              <a:rect l="l" t="t" r="r" b="b"/>
              <a:pathLst>
                <a:path w="1167" h="1755" extrusionOk="0">
                  <a:moveTo>
                    <a:pt x="261" y="1"/>
                  </a:moveTo>
                  <a:cubicBezTo>
                    <a:pt x="150" y="1"/>
                    <a:pt x="50" y="149"/>
                    <a:pt x="171" y="247"/>
                  </a:cubicBezTo>
                  <a:lnTo>
                    <a:pt x="769" y="853"/>
                  </a:lnTo>
                  <a:lnTo>
                    <a:pt x="106" y="1517"/>
                  </a:lnTo>
                  <a:cubicBezTo>
                    <a:pt x="1" y="1616"/>
                    <a:pt x="95" y="1754"/>
                    <a:pt x="203" y="1754"/>
                  </a:cubicBezTo>
                  <a:cubicBezTo>
                    <a:pt x="236" y="1754"/>
                    <a:pt x="270" y="1742"/>
                    <a:pt x="301" y="1711"/>
                  </a:cubicBezTo>
                  <a:lnTo>
                    <a:pt x="1166" y="853"/>
                  </a:lnTo>
                  <a:lnTo>
                    <a:pt x="365" y="52"/>
                  </a:lnTo>
                  <a:cubicBezTo>
                    <a:pt x="334" y="16"/>
                    <a:pt x="297" y="1"/>
                    <a:pt x="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3" name="Google Shape;5223;p151"/>
          <p:cNvGrpSpPr/>
          <p:nvPr/>
        </p:nvGrpSpPr>
        <p:grpSpPr>
          <a:xfrm>
            <a:off x="7775682" y="3948834"/>
            <a:ext cx="118187" cy="146246"/>
            <a:chOff x="4960900" y="2433225"/>
            <a:chExt cx="48525" cy="60050"/>
          </a:xfrm>
        </p:grpSpPr>
        <p:sp>
          <p:nvSpPr>
            <p:cNvPr id="5224" name="Google Shape;5224;p151"/>
            <p:cNvSpPr/>
            <p:nvPr/>
          </p:nvSpPr>
          <p:spPr>
            <a:xfrm>
              <a:off x="4974225" y="2433225"/>
              <a:ext cx="35200" cy="60050"/>
            </a:xfrm>
            <a:custGeom>
              <a:avLst/>
              <a:gdLst/>
              <a:ahLst/>
              <a:cxnLst/>
              <a:rect l="l" t="t" r="r" b="b"/>
              <a:pathLst>
                <a:path w="1408" h="2402" extrusionOk="0">
                  <a:moveTo>
                    <a:pt x="102" y="0"/>
                  </a:moveTo>
                  <a:lnTo>
                    <a:pt x="95" y="7"/>
                  </a:lnTo>
                  <a:lnTo>
                    <a:pt x="1112" y="1154"/>
                  </a:lnTo>
                  <a:lnTo>
                    <a:pt x="1" y="2402"/>
                  </a:lnTo>
                  <a:lnTo>
                    <a:pt x="297" y="2402"/>
                  </a:lnTo>
                  <a:lnTo>
                    <a:pt x="1407" y="1154"/>
                  </a:lnTo>
                  <a:lnTo>
                    <a:pt x="383"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51"/>
            <p:cNvSpPr/>
            <p:nvPr/>
          </p:nvSpPr>
          <p:spPr>
            <a:xfrm>
              <a:off x="4960900" y="2433225"/>
              <a:ext cx="35175" cy="60050"/>
            </a:xfrm>
            <a:custGeom>
              <a:avLst/>
              <a:gdLst/>
              <a:ahLst/>
              <a:cxnLst/>
              <a:rect l="l" t="t" r="r" b="b"/>
              <a:pathLst>
                <a:path w="1407" h="2402" extrusionOk="0">
                  <a:moveTo>
                    <a:pt x="108" y="0"/>
                  </a:moveTo>
                  <a:lnTo>
                    <a:pt x="94" y="7"/>
                  </a:lnTo>
                  <a:lnTo>
                    <a:pt x="1111" y="1154"/>
                  </a:lnTo>
                  <a:lnTo>
                    <a:pt x="0" y="2402"/>
                  </a:lnTo>
                  <a:lnTo>
                    <a:pt x="296" y="2402"/>
                  </a:lnTo>
                  <a:lnTo>
                    <a:pt x="1407" y="1154"/>
                  </a:lnTo>
                  <a:lnTo>
                    <a:pt x="390"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6" name="Google Shape;5226;p151"/>
          <p:cNvGrpSpPr/>
          <p:nvPr/>
        </p:nvGrpSpPr>
        <p:grpSpPr>
          <a:xfrm>
            <a:off x="7464247" y="4212895"/>
            <a:ext cx="136394" cy="143810"/>
            <a:chOff x="4854075" y="2527625"/>
            <a:chExt cx="56000" cy="59050"/>
          </a:xfrm>
        </p:grpSpPr>
        <p:sp>
          <p:nvSpPr>
            <p:cNvPr id="5227" name="Google Shape;5227;p151"/>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151"/>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9" name="Google Shape;5229;p151"/>
          <p:cNvSpPr/>
          <p:nvPr/>
        </p:nvSpPr>
        <p:spPr>
          <a:xfrm>
            <a:off x="7479500" y="3955623"/>
            <a:ext cx="105888" cy="132668"/>
          </a:xfrm>
          <a:custGeom>
            <a:avLst/>
            <a:gdLst/>
            <a:ahLst/>
            <a:cxnLst/>
            <a:rect l="l" t="t" r="r" b="b"/>
            <a:pathLst>
              <a:path w="1739" h="2179" extrusionOk="0">
                <a:moveTo>
                  <a:pt x="1" y="1"/>
                </a:moveTo>
                <a:lnTo>
                  <a:pt x="1" y="2179"/>
                </a:lnTo>
                <a:lnTo>
                  <a:pt x="758" y="2179"/>
                </a:lnTo>
                <a:lnTo>
                  <a:pt x="1739" y="1090"/>
                </a:lnTo>
                <a:lnTo>
                  <a:pt x="75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51"/>
          <p:cNvSpPr/>
          <p:nvPr/>
        </p:nvSpPr>
        <p:spPr>
          <a:xfrm>
            <a:off x="8058166" y="3195277"/>
            <a:ext cx="159897" cy="132668"/>
          </a:xfrm>
          <a:custGeom>
            <a:avLst/>
            <a:gdLst/>
            <a:ahLst/>
            <a:cxnLst/>
            <a:rect l="l" t="t" r="r" b="b"/>
            <a:pathLst>
              <a:path w="2626" h="2179" extrusionOk="0">
                <a:moveTo>
                  <a:pt x="0" y="1"/>
                </a:moveTo>
                <a:lnTo>
                  <a:pt x="887" y="1090"/>
                </a:lnTo>
                <a:lnTo>
                  <a:pt x="0" y="2179"/>
                </a:lnTo>
                <a:lnTo>
                  <a:pt x="1644" y="2179"/>
                </a:lnTo>
                <a:lnTo>
                  <a:pt x="2625" y="1090"/>
                </a:lnTo>
                <a:lnTo>
                  <a:pt x="164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151"/>
          <p:cNvSpPr/>
          <p:nvPr/>
        </p:nvSpPr>
        <p:spPr>
          <a:xfrm>
            <a:off x="7157429" y="3955623"/>
            <a:ext cx="135298" cy="132668"/>
          </a:xfrm>
          <a:custGeom>
            <a:avLst/>
            <a:gdLst/>
            <a:ahLst/>
            <a:cxnLst/>
            <a:rect l="l" t="t" r="r" b="b"/>
            <a:pathLst>
              <a:path w="2222" h="2179" extrusionOk="0">
                <a:moveTo>
                  <a:pt x="477" y="1"/>
                </a:moveTo>
                <a:lnTo>
                  <a:pt x="895" y="513"/>
                </a:lnTo>
                <a:lnTo>
                  <a:pt x="1" y="513"/>
                </a:lnTo>
                <a:lnTo>
                  <a:pt x="1" y="1659"/>
                </a:lnTo>
                <a:lnTo>
                  <a:pt x="895" y="1659"/>
                </a:lnTo>
                <a:lnTo>
                  <a:pt x="477" y="2179"/>
                </a:lnTo>
                <a:lnTo>
                  <a:pt x="1234" y="2179"/>
                </a:lnTo>
                <a:lnTo>
                  <a:pt x="2222" y="1090"/>
                </a:lnTo>
                <a:lnTo>
                  <a:pt x="1234"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2" name="Google Shape;5232;p151"/>
          <p:cNvGrpSpPr/>
          <p:nvPr/>
        </p:nvGrpSpPr>
        <p:grpSpPr>
          <a:xfrm>
            <a:off x="8088458" y="3676639"/>
            <a:ext cx="99312" cy="160797"/>
            <a:chOff x="5059700" y="2334775"/>
            <a:chExt cx="40775" cy="66025"/>
          </a:xfrm>
        </p:grpSpPr>
        <p:sp>
          <p:nvSpPr>
            <p:cNvPr id="5233" name="Google Shape;5233;p151"/>
            <p:cNvSpPr/>
            <p:nvPr/>
          </p:nvSpPr>
          <p:spPr>
            <a:xfrm>
              <a:off x="5059700" y="2334775"/>
              <a:ext cx="12475" cy="10525"/>
            </a:xfrm>
            <a:custGeom>
              <a:avLst/>
              <a:gdLst/>
              <a:ahLst/>
              <a:cxnLst/>
              <a:rect l="l" t="t" r="r" b="b"/>
              <a:pathLst>
                <a:path w="499" h="421" extrusionOk="0">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51"/>
            <p:cNvSpPr/>
            <p:nvPr/>
          </p:nvSpPr>
          <p:spPr>
            <a:xfrm>
              <a:off x="5059700" y="2348650"/>
              <a:ext cx="12475" cy="10550"/>
            </a:xfrm>
            <a:custGeom>
              <a:avLst/>
              <a:gdLst/>
              <a:ahLst/>
              <a:cxnLst/>
              <a:rect l="l" t="t" r="r" b="b"/>
              <a:pathLst>
                <a:path w="499" h="422" extrusionOk="0">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51"/>
            <p:cNvSpPr/>
            <p:nvPr/>
          </p:nvSpPr>
          <p:spPr>
            <a:xfrm>
              <a:off x="5059700" y="2362525"/>
              <a:ext cx="12475" cy="10550"/>
            </a:xfrm>
            <a:custGeom>
              <a:avLst/>
              <a:gdLst/>
              <a:ahLst/>
              <a:cxnLst/>
              <a:rect l="l" t="t" r="r" b="b"/>
              <a:pathLst>
                <a:path w="499" h="422" extrusionOk="0">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51"/>
            <p:cNvSpPr/>
            <p:nvPr/>
          </p:nvSpPr>
          <p:spPr>
            <a:xfrm>
              <a:off x="5059700" y="2376400"/>
              <a:ext cx="12475" cy="10500"/>
            </a:xfrm>
            <a:custGeom>
              <a:avLst/>
              <a:gdLst/>
              <a:ahLst/>
              <a:cxnLst/>
              <a:rect l="l" t="t" r="r" b="b"/>
              <a:pathLst>
                <a:path w="499" h="420" extrusionOk="0">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51"/>
            <p:cNvSpPr/>
            <p:nvPr/>
          </p:nvSpPr>
          <p:spPr>
            <a:xfrm>
              <a:off x="5059700" y="2390125"/>
              <a:ext cx="12475" cy="10675"/>
            </a:xfrm>
            <a:custGeom>
              <a:avLst/>
              <a:gdLst/>
              <a:ahLst/>
              <a:cxnLst/>
              <a:rect l="l" t="t" r="r" b="b"/>
              <a:pathLst>
                <a:path w="499" h="427" extrusionOk="0">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51"/>
            <p:cNvSpPr/>
            <p:nvPr/>
          </p:nvSpPr>
          <p:spPr>
            <a:xfrm>
              <a:off x="5073950" y="2348650"/>
              <a:ext cx="12275" cy="10550"/>
            </a:xfrm>
            <a:custGeom>
              <a:avLst/>
              <a:gdLst/>
              <a:ahLst/>
              <a:cxnLst/>
              <a:rect l="l" t="t" r="r" b="b"/>
              <a:pathLst>
                <a:path w="491" h="422" extrusionOk="0">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151"/>
            <p:cNvSpPr/>
            <p:nvPr/>
          </p:nvSpPr>
          <p:spPr>
            <a:xfrm>
              <a:off x="5073950" y="2362525"/>
              <a:ext cx="12275" cy="10550"/>
            </a:xfrm>
            <a:custGeom>
              <a:avLst/>
              <a:gdLst/>
              <a:ahLst/>
              <a:cxnLst/>
              <a:rect l="l" t="t" r="r" b="b"/>
              <a:pathLst>
                <a:path w="491" h="422" extrusionOk="0">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151"/>
            <p:cNvSpPr/>
            <p:nvPr/>
          </p:nvSpPr>
          <p:spPr>
            <a:xfrm>
              <a:off x="5074000" y="2376400"/>
              <a:ext cx="12225" cy="10500"/>
            </a:xfrm>
            <a:custGeom>
              <a:avLst/>
              <a:gdLst/>
              <a:ahLst/>
              <a:cxnLst/>
              <a:rect l="l" t="t" r="r" b="b"/>
              <a:pathLst>
                <a:path w="489" h="420" extrusionOk="0">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151"/>
            <p:cNvSpPr/>
            <p:nvPr/>
          </p:nvSpPr>
          <p:spPr>
            <a:xfrm>
              <a:off x="5088000" y="2362525"/>
              <a:ext cx="12475" cy="10550"/>
            </a:xfrm>
            <a:custGeom>
              <a:avLst/>
              <a:gdLst/>
              <a:ahLst/>
              <a:cxnLst/>
              <a:rect l="l" t="t" r="r" b="b"/>
              <a:pathLst>
                <a:path w="499" h="422" extrusionOk="0">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2" name="Google Shape;5242;p151"/>
          <p:cNvGrpSpPr/>
          <p:nvPr/>
        </p:nvGrpSpPr>
        <p:grpSpPr>
          <a:xfrm>
            <a:off x="8045622" y="3941771"/>
            <a:ext cx="184984" cy="160371"/>
            <a:chOff x="5037700" y="2430325"/>
            <a:chExt cx="75950" cy="65850"/>
          </a:xfrm>
        </p:grpSpPr>
        <p:sp>
          <p:nvSpPr>
            <p:cNvPr id="5243" name="Google Shape;5243;p151"/>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151"/>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5" name="Google Shape;5245;p151"/>
          <p:cNvGrpSpPr/>
          <p:nvPr/>
        </p:nvGrpSpPr>
        <p:grpSpPr>
          <a:xfrm>
            <a:off x="7465128" y="3708223"/>
            <a:ext cx="173014" cy="97629"/>
            <a:chOff x="4756975" y="2341800"/>
            <a:chExt cx="91975" cy="51925"/>
          </a:xfrm>
        </p:grpSpPr>
        <p:sp>
          <p:nvSpPr>
            <p:cNvPr id="5246" name="Google Shape;5246;p151"/>
            <p:cNvSpPr/>
            <p:nvPr/>
          </p:nvSpPr>
          <p:spPr>
            <a:xfrm>
              <a:off x="4756975"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151"/>
            <p:cNvSpPr/>
            <p:nvPr/>
          </p:nvSpPr>
          <p:spPr>
            <a:xfrm>
              <a:off x="4777350" y="2341800"/>
              <a:ext cx="10650" cy="9150"/>
            </a:xfrm>
            <a:custGeom>
              <a:avLst/>
              <a:gdLst/>
              <a:ahLst/>
              <a:cxnLst/>
              <a:rect l="l" t="t" r="r" b="b"/>
              <a:pathLst>
                <a:path w="426" h="366" extrusionOk="0">
                  <a:moveTo>
                    <a:pt x="245" y="0"/>
                  </a:moveTo>
                  <a:cubicBezTo>
                    <a:pt x="79" y="0"/>
                    <a:pt x="0" y="195"/>
                    <a:pt x="115" y="311"/>
                  </a:cubicBezTo>
                  <a:cubicBezTo>
                    <a:pt x="153" y="348"/>
                    <a:pt x="199" y="365"/>
                    <a:pt x="244" y="365"/>
                  </a:cubicBezTo>
                  <a:cubicBezTo>
                    <a:pt x="337" y="365"/>
                    <a:pt x="426" y="293"/>
                    <a:pt x="426" y="181"/>
                  </a:cubicBezTo>
                  <a:cubicBezTo>
                    <a:pt x="426" y="80"/>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51"/>
            <p:cNvSpPr/>
            <p:nvPr/>
          </p:nvSpPr>
          <p:spPr>
            <a:xfrm>
              <a:off x="4797725"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151"/>
            <p:cNvSpPr/>
            <p:nvPr/>
          </p:nvSpPr>
          <p:spPr>
            <a:xfrm>
              <a:off x="4818100" y="2341800"/>
              <a:ext cx="10475" cy="9150"/>
            </a:xfrm>
            <a:custGeom>
              <a:avLst/>
              <a:gdLst/>
              <a:ahLst/>
              <a:cxnLst/>
              <a:rect l="l" t="t" r="r" b="b"/>
              <a:pathLst>
                <a:path w="419" h="366" extrusionOk="0">
                  <a:moveTo>
                    <a:pt x="238" y="0"/>
                  </a:moveTo>
                  <a:cubicBezTo>
                    <a:pt x="79" y="0"/>
                    <a:pt x="0" y="195"/>
                    <a:pt x="115" y="311"/>
                  </a:cubicBezTo>
                  <a:cubicBezTo>
                    <a:pt x="151" y="348"/>
                    <a:pt x="195" y="365"/>
                    <a:pt x="239" y="365"/>
                  </a:cubicBezTo>
                  <a:cubicBezTo>
                    <a:pt x="330" y="365"/>
                    <a:pt x="418" y="293"/>
                    <a:pt x="418" y="181"/>
                  </a:cubicBezTo>
                  <a:cubicBezTo>
                    <a:pt x="418" y="80"/>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151"/>
            <p:cNvSpPr/>
            <p:nvPr/>
          </p:nvSpPr>
          <p:spPr>
            <a:xfrm>
              <a:off x="4768675" y="2352625"/>
              <a:ext cx="8875" cy="9025"/>
            </a:xfrm>
            <a:custGeom>
              <a:avLst/>
              <a:gdLst/>
              <a:ahLst/>
              <a:cxnLst/>
              <a:rect l="l" t="t" r="r" b="b"/>
              <a:pathLst>
                <a:path w="355" h="361" extrusionOk="0">
                  <a:moveTo>
                    <a:pt x="174" y="0"/>
                  </a:moveTo>
                  <a:cubicBezTo>
                    <a:pt x="80" y="0"/>
                    <a:pt x="1" y="87"/>
                    <a:pt x="1" y="181"/>
                  </a:cubicBezTo>
                  <a:cubicBezTo>
                    <a:pt x="1" y="281"/>
                    <a:pt x="80" y="361"/>
                    <a:pt x="174" y="361"/>
                  </a:cubicBezTo>
                  <a:cubicBezTo>
                    <a:pt x="275" y="361"/>
                    <a:pt x="354" y="281"/>
                    <a:pt x="354" y="181"/>
                  </a:cubicBezTo>
                  <a:cubicBezTo>
                    <a:pt x="354" y="87"/>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151"/>
            <p:cNvSpPr/>
            <p:nvPr/>
          </p:nvSpPr>
          <p:spPr>
            <a:xfrm>
              <a:off x="4787425" y="2352625"/>
              <a:ext cx="10500" cy="9125"/>
            </a:xfrm>
            <a:custGeom>
              <a:avLst/>
              <a:gdLst/>
              <a:ahLst/>
              <a:cxnLst/>
              <a:rect l="l" t="t" r="r" b="b"/>
              <a:pathLst>
                <a:path w="420" h="365" extrusionOk="0">
                  <a:moveTo>
                    <a:pt x="239" y="0"/>
                  </a:moveTo>
                  <a:cubicBezTo>
                    <a:pt x="80" y="0"/>
                    <a:pt x="1" y="195"/>
                    <a:pt x="116" y="310"/>
                  </a:cubicBezTo>
                  <a:cubicBezTo>
                    <a:pt x="152" y="348"/>
                    <a:pt x="196" y="365"/>
                    <a:pt x="240" y="365"/>
                  </a:cubicBezTo>
                  <a:cubicBezTo>
                    <a:pt x="331" y="365"/>
                    <a:pt x="419" y="292"/>
                    <a:pt x="419" y="181"/>
                  </a:cubicBezTo>
                  <a:cubicBezTo>
                    <a:pt x="419" y="87"/>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151"/>
            <p:cNvSpPr/>
            <p:nvPr/>
          </p:nvSpPr>
          <p:spPr>
            <a:xfrm>
              <a:off x="4809250"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151"/>
            <p:cNvSpPr/>
            <p:nvPr/>
          </p:nvSpPr>
          <p:spPr>
            <a:xfrm>
              <a:off x="4829625" y="2352625"/>
              <a:ext cx="9050" cy="9025"/>
            </a:xfrm>
            <a:custGeom>
              <a:avLst/>
              <a:gdLst/>
              <a:ahLst/>
              <a:cxnLst/>
              <a:rect l="l" t="t" r="r" b="b"/>
              <a:pathLst>
                <a:path w="362" h="361" extrusionOk="0">
                  <a:moveTo>
                    <a:pt x="181" y="0"/>
                  </a:moveTo>
                  <a:cubicBezTo>
                    <a:pt x="80" y="0"/>
                    <a:pt x="1" y="87"/>
                    <a:pt x="1" y="181"/>
                  </a:cubicBezTo>
                  <a:cubicBezTo>
                    <a:pt x="1" y="281"/>
                    <a:pt x="80" y="361"/>
                    <a:pt x="181" y="361"/>
                  </a:cubicBezTo>
                  <a:cubicBezTo>
                    <a:pt x="282" y="361"/>
                    <a:pt x="361" y="281"/>
                    <a:pt x="361" y="181"/>
                  </a:cubicBezTo>
                  <a:cubicBezTo>
                    <a:pt x="361" y="87"/>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151"/>
            <p:cNvSpPr/>
            <p:nvPr/>
          </p:nvSpPr>
          <p:spPr>
            <a:xfrm>
              <a:off x="4777350" y="2363250"/>
              <a:ext cx="10650" cy="9025"/>
            </a:xfrm>
            <a:custGeom>
              <a:avLst/>
              <a:gdLst/>
              <a:ahLst/>
              <a:cxnLst/>
              <a:rect l="l" t="t" r="r" b="b"/>
              <a:pathLst>
                <a:path w="426" h="361" extrusionOk="0">
                  <a:moveTo>
                    <a:pt x="245" y="1"/>
                  </a:moveTo>
                  <a:cubicBezTo>
                    <a:pt x="79" y="1"/>
                    <a:pt x="0" y="195"/>
                    <a:pt x="115" y="311"/>
                  </a:cubicBezTo>
                  <a:cubicBezTo>
                    <a:pt x="152" y="345"/>
                    <a:pt x="197" y="361"/>
                    <a:pt x="241" y="361"/>
                  </a:cubicBezTo>
                  <a:cubicBezTo>
                    <a:pt x="335" y="361"/>
                    <a:pt x="426" y="289"/>
                    <a:pt x="426" y="181"/>
                  </a:cubicBezTo>
                  <a:cubicBezTo>
                    <a:pt x="426" y="80"/>
                    <a:pt x="339" y="1"/>
                    <a:pt x="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151"/>
            <p:cNvSpPr/>
            <p:nvPr/>
          </p:nvSpPr>
          <p:spPr>
            <a:xfrm>
              <a:off x="4797725"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151"/>
            <p:cNvSpPr/>
            <p:nvPr/>
          </p:nvSpPr>
          <p:spPr>
            <a:xfrm>
              <a:off x="4818100" y="2363250"/>
              <a:ext cx="10475" cy="9025"/>
            </a:xfrm>
            <a:custGeom>
              <a:avLst/>
              <a:gdLst/>
              <a:ahLst/>
              <a:cxnLst/>
              <a:rect l="l" t="t" r="r" b="b"/>
              <a:pathLst>
                <a:path w="419" h="361" extrusionOk="0">
                  <a:moveTo>
                    <a:pt x="238" y="1"/>
                  </a:moveTo>
                  <a:cubicBezTo>
                    <a:pt x="79" y="1"/>
                    <a:pt x="0" y="195"/>
                    <a:pt x="115" y="311"/>
                  </a:cubicBezTo>
                  <a:cubicBezTo>
                    <a:pt x="150" y="345"/>
                    <a:pt x="193" y="361"/>
                    <a:pt x="236"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151"/>
            <p:cNvSpPr/>
            <p:nvPr/>
          </p:nvSpPr>
          <p:spPr>
            <a:xfrm>
              <a:off x="4838475" y="2363250"/>
              <a:ext cx="10475" cy="9025"/>
            </a:xfrm>
            <a:custGeom>
              <a:avLst/>
              <a:gdLst/>
              <a:ahLst/>
              <a:cxnLst/>
              <a:rect l="l" t="t" r="r" b="b"/>
              <a:pathLst>
                <a:path w="419" h="361" extrusionOk="0">
                  <a:moveTo>
                    <a:pt x="238" y="1"/>
                  </a:moveTo>
                  <a:cubicBezTo>
                    <a:pt x="79" y="1"/>
                    <a:pt x="0" y="195"/>
                    <a:pt x="108" y="311"/>
                  </a:cubicBezTo>
                  <a:cubicBezTo>
                    <a:pt x="145" y="345"/>
                    <a:pt x="190" y="361"/>
                    <a:pt x="233" y="361"/>
                  </a:cubicBezTo>
                  <a:cubicBezTo>
                    <a:pt x="328" y="361"/>
                    <a:pt x="418" y="289"/>
                    <a:pt x="418" y="181"/>
                  </a:cubicBezTo>
                  <a:cubicBezTo>
                    <a:pt x="418" y="80"/>
                    <a:pt x="339" y="1"/>
                    <a:pt x="23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151"/>
            <p:cNvSpPr/>
            <p:nvPr/>
          </p:nvSpPr>
          <p:spPr>
            <a:xfrm>
              <a:off x="4768675" y="2374075"/>
              <a:ext cx="8875" cy="9050"/>
            </a:xfrm>
            <a:custGeom>
              <a:avLst/>
              <a:gdLst/>
              <a:ahLst/>
              <a:cxnLst/>
              <a:rect l="l" t="t" r="r" b="b"/>
              <a:pathLst>
                <a:path w="355" h="362" extrusionOk="0">
                  <a:moveTo>
                    <a:pt x="174" y="0"/>
                  </a:moveTo>
                  <a:cubicBezTo>
                    <a:pt x="80" y="0"/>
                    <a:pt x="1" y="80"/>
                    <a:pt x="1" y="181"/>
                  </a:cubicBezTo>
                  <a:cubicBezTo>
                    <a:pt x="1" y="282"/>
                    <a:pt x="80" y="361"/>
                    <a:pt x="174" y="361"/>
                  </a:cubicBezTo>
                  <a:cubicBezTo>
                    <a:pt x="275" y="361"/>
                    <a:pt x="354" y="282"/>
                    <a:pt x="354" y="181"/>
                  </a:cubicBezTo>
                  <a:cubicBezTo>
                    <a:pt x="354" y="80"/>
                    <a:pt x="275" y="0"/>
                    <a:pt x="1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151"/>
            <p:cNvSpPr/>
            <p:nvPr/>
          </p:nvSpPr>
          <p:spPr>
            <a:xfrm>
              <a:off x="4787425" y="2374075"/>
              <a:ext cx="10500" cy="9150"/>
            </a:xfrm>
            <a:custGeom>
              <a:avLst/>
              <a:gdLst/>
              <a:ahLst/>
              <a:cxnLst/>
              <a:rect l="l" t="t" r="r" b="b"/>
              <a:pathLst>
                <a:path w="420" h="366" extrusionOk="0">
                  <a:moveTo>
                    <a:pt x="239" y="0"/>
                  </a:moveTo>
                  <a:cubicBezTo>
                    <a:pt x="80" y="0"/>
                    <a:pt x="1" y="195"/>
                    <a:pt x="116" y="311"/>
                  </a:cubicBezTo>
                  <a:cubicBezTo>
                    <a:pt x="152" y="348"/>
                    <a:pt x="196" y="365"/>
                    <a:pt x="240" y="365"/>
                  </a:cubicBezTo>
                  <a:cubicBezTo>
                    <a:pt x="331" y="365"/>
                    <a:pt x="419" y="293"/>
                    <a:pt x="419" y="181"/>
                  </a:cubicBezTo>
                  <a:cubicBezTo>
                    <a:pt x="419" y="80"/>
                    <a:pt x="340" y="0"/>
                    <a:pt x="23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151"/>
            <p:cNvSpPr/>
            <p:nvPr/>
          </p:nvSpPr>
          <p:spPr>
            <a:xfrm>
              <a:off x="4809250"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151"/>
            <p:cNvSpPr/>
            <p:nvPr/>
          </p:nvSpPr>
          <p:spPr>
            <a:xfrm>
              <a:off x="4829625" y="2374075"/>
              <a:ext cx="9050" cy="9050"/>
            </a:xfrm>
            <a:custGeom>
              <a:avLst/>
              <a:gdLst/>
              <a:ahLst/>
              <a:cxnLst/>
              <a:rect l="l" t="t" r="r" b="b"/>
              <a:pathLst>
                <a:path w="362" h="362" extrusionOk="0">
                  <a:moveTo>
                    <a:pt x="181" y="0"/>
                  </a:moveTo>
                  <a:cubicBezTo>
                    <a:pt x="80" y="0"/>
                    <a:pt x="1" y="80"/>
                    <a:pt x="1" y="181"/>
                  </a:cubicBezTo>
                  <a:cubicBezTo>
                    <a:pt x="1" y="282"/>
                    <a:pt x="80" y="361"/>
                    <a:pt x="181" y="361"/>
                  </a:cubicBezTo>
                  <a:cubicBezTo>
                    <a:pt x="282" y="361"/>
                    <a:pt x="361" y="282"/>
                    <a:pt x="361" y="181"/>
                  </a:cubicBezTo>
                  <a:cubicBezTo>
                    <a:pt x="361" y="80"/>
                    <a:pt x="282" y="0"/>
                    <a:pt x="1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151"/>
            <p:cNvSpPr/>
            <p:nvPr/>
          </p:nvSpPr>
          <p:spPr>
            <a:xfrm>
              <a:off x="4756975"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46"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151"/>
            <p:cNvSpPr/>
            <p:nvPr/>
          </p:nvSpPr>
          <p:spPr>
            <a:xfrm>
              <a:off x="4777350" y="2384725"/>
              <a:ext cx="10650" cy="9000"/>
            </a:xfrm>
            <a:custGeom>
              <a:avLst/>
              <a:gdLst/>
              <a:ahLst/>
              <a:cxnLst/>
              <a:rect l="l" t="t" r="r" b="b"/>
              <a:pathLst>
                <a:path w="426" h="360" extrusionOk="0">
                  <a:moveTo>
                    <a:pt x="245" y="0"/>
                  </a:moveTo>
                  <a:cubicBezTo>
                    <a:pt x="79" y="0"/>
                    <a:pt x="0" y="195"/>
                    <a:pt x="115" y="310"/>
                  </a:cubicBezTo>
                  <a:cubicBezTo>
                    <a:pt x="152" y="344"/>
                    <a:pt x="197" y="360"/>
                    <a:pt x="241" y="360"/>
                  </a:cubicBezTo>
                  <a:cubicBezTo>
                    <a:pt x="335" y="360"/>
                    <a:pt x="426" y="289"/>
                    <a:pt x="426" y="180"/>
                  </a:cubicBezTo>
                  <a:cubicBezTo>
                    <a:pt x="426" y="79"/>
                    <a:pt x="339" y="0"/>
                    <a:pt x="245"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151"/>
            <p:cNvSpPr/>
            <p:nvPr/>
          </p:nvSpPr>
          <p:spPr>
            <a:xfrm>
              <a:off x="4797725"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151"/>
            <p:cNvSpPr/>
            <p:nvPr/>
          </p:nvSpPr>
          <p:spPr>
            <a:xfrm>
              <a:off x="4818100" y="2384725"/>
              <a:ext cx="10475" cy="9000"/>
            </a:xfrm>
            <a:custGeom>
              <a:avLst/>
              <a:gdLst/>
              <a:ahLst/>
              <a:cxnLst/>
              <a:rect l="l" t="t" r="r" b="b"/>
              <a:pathLst>
                <a:path w="419" h="360" extrusionOk="0">
                  <a:moveTo>
                    <a:pt x="238" y="0"/>
                  </a:moveTo>
                  <a:cubicBezTo>
                    <a:pt x="79" y="0"/>
                    <a:pt x="0" y="195"/>
                    <a:pt x="115" y="310"/>
                  </a:cubicBezTo>
                  <a:cubicBezTo>
                    <a:pt x="150" y="344"/>
                    <a:pt x="193" y="360"/>
                    <a:pt x="236" y="360"/>
                  </a:cubicBezTo>
                  <a:cubicBezTo>
                    <a:pt x="328" y="360"/>
                    <a:pt x="418" y="289"/>
                    <a:pt x="418" y="180"/>
                  </a:cubicBezTo>
                  <a:cubicBezTo>
                    <a:pt x="418" y="79"/>
                    <a:pt x="339" y="0"/>
                    <a:pt x="23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6" name="Google Shape;5266;p151"/>
          <p:cNvGrpSpPr/>
          <p:nvPr/>
        </p:nvGrpSpPr>
        <p:grpSpPr>
          <a:xfrm>
            <a:off x="7732065" y="4196920"/>
            <a:ext cx="212497" cy="175761"/>
            <a:chOff x="4943575" y="2516350"/>
            <a:chExt cx="98675" cy="81700"/>
          </a:xfrm>
        </p:grpSpPr>
        <p:sp>
          <p:nvSpPr>
            <p:cNvPr id="5267" name="Google Shape;5267;p151"/>
            <p:cNvSpPr/>
            <p:nvPr/>
          </p:nvSpPr>
          <p:spPr>
            <a:xfrm>
              <a:off x="5036450" y="2554750"/>
              <a:ext cx="5800" cy="4825"/>
            </a:xfrm>
            <a:custGeom>
              <a:avLst/>
              <a:gdLst/>
              <a:ahLst/>
              <a:cxnLst/>
              <a:rect l="l" t="t" r="r" b="b"/>
              <a:pathLst>
                <a:path w="232" h="193" extrusionOk="0">
                  <a:moveTo>
                    <a:pt x="130" y="0"/>
                  </a:moveTo>
                  <a:cubicBezTo>
                    <a:pt x="51" y="0"/>
                    <a:pt x="0" y="101"/>
                    <a:pt x="65" y="166"/>
                  </a:cubicBezTo>
                  <a:cubicBezTo>
                    <a:pt x="83" y="184"/>
                    <a:pt x="106" y="192"/>
                    <a:pt x="129" y="192"/>
                  </a:cubicBezTo>
                  <a:cubicBezTo>
                    <a:pt x="179"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151"/>
            <p:cNvSpPr/>
            <p:nvPr/>
          </p:nvSpPr>
          <p:spPr>
            <a:xfrm>
              <a:off x="5028150" y="2547175"/>
              <a:ext cx="5625" cy="4725"/>
            </a:xfrm>
            <a:custGeom>
              <a:avLst/>
              <a:gdLst/>
              <a:ahLst/>
              <a:cxnLst/>
              <a:rect l="l" t="t" r="r" b="b"/>
              <a:pathLst>
                <a:path w="225" h="189" extrusionOk="0">
                  <a:moveTo>
                    <a:pt x="123" y="0"/>
                  </a:moveTo>
                  <a:cubicBezTo>
                    <a:pt x="37" y="0"/>
                    <a:pt x="0" y="101"/>
                    <a:pt x="58"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151"/>
            <p:cNvSpPr/>
            <p:nvPr/>
          </p:nvSpPr>
          <p:spPr>
            <a:xfrm>
              <a:off x="5028150" y="2554750"/>
              <a:ext cx="5625" cy="4825"/>
            </a:xfrm>
            <a:custGeom>
              <a:avLst/>
              <a:gdLst/>
              <a:ahLst/>
              <a:cxnLst/>
              <a:rect l="l" t="t" r="r" b="b"/>
              <a:pathLst>
                <a:path w="225" h="193" extrusionOk="0">
                  <a:moveTo>
                    <a:pt x="123" y="0"/>
                  </a:moveTo>
                  <a:cubicBezTo>
                    <a:pt x="44" y="0"/>
                    <a:pt x="0" y="101"/>
                    <a:pt x="58" y="166"/>
                  </a:cubicBezTo>
                  <a:cubicBezTo>
                    <a:pt x="76" y="184"/>
                    <a:pt x="99"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151"/>
            <p:cNvSpPr/>
            <p:nvPr/>
          </p:nvSpPr>
          <p:spPr>
            <a:xfrm>
              <a:off x="5028150" y="2562500"/>
              <a:ext cx="5625" cy="4800"/>
            </a:xfrm>
            <a:custGeom>
              <a:avLst/>
              <a:gdLst/>
              <a:ahLst/>
              <a:cxnLst/>
              <a:rect l="l" t="t" r="r" b="b"/>
              <a:pathLst>
                <a:path w="225" h="192" extrusionOk="0">
                  <a:moveTo>
                    <a:pt x="123" y="0"/>
                  </a:moveTo>
                  <a:cubicBezTo>
                    <a:pt x="37" y="0"/>
                    <a:pt x="0" y="101"/>
                    <a:pt x="58" y="166"/>
                  </a:cubicBezTo>
                  <a:cubicBezTo>
                    <a:pt x="77"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151"/>
            <p:cNvSpPr/>
            <p:nvPr/>
          </p:nvSpPr>
          <p:spPr>
            <a:xfrm>
              <a:off x="501972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151"/>
            <p:cNvSpPr/>
            <p:nvPr/>
          </p:nvSpPr>
          <p:spPr>
            <a:xfrm>
              <a:off x="5019675" y="2547175"/>
              <a:ext cx="5625" cy="4725"/>
            </a:xfrm>
            <a:custGeom>
              <a:avLst/>
              <a:gdLst/>
              <a:ahLst/>
              <a:cxnLst/>
              <a:rect l="l" t="t" r="r" b="b"/>
              <a:pathLst>
                <a:path w="225" h="189" extrusionOk="0">
                  <a:moveTo>
                    <a:pt x="130" y="0"/>
                  </a:moveTo>
                  <a:cubicBezTo>
                    <a:pt x="44" y="0"/>
                    <a:pt x="0" y="101"/>
                    <a:pt x="58" y="159"/>
                  </a:cubicBezTo>
                  <a:cubicBezTo>
                    <a:pt x="79" y="180"/>
                    <a:pt x="103" y="189"/>
                    <a:pt x="126" y="189"/>
                  </a:cubicBezTo>
                  <a:cubicBezTo>
                    <a:pt x="177" y="189"/>
                    <a:pt x="224" y="146"/>
                    <a:pt x="224" y="87"/>
                  </a:cubicBezTo>
                  <a:cubicBezTo>
                    <a:pt x="217"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151"/>
            <p:cNvSpPr/>
            <p:nvPr/>
          </p:nvSpPr>
          <p:spPr>
            <a:xfrm>
              <a:off x="5019675" y="2554750"/>
              <a:ext cx="5625" cy="4825"/>
            </a:xfrm>
            <a:custGeom>
              <a:avLst/>
              <a:gdLst/>
              <a:ahLst/>
              <a:cxnLst/>
              <a:rect l="l" t="t" r="r" b="b"/>
              <a:pathLst>
                <a:path w="225" h="193" extrusionOk="0">
                  <a:moveTo>
                    <a:pt x="130" y="0"/>
                  </a:moveTo>
                  <a:cubicBezTo>
                    <a:pt x="44" y="0"/>
                    <a:pt x="0" y="101"/>
                    <a:pt x="58" y="166"/>
                  </a:cubicBezTo>
                  <a:cubicBezTo>
                    <a:pt x="79" y="184"/>
                    <a:pt x="102"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151"/>
            <p:cNvSpPr/>
            <p:nvPr/>
          </p:nvSpPr>
          <p:spPr>
            <a:xfrm>
              <a:off x="5019675" y="2562500"/>
              <a:ext cx="5625" cy="4800"/>
            </a:xfrm>
            <a:custGeom>
              <a:avLst/>
              <a:gdLst/>
              <a:ahLst/>
              <a:cxnLst/>
              <a:rect l="l" t="t" r="r" b="b"/>
              <a:pathLst>
                <a:path w="225" h="192" extrusionOk="0">
                  <a:moveTo>
                    <a:pt x="130" y="0"/>
                  </a:moveTo>
                  <a:cubicBezTo>
                    <a:pt x="44" y="0"/>
                    <a:pt x="0" y="101"/>
                    <a:pt x="58" y="166"/>
                  </a:cubicBezTo>
                  <a:cubicBezTo>
                    <a:pt x="77" y="183"/>
                    <a:pt x="100" y="191"/>
                    <a:pt x="122" y="191"/>
                  </a:cubicBezTo>
                  <a:cubicBezTo>
                    <a:pt x="174" y="191"/>
                    <a:pt x="224" y="148"/>
                    <a:pt x="224" y="87"/>
                  </a:cubicBezTo>
                  <a:cubicBezTo>
                    <a:pt x="217"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151"/>
            <p:cNvSpPr/>
            <p:nvPr/>
          </p:nvSpPr>
          <p:spPr>
            <a:xfrm>
              <a:off x="5019725" y="2570225"/>
              <a:ext cx="5575" cy="4750"/>
            </a:xfrm>
            <a:custGeom>
              <a:avLst/>
              <a:gdLst/>
              <a:ahLst/>
              <a:cxnLst/>
              <a:rect l="l" t="t" r="r" b="b"/>
              <a:pathLst>
                <a:path w="223" h="190" extrusionOk="0">
                  <a:moveTo>
                    <a:pt x="139" y="1"/>
                  </a:moveTo>
                  <a:cubicBezTo>
                    <a:pt x="136" y="1"/>
                    <a:pt x="132" y="1"/>
                    <a:pt x="128" y="2"/>
                  </a:cubicBezTo>
                  <a:cubicBezTo>
                    <a:pt x="126" y="1"/>
                    <a:pt x="123" y="1"/>
                    <a:pt x="120" y="1"/>
                  </a:cubicBezTo>
                  <a:cubicBezTo>
                    <a:pt x="39" y="1"/>
                    <a:pt x="0" y="104"/>
                    <a:pt x="56" y="160"/>
                  </a:cubicBezTo>
                  <a:cubicBezTo>
                    <a:pt x="77" y="181"/>
                    <a:pt x="101" y="190"/>
                    <a:pt x="124" y="190"/>
                  </a:cubicBezTo>
                  <a:cubicBezTo>
                    <a:pt x="175" y="190"/>
                    <a:pt x="222" y="147"/>
                    <a:pt x="222" y="88"/>
                  </a:cubicBezTo>
                  <a:cubicBezTo>
                    <a:pt x="215" y="41"/>
                    <a:pt x="184"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51"/>
            <p:cNvSpPr/>
            <p:nvPr/>
          </p:nvSpPr>
          <p:spPr>
            <a:xfrm>
              <a:off x="501120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51"/>
            <p:cNvSpPr/>
            <p:nvPr/>
          </p:nvSpPr>
          <p:spPr>
            <a:xfrm>
              <a:off x="5011250"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51"/>
            <p:cNvSpPr/>
            <p:nvPr/>
          </p:nvSpPr>
          <p:spPr>
            <a:xfrm>
              <a:off x="501120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51"/>
            <p:cNvSpPr/>
            <p:nvPr/>
          </p:nvSpPr>
          <p:spPr>
            <a:xfrm>
              <a:off x="5011200"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151"/>
            <p:cNvSpPr/>
            <p:nvPr/>
          </p:nvSpPr>
          <p:spPr>
            <a:xfrm>
              <a:off x="5011200" y="2562500"/>
              <a:ext cx="5750" cy="4800"/>
            </a:xfrm>
            <a:custGeom>
              <a:avLst/>
              <a:gdLst/>
              <a:ahLst/>
              <a:cxnLst/>
              <a:rect l="l" t="t" r="r" b="b"/>
              <a:pathLst>
                <a:path w="230" h="192" extrusionOk="0">
                  <a:moveTo>
                    <a:pt x="130" y="0"/>
                  </a:moveTo>
                  <a:cubicBezTo>
                    <a:pt x="44" y="0"/>
                    <a:pt x="1" y="101"/>
                    <a:pt x="65" y="166"/>
                  </a:cubicBezTo>
                  <a:cubicBezTo>
                    <a:pt x="82"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151"/>
            <p:cNvSpPr/>
            <p:nvPr/>
          </p:nvSpPr>
          <p:spPr>
            <a:xfrm>
              <a:off x="50112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151"/>
            <p:cNvSpPr/>
            <p:nvPr/>
          </p:nvSpPr>
          <p:spPr>
            <a:xfrm>
              <a:off x="5011200"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151"/>
            <p:cNvSpPr/>
            <p:nvPr/>
          </p:nvSpPr>
          <p:spPr>
            <a:xfrm>
              <a:off x="5002725"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151"/>
            <p:cNvSpPr/>
            <p:nvPr/>
          </p:nvSpPr>
          <p:spPr>
            <a:xfrm>
              <a:off x="5002725"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151"/>
            <p:cNvSpPr/>
            <p:nvPr/>
          </p:nvSpPr>
          <p:spPr>
            <a:xfrm>
              <a:off x="5002775" y="2539400"/>
              <a:ext cx="5575" cy="4750"/>
            </a:xfrm>
            <a:custGeom>
              <a:avLst/>
              <a:gdLst/>
              <a:ahLst/>
              <a:cxnLst/>
              <a:rect l="l" t="t" r="r" b="b"/>
              <a:pathLst>
                <a:path w="223" h="190" extrusionOk="0">
                  <a:moveTo>
                    <a:pt x="120" y="1"/>
                  </a:moveTo>
                  <a:cubicBezTo>
                    <a:pt x="39" y="1"/>
                    <a:pt x="0" y="104"/>
                    <a:pt x="56" y="160"/>
                  </a:cubicBezTo>
                  <a:cubicBezTo>
                    <a:pt x="77" y="181"/>
                    <a:pt x="101" y="190"/>
                    <a:pt x="125"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151"/>
            <p:cNvSpPr/>
            <p:nvPr/>
          </p:nvSpPr>
          <p:spPr>
            <a:xfrm>
              <a:off x="5002725"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151"/>
            <p:cNvSpPr/>
            <p:nvPr/>
          </p:nvSpPr>
          <p:spPr>
            <a:xfrm>
              <a:off x="5002725" y="2554750"/>
              <a:ext cx="5625" cy="4825"/>
            </a:xfrm>
            <a:custGeom>
              <a:avLst/>
              <a:gdLst/>
              <a:ahLst/>
              <a:cxnLst/>
              <a:rect l="l" t="t" r="r" b="b"/>
              <a:pathLst>
                <a:path w="225" h="193" extrusionOk="0">
                  <a:moveTo>
                    <a:pt x="130" y="0"/>
                  </a:moveTo>
                  <a:cubicBezTo>
                    <a:pt x="44" y="0"/>
                    <a:pt x="1" y="101"/>
                    <a:pt x="58" y="166"/>
                  </a:cubicBezTo>
                  <a:cubicBezTo>
                    <a:pt x="79" y="184"/>
                    <a:pt x="103" y="192"/>
                    <a:pt x="126"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151"/>
            <p:cNvSpPr/>
            <p:nvPr/>
          </p:nvSpPr>
          <p:spPr>
            <a:xfrm>
              <a:off x="5002725"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151"/>
            <p:cNvSpPr/>
            <p:nvPr/>
          </p:nvSpPr>
          <p:spPr>
            <a:xfrm>
              <a:off x="50027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151"/>
            <p:cNvSpPr/>
            <p:nvPr/>
          </p:nvSpPr>
          <p:spPr>
            <a:xfrm>
              <a:off x="5002725" y="2577825"/>
              <a:ext cx="5625" cy="4825"/>
            </a:xfrm>
            <a:custGeom>
              <a:avLst/>
              <a:gdLst/>
              <a:ahLst/>
              <a:cxnLst/>
              <a:rect l="l" t="t" r="r" b="b"/>
              <a:pathLst>
                <a:path w="225" h="193" extrusionOk="0">
                  <a:moveTo>
                    <a:pt x="130" y="1"/>
                  </a:moveTo>
                  <a:cubicBezTo>
                    <a:pt x="44" y="1"/>
                    <a:pt x="1" y="101"/>
                    <a:pt x="58" y="166"/>
                  </a:cubicBezTo>
                  <a:cubicBezTo>
                    <a:pt x="79" y="185"/>
                    <a:pt x="103" y="193"/>
                    <a:pt x="126"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151"/>
            <p:cNvSpPr/>
            <p:nvPr/>
          </p:nvSpPr>
          <p:spPr>
            <a:xfrm>
              <a:off x="5002725"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151"/>
            <p:cNvSpPr/>
            <p:nvPr/>
          </p:nvSpPr>
          <p:spPr>
            <a:xfrm>
              <a:off x="4994250" y="25163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151"/>
            <p:cNvSpPr/>
            <p:nvPr/>
          </p:nvSpPr>
          <p:spPr>
            <a:xfrm>
              <a:off x="4994250" y="2524100"/>
              <a:ext cx="5750" cy="4775"/>
            </a:xfrm>
            <a:custGeom>
              <a:avLst/>
              <a:gdLst/>
              <a:ahLst/>
              <a:cxnLst/>
              <a:rect l="l" t="t" r="r" b="b"/>
              <a:pathLst>
                <a:path w="230" h="191" extrusionOk="0">
                  <a:moveTo>
                    <a:pt x="130" y="0"/>
                  </a:moveTo>
                  <a:cubicBezTo>
                    <a:pt x="44" y="0"/>
                    <a:pt x="1" y="101"/>
                    <a:pt x="65" y="166"/>
                  </a:cubicBezTo>
                  <a:cubicBezTo>
                    <a:pt x="83" y="183"/>
                    <a:pt x="104" y="191"/>
                    <a:pt x="126" y="191"/>
                  </a:cubicBezTo>
                  <a:cubicBezTo>
                    <a:pt x="177" y="191"/>
                    <a:pt x="229" y="148"/>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151"/>
            <p:cNvSpPr/>
            <p:nvPr/>
          </p:nvSpPr>
          <p:spPr>
            <a:xfrm>
              <a:off x="4994250" y="2531675"/>
              <a:ext cx="5750" cy="4900"/>
            </a:xfrm>
            <a:custGeom>
              <a:avLst/>
              <a:gdLst/>
              <a:ahLst/>
              <a:cxnLst/>
              <a:rect l="l" t="t" r="r" b="b"/>
              <a:pathLst>
                <a:path w="230" h="196" extrusionOk="0">
                  <a:moveTo>
                    <a:pt x="130" y="0"/>
                  </a:moveTo>
                  <a:cubicBezTo>
                    <a:pt x="44" y="0"/>
                    <a:pt x="1" y="108"/>
                    <a:pt x="65" y="166"/>
                  </a:cubicBezTo>
                  <a:cubicBezTo>
                    <a:pt x="84" y="187"/>
                    <a:pt x="107" y="195"/>
                    <a:pt x="130" y="195"/>
                  </a:cubicBezTo>
                  <a:cubicBezTo>
                    <a:pt x="180"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151"/>
            <p:cNvSpPr/>
            <p:nvPr/>
          </p:nvSpPr>
          <p:spPr>
            <a:xfrm>
              <a:off x="499430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151"/>
            <p:cNvSpPr/>
            <p:nvPr/>
          </p:nvSpPr>
          <p:spPr>
            <a:xfrm>
              <a:off x="4994250" y="2547175"/>
              <a:ext cx="5750" cy="4725"/>
            </a:xfrm>
            <a:custGeom>
              <a:avLst/>
              <a:gdLst/>
              <a:ahLst/>
              <a:cxnLst/>
              <a:rect l="l" t="t" r="r" b="b"/>
              <a:pathLst>
                <a:path w="230" h="189" extrusionOk="0">
                  <a:moveTo>
                    <a:pt x="130" y="0"/>
                  </a:moveTo>
                  <a:cubicBezTo>
                    <a:pt x="44" y="0"/>
                    <a:pt x="1" y="101"/>
                    <a:pt x="65" y="159"/>
                  </a:cubicBezTo>
                  <a:cubicBezTo>
                    <a:pt x="84" y="180"/>
                    <a:pt x="107" y="189"/>
                    <a:pt x="130" y="189"/>
                  </a:cubicBezTo>
                  <a:cubicBezTo>
                    <a:pt x="180"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151"/>
            <p:cNvSpPr/>
            <p:nvPr/>
          </p:nvSpPr>
          <p:spPr>
            <a:xfrm>
              <a:off x="499425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151"/>
            <p:cNvSpPr/>
            <p:nvPr/>
          </p:nvSpPr>
          <p:spPr>
            <a:xfrm>
              <a:off x="4994250" y="2562500"/>
              <a:ext cx="5750" cy="4800"/>
            </a:xfrm>
            <a:custGeom>
              <a:avLst/>
              <a:gdLst/>
              <a:ahLst/>
              <a:cxnLst/>
              <a:rect l="l" t="t" r="r" b="b"/>
              <a:pathLst>
                <a:path w="230" h="192" extrusionOk="0">
                  <a:moveTo>
                    <a:pt x="130" y="0"/>
                  </a:moveTo>
                  <a:cubicBezTo>
                    <a:pt x="44" y="0"/>
                    <a:pt x="1" y="101"/>
                    <a:pt x="65" y="166"/>
                  </a:cubicBezTo>
                  <a:cubicBezTo>
                    <a:pt x="83" y="183"/>
                    <a:pt x="104" y="191"/>
                    <a:pt x="126" y="191"/>
                  </a:cubicBezTo>
                  <a:cubicBezTo>
                    <a:pt x="177"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151"/>
            <p:cNvSpPr/>
            <p:nvPr/>
          </p:nvSpPr>
          <p:spPr>
            <a:xfrm>
              <a:off x="499430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2" y="181"/>
                    <a:pt x="105" y="190"/>
                    <a:pt x="128" y="190"/>
                  </a:cubicBezTo>
                  <a:cubicBezTo>
                    <a:pt x="178"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151"/>
            <p:cNvSpPr/>
            <p:nvPr/>
          </p:nvSpPr>
          <p:spPr>
            <a:xfrm>
              <a:off x="499425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151"/>
            <p:cNvSpPr/>
            <p:nvPr/>
          </p:nvSpPr>
          <p:spPr>
            <a:xfrm>
              <a:off x="4994250" y="2585575"/>
              <a:ext cx="5750" cy="4800"/>
            </a:xfrm>
            <a:custGeom>
              <a:avLst/>
              <a:gdLst/>
              <a:ahLst/>
              <a:cxnLst/>
              <a:rect l="l" t="t" r="r" b="b"/>
              <a:pathLst>
                <a:path w="230" h="192" extrusionOk="0">
                  <a:moveTo>
                    <a:pt x="130" y="1"/>
                  </a:moveTo>
                  <a:cubicBezTo>
                    <a:pt x="44" y="1"/>
                    <a:pt x="1" y="102"/>
                    <a:pt x="65" y="167"/>
                  </a:cubicBezTo>
                  <a:cubicBezTo>
                    <a:pt x="83" y="184"/>
                    <a:pt x="104" y="191"/>
                    <a:pt x="126" y="191"/>
                  </a:cubicBezTo>
                  <a:cubicBezTo>
                    <a:pt x="177" y="191"/>
                    <a:pt x="229" y="148"/>
                    <a:pt x="224" y="87"/>
                  </a:cubicBezTo>
                  <a:cubicBezTo>
                    <a:pt x="224" y="37"/>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151"/>
            <p:cNvSpPr/>
            <p:nvPr/>
          </p:nvSpPr>
          <p:spPr>
            <a:xfrm>
              <a:off x="4994250" y="2593150"/>
              <a:ext cx="5750" cy="4900"/>
            </a:xfrm>
            <a:custGeom>
              <a:avLst/>
              <a:gdLst/>
              <a:ahLst/>
              <a:cxnLst/>
              <a:rect l="l" t="t" r="r" b="b"/>
              <a:pathLst>
                <a:path w="230" h="196" extrusionOk="0">
                  <a:moveTo>
                    <a:pt x="130" y="1"/>
                  </a:moveTo>
                  <a:cubicBezTo>
                    <a:pt x="44" y="1"/>
                    <a:pt x="1" y="109"/>
                    <a:pt x="65" y="166"/>
                  </a:cubicBezTo>
                  <a:cubicBezTo>
                    <a:pt x="84" y="187"/>
                    <a:pt x="107" y="196"/>
                    <a:pt x="130" y="196"/>
                  </a:cubicBezTo>
                  <a:cubicBezTo>
                    <a:pt x="180" y="196"/>
                    <a:pt x="229"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151"/>
            <p:cNvSpPr/>
            <p:nvPr/>
          </p:nvSpPr>
          <p:spPr>
            <a:xfrm>
              <a:off x="4985775"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151"/>
            <p:cNvSpPr/>
            <p:nvPr/>
          </p:nvSpPr>
          <p:spPr>
            <a:xfrm>
              <a:off x="4985825"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151"/>
            <p:cNvSpPr/>
            <p:nvPr/>
          </p:nvSpPr>
          <p:spPr>
            <a:xfrm>
              <a:off x="4985775"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151"/>
            <p:cNvSpPr/>
            <p:nvPr/>
          </p:nvSpPr>
          <p:spPr>
            <a:xfrm>
              <a:off x="4985775"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151"/>
            <p:cNvSpPr/>
            <p:nvPr/>
          </p:nvSpPr>
          <p:spPr>
            <a:xfrm>
              <a:off x="4985775"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151"/>
            <p:cNvSpPr/>
            <p:nvPr/>
          </p:nvSpPr>
          <p:spPr>
            <a:xfrm>
              <a:off x="498582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151"/>
            <p:cNvSpPr/>
            <p:nvPr/>
          </p:nvSpPr>
          <p:spPr>
            <a:xfrm>
              <a:off x="4985775"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151"/>
            <p:cNvSpPr/>
            <p:nvPr/>
          </p:nvSpPr>
          <p:spPr>
            <a:xfrm>
              <a:off x="4977300" y="2531675"/>
              <a:ext cx="5750" cy="4900"/>
            </a:xfrm>
            <a:custGeom>
              <a:avLst/>
              <a:gdLst/>
              <a:ahLst/>
              <a:cxnLst/>
              <a:rect l="l" t="t" r="r" b="b"/>
              <a:pathLst>
                <a:path w="230" h="196" extrusionOk="0">
                  <a:moveTo>
                    <a:pt x="130" y="0"/>
                  </a:moveTo>
                  <a:cubicBezTo>
                    <a:pt x="44" y="0"/>
                    <a:pt x="1" y="108"/>
                    <a:pt x="65"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151"/>
            <p:cNvSpPr/>
            <p:nvPr/>
          </p:nvSpPr>
          <p:spPr>
            <a:xfrm>
              <a:off x="4977350" y="2539400"/>
              <a:ext cx="5575" cy="4750"/>
            </a:xfrm>
            <a:custGeom>
              <a:avLst/>
              <a:gdLst/>
              <a:ahLst/>
              <a:cxnLst/>
              <a:rect l="l" t="t" r="r" b="b"/>
              <a:pathLst>
                <a:path w="223" h="190" extrusionOk="0">
                  <a:moveTo>
                    <a:pt x="120" y="1"/>
                  </a:moveTo>
                  <a:cubicBezTo>
                    <a:pt x="39" y="1"/>
                    <a:pt x="1" y="104"/>
                    <a:pt x="63" y="160"/>
                  </a:cubicBezTo>
                  <a:cubicBezTo>
                    <a:pt x="82" y="181"/>
                    <a:pt x="105" y="190"/>
                    <a:pt x="127" y="190"/>
                  </a:cubicBezTo>
                  <a:cubicBezTo>
                    <a:pt x="175" y="190"/>
                    <a:pt x="222" y="149"/>
                    <a:pt x="222" y="95"/>
                  </a:cubicBezTo>
                  <a:cubicBezTo>
                    <a:pt x="222" y="37"/>
                    <a:pt x="179" y="1"/>
                    <a:pt x="128"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151"/>
            <p:cNvSpPr/>
            <p:nvPr/>
          </p:nvSpPr>
          <p:spPr>
            <a:xfrm>
              <a:off x="4977300" y="2547175"/>
              <a:ext cx="5750" cy="4725"/>
            </a:xfrm>
            <a:custGeom>
              <a:avLst/>
              <a:gdLst/>
              <a:ahLst/>
              <a:cxnLst/>
              <a:rect l="l" t="t" r="r" b="b"/>
              <a:pathLst>
                <a:path w="230" h="189" extrusionOk="0">
                  <a:moveTo>
                    <a:pt x="130" y="0"/>
                  </a:moveTo>
                  <a:cubicBezTo>
                    <a:pt x="44" y="0"/>
                    <a:pt x="1" y="101"/>
                    <a:pt x="65"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151"/>
            <p:cNvSpPr/>
            <p:nvPr/>
          </p:nvSpPr>
          <p:spPr>
            <a:xfrm>
              <a:off x="4977300" y="2554750"/>
              <a:ext cx="5625" cy="4825"/>
            </a:xfrm>
            <a:custGeom>
              <a:avLst/>
              <a:gdLst/>
              <a:ahLst/>
              <a:cxnLst/>
              <a:rect l="l" t="t" r="r" b="b"/>
              <a:pathLst>
                <a:path w="225" h="193" extrusionOk="0">
                  <a:moveTo>
                    <a:pt x="130" y="0"/>
                  </a:moveTo>
                  <a:cubicBezTo>
                    <a:pt x="44" y="0"/>
                    <a:pt x="1" y="101"/>
                    <a:pt x="65" y="166"/>
                  </a:cubicBezTo>
                  <a:cubicBezTo>
                    <a:pt x="84" y="184"/>
                    <a:pt x="106" y="192"/>
                    <a:pt x="128" y="192"/>
                  </a:cubicBezTo>
                  <a:cubicBezTo>
                    <a:pt x="177" y="192"/>
                    <a:pt x="224" y="153"/>
                    <a:pt x="224" y="94"/>
                  </a:cubicBezTo>
                  <a:cubicBezTo>
                    <a:pt x="224" y="44"/>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151"/>
            <p:cNvSpPr/>
            <p:nvPr/>
          </p:nvSpPr>
          <p:spPr>
            <a:xfrm>
              <a:off x="4977300" y="2562500"/>
              <a:ext cx="5750" cy="4800"/>
            </a:xfrm>
            <a:custGeom>
              <a:avLst/>
              <a:gdLst/>
              <a:ahLst/>
              <a:cxnLst/>
              <a:rect l="l" t="t" r="r" b="b"/>
              <a:pathLst>
                <a:path w="230" h="192" extrusionOk="0">
                  <a:moveTo>
                    <a:pt x="130" y="0"/>
                  </a:moveTo>
                  <a:cubicBezTo>
                    <a:pt x="44" y="0"/>
                    <a:pt x="1" y="101"/>
                    <a:pt x="65"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151"/>
            <p:cNvSpPr/>
            <p:nvPr/>
          </p:nvSpPr>
          <p:spPr>
            <a:xfrm>
              <a:off x="4977350"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3"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151"/>
            <p:cNvSpPr/>
            <p:nvPr/>
          </p:nvSpPr>
          <p:spPr>
            <a:xfrm>
              <a:off x="4977300" y="2577825"/>
              <a:ext cx="5625" cy="4825"/>
            </a:xfrm>
            <a:custGeom>
              <a:avLst/>
              <a:gdLst/>
              <a:ahLst/>
              <a:cxnLst/>
              <a:rect l="l" t="t" r="r" b="b"/>
              <a:pathLst>
                <a:path w="225" h="193" extrusionOk="0">
                  <a:moveTo>
                    <a:pt x="130" y="1"/>
                  </a:moveTo>
                  <a:cubicBezTo>
                    <a:pt x="44" y="1"/>
                    <a:pt x="1" y="101"/>
                    <a:pt x="65" y="166"/>
                  </a:cubicBezTo>
                  <a:cubicBezTo>
                    <a:pt x="84" y="185"/>
                    <a:pt x="106" y="193"/>
                    <a:pt x="128" y="193"/>
                  </a:cubicBezTo>
                  <a:cubicBezTo>
                    <a:pt x="177" y="193"/>
                    <a:pt x="224" y="154"/>
                    <a:pt x="224" y="94"/>
                  </a:cubicBezTo>
                  <a:cubicBezTo>
                    <a:pt x="224" y="44"/>
                    <a:pt x="181"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151"/>
            <p:cNvSpPr/>
            <p:nvPr/>
          </p:nvSpPr>
          <p:spPr>
            <a:xfrm>
              <a:off x="4968825" y="2531675"/>
              <a:ext cx="5750" cy="4900"/>
            </a:xfrm>
            <a:custGeom>
              <a:avLst/>
              <a:gdLst/>
              <a:ahLst/>
              <a:cxnLst/>
              <a:rect l="l" t="t" r="r" b="b"/>
              <a:pathLst>
                <a:path w="230" h="196" extrusionOk="0">
                  <a:moveTo>
                    <a:pt x="130" y="0"/>
                  </a:moveTo>
                  <a:cubicBezTo>
                    <a:pt x="44" y="0"/>
                    <a:pt x="1" y="108"/>
                    <a:pt x="66" y="166"/>
                  </a:cubicBezTo>
                  <a:cubicBezTo>
                    <a:pt x="86" y="187"/>
                    <a:pt x="110" y="195"/>
                    <a:pt x="133" y="195"/>
                  </a:cubicBezTo>
                  <a:cubicBezTo>
                    <a:pt x="183" y="195"/>
                    <a:pt x="229" y="153"/>
                    <a:pt x="224" y="94"/>
                  </a:cubicBezTo>
                  <a:cubicBezTo>
                    <a:pt x="224" y="43"/>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51"/>
            <p:cNvSpPr/>
            <p:nvPr/>
          </p:nvSpPr>
          <p:spPr>
            <a:xfrm>
              <a:off x="4968875" y="2539400"/>
              <a:ext cx="5700" cy="4750"/>
            </a:xfrm>
            <a:custGeom>
              <a:avLst/>
              <a:gdLst/>
              <a:ahLst/>
              <a:cxnLst/>
              <a:rect l="l" t="t" r="r" b="b"/>
              <a:pathLst>
                <a:path w="228" h="190" extrusionOk="0">
                  <a:moveTo>
                    <a:pt x="121" y="1"/>
                  </a:moveTo>
                  <a:cubicBezTo>
                    <a:pt x="46" y="1"/>
                    <a:pt x="1" y="104"/>
                    <a:pt x="64" y="160"/>
                  </a:cubicBezTo>
                  <a:cubicBezTo>
                    <a:pt x="82" y="181"/>
                    <a:pt x="106" y="190"/>
                    <a:pt x="129" y="190"/>
                  </a:cubicBezTo>
                  <a:cubicBezTo>
                    <a:pt x="179" y="190"/>
                    <a:pt x="227" y="149"/>
                    <a:pt x="222" y="95"/>
                  </a:cubicBezTo>
                  <a:cubicBezTo>
                    <a:pt x="222" y="37"/>
                    <a:pt x="186" y="1"/>
                    <a:pt x="128"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151"/>
            <p:cNvSpPr/>
            <p:nvPr/>
          </p:nvSpPr>
          <p:spPr>
            <a:xfrm>
              <a:off x="4968825" y="2547175"/>
              <a:ext cx="5750" cy="4725"/>
            </a:xfrm>
            <a:custGeom>
              <a:avLst/>
              <a:gdLst/>
              <a:ahLst/>
              <a:cxnLst/>
              <a:rect l="l" t="t" r="r" b="b"/>
              <a:pathLst>
                <a:path w="230" h="189" extrusionOk="0">
                  <a:moveTo>
                    <a:pt x="130" y="0"/>
                  </a:moveTo>
                  <a:cubicBezTo>
                    <a:pt x="44" y="0"/>
                    <a:pt x="1" y="101"/>
                    <a:pt x="66" y="159"/>
                  </a:cubicBezTo>
                  <a:cubicBezTo>
                    <a:pt x="86" y="180"/>
                    <a:pt x="110" y="189"/>
                    <a:pt x="133" y="189"/>
                  </a:cubicBezTo>
                  <a:cubicBezTo>
                    <a:pt x="183" y="189"/>
                    <a:pt x="229" y="146"/>
                    <a:pt x="224" y="87"/>
                  </a:cubicBezTo>
                  <a:cubicBezTo>
                    <a:pt x="224" y="36"/>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151"/>
            <p:cNvSpPr/>
            <p:nvPr/>
          </p:nvSpPr>
          <p:spPr>
            <a:xfrm>
              <a:off x="4968825" y="2554750"/>
              <a:ext cx="5800" cy="4825"/>
            </a:xfrm>
            <a:custGeom>
              <a:avLst/>
              <a:gdLst/>
              <a:ahLst/>
              <a:cxnLst/>
              <a:rect l="l" t="t" r="r" b="b"/>
              <a:pathLst>
                <a:path w="232" h="193" extrusionOk="0">
                  <a:moveTo>
                    <a:pt x="130" y="0"/>
                  </a:moveTo>
                  <a:cubicBezTo>
                    <a:pt x="51" y="0"/>
                    <a:pt x="1" y="101"/>
                    <a:pt x="66" y="166"/>
                  </a:cubicBezTo>
                  <a:cubicBezTo>
                    <a:pt x="84" y="184"/>
                    <a:pt x="107" y="192"/>
                    <a:pt x="130" y="192"/>
                  </a:cubicBezTo>
                  <a:cubicBezTo>
                    <a:pt x="180" y="192"/>
                    <a:pt x="229" y="153"/>
                    <a:pt x="224" y="94"/>
                  </a:cubicBezTo>
                  <a:cubicBezTo>
                    <a:pt x="231" y="44"/>
                    <a:pt x="188"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51"/>
            <p:cNvSpPr/>
            <p:nvPr/>
          </p:nvSpPr>
          <p:spPr>
            <a:xfrm>
              <a:off x="4968825" y="2562500"/>
              <a:ext cx="5750" cy="4800"/>
            </a:xfrm>
            <a:custGeom>
              <a:avLst/>
              <a:gdLst/>
              <a:ahLst/>
              <a:cxnLst/>
              <a:rect l="l" t="t" r="r" b="b"/>
              <a:pathLst>
                <a:path w="230" h="192" extrusionOk="0">
                  <a:moveTo>
                    <a:pt x="130" y="0"/>
                  </a:moveTo>
                  <a:cubicBezTo>
                    <a:pt x="44" y="0"/>
                    <a:pt x="1" y="101"/>
                    <a:pt x="66" y="166"/>
                  </a:cubicBezTo>
                  <a:cubicBezTo>
                    <a:pt x="85" y="183"/>
                    <a:pt x="107" y="191"/>
                    <a:pt x="129" y="191"/>
                  </a:cubicBezTo>
                  <a:cubicBezTo>
                    <a:pt x="181" y="191"/>
                    <a:pt x="229" y="148"/>
                    <a:pt x="224" y="87"/>
                  </a:cubicBezTo>
                  <a:cubicBezTo>
                    <a:pt x="224" y="37"/>
                    <a:pt x="181" y="0"/>
                    <a:pt x="13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51"/>
            <p:cNvSpPr/>
            <p:nvPr/>
          </p:nvSpPr>
          <p:spPr>
            <a:xfrm>
              <a:off x="4968875" y="2570225"/>
              <a:ext cx="5700" cy="4750"/>
            </a:xfrm>
            <a:custGeom>
              <a:avLst/>
              <a:gdLst/>
              <a:ahLst/>
              <a:cxnLst/>
              <a:rect l="l" t="t" r="r" b="b"/>
              <a:pathLst>
                <a:path w="228" h="190" extrusionOk="0">
                  <a:moveTo>
                    <a:pt x="139" y="1"/>
                  </a:moveTo>
                  <a:cubicBezTo>
                    <a:pt x="136" y="1"/>
                    <a:pt x="132" y="1"/>
                    <a:pt x="128" y="2"/>
                  </a:cubicBezTo>
                  <a:cubicBezTo>
                    <a:pt x="126" y="1"/>
                    <a:pt x="123" y="1"/>
                    <a:pt x="120" y="1"/>
                  </a:cubicBezTo>
                  <a:cubicBezTo>
                    <a:pt x="39" y="1"/>
                    <a:pt x="1" y="104"/>
                    <a:pt x="64" y="160"/>
                  </a:cubicBezTo>
                  <a:cubicBezTo>
                    <a:pt x="84" y="181"/>
                    <a:pt x="108" y="190"/>
                    <a:pt x="131" y="190"/>
                  </a:cubicBezTo>
                  <a:cubicBezTo>
                    <a:pt x="181" y="190"/>
                    <a:pt x="227" y="147"/>
                    <a:pt x="222" y="88"/>
                  </a:cubicBezTo>
                  <a:cubicBezTo>
                    <a:pt x="222" y="41"/>
                    <a:pt x="185" y="1"/>
                    <a:pt x="13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51"/>
            <p:cNvSpPr/>
            <p:nvPr/>
          </p:nvSpPr>
          <p:spPr>
            <a:xfrm>
              <a:off x="4968825" y="2577825"/>
              <a:ext cx="5800" cy="4825"/>
            </a:xfrm>
            <a:custGeom>
              <a:avLst/>
              <a:gdLst/>
              <a:ahLst/>
              <a:cxnLst/>
              <a:rect l="l" t="t" r="r" b="b"/>
              <a:pathLst>
                <a:path w="232" h="193" extrusionOk="0">
                  <a:moveTo>
                    <a:pt x="130" y="1"/>
                  </a:moveTo>
                  <a:cubicBezTo>
                    <a:pt x="51" y="1"/>
                    <a:pt x="1" y="101"/>
                    <a:pt x="66" y="166"/>
                  </a:cubicBezTo>
                  <a:cubicBezTo>
                    <a:pt x="84" y="185"/>
                    <a:pt x="107" y="193"/>
                    <a:pt x="130" y="193"/>
                  </a:cubicBezTo>
                  <a:cubicBezTo>
                    <a:pt x="180" y="193"/>
                    <a:pt x="229" y="154"/>
                    <a:pt x="224" y="94"/>
                  </a:cubicBezTo>
                  <a:cubicBezTo>
                    <a:pt x="231" y="44"/>
                    <a:pt x="188" y="1"/>
                    <a:pt x="13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51"/>
            <p:cNvSpPr/>
            <p:nvPr/>
          </p:nvSpPr>
          <p:spPr>
            <a:xfrm>
              <a:off x="4960525" y="2531675"/>
              <a:ext cx="5625" cy="4900"/>
            </a:xfrm>
            <a:custGeom>
              <a:avLst/>
              <a:gdLst/>
              <a:ahLst/>
              <a:cxnLst/>
              <a:rect l="l" t="t" r="r" b="b"/>
              <a:pathLst>
                <a:path w="225" h="196" extrusionOk="0">
                  <a:moveTo>
                    <a:pt x="123" y="0"/>
                  </a:moveTo>
                  <a:cubicBezTo>
                    <a:pt x="37" y="0"/>
                    <a:pt x="1" y="108"/>
                    <a:pt x="59" y="166"/>
                  </a:cubicBezTo>
                  <a:cubicBezTo>
                    <a:pt x="79" y="187"/>
                    <a:pt x="103" y="195"/>
                    <a:pt x="126" y="195"/>
                  </a:cubicBezTo>
                  <a:cubicBezTo>
                    <a:pt x="177" y="195"/>
                    <a:pt x="224" y="153"/>
                    <a:pt x="224" y="94"/>
                  </a:cubicBezTo>
                  <a:cubicBezTo>
                    <a:pt x="217" y="43"/>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51"/>
            <p:cNvSpPr/>
            <p:nvPr/>
          </p:nvSpPr>
          <p:spPr>
            <a:xfrm>
              <a:off x="4960575" y="2539400"/>
              <a:ext cx="5575" cy="4750"/>
            </a:xfrm>
            <a:custGeom>
              <a:avLst/>
              <a:gdLst/>
              <a:ahLst/>
              <a:cxnLst/>
              <a:rect l="l" t="t" r="r" b="b"/>
              <a:pathLst>
                <a:path w="223" h="190" extrusionOk="0">
                  <a:moveTo>
                    <a:pt x="114" y="1"/>
                  </a:moveTo>
                  <a:cubicBezTo>
                    <a:pt x="39" y="1"/>
                    <a:pt x="1" y="104"/>
                    <a:pt x="57" y="160"/>
                  </a:cubicBezTo>
                  <a:cubicBezTo>
                    <a:pt x="75" y="181"/>
                    <a:pt x="99" y="190"/>
                    <a:pt x="122" y="190"/>
                  </a:cubicBezTo>
                  <a:cubicBezTo>
                    <a:pt x="172" y="190"/>
                    <a:pt x="222" y="149"/>
                    <a:pt x="222" y="95"/>
                  </a:cubicBezTo>
                  <a:cubicBezTo>
                    <a:pt x="222" y="37"/>
                    <a:pt x="179" y="1"/>
                    <a:pt x="121" y="1"/>
                  </a:cubicBezTo>
                  <a:cubicBezTo>
                    <a:pt x="119" y="1"/>
                    <a:pt x="116" y="1"/>
                    <a:pt x="11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151"/>
            <p:cNvSpPr/>
            <p:nvPr/>
          </p:nvSpPr>
          <p:spPr>
            <a:xfrm>
              <a:off x="4960525" y="2547175"/>
              <a:ext cx="5625" cy="4725"/>
            </a:xfrm>
            <a:custGeom>
              <a:avLst/>
              <a:gdLst/>
              <a:ahLst/>
              <a:cxnLst/>
              <a:rect l="l" t="t" r="r" b="b"/>
              <a:pathLst>
                <a:path w="225" h="189" extrusionOk="0">
                  <a:moveTo>
                    <a:pt x="123" y="0"/>
                  </a:moveTo>
                  <a:cubicBezTo>
                    <a:pt x="37" y="0"/>
                    <a:pt x="1" y="101"/>
                    <a:pt x="59" y="159"/>
                  </a:cubicBezTo>
                  <a:cubicBezTo>
                    <a:pt x="79" y="180"/>
                    <a:pt x="103" y="189"/>
                    <a:pt x="126" y="189"/>
                  </a:cubicBezTo>
                  <a:cubicBezTo>
                    <a:pt x="177" y="189"/>
                    <a:pt x="224" y="146"/>
                    <a:pt x="224" y="87"/>
                  </a:cubicBezTo>
                  <a:cubicBezTo>
                    <a:pt x="217" y="36"/>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151"/>
            <p:cNvSpPr/>
            <p:nvPr/>
          </p:nvSpPr>
          <p:spPr>
            <a:xfrm>
              <a:off x="4960525" y="2554750"/>
              <a:ext cx="5625" cy="4825"/>
            </a:xfrm>
            <a:custGeom>
              <a:avLst/>
              <a:gdLst/>
              <a:ahLst/>
              <a:cxnLst/>
              <a:rect l="l" t="t" r="r" b="b"/>
              <a:pathLst>
                <a:path w="225" h="193" extrusionOk="0">
                  <a:moveTo>
                    <a:pt x="123" y="0"/>
                  </a:moveTo>
                  <a:cubicBezTo>
                    <a:pt x="44" y="0"/>
                    <a:pt x="1" y="101"/>
                    <a:pt x="59" y="166"/>
                  </a:cubicBezTo>
                  <a:cubicBezTo>
                    <a:pt x="77" y="184"/>
                    <a:pt x="100" y="192"/>
                    <a:pt x="123" y="192"/>
                  </a:cubicBezTo>
                  <a:cubicBezTo>
                    <a:pt x="173" y="192"/>
                    <a:pt x="224" y="153"/>
                    <a:pt x="224" y="94"/>
                  </a:cubicBezTo>
                  <a:cubicBezTo>
                    <a:pt x="224" y="44"/>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51"/>
            <p:cNvSpPr/>
            <p:nvPr/>
          </p:nvSpPr>
          <p:spPr>
            <a:xfrm>
              <a:off x="4960525" y="2562500"/>
              <a:ext cx="5625" cy="4800"/>
            </a:xfrm>
            <a:custGeom>
              <a:avLst/>
              <a:gdLst/>
              <a:ahLst/>
              <a:cxnLst/>
              <a:rect l="l" t="t" r="r" b="b"/>
              <a:pathLst>
                <a:path w="225" h="192" extrusionOk="0">
                  <a:moveTo>
                    <a:pt x="123" y="0"/>
                  </a:moveTo>
                  <a:cubicBezTo>
                    <a:pt x="37" y="0"/>
                    <a:pt x="1" y="101"/>
                    <a:pt x="59" y="166"/>
                  </a:cubicBezTo>
                  <a:cubicBezTo>
                    <a:pt x="78" y="183"/>
                    <a:pt x="100" y="191"/>
                    <a:pt x="122" y="191"/>
                  </a:cubicBezTo>
                  <a:cubicBezTo>
                    <a:pt x="174" y="191"/>
                    <a:pt x="224" y="148"/>
                    <a:pt x="224" y="87"/>
                  </a:cubicBezTo>
                  <a:cubicBezTo>
                    <a:pt x="217" y="37"/>
                    <a:pt x="181" y="0"/>
                    <a:pt x="12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51"/>
            <p:cNvSpPr/>
            <p:nvPr/>
          </p:nvSpPr>
          <p:spPr>
            <a:xfrm>
              <a:off x="4960575" y="2570225"/>
              <a:ext cx="5575" cy="4750"/>
            </a:xfrm>
            <a:custGeom>
              <a:avLst/>
              <a:gdLst/>
              <a:ahLst/>
              <a:cxnLst/>
              <a:rect l="l" t="t" r="r" b="b"/>
              <a:pathLst>
                <a:path w="223" h="190" extrusionOk="0">
                  <a:moveTo>
                    <a:pt x="134" y="1"/>
                  </a:moveTo>
                  <a:cubicBezTo>
                    <a:pt x="130" y="1"/>
                    <a:pt x="126" y="1"/>
                    <a:pt x="121" y="2"/>
                  </a:cubicBezTo>
                  <a:cubicBezTo>
                    <a:pt x="119" y="1"/>
                    <a:pt x="116" y="1"/>
                    <a:pt x="113" y="1"/>
                  </a:cubicBezTo>
                  <a:cubicBezTo>
                    <a:pt x="33" y="1"/>
                    <a:pt x="1" y="104"/>
                    <a:pt x="57" y="160"/>
                  </a:cubicBezTo>
                  <a:cubicBezTo>
                    <a:pt x="77" y="181"/>
                    <a:pt x="101" y="190"/>
                    <a:pt x="124" y="190"/>
                  </a:cubicBezTo>
                  <a:cubicBezTo>
                    <a:pt x="175" y="190"/>
                    <a:pt x="222" y="147"/>
                    <a:pt x="222" y="88"/>
                  </a:cubicBezTo>
                  <a:cubicBezTo>
                    <a:pt x="216" y="41"/>
                    <a:pt x="184" y="1"/>
                    <a:pt x="13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51"/>
            <p:cNvSpPr/>
            <p:nvPr/>
          </p:nvSpPr>
          <p:spPr>
            <a:xfrm>
              <a:off x="4960525" y="2577825"/>
              <a:ext cx="5625" cy="4825"/>
            </a:xfrm>
            <a:custGeom>
              <a:avLst/>
              <a:gdLst/>
              <a:ahLst/>
              <a:cxnLst/>
              <a:rect l="l" t="t" r="r" b="b"/>
              <a:pathLst>
                <a:path w="225" h="193" extrusionOk="0">
                  <a:moveTo>
                    <a:pt x="123" y="1"/>
                  </a:moveTo>
                  <a:cubicBezTo>
                    <a:pt x="44" y="1"/>
                    <a:pt x="1" y="101"/>
                    <a:pt x="59" y="166"/>
                  </a:cubicBezTo>
                  <a:cubicBezTo>
                    <a:pt x="77" y="185"/>
                    <a:pt x="100" y="193"/>
                    <a:pt x="123" y="193"/>
                  </a:cubicBezTo>
                  <a:cubicBezTo>
                    <a:pt x="173" y="193"/>
                    <a:pt x="224" y="154"/>
                    <a:pt x="224" y="94"/>
                  </a:cubicBezTo>
                  <a:cubicBezTo>
                    <a:pt x="224" y="44"/>
                    <a:pt x="181" y="1"/>
                    <a:pt x="1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51"/>
            <p:cNvSpPr/>
            <p:nvPr/>
          </p:nvSpPr>
          <p:spPr>
            <a:xfrm>
              <a:off x="4952050" y="2531675"/>
              <a:ext cx="5625" cy="4900"/>
            </a:xfrm>
            <a:custGeom>
              <a:avLst/>
              <a:gdLst/>
              <a:ahLst/>
              <a:cxnLst/>
              <a:rect l="l" t="t" r="r" b="b"/>
              <a:pathLst>
                <a:path w="225" h="196" extrusionOk="0">
                  <a:moveTo>
                    <a:pt x="131" y="0"/>
                  </a:moveTo>
                  <a:cubicBezTo>
                    <a:pt x="44" y="0"/>
                    <a:pt x="1" y="108"/>
                    <a:pt x="59" y="166"/>
                  </a:cubicBezTo>
                  <a:cubicBezTo>
                    <a:pt x="79" y="187"/>
                    <a:pt x="103" y="195"/>
                    <a:pt x="126" y="195"/>
                  </a:cubicBezTo>
                  <a:cubicBezTo>
                    <a:pt x="177" y="195"/>
                    <a:pt x="224" y="153"/>
                    <a:pt x="224" y="94"/>
                  </a:cubicBezTo>
                  <a:cubicBezTo>
                    <a:pt x="217"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51"/>
            <p:cNvSpPr/>
            <p:nvPr/>
          </p:nvSpPr>
          <p:spPr>
            <a:xfrm>
              <a:off x="4952100" y="2539400"/>
              <a:ext cx="5575" cy="4750"/>
            </a:xfrm>
            <a:custGeom>
              <a:avLst/>
              <a:gdLst/>
              <a:ahLst/>
              <a:cxnLst/>
              <a:rect l="l" t="t" r="r" b="b"/>
              <a:pathLst>
                <a:path w="223" h="190" extrusionOk="0">
                  <a:moveTo>
                    <a:pt x="120"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51"/>
            <p:cNvSpPr/>
            <p:nvPr/>
          </p:nvSpPr>
          <p:spPr>
            <a:xfrm>
              <a:off x="4952050" y="2547175"/>
              <a:ext cx="5625" cy="4725"/>
            </a:xfrm>
            <a:custGeom>
              <a:avLst/>
              <a:gdLst/>
              <a:ahLst/>
              <a:cxnLst/>
              <a:rect l="l" t="t" r="r" b="b"/>
              <a:pathLst>
                <a:path w="225" h="189" extrusionOk="0">
                  <a:moveTo>
                    <a:pt x="131" y="0"/>
                  </a:moveTo>
                  <a:cubicBezTo>
                    <a:pt x="44" y="0"/>
                    <a:pt x="1" y="101"/>
                    <a:pt x="59" y="159"/>
                  </a:cubicBezTo>
                  <a:cubicBezTo>
                    <a:pt x="79" y="180"/>
                    <a:pt x="103" y="189"/>
                    <a:pt x="126" y="189"/>
                  </a:cubicBezTo>
                  <a:cubicBezTo>
                    <a:pt x="177" y="189"/>
                    <a:pt x="224" y="146"/>
                    <a:pt x="224" y="87"/>
                  </a:cubicBezTo>
                  <a:cubicBezTo>
                    <a:pt x="217"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151"/>
            <p:cNvSpPr/>
            <p:nvPr/>
          </p:nvSpPr>
          <p:spPr>
            <a:xfrm>
              <a:off x="4952050"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151"/>
            <p:cNvSpPr/>
            <p:nvPr/>
          </p:nvSpPr>
          <p:spPr>
            <a:xfrm>
              <a:off x="4952050" y="2562500"/>
              <a:ext cx="5625" cy="4800"/>
            </a:xfrm>
            <a:custGeom>
              <a:avLst/>
              <a:gdLst/>
              <a:ahLst/>
              <a:cxnLst/>
              <a:rect l="l" t="t" r="r" b="b"/>
              <a:pathLst>
                <a:path w="225" h="192" extrusionOk="0">
                  <a:moveTo>
                    <a:pt x="131" y="0"/>
                  </a:moveTo>
                  <a:cubicBezTo>
                    <a:pt x="44" y="0"/>
                    <a:pt x="1" y="101"/>
                    <a:pt x="59" y="166"/>
                  </a:cubicBezTo>
                  <a:cubicBezTo>
                    <a:pt x="78" y="183"/>
                    <a:pt x="100" y="191"/>
                    <a:pt x="122" y="191"/>
                  </a:cubicBezTo>
                  <a:cubicBezTo>
                    <a:pt x="174" y="191"/>
                    <a:pt x="224" y="148"/>
                    <a:pt x="224" y="87"/>
                  </a:cubicBezTo>
                  <a:cubicBezTo>
                    <a:pt x="217"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51"/>
            <p:cNvSpPr/>
            <p:nvPr/>
          </p:nvSpPr>
          <p:spPr>
            <a:xfrm>
              <a:off x="4952100" y="2570225"/>
              <a:ext cx="5575" cy="4750"/>
            </a:xfrm>
            <a:custGeom>
              <a:avLst/>
              <a:gdLst/>
              <a:ahLst/>
              <a:cxnLst/>
              <a:rect l="l" t="t" r="r" b="b"/>
              <a:pathLst>
                <a:path w="223" h="190" extrusionOk="0">
                  <a:moveTo>
                    <a:pt x="140" y="1"/>
                  </a:moveTo>
                  <a:cubicBezTo>
                    <a:pt x="136" y="1"/>
                    <a:pt x="132" y="1"/>
                    <a:pt x="129" y="2"/>
                  </a:cubicBezTo>
                  <a:cubicBezTo>
                    <a:pt x="126" y="1"/>
                    <a:pt x="123" y="1"/>
                    <a:pt x="120" y="1"/>
                  </a:cubicBezTo>
                  <a:cubicBezTo>
                    <a:pt x="39" y="1"/>
                    <a:pt x="1" y="104"/>
                    <a:pt x="57" y="160"/>
                  </a:cubicBezTo>
                  <a:cubicBezTo>
                    <a:pt x="77" y="181"/>
                    <a:pt x="101" y="190"/>
                    <a:pt x="124" y="190"/>
                  </a:cubicBezTo>
                  <a:cubicBezTo>
                    <a:pt x="175" y="190"/>
                    <a:pt x="222" y="147"/>
                    <a:pt x="222" y="88"/>
                  </a:cubicBezTo>
                  <a:cubicBezTo>
                    <a:pt x="216" y="41"/>
                    <a:pt x="184"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51"/>
            <p:cNvSpPr/>
            <p:nvPr/>
          </p:nvSpPr>
          <p:spPr>
            <a:xfrm>
              <a:off x="4952050"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51"/>
            <p:cNvSpPr/>
            <p:nvPr/>
          </p:nvSpPr>
          <p:spPr>
            <a:xfrm>
              <a:off x="4943575" y="2531675"/>
              <a:ext cx="5750" cy="4900"/>
            </a:xfrm>
            <a:custGeom>
              <a:avLst/>
              <a:gdLst/>
              <a:ahLst/>
              <a:cxnLst/>
              <a:rect l="l" t="t" r="r" b="b"/>
              <a:pathLst>
                <a:path w="230" h="196" extrusionOk="0">
                  <a:moveTo>
                    <a:pt x="131" y="0"/>
                  </a:moveTo>
                  <a:cubicBezTo>
                    <a:pt x="44" y="0"/>
                    <a:pt x="1" y="108"/>
                    <a:pt x="66" y="166"/>
                  </a:cubicBezTo>
                  <a:cubicBezTo>
                    <a:pt x="84" y="187"/>
                    <a:pt x="107" y="195"/>
                    <a:pt x="130" y="195"/>
                  </a:cubicBezTo>
                  <a:cubicBezTo>
                    <a:pt x="180" y="195"/>
                    <a:pt x="229" y="153"/>
                    <a:pt x="224" y="94"/>
                  </a:cubicBezTo>
                  <a:cubicBezTo>
                    <a:pt x="224" y="43"/>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51"/>
            <p:cNvSpPr/>
            <p:nvPr/>
          </p:nvSpPr>
          <p:spPr>
            <a:xfrm>
              <a:off x="4943625" y="2539400"/>
              <a:ext cx="5575" cy="4750"/>
            </a:xfrm>
            <a:custGeom>
              <a:avLst/>
              <a:gdLst/>
              <a:ahLst/>
              <a:cxnLst/>
              <a:rect l="l" t="t" r="r" b="b"/>
              <a:pathLst>
                <a:path w="223" h="190" extrusionOk="0">
                  <a:moveTo>
                    <a:pt x="121" y="1"/>
                  </a:moveTo>
                  <a:cubicBezTo>
                    <a:pt x="39" y="1"/>
                    <a:pt x="1" y="104"/>
                    <a:pt x="57" y="160"/>
                  </a:cubicBezTo>
                  <a:cubicBezTo>
                    <a:pt x="77" y="181"/>
                    <a:pt x="102" y="190"/>
                    <a:pt x="125" y="190"/>
                  </a:cubicBezTo>
                  <a:cubicBezTo>
                    <a:pt x="176" y="190"/>
                    <a:pt x="222" y="149"/>
                    <a:pt x="222" y="95"/>
                  </a:cubicBezTo>
                  <a:cubicBezTo>
                    <a:pt x="222" y="37"/>
                    <a:pt x="179" y="1"/>
                    <a:pt x="129" y="1"/>
                  </a:cubicBezTo>
                  <a:cubicBezTo>
                    <a:pt x="126" y="1"/>
                    <a:pt x="123" y="1"/>
                    <a:pt x="12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51"/>
            <p:cNvSpPr/>
            <p:nvPr/>
          </p:nvSpPr>
          <p:spPr>
            <a:xfrm>
              <a:off x="4943575" y="2547175"/>
              <a:ext cx="5750" cy="4725"/>
            </a:xfrm>
            <a:custGeom>
              <a:avLst/>
              <a:gdLst/>
              <a:ahLst/>
              <a:cxnLst/>
              <a:rect l="l" t="t" r="r" b="b"/>
              <a:pathLst>
                <a:path w="230" h="189" extrusionOk="0">
                  <a:moveTo>
                    <a:pt x="131" y="0"/>
                  </a:moveTo>
                  <a:cubicBezTo>
                    <a:pt x="44" y="0"/>
                    <a:pt x="1" y="101"/>
                    <a:pt x="66" y="159"/>
                  </a:cubicBezTo>
                  <a:cubicBezTo>
                    <a:pt x="84" y="180"/>
                    <a:pt x="107" y="189"/>
                    <a:pt x="130" y="189"/>
                  </a:cubicBezTo>
                  <a:cubicBezTo>
                    <a:pt x="180" y="189"/>
                    <a:pt x="229" y="146"/>
                    <a:pt x="224" y="87"/>
                  </a:cubicBezTo>
                  <a:cubicBezTo>
                    <a:pt x="224" y="36"/>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51"/>
            <p:cNvSpPr/>
            <p:nvPr/>
          </p:nvSpPr>
          <p:spPr>
            <a:xfrm>
              <a:off x="4943575" y="2554750"/>
              <a:ext cx="5625" cy="4825"/>
            </a:xfrm>
            <a:custGeom>
              <a:avLst/>
              <a:gdLst/>
              <a:ahLst/>
              <a:cxnLst/>
              <a:rect l="l" t="t" r="r" b="b"/>
              <a:pathLst>
                <a:path w="225" h="193" extrusionOk="0">
                  <a:moveTo>
                    <a:pt x="131" y="0"/>
                  </a:moveTo>
                  <a:cubicBezTo>
                    <a:pt x="44" y="0"/>
                    <a:pt x="1" y="101"/>
                    <a:pt x="59" y="166"/>
                  </a:cubicBezTo>
                  <a:cubicBezTo>
                    <a:pt x="79" y="184"/>
                    <a:pt x="103" y="192"/>
                    <a:pt x="126" y="192"/>
                  </a:cubicBezTo>
                  <a:cubicBezTo>
                    <a:pt x="177" y="192"/>
                    <a:pt x="224" y="153"/>
                    <a:pt x="224" y="94"/>
                  </a:cubicBezTo>
                  <a:cubicBezTo>
                    <a:pt x="224" y="44"/>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51"/>
            <p:cNvSpPr/>
            <p:nvPr/>
          </p:nvSpPr>
          <p:spPr>
            <a:xfrm>
              <a:off x="4943575" y="2562500"/>
              <a:ext cx="5750" cy="4800"/>
            </a:xfrm>
            <a:custGeom>
              <a:avLst/>
              <a:gdLst/>
              <a:ahLst/>
              <a:cxnLst/>
              <a:rect l="l" t="t" r="r" b="b"/>
              <a:pathLst>
                <a:path w="230" h="192" extrusionOk="0">
                  <a:moveTo>
                    <a:pt x="131" y="0"/>
                  </a:moveTo>
                  <a:cubicBezTo>
                    <a:pt x="44" y="0"/>
                    <a:pt x="1" y="101"/>
                    <a:pt x="66" y="166"/>
                  </a:cubicBezTo>
                  <a:cubicBezTo>
                    <a:pt x="83" y="183"/>
                    <a:pt x="104" y="191"/>
                    <a:pt x="126" y="191"/>
                  </a:cubicBezTo>
                  <a:cubicBezTo>
                    <a:pt x="177" y="191"/>
                    <a:pt x="230" y="148"/>
                    <a:pt x="224" y="87"/>
                  </a:cubicBezTo>
                  <a:cubicBezTo>
                    <a:pt x="224" y="37"/>
                    <a:pt x="181" y="0"/>
                    <a:pt x="13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51"/>
            <p:cNvSpPr/>
            <p:nvPr/>
          </p:nvSpPr>
          <p:spPr>
            <a:xfrm>
              <a:off x="4943625" y="2570225"/>
              <a:ext cx="5700" cy="4750"/>
            </a:xfrm>
            <a:custGeom>
              <a:avLst/>
              <a:gdLst/>
              <a:ahLst/>
              <a:cxnLst/>
              <a:rect l="l" t="t" r="r" b="b"/>
              <a:pathLst>
                <a:path w="228" h="190" extrusionOk="0">
                  <a:moveTo>
                    <a:pt x="140" y="1"/>
                  </a:moveTo>
                  <a:cubicBezTo>
                    <a:pt x="136" y="1"/>
                    <a:pt x="132" y="1"/>
                    <a:pt x="129" y="2"/>
                  </a:cubicBezTo>
                  <a:cubicBezTo>
                    <a:pt x="126" y="1"/>
                    <a:pt x="123" y="1"/>
                    <a:pt x="121" y="1"/>
                  </a:cubicBezTo>
                  <a:cubicBezTo>
                    <a:pt x="39" y="1"/>
                    <a:pt x="1" y="104"/>
                    <a:pt x="64" y="160"/>
                  </a:cubicBezTo>
                  <a:cubicBezTo>
                    <a:pt x="82" y="181"/>
                    <a:pt x="105" y="190"/>
                    <a:pt x="128" y="190"/>
                  </a:cubicBezTo>
                  <a:cubicBezTo>
                    <a:pt x="178" y="190"/>
                    <a:pt x="227" y="147"/>
                    <a:pt x="222" y="88"/>
                  </a:cubicBezTo>
                  <a:cubicBezTo>
                    <a:pt x="222" y="41"/>
                    <a:pt x="185" y="1"/>
                    <a:pt x="14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51"/>
            <p:cNvSpPr/>
            <p:nvPr/>
          </p:nvSpPr>
          <p:spPr>
            <a:xfrm>
              <a:off x="4943575" y="2577825"/>
              <a:ext cx="5625" cy="4825"/>
            </a:xfrm>
            <a:custGeom>
              <a:avLst/>
              <a:gdLst/>
              <a:ahLst/>
              <a:cxnLst/>
              <a:rect l="l" t="t" r="r" b="b"/>
              <a:pathLst>
                <a:path w="225" h="193" extrusionOk="0">
                  <a:moveTo>
                    <a:pt x="131" y="1"/>
                  </a:moveTo>
                  <a:cubicBezTo>
                    <a:pt x="44" y="1"/>
                    <a:pt x="1" y="101"/>
                    <a:pt x="59" y="166"/>
                  </a:cubicBezTo>
                  <a:cubicBezTo>
                    <a:pt x="79" y="185"/>
                    <a:pt x="103" y="193"/>
                    <a:pt x="126" y="193"/>
                  </a:cubicBezTo>
                  <a:cubicBezTo>
                    <a:pt x="177" y="193"/>
                    <a:pt x="224" y="154"/>
                    <a:pt x="224" y="94"/>
                  </a:cubicBezTo>
                  <a:cubicBezTo>
                    <a:pt x="224" y="44"/>
                    <a:pt x="181" y="1"/>
                    <a:pt x="13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5" name="Google Shape;5345;p151"/>
          <p:cNvSpPr/>
          <p:nvPr/>
        </p:nvSpPr>
        <p:spPr>
          <a:xfrm>
            <a:off x="7747607" y="3426066"/>
            <a:ext cx="174337" cy="174337"/>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51"/>
          <p:cNvSpPr/>
          <p:nvPr/>
        </p:nvSpPr>
        <p:spPr>
          <a:xfrm>
            <a:off x="8063864" y="3454885"/>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51"/>
          <p:cNvSpPr/>
          <p:nvPr/>
        </p:nvSpPr>
        <p:spPr>
          <a:xfrm>
            <a:off x="7165978"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51"/>
          <p:cNvSpPr/>
          <p:nvPr/>
        </p:nvSpPr>
        <p:spPr>
          <a:xfrm flipH="1">
            <a:off x="7473344" y="2775822"/>
            <a:ext cx="118200" cy="118200"/>
          </a:xfrm>
          <a:prstGeom prst="curvedRightArrow">
            <a:avLst>
              <a:gd name="adj1" fmla="val 25000"/>
              <a:gd name="adj2" fmla="val 50000"/>
              <a:gd name="adj3" fmla="val 25000"/>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151"/>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Use our editable graphic resources...</a:t>
            </a:r>
            <a:endParaRPr>
              <a:solidFill>
                <a:schemeClr val="lt1"/>
              </a:solidFill>
              <a:latin typeface="Arial"/>
              <a:ea typeface="Arial"/>
              <a:cs typeface="Arial"/>
              <a:sym typeface="Arial"/>
            </a:endParaRPr>
          </a:p>
          <a:p>
            <a:pPr marL="0" lvl="0" indent="0" algn="ctr" rtl="0">
              <a:spcBef>
                <a:spcPts val="0"/>
              </a:spcBef>
              <a:spcAft>
                <a:spcPts val="0"/>
              </a:spcAft>
              <a:buClr>
                <a:srgbClr val="000000"/>
              </a:buClr>
              <a:buSzPts val="1100"/>
              <a:buFont typeface="Arial"/>
              <a:buNone/>
            </a:pP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8"/>
          <p:cNvSpPr txBox="1">
            <a:spLocks noGrp="1"/>
          </p:cNvSpPr>
          <p:nvPr>
            <p:ph type="title"/>
          </p:nvPr>
        </p:nvSpPr>
        <p:spPr>
          <a:xfrm>
            <a:off x="422031" y="2619274"/>
            <a:ext cx="7611626" cy="748800"/>
          </a:xfrm>
          <a:prstGeom prst="rect">
            <a:avLst/>
          </a:prstGeom>
        </p:spPr>
        <p:txBody>
          <a:bodyPr spcFirstLastPara="1" wrap="square" lIns="91425" tIns="91425" rIns="91425" bIns="91425" anchor="t" anchorCtr="0">
            <a:noAutofit/>
          </a:bodyPr>
          <a:lstStyle/>
          <a:p>
            <a:r>
              <a:rPr lang="en-US" dirty="0" smtClean="0"/>
              <a:t>Overall </a:t>
            </a:r>
            <a:r>
              <a:rPr lang="en-US" dirty="0"/>
              <a:t>Description</a:t>
            </a:r>
            <a:r>
              <a:rPr lang="en-US" b="1" dirty="0"/>
              <a:t/>
            </a:r>
            <a:br>
              <a:rPr lang="en-US" b="1" dirty="0"/>
            </a:br>
            <a:endParaRPr dirty="0"/>
          </a:p>
        </p:txBody>
      </p:sp>
      <p:sp>
        <p:nvSpPr>
          <p:cNvPr id="584" name="Google Shape;584;p58"/>
          <p:cNvSpPr txBox="1">
            <a:spLocks noGrp="1"/>
          </p:cNvSpPr>
          <p:nvPr>
            <p:ph type="subTitle" idx="1"/>
          </p:nvPr>
        </p:nvSpPr>
        <p:spPr>
          <a:xfrm>
            <a:off x="713225" y="3409922"/>
            <a:ext cx="55656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 subtitle here if you need it</a:t>
            </a:r>
            <a:endParaRPr/>
          </a:p>
        </p:txBody>
      </p:sp>
      <p:sp>
        <p:nvSpPr>
          <p:cNvPr id="585" name="Google Shape;585;p58"/>
          <p:cNvSpPr txBox="1">
            <a:spLocks noGrp="1"/>
          </p:cNvSpPr>
          <p:nvPr>
            <p:ph type="title" idx="2"/>
          </p:nvPr>
        </p:nvSpPr>
        <p:spPr>
          <a:xfrm>
            <a:off x="894215" y="734097"/>
            <a:ext cx="1704188"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02</a:t>
            </a:r>
            <a:endParaRPr dirty="0"/>
          </a:p>
        </p:txBody>
      </p:sp>
      <p:sp>
        <p:nvSpPr>
          <p:cNvPr id="586" name="Google Shape;586;p58"/>
          <p:cNvSpPr/>
          <p:nvPr/>
        </p:nvSpPr>
        <p:spPr>
          <a:xfrm>
            <a:off x="713226" y="471122"/>
            <a:ext cx="1885177" cy="188517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2269351" y="1091662"/>
            <a:ext cx="706567" cy="644101"/>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 calcmode="lin" valueType="num">
                                      <p:cBhvr additive="base">
                                        <p:cTn id="7" dur="1000"/>
                                        <p:tgtEl>
                                          <p:spTgt spid="5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586"/>
                                        </p:tgtEl>
                                        <p:attrNameLst>
                                          <p:attrName>style.visibility</p:attrName>
                                        </p:attrNameLst>
                                      </p:cBhvr>
                                      <p:to>
                                        <p:strVal val="visible"/>
                                      </p:to>
                                    </p:set>
                                    <p:animEffect transition="in" filter="fade">
                                      <p:cBhvr>
                                        <p:cTn id="10" dur="1000"/>
                                        <p:tgtEl>
                                          <p:spTgt spid="586"/>
                                        </p:tgtEl>
                                      </p:cBhvr>
                                    </p:animEffect>
                                  </p:childTnLst>
                                </p:cTn>
                              </p:par>
                              <p:par>
                                <p:cTn id="11" presetID="10" presetClass="entr" presetSubtype="0" fill="hold" nodeType="withEffect">
                                  <p:stCondLst>
                                    <p:cond delay="0"/>
                                  </p:stCondLst>
                                  <p:childTnLst>
                                    <p:set>
                                      <p:cBhvr>
                                        <p:cTn id="12" dur="1" fill="hold">
                                          <p:stCondLst>
                                            <p:cond delay="0"/>
                                          </p:stCondLst>
                                        </p:cTn>
                                        <p:tgtEl>
                                          <p:spTgt spid="587"/>
                                        </p:tgtEl>
                                        <p:attrNameLst>
                                          <p:attrName>style.visibility</p:attrName>
                                        </p:attrNameLst>
                                      </p:cBhvr>
                                      <p:to>
                                        <p:strVal val="visible"/>
                                      </p:to>
                                    </p:set>
                                    <p:animEffect transition="in" filter="fade">
                                      <p:cBhvr>
                                        <p:cTn id="13" dur="1000"/>
                                        <p:tgtEl>
                                          <p:spTgt spid="5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3"/>
                                        </p:tgtEl>
                                        <p:attrNameLst>
                                          <p:attrName>style.visibility</p:attrName>
                                        </p:attrNameLst>
                                      </p:cBhvr>
                                      <p:to>
                                        <p:strVal val="visible"/>
                                      </p:to>
                                    </p:set>
                                    <p:animEffect transition="in" filter="fade">
                                      <p:cBhvr>
                                        <p:cTn id="18" dur="1000"/>
                                        <p:tgtEl>
                                          <p:spTgt spid="583"/>
                                        </p:tgtEl>
                                      </p:cBhvr>
                                    </p:animEffect>
                                  </p:childTnLst>
                                </p:cTn>
                              </p:par>
                              <p:par>
                                <p:cTn id="19" presetID="10" presetClass="entr" presetSubtype="0" fill="hold" nodeType="withEffect">
                                  <p:stCondLst>
                                    <p:cond delay="0"/>
                                  </p:stCondLst>
                                  <p:childTnLst>
                                    <p:set>
                                      <p:cBhvr>
                                        <p:cTn id="20" dur="1" fill="hold">
                                          <p:stCondLst>
                                            <p:cond delay="0"/>
                                          </p:stCondLst>
                                        </p:cTn>
                                        <p:tgtEl>
                                          <p:spTgt spid="584"/>
                                        </p:tgtEl>
                                        <p:attrNameLst>
                                          <p:attrName>style.visibility</p:attrName>
                                        </p:attrNameLst>
                                      </p:cBhvr>
                                      <p:to>
                                        <p:strVal val="visible"/>
                                      </p:to>
                                    </p:set>
                                    <p:animEffect transition="in" filter="fade">
                                      <p:cBhvr>
                                        <p:cTn id="21" dur="10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53"/>
        <p:cNvGrpSpPr/>
        <p:nvPr/>
      </p:nvGrpSpPr>
      <p:grpSpPr>
        <a:xfrm>
          <a:off x="0" y="0"/>
          <a:ext cx="0" cy="0"/>
          <a:chOff x="0" y="0"/>
          <a:chExt cx="0" cy="0"/>
        </a:xfrm>
      </p:grpSpPr>
      <p:grpSp>
        <p:nvGrpSpPr>
          <p:cNvPr id="11854" name="Google Shape;11854;p153"/>
          <p:cNvGrpSpPr/>
          <p:nvPr/>
        </p:nvGrpSpPr>
        <p:grpSpPr>
          <a:xfrm>
            <a:off x="2126623" y="3607908"/>
            <a:ext cx="1102891" cy="760337"/>
            <a:chOff x="4967783" y="2151471"/>
            <a:chExt cx="3920692" cy="2702940"/>
          </a:xfrm>
        </p:grpSpPr>
        <p:grpSp>
          <p:nvGrpSpPr>
            <p:cNvPr id="11855" name="Google Shape;11855;p153"/>
            <p:cNvGrpSpPr/>
            <p:nvPr/>
          </p:nvGrpSpPr>
          <p:grpSpPr>
            <a:xfrm>
              <a:off x="5045709" y="2252109"/>
              <a:ext cx="3761071" cy="2501708"/>
              <a:chOff x="2691784" y="1805334"/>
              <a:chExt cx="3761071" cy="2501708"/>
            </a:xfrm>
          </p:grpSpPr>
          <p:sp>
            <p:nvSpPr>
              <p:cNvPr id="11856" name="Google Shape;11856;p153"/>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7" name="Google Shape;11857;p153"/>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8" name="Google Shape;11858;p153"/>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9" name="Google Shape;11859;p153"/>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0" name="Google Shape;11860;p153"/>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1" name="Google Shape;11861;p153"/>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2" name="Google Shape;11862;p153"/>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3" name="Google Shape;11863;p153"/>
            <p:cNvGrpSpPr/>
            <p:nvPr/>
          </p:nvGrpSpPr>
          <p:grpSpPr>
            <a:xfrm>
              <a:off x="4967783" y="2151471"/>
              <a:ext cx="3920692" cy="2702940"/>
              <a:chOff x="2613858" y="1704696"/>
              <a:chExt cx="3920692" cy="2702940"/>
            </a:xfrm>
          </p:grpSpPr>
          <p:sp>
            <p:nvSpPr>
              <p:cNvPr id="11864" name="Google Shape;11864;p153"/>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5" name="Google Shape;11865;p153"/>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6" name="Google Shape;11866;p153"/>
              <p:cNvSpPr/>
              <p:nvPr/>
            </p:nvSpPr>
            <p:spPr>
              <a:xfrm rot="5400000">
                <a:off x="5222154" y="418211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7" name="Google Shape;11867;p153"/>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8" name="Google Shape;11868;p153"/>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9" name="Google Shape;11869;p153"/>
          <p:cNvGrpSpPr/>
          <p:nvPr/>
        </p:nvGrpSpPr>
        <p:grpSpPr>
          <a:xfrm>
            <a:off x="3530532" y="1496185"/>
            <a:ext cx="1561911" cy="708580"/>
            <a:chOff x="3530532" y="1496185"/>
            <a:chExt cx="1561911" cy="708580"/>
          </a:xfrm>
        </p:grpSpPr>
        <p:grpSp>
          <p:nvGrpSpPr>
            <p:cNvPr id="11870" name="Google Shape;11870;p153"/>
            <p:cNvGrpSpPr/>
            <p:nvPr/>
          </p:nvGrpSpPr>
          <p:grpSpPr>
            <a:xfrm>
              <a:off x="3720318" y="1857562"/>
              <a:ext cx="1372125" cy="54"/>
              <a:chOff x="3720318" y="1857562"/>
              <a:chExt cx="1372125" cy="54"/>
            </a:xfrm>
          </p:grpSpPr>
          <p:cxnSp>
            <p:nvCxnSpPr>
              <p:cNvPr id="11871" name="Google Shape;11871;p153"/>
              <p:cNvCxnSpPr>
                <a:endCxn id="11872" idx="2"/>
              </p:cNvCxnSpPr>
              <p:nvPr/>
            </p:nvCxnSpPr>
            <p:spPr>
              <a:xfrm>
                <a:off x="4440243" y="1857616"/>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3" name="Google Shape;11873;p153"/>
              <p:cNvCxnSpPr/>
              <p:nvPr/>
            </p:nvCxnSpPr>
            <p:spPr>
              <a:xfrm>
                <a:off x="4074943" y="1857562"/>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4" name="Google Shape;11874;p153"/>
              <p:cNvCxnSpPr/>
              <p:nvPr/>
            </p:nvCxnSpPr>
            <p:spPr>
              <a:xfrm>
                <a:off x="3720318" y="1857562"/>
                <a:ext cx="173400" cy="0"/>
              </a:xfrm>
              <a:prstGeom prst="straightConnector1">
                <a:avLst/>
              </a:prstGeom>
              <a:noFill/>
              <a:ln w="9525" cap="flat" cmpd="sng">
                <a:solidFill>
                  <a:srgbClr val="A5B7C6"/>
                </a:solidFill>
                <a:prstDash val="solid"/>
                <a:round/>
                <a:headEnd type="none" w="med" len="med"/>
                <a:tailEnd type="none" w="med" len="med"/>
              </a:ln>
            </p:spPr>
          </p:cxnSp>
          <p:cxnSp>
            <p:nvCxnSpPr>
              <p:cNvPr id="11875" name="Google Shape;11875;p153"/>
              <p:cNvCxnSpPr>
                <a:stCxn id="11872" idx="6"/>
              </p:cNvCxnSpPr>
              <p:nvPr/>
            </p:nvCxnSpPr>
            <p:spPr>
              <a:xfrm>
                <a:off x="4801443" y="1857616"/>
                <a:ext cx="291000" cy="0"/>
              </a:xfrm>
              <a:prstGeom prst="straightConnector1">
                <a:avLst/>
              </a:prstGeom>
              <a:noFill/>
              <a:ln w="9525" cap="flat" cmpd="sng">
                <a:solidFill>
                  <a:srgbClr val="A5B7C6"/>
                </a:solidFill>
                <a:prstDash val="solid"/>
                <a:round/>
                <a:headEnd type="none" w="med" len="med"/>
                <a:tailEnd type="triangle" w="med" len="med"/>
              </a:ln>
            </p:spPr>
          </p:cxnSp>
        </p:grpSp>
        <p:grpSp>
          <p:nvGrpSpPr>
            <p:cNvPr id="11876" name="Google Shape;11876;p153"/>
            <p:cNvGrpSpPr/>
            <p:nvPr/>
          </p:nvGrpSpPr>
          <p:grpSpPr>
            <a:xfrm>
              <a:off x="3567462" y="1496185"/>
              <a:ext cx="286500" cy="272914"/>
              <a:chOff x="3567462" y="1496185"/>
              <a:chExt cx="286500" cy="272914"/>
            </a:xfrm>
          </p:grpSpPr>
          <p:cxnSp>
            <p:nvCxnSpPr>
              <p:cNvPr id="11877" name="Google Shape;11877;p153"/>
              <p:cNvCxnSpPr/>
              <p:nvPr/>
            </p:nvCxnSpPr>
            <p:spPr>
              <a:xfrm rot="10800000">
                <a:off x="3626625" y="1596000"/>
                <a:ext cx="0" cy="173100"/>
              </a:xfrm>
              <a:prstGeom prst="straightConnector1">
                <a:avLst/>
              </a:prstGeom>
              <a:noFill/>
              <a:ln w="9525" cap="flat" cmpd="sng">
                <a:solidFill>
                  <a:srgbClr val="A5B7C6"/>
                </a:solidFill>
                <a:prstDash val="solid"/>
                <a:round/>
                <a:headEnd type="none" w="med" len="med"/>
                <a:tailEnd type="none" w="med" len="med"/>
              </a:ln>
            </p:spPr>
          </p:cxnSp>
          <p:sp>
            <p:nvSpPr>
              <p:cNvPr id="11878" name="Google Shape;11878;p153"/>
              <p:cNvSpPr/>
              <p:nvPr/>
            </p:nvSpPr>
            <p:spPr>
              <a:xfrm>
                <a:off x="3567462" y="1496185"/>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9" name="Google Shape;11879;p153"/>
            <p:cNvSpPr/>
            <p:nvPr/>
          </p:nvSpPr>
          <p:spPr>
            <a:xfrm>
              <a:off x="3530532" y="1771972"/>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0" name="Google Shape;11880;p153"/>
            <p:cNvSpPr/>
            <p:nvPr/>
          </p:nvSpPr>
          <p:spPr>
            <a:xfrm>
              <a:off x="3891569" y="1779209"/>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1" name="Google Shape;11881;p153"/>
            <p:cNvGrpSpPr/>
            <p:nvPr/>
          </p:nvGrpSpPr>
          <p:grpSpPr>
            <a:xfrm>
              <a:off x="3929014" y="1960574"/>
              <a:ext cx="286500" cy="242342"/>
              <a:chOff x="3929014" y="1960574"/>
              <a:chExt cx="286500" cy="242342"/>
            </a:xfrm>
          </p:grpSpPr>
          <p:cxnSp>
            <p:nvCxnSpPr>
              <p:cNvPr id="11882" name="Google Shape;11882;p153"/>
              <p:cNvCxnSpPr/>
              <p:nvPr/>
            </p:nvCxnSpPr>
            <p:spPr>
              <a:xfrm rot="10800000">
                <a:off x="3988400" y="1960574"/>
                <a:ext cx="0" cy="144300"/>
              </a:xfrm>
              <a:prstGeom prst="straightConnector1">
                <a:avLst/>
              </a:prstGeom>
              <a:noFill/>
              <a:ln w="9525" cap="flat" cmpd="sng">
                <a:solidFill>
                  <a:srgbClr val="A5B7C6"/>
                </a:solidFill>
                <a:prstDash val="solid"/>
                <a:round/>
                <a:headEnd type="none" w="med" len="med"/>
                <a:tailEnd type="none" w="med" len="med"/>
              </a:ln>
            </p:spPr>
          </p:cxnSp>
          <p:sp>
            <p:nvSpPr>
              <p:cNvPr id="11883" name="Google Shape;11883;p153"/>
              <p:cNvSpPr/>
              <p:nvPr/>
            </p:nvSpPr>
            <p:spPr>
              <a:xfrm>
                <a:off x="3929014" y="2103016"/>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4" name="Google Shape;11884;p153"/>
            <p:cNvGrpSpPr/>
            <p:nvPr/>
          </p:nvGrpSpPr>
          <p:grpSpPr>
            <a:xfrm>
              <a:off x="4290828" y="1496185"/>
              <a:ext cx="286500" cy="272914"/>
              <a:chOff x="4290828" y="1496185"/>
              <a:chExt cx="286500" cy="272914"/>
            </a:xfrm>
          </p:grpSpPr>
          <p:cxnSp>
            <p:nvCxnSpPr>
              <p:cNvPr id="11885" name="Google Shape;11885;p153"/>
              <p:cNvCxnSpPr/>
              <p:nvPr/>
            </p:nvCxnSpPr>
            <p:spPr>
              <a:xfrm rot="10800000">
                <a:off x="4350000" y="1596000"/>
                <a:ext cx="0" cy="173100"/>
              </a:xfrm>
              <a:prstGeom prst="straightConnector1">
                <a:avLst/>
              </a:prstGeom>
              <a:noFill/>
              <a:ln w="9525" cap="flat" cmpd="sng">
                <a:solidFill>
                  <a:srgbClr val="A5B7C6"/>
                </a:solidFill>
                <a:prstDash val="solid"/>
                <a:round/>
                <a:headEnd type="none" w="med" len="med"/>
                <a:tailEnd type="none" w="med" len="med"/>
              </a:ln>
            </p:spPr>
          </p:cxnSp>
          <p:sp>
            <p:nvSpPr>
              <p:cNvPr id="11886" name="Google Shape;11886;p153"/>
              <p:cNvSpPr/>
              <p:nvPr/>
            </p:nvSpPr>
            <p:spPr>
              <a:xfrm>
                <a:off x="4290828" y="1496185"/>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7" name="Google Shape;11887;p153"/>
            <p:cNvSpPr/>
            <p:nvPr/>
          </p:nvSpPr>
          <p:spPr>
            <a:xfrm>
              <a:off x="4252606" y="1771972"/>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2" name="Google Shape;11872;p153"/>
            <p:cNvSpPr/>
            <p:nvPr/>
          </p:nvSpPr>
          <p:spPr>
            <a:xfrm>
              <a:off x="4613643" y="1763716"/>
              <a:ext cx="187800" cy="187800"/>
            </a:xfrm>
            <a:prstGeom prst="ellipse">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8" name="Google Shape;11888;p153"/>
            <p:cNvGrpSpPr/>
            <p:nvPr/>
          </p:nvGrpSpPr>
          <p:grpSpPr>
            <a:xfrm>
              <a:off x="4657726" y="1959674"/>
              <a:ext cx="286500" cy="245092"/>
              <a:chOff x="4657726" y="1959674"/>
              <a:chExt cx="286500" cy="245092"/>
            </a:xfrm>
          </p:grpSpPr>
          <p:cxnSp>
            <p:nvCxnSpPr>
              <p:cNvPr id="11889" name="Google Shape;11889;p153"/>
              <p:cNvCxnSpPr/>
              <p:nvPr/>
            </p:nvCxnSpPr>
            <p:spPr>
              <a:xfrm rot="10800000">
                <a:off x="4707475" y="1959674"/>
                <a:ext cx="0" cy="145200"/>
              </a:xfrm>
              <a:prstGeom prst="straightConnector1">
                <a:avLst/>
              </a:prstGeom>
              <a:noFill/>
              <a:ln w="9525" cap="flat" cmpd="sng">
                <a:solidFill>
                  <a:srgbClr val="A5B7C6"/>
                </a:solidFill>
                <a:prstDash val="solid"/>
                <a:round/>
                <a:headEnd type="none" w="med" len="med"/>
                <a:tailEnd type="none" w="med" len="med"/>
              </a:ln>
            </p:spPr>
          </p:cxnSp>
          <p:sp>
            <p:nvSpPr>
              <p:cNvPr id="11890" name="Google Shape;11890;p153"/>
              <p:cNvSpPr/>
              <p:nvPr/>
            </p:nvSpPr>
            <p:spPr>
              <a:xfrm>
                <a:off x="4657726" y="2104866"/>
                <a:ext cx="286500" cy="99900"/>
              </a:xfrm>
              <a:prstGeom prst="rect">
                <a:avLst/>
              </a:pr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91" name="Google Shape;11891;p153"/>
          <p:cNvGrpSpPr/>
          <p:nvPr/>
        </p:nvGrpSpPr>
        <p:grpSpPr>
          <a:xfrm>
            <a:off x="3512551" y="2358282"/>
            <a:ext cx="1597032" cy="378649"/>
            <a:chOff x="3512551" y="2358282"/>
            <a:chExt cx="1597032" cy="378649"/>
          </a:xfrm>
        </p:grpSpPr>
        <p:grpSp>
          <p:nvGrpSpPr>
            <p:cNvPr id="11892" name="Google Shape;11892;p153"/>
            <p:cNvGrpSpPr/>
            <p:nvPr/>
          </p:nvGrpSpPr>
          <p:grpSpPr>
            <a:xfrm>
              <a:off x="3738198" y="2553002"/>
              <a:ext cx="1145834" cy="117"/>
              <a:chOff x="3738198" y="2553002"/>
              <a:chExt cx="1145834" cy="117"/>
            </a:xfrm>
          </p:grpSpPr>
          <p:cxnSp>
            <p:nvCxnSpPr>
              <p:cNvPr id="11893" name="Google Shape;11893;p153"/>
              <p:cNvCxnSpPr/>
              <p:nvPr/>
            </p:nvCxnSpPr>
            <p:spPr>
              <a:xfrm>
                <a:off x="4195395"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11894" name="Google Shape;11894;p153"/>
              <p:cNvCxnSpPr/>
              <p:nvPr/>
            </p:nvCxnSpPr>
            <p:spPr>
              <a:xfrm>
                <a:off x="4652432"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11895" name="Google Shape;11895;p153"/>
              <p:cNvCxnSpPr>
                <a:stCxn id="11896" idx="6"/>
                <a:endCxn id="11897" idx="2"/>
              </p:cNvCxnSpPr>
              <p:nvPr/>
            </p:nvCxnSpPr>
            <p:spPr>
              <a:xfrm>
                <a:off x="3738198" y="2553118"/>
                <a:ext cx="231300" cy="0"/>
              </a:xfrm>
              <a:prstGeom prst="straightConnector1">
                <a:avLst/>
              </a:prstGeom>
              <a:noFill/>
              <a:ln w="9525" cap="flat" cmpd="sng">
                <a:solidFill>
                  <a:srgbClr val="435D74"/>
                </a:solidFill>
                <a:prstDash val="solid"/>
                <a:round/>
                <a:headEnd type="none" w="med" len="med"/>
                <a:tailEnd type="none" w="med" len="med"/>
              </a:ln>
            </p:spPr>
          </p:cxnSp>
        </p:grpSp>
        <p:grpSp>
          <p:nvGrpSpPr>
            <p:cNvPr id="11898" name="Google Shape;11898;p153"/>
            <p:cNvGrpSpPr/>
            <p:nvPr/>
          </p:nvGrpSpPr>
          <p:grpSpPr>
            <a:xfrm>
              <a:off x="3969644" y="2440153"/>
              <a:ext cx="225900" cy="296779"/>
              <a:chOff x="3969644" y="2440153"/>
              <a:chExt cx="225900" cy="296779"/>
            </a:xfrm>
          </p:grpSpPr>
          <p:cxnSp>
            <p:nvCxnSpPr>
              <p:cNvPr id="11899" name="Google Shape;11899;p153"/>
              <p:cNvCxnSpPr/>
              <p:nvPr/>
            </p:nvCxnSpPr>
            <p:spPr>
              <a:xfrm>
                <a:off x="4082390" y="2637031"/>
                <a:ext cx="0" cy="99900"/>
              </a:xfrm>
              <a:prstGeom prst="straightConnector1">
                <a:avLst/>
              </a:prstGeom>
              <a:noFill/>
              <a:ln w="9525" cap="flat" cmpd="sng">
                <a:solidFill>
                  <a:srgbClr val="435D74"/>
                </a:solidFill>
                <a:prstDash val="solid"/>
                <a:round/>
                <a:headEnd type="none" w="med" len="med"/>
                <a:tailEnd type="none" w="med" len="med"/>
              </a:ln>
            </p:spPr>
          </p:cxnSp>
          <p:sp>
            <p:nvSpPr>
              <p:cNvPr id="11897" name="Google Shape;11897;p153"/>
              <p:cNvSpPr/>
              <p:nvPr/>
            </p:nvSpPr>
            <p:spPr>
              <a:xfrm>
                <a:off x="3969644" y="2440153"/>
                <a:ext cx="225900" cy="2259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0" name="Google Shape;11900;p153"/>
              <p:cNvSpPr/>
              <p:nvPr/>
            </p:nvSpPr>
            <p:spPr>
              <a:xfrm>
                <a:off x="3998471" y="2468982"/>
                <a:ext cx="168300" cy="1683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1" name="Google Shape;11901;p153"/>
            <p:cNvGrpSpPr/>
            <p:nvPr/>
          </p:nvGrpSpPr>
          <p:grpSpPr>
            <a:xfrm>
              <a:off x="4426818" y="2358282"/>
              <a:ext cx="225600" cy="307471"/>
              <a:chOff x="4426818" y="2358282"/>
              <a:chExt cx="225600" cy="307471"/>
            </a:xfrm>
          </p:grpSpPr>
          <p:cxnSp>
            <p:nvCxnSpPr>
              <p:cNvPr id="11902" name="Google Shape;11902;p153"/>
              <p:cNvCxnSpPr>
                <a:stCxn id="11903" idx="0"/>
              </p:cNvCxnSpPr>
              <p:nvPr/>
            </p:nvCxnSpPr>
            <p:spPr>
              <a:xfrm rot="10800000">
                <a:off x="4539644" y="2358282"/>
                <a:ext cx="0" cy="110700"/>
              </a:xfrm>
              <a:prstGeom prst="straightConnector1">
                <a:avLst/>
              </a:prstGeom>
              <a:noFill/>
              <a:ln w="9525" cap="flat" cmpd="sng">
                <a:solidFill>
                  <a:srgbClr val="435D74"/>
                </a:solidFill>
                <a:prstDash val="solid"/>
                <a:round/>
                <a:headEnd type="none" w="med" len="med"/>
                <a:tailEnd type="none" w="med" len="med"/>
              </a:ln>
            </p:spPr>
          </p:cxnSp>
          <p:sp>
            <p:nvSpPr>
              <p:cNvPr id="11904" name="Google Shape;11904;p153"/>
              <p:cNvSpPr/>
              <p:nvPr/>
            </p:nvSpPr>
            <p:spPr>
              <a:xfrm>
                <a:off x="4426818"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3" name="Google Shape;11903;p153"/>
              <p:cNvSpPr/>
              <p:nvPr/>
            </p:nvSpPr>
            <p:spPr>
              <a:xfrm>
                <a:off x="4455644"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5" name="Google Shape;11905;p153"/>
            <p:cNvGrpSpPr/>
            <p:nvPr/>
          </p:nvGrpSpPr>
          <p:grpSpPr>
            <a:xfrm>
              <a:off x="4883984" y="2440153"/>
              <a:ext cx="225600" cy="296479"/>
              <a:chOff x="4883984" y="2440153"/>
              <a:chExt cx="225600" cy="296479"/>
            </a:xfrm>
          </p:grpSpPr>
          <p:cxnSp>
            <p:nvCxnSpPr>
              <p:cNvPr id="11906" name="Google Shape;11906;p153"/>
              <p:cNvCxnSpPr/>
              <p:nvPr/>
            </p:nvCxnSpPr>
            <p:spPr>
              <a:xfrm>
                <a:off x="4996858" y="2637031"/>
                <a:ext cx="0" cy="99600"/>
              </a:xfrm>
              <a:prstGeom prst="straightConnector1">
                <a:avLst/>
              </a:prstGeom>
              <a:noFill/>
              <a:ln w="9525" cap="flat" cmpd="sng">
                <a:solidFill>
                  <a:srgbClr val="435D74"/>
                </a:solidFill>
                <a:prstDash val="solid"/>
                <a:round/>
                <a:headEnd type="none" w="med" len="med"/>
                <a:tailEnd type="none" w="med" len="med"/>
              </a:ln>
            </p:spPr>
          </p:cxnSp>
          <p:sp>
            <p:nvSpPr>
              <p:cNvPr id="11907" name="Google Shape;11907;p153"/>
              <p:cNvSpPr/>
              <p:nvPr/>
            </p:nvSpPr>
            <p:spPr>
              <a:xfrm>
                <a:off x="4883984"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8" name="Google Shape;11908;p153"/>
              <p:cNvSpPr/>
              <p:nvPr/>
            </p:nvSpPr>
            <p:spPr>
              <a:xfrm>
                <a:off x="4912810"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9" name="Google Shape;11909;p153"/>
            <p:cNvGrpSpPr/>
            <p:nvPr/>
          </p:nvGrpSpPr>
          <p:grpSpPr>
            <a:xfrm>
              <a:off x="3512551" y="2358356"/>
              <a:ext cx="225647" cy="307629"/>
              <a:chOff x="2182679" y="2005014"/>
              <a:chExt cx="792300" cy="1080158"/>
            </a:xfrm>
          </p:grpSpPr>
          <p:cxnSp>
            <p:nvCxnSpPr>
              <p:cNvPr id="11910" name="Google Shape;11910;p153"/>
              <p:cNvCxnSpPr>
                <a:stCxn id="11911" idx="0"/>
              </p:cNvCxnSpPr>
              <p:nvPr/>
            </p:nvCxnSpPr>
            <p:spPr>
              <a:xfrm rot="10800000">
                <a:off x="2578961" y="2005014"/>
                <a:ext cx="0" cy="388800"/>
              </a:xfrm>
              <a:prstGeom prst="straightConnector1">
                <a:avLst/>
              </a:prstGeom>
              <a:noFill/>
              <a:ln w="9525" cap="flat" cmpd="sng">
                <a:solidFill>
                  <a:srgbClr val="435D74"/>
                </a:solidFill>
                <a:prstDash val="solid"/>
                <a:round/>
                <a:headEnd type="none" w="med" len="med"/>
                <a:tailEnd type="none" w="med" len="med"/>
              </a:ln>
            </p:spPr>
          </p:cxnSp>
          <p:sp>
            <p:nvSpPr>
              <p:cNvPr id="11896" name="Google Shape;11896;p153"/>
              <p:cNvSpPr/>
              <p:nvPr/>
            </p:nvSpPr>
            <p:spPr>
              <a:xfrm>
                <a:off x="2182679" y="2292572"/>
                <a:ext cx="792300" cy="792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1" name="Google Shape;11911;p153"/>
              <p:cNvSpPr/>
              <p:nvPr/>
            </p:nvSpPr>
            <p:spPr>
              <a:xfrm>
                <a:off x="2283911" y="2393814"/>
                <a:ext cx="590100" cy="5901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12" name="Google Shape;11912;p153"/>
          <p:cNvGrpSpPr/>
          <p:nvPr/>
        </p:nvGrpSpPr>
        <p:grpSpPr>
          <a:xfrm>
            <a:off x="6872633" y="1182079"/>
            <a:ext cx="1559809" cy="722610"/>
            <a:chOff x="634175" y="2986275"/>
            <a:chExt cx="3147949" cy="1458344"/>
          </a:xfrm>
        </p:grpSpPr>
        <p:cxnSp>
          <p:nvCxnSpPr>
            <p:cNvPr id="11913" name="Google Shape;11913;p153"/>
            <p:cNvCxnSpPr>
              <a:stCxn id="11914" idx="4"/>
              <a:endCxn id="11915" idx="0"/>
            </p:cNvCxnSpPr>
            <p:nvPr/>
          </p:nvCxnSpPr>
          <p:spPr>
            <a:xfrm>
              <a:off x="929975" y="3577875"/>
              <a:ext cx="591300" cy="275100"/>
            </a:xfrm>
            <a:prstGeom prst="straightConnector1">
              <a:avLst/>
            </a:prstGeom>
            <a:noFill/>
            <a:ln w="9525" cap="flat" cmpd="sng">
              <a:solidFill>
                <a:srgbClr val="435D74"/>
              </a:solidFill>
              <a:prstDash val="solid"/>
              <a:round/>
              <a:headEnd type="none" w="med" len="med"/>
              <a:tailEnd type="none" w="med" len="med"/>
            </a:ln>
          </p:spPr>
        </p:cxnSp>
        <p:cxnSp>
          <p:nvCxnSpPr>
            <p:cNvPr id="11916" name="Google Shape;11916;p153"/>
            <p:cNvCxnSpPr>
              <a:stCxn id="11915" idx="0"/>
              <a:endCxn id="11917" idx="4"/>
            </p:cNvCxnSpPr>
            <p:nvPr/>
          </p:nvCxnSpPr>
          <p:spPr>
            <a:xfrm rot="10800000" flipH="1">
              <a:off x="1521366" y="3577919"/>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1918" name="Google Shape;11918;p153"/>
            <p:cNvCxnSpPr>
              <a:stCxn id="11917" idx="4"/>
              <a:endCxn id="11919" idx="0"/>
            </p:cNvCxnSpPr>
            <p:nvPr/>
          </p:nvCxnSpPr>
          <p:spPr>
            <a:xfrm>
              <a:off x="2208152" y="3577875"/>
              <a:ext cx="686700" cy="275100"/>
            </a:xfrm>
            <a:prstGeom prst="straightConnector1">
              <a:avLst/>
            </a:prstGeom>
            <a:noFill/>
            <a:ln w="9525" cap="flat" cmpd="sng">
              <a:solidFill>
                <a:srgbClr val="435D74"/>
              </a:solidFill>
              <a:prstDash val="solid"/>
              <a:round/>
              <a:headEnd type="none" w="med" len="med"/>
              <a:tailEnd type="none" w="med" len="med"/>
            </a:ln>
          </p:spPr>
        </p:cxnSp>
        <p:cxnSp>
          <p:nvCxnSpPr>
            <p:cNvPr id="11920" name="Google Shape;11920;p153"/>
            <p:cNvCxnSpPr>
              <a:stCxn id="11919" idx="0"/>
              <a:endCxn id="11921" idx="4"/>
            </p:cNvCxnSpPr>
            <p:nvPr/>
          </p:nvCxnSpPr>
          <p:spPr>
            <a:xfrm rot="10800000" flipH="1">
              <a:off x="2894933" y="3577918"/>
              <a:ext cx="591300" cy="275100"/>
            </a:xfrm>
            <a:prstGeom prst="straightConnector1">
              <a:avLst/>
            </a:prstGeom>
            <a:noFill/>
            <a:ln w="9525" cap="flat" cmpd="sng">
              <a:solidFill>
                <a:srgbClr val="435D74"/>
              </a:solidFill>
              <a:prstDash val="solid"/>
              <a:round/>
              <a:headEnd type="none" w="med" len="med"/>
              <a:tailEnd type="none" w="med" len="med"/>
            </a:ln>
          </p:spPr>
        </p:cxnSp>
        <p:sp>
          <p:nvSpPr>
            <p:cNvPr id="11921" name="Google Shape;11921;p153"/>
            <p:cNvSpPr/>
            <p:nvPr/>
          </p:nvSpPr>
          <p:spPr>
            <a:xfrm>
              <a:off x="3190524"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7" name="Google Shape;11917;p153"/>
            <p:cNvSpPr/>
            <p:nvPr/>
          </p:nvSpPr>
          <p:spPr>
            <a:xfrm>
              <a:off x="1912352"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4" name="Google Shape;11914;p153"/>
            <p:cNvSpPr/>
            <p:nvPr/>
          </p:nvSpPr>
          <p:spPr>
            <a:xfrm>
              <a:off x="634175" y="2986275"/>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9" name="Google Shape;11919;p153"/>
            <p:cNvSpPr/>
            <p:nvPr/>
          </p:nvSpPr>
          <p:spPr>
            <a:xfrm>
              <a:off x="2599133" y="3853018"/>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11915" name="Google Shape;11915;p153"/>
            <p:cNvSpPr/>
            <p:nvPr/>
          </p:nvSpPr>
          <p:spPr>
            <a:xfrm>
              <a:off x="1225566" y="3853019"/>
              <a:ext cx="591600" cy="5916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grpSp>
        <p:nvGrpSpPr>
          <p:cNvPr id="11922" name="Google Shape;11922;p153"/>
          <p:cNvGrpSpPr/>
          <p:nvPr/>
        </p:nvGrpSpPr>
        <p:grpSpPr>
          <a:xfrm>
            <a:off x="3526424" y="2891987"/>
            <a:ext cx="1570719" cy="294123"/>
            <a:chOff x="998425" y="1182125"/>
            <a:chExt cx="1065400" cy="199500"/>
          </a:xfrm>
        </p:grpSpPr>
        <p:sp>
          <p:nvSpPr>
            <p:cNvPr id="11923" name="Google Shape;11923;p153"/>
            <p:cNvSpPr/>
            <p:nvPr/>
          </p:nvSpPr>
          <p:spPr>
            <a:xfrm>
              <a:off x="998425" y="1182125"/>
              <a:ext cx="1065400" cy="199500"/>
            </a:xfrm>
            <a:custGeom>
              <a:avLst/>
              <a:gdLst/>
              <a:ahLst/>
              <a:cxnLst/>
              <a:rect l="l" t="t" r="r" b="b"/>
              <a:pathLst>
                <a:path w="42616" h="7980" extrusionOk="0">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4" name="Google Shape;11924;p153"/>
            <p:cNvSpPr/>
            <p:nvPr/>
          </p:nvSpPr>
          <p:spPr>
            <a:xfrm>
              <a:off x="1017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5" name="Google Shape;11925;p153"/>
            <p:cNvSpPr/>
            <p:nvPr/>
          </p:nvSpPr>
          <p:spPr>
            <a:xfrm>
              <a:off x="1303250" y="1193175"/>
              <a:ext cx="177475" cy="177500"/>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6" name="Google Shape;11926;p153"/>
            <p:cNvSpPr/>
            <p:nvPr/>
          </p:nvSpPr>
          <p:spPr>
            <a:xfrm>
              <a:off x="1589250" y="1193175"/>
              <a:ext cx="177475" cy="177500"/>
            </a:xfrm>
            <a:custGeom>
              <a:avLst/>
              <a:gdLst/>
              <a:ahLst/>
              <a:cxnLst/>
              <a:rect l="l" t="t" r="r" b="b"/>
              <a:pathLst>
                <a:path w="7099" h="7100" extrusionOk="0">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7" name="Google Shape;11927;p153"/>
            <p:cNvSpPr/>
            <p:nvPr/>
          </p:nvSpPr>
          <p:spPr>
            <a:xfrm>
              <a:off x="1875200" y="1193175"/>
              <a:ext cx="177525" cy="177500"/>
            </a:xfrm>
            <a:custGeom>
              <a:avLst/>
              <a:gdLst/>
              <a:ahLst/>
              <a:cxnLst/>
              <a:rect l="l" t="t" r="r" b="b"/>
              <a:pathLst>
                <a:path w="7101" h="7100" extrusionOk="0">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8" name="Google Shape;11928;p153"/>
          <p:cNvGrpSpPr/>
          <p:nvPr/>
        </p:nvGrpSpPr>
        <p:grpSpPr>
          <a:xfrm>
            <a:off x="6869680" y="2009474"/>
            <a:ext cx="1565716" cy="366729"/>
            <a:chOff x="1247650" y="2075423"/>
            <a:chExt cx="6648477" cy="1557238"/>
          </a:xfrm>
        </p:grpSpPr>
        <p:sp>
          <p:nvSpPr>
            <p:cNvPr id="11929" name="Google Shape;11929;p153"/>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0" name="Google Shape;11930;p153"/>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1" name="Google Shape;11931;p153"/>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2" name="Google Shape;11932;p153"/>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3" name="Google Shape;11933;p153"/>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4" name="Google Shape;11934;p153"/>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5" name="Google Shape;11935;p153"/>
          <p:cNvGrpSpPr/>
          <p:nvPr/>
        </p:nvGrpSpPr>
        <p:grpSpPr>
          <a:xfrm>
            <a:off x="6853992" y="3158289"/>
            <a:ext cx="1597061" cy="663440"/>
            <a:chOff x="6796238" y="3158297"/>
            <a:chExt cx="1630319" cy="677257"/>
          </a:xfrm>
        </p:grpSpPr>
        <p:cxnSp>
          <p:nvCxnSpPr>
            <p:cNvPr id="11936" name="Google Shape;11936;p153"/>
            <p:cNvCxnSpPr/>
            <p:nvPr/>
          </p:nvCxnSpPr>
          <p:spPr>
            <a:xfrm>
              <a:off x="7012244"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11937" name="Google Shape;11937;p153"/>
            <p:cNvCxnSpPr/>
            <p:nvPr/>
          </p:nvCxnSpPr>
          <p:spPr>
            <a:xfrm>
              <a:off x="7810957" y="3664854"/>
              <a:ext cx="0" cy="170700"/>
            </a:xfrm>
            <a:prstGeom prst="straightConnector1">
              <a:avLst/>
            </a:prstGeom>
            <a:noFill/>
            <a:ln w="9525" cap="flat" cmpd="sng">
              <a:solidFill>
                <a:srgbClr val="A5B7C6"/>
              </a:solidFill>
              <a:prstDash val="solid"/>
              <a:round/>
              <a:headEnd type="none" w="med" len="med"/>
              <a:tailEnd type="diamond" w="med" len="med"/>
            </a:ln>
          </p:spPr>
        </p:cxnSp>
        <p:cxnSp>
          <p:nvCxnSpPr>
            <p:cNvPr id="11938" name="Google Shape;11938;p153"/>
            <p:cNvCxnSpPr/>
            <p:nvPr/>
          </p:nvCxnSpPr>
          <p:spPr>
            <a:xfrm rot="10800000">
              <a:off x="8196652" y="3170826"/>
              <a:ext cx="0" cy="169800"/>
            </a:xfrm>
            <a:prstGeom prst="straightConnector1">
              <a:avLst/>
            </a:prstGeom>
            <a:noFill/>
            <a:ln w="9525" cap="flat" cmpd="sng">
              <a:solidFill>
                <a:srgbClr val="A5B7C6"/>
              </a:solidFill>
              <a:prstDash val="solid"/>
              <a:round/>
              <a:headEnd type="none" w="med" len="med"/>
              <a:tailEnd type="diamond" w="med" len="med"/>
            </a:ln>
          </p:spPr>
        </p:cxnSp>
        <p:cxnSp>
          <p:nvCxnSpPr>
            <p:cNvPr id="11939" name="Google Shape;11939;p153"/>
            <p:cNvCxnSpPr/>
            <p:nvPr/>
          </p:nvCxnSpPr>
          <p:spPr>
            <a:xfrm rot="10800000">
              <a:off x="7411601" y="3158297"/>
              <a:ext cx="0" cy="170700"/>
            </a:xfrm>
            <a:prstGeom prst="straightConnector1">
              <a:avLst/>
            </a:prstGeom>
            <a:noFill/>
            <a:ln w="9525" cap="flat" cmpd="sng">
              <a:solidFill>
                <a:srgbClr val="A5B7C6"/>
              </a:solidFill>
              <a:prstDash val="solid"/>
              <a:round/>
              <a:headEnd type="none" w="med" len="med"/>
              <a:tailEnd type="diamond" w="med" len="med"/>
            </a:ln>
          </p:spPr>
        </p:cxnSp>
        <p:grpSp>
          <p:nvGrpSpPr>
            <p:cNvPr id="11940" name="Google Shape;11940;p153"/>
            <p:cNvGrpSpPr/>
            <p:nvPr/>
          </p:nvGrpSpPr>
          <p:grpSpPr>
            <a:xfrm>
              <a:off x="6796238" y="3311904"/>
              <a:ext cx="1630319" cy="377697"/>
              <a:chOff x="6796238" y="3311904"/>
              <a:chExt cx="1630319" cy="377697"/>
            </a:xfrm>
          </p:grpSpPr>
          <p:sp>
            <p:nvSpPr>
              <p:cNvPr id="11941" name="Google Shape;11941;p153"/>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2" name="Google Shape;11942;p153"/>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3" name="Google Shape;11943;p153"/>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44" name="Google Shape;11944;p153"/>
          <p:cNvGrpSpPr/>
          <p:nvPr/>
        </p:nvGrpSpPr>
        <p:grpSpPr>
          <a:xfrm>
            <a:off x="5375130" y="1179681"/>
            <a:ext cx="1368606" cy="1593805"/>
            <a:chOff x="1839112" y="2209163"/>
            <a:chExt cx="1918159" cy="2233784"/>
          </a:xfrm>
        </p:grpSpPr>
        <p:sp>
          <p:nvSpPr>
            <p:cNvPr id="11945" name="Google Shape;11945;p153"/>
            <p:cNvSpPr/>
            <p:nvPr/>
          </p:nvSpPr>
          <p:spPr>
            <a:xfrm>
              <a:off x="1839112"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6" name="Google Shape;11946;p153"/>
            <p:cNvSpPr/>
            <p:nvPr/>
          </p:nvSpPr>
          <p:spPr>
            <a:xfrm>
              <a:off x="3182171"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7" name="Google Shape;11947;p153"/>
            <p:cNvSpPr/>
            <p:nvPr/>
          </p:nvSpPr>
          <p:spPr>
            <a:xfrm>
              <a:off x="3182171"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48" name="Google Shape;11948;p153"/>
            <p:cNvCxnSpPr>
              <a:stCxn id="11945" idx="6"/>
              <a:endCxn id="11946" idx="2"/>
            </p:cNvCxnSpPr>
            <p:nvPr/>
          </p:nvCxnSpPr>
          <p:spPr>
            <a:xfrm>
              <a:off x="2414212" y="2496713"/>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1949" name="Google Shape;11949;p153"/>
            <p:cNvCxnSpPr>
              <a:stCxn id="11946" idx="4"/>
              <a:endCxn id="11950" idx="0"/>
            </p:cNvCxnSpPr>
            <p:nvPr/>
          </p:nvCxnSpPr>
          <p:spPr>
            <a:xfrm rot="5400000">
              <a:off x="2669921" y="2240963"/>
              <a:ext cx="256500" cy="1343100"/>
            </a:xfrm>
            <a:prstGeom prst="bentConnector3">
              <a:avLst>
                <a:gd name="adj1" fmla="val 50000"/>
              </a:avLst>
            </a:prstGeom>
            <a:noFill/>
            <a:ln w="9525" cap="flat" cmpd="sng">
              <a:solidFill>
                <a:srgbClr val="325D79"/>
              </a:solidFill>
              <a:prstDash val="solid"/>
              <a:round/>
              <a:headEnd type="none" w="med" len="med"/>
              <a:tailEnd type="none" w="med" len="med"/>
            </a:ln>
          </p:spPr>
        </p:cxnSp>
        <p:cxnSp>
          <p:nvCxnSpPr>
            <p:cNvPr id="11951" name="Google Shape;11951;p153"/>
            <p:cNvCxnSpPr>
              <a:stCxn id="11950" idx="6"/>
              <a:endCxn id="11947" idx="2"/>
            </p:cNvCxnSpPr>
            <p:nvPr/>
          </p:nvCxnSpPr>
          <p:spPr>
            <a:xfrm>
              <a:off x="2414212" y="3328316"/>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1952" name="Google Shape;11952;p153"/>
            <p:cNvCxnSpPr>
              <a:stCxn id="11947" idx="4"/>
              <a:endCxn id="11953" idx="0"/>
            </p:cNvCxnSpPr>
            <p:nvPr/>
          </p:nvCxnSpPr>
          <p:spPr>
            <a:xfrm rot="5400000">
              <a:off x="2672171" y="3070316"/>
              <a:ext cx="252000" cy="1343100"/>
            </a:xfrm>
            <a:prstGeom prst="bentConnector3">
              <a:avLst>
                <a:gd name="adj1" fmla="val 49996"/>
              </a:avLst>
            </a:prstGeom>
            <a:noFill/>
            <a:ln w="9525" cap="flat" cmpd="sng">
              <a:solidFill>
                <a:srgbClr val="325D79"/>
              </a:solidFill>
              <a:prstDash val="solid"/>
              <a:round/>
              <a:headEnd type="none" w="med" len="med"/>
              <a:tailEnd type="none" w="med" len="med"/>
            </a:ln>
          </p:spPr>
        </p:cxnSp>
        <p:sp>
          <p:nvSpPr>
            <p:cNvPr id="11950" name="Google Shape;11950;p153"/>
            <p:cNvSpPr/>
            <p:nvPr/>
          </p:nvSpPr>
          <p:spPr>
            <a:xfrm>
              <a:off x="1839112"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3" name="Google Shape;11953;p153"/>
            <p:cNvSpPr/>
            <p:nvPr/>
          </p:nvSpPr>
          <p:spPr>
            <a:xfrm>
              <a:off x="1839112"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4" name="Google Shape;11954;p153"/>
            <p:cNvSpPr/>
            <p:nvPr/>
          </p:nvSpPr>
          <p:spPr>
            <a:xfrm>
              <a:off x="3182171"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55" name="Google Shape;11955;p153"/>
            <p:cNvCxnSpPr>
              <a:endCxn id="11954" idx="2"/>
            </p:cNvCxnSpPr>
            <p:nvPr/>
          </p:nvCxnSpPr>
          <p:spPr>
            <a:xfrm>
              <a:off x="2413871" y="4154498"/>
              <a:ext cx="768300" cy="900"/>
            </a:xfrm>
            <a:prstGeom prst="bentConnector3">
              <a:avLst>
                <a:gd name="adj1" fmla="val 50000"/>
              </a:avLst>
            </a:prstGeom>
            <a:noFill/>
            <a:ln w="9525" cap="flat" cmpd="sng">
              <a:solidFill>
                <a:srgbClr val="325D79"/>
              </a:solidFill>
              <a:prstDash val="solid"/>
              <a:round/>
              <a:headEnd type="none" w="med" len="med"/>
              <a:tailEnd type="none" w="med" len="med"/>
            </a:ln>
          </p:spPr>
        </p:cxnSp>
      </p:grpSp>
      <p:grpSp>
        <p:nvGrpSpPr>
          <p:cNvPr id="11956" name="Google Shape;11956;p153"/>
          <p:cNvGrpSpPr/>
          <p:nvPr/>
        </p:nvGrpSpPr>
        <p:grpSpPr>
          <a:xfrm>
            <a:off x="3507503" y="1185917"/>
            <a:ext cx="1637968" cy="154942"/>
            <a:chOff x="238125" y="2506075"/>
            <a:chExt cx="7115411" cy="673075"/>
          </a:xfrm>
        </p:grpSpPr>
        <p:sp>
          <p:nvSpPr>
            <p:cNvPr id="11957" name="Google Shape;11957;p153"/>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8" name="Google Shape;11958;p153"/>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9" name="Google Shape;11959;p153"/>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0" name="Google Shape;11960;p153"/>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1" name="Google Shape;11961;p153"/>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2" name="Google Shape;11962;p153"/>
          <p:cNvGrpSpPr/>
          <p:nvPr/>
        </p:nvGrpSpPr>
        <p:grpSpPr>
          <a:xfrm>
            <a:off x="746187" y="1507514"/>
            <a:ext cx="2476762" cy="91743"/>
            <a:chOff x="1464850" y="436376"/>
            <a:chExt cx="6001362" cy="222300"/>
          </a:xfrm>
        </p:grpSpPr>
        <p:sp>
          <p:nvSpPr>
            <p:cNvPr id="11963" name="Google Shape;11963;p153"/>
            <p:cNvSpPr/>
            <p:nvPr/>
          </p:nvSpPr>
          <p:spPr>
            <a:xfrm>
              <a:off x="1464850"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4" name="Google Shape;11964;p153"/>
            <p:cNvSpPr/>
            <p:nvPr/>
          </p:nvSpPr>
          <p:spPr>
            <a:xfrm>
              <a:off x="4410215"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5" name="Google Shape;11965;p153"/>
            <p:cNvSpPr/>
            <p:nvPr/>
          </p:nvSpPr>
          <p:spPr>
            <a:xfrm>
              <a:off x="7243912"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6" name="Google Shape;11966;p153"/>
            <p:cNvSpPr/>
            <p:nvPr/>
          </p:nvSpPr>
          <p:spPr>
            <a:xfrm>
              <a:off x="2920366"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7" name="Google Shape;11967;p153"/>
            <p:cNvSpPr/>
            <p:nvPr/>
          </p:nvSpPr>
          <p:spPr>
            <a:xfrm>
              <a:off x="5831847" y="436376"/>
              <a:ext cx="222300" cy="222300"/>
            </a:xfrm>
            <a:prstGeom prst="diamond">
              <a:avLst/>
            </a:pr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68" name="Google Shape;11968;p153"/>
            <p:cNvCxnSpPr/>
            <p:nvPr/>
          </p:nvCxnSpPr>
          <p:spPr>
            <a:xfrm>
              <a:off x="1798637"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69" name="Google Shape;11969;p153"/>
            <p:cNvCxnSpPr/>
            <p:nvPr/>
          </p:nvCxnSpPr>
          <p:spPr>
            <a:xfrm>
              <a:off x="327624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70" name="Google Shape;11970;p153"/>
            <p:cNvCxnSpPr/>
            <p:nvPr/>
          </p:nvCxnSpPr>
          <p:spPr>
            <a:xfrm>
              <a:off x="4753898" y="547513"/>
              <a:ext cx="988200" cy="0"/>
            </a:xfrm>
            <a:prstGeom prst="straightConnector1">
              <a:avLst/>
            </a:prstGeom>
            <a:noFill/>
            <a:ln w="9525" cap="flat" cmpd="sng">
              <a:solidFill>
                <a:srgbClr val="5F7D95"/>
              </a:solidFill>
              <a:prstDash val="solid"/>
              <a:round/>
              <a:headEnd type="none" w="med" len="med"/>
              <a:tailEnd type="none" w="med" len="med"/>
            </a:ln>
          </p:spPr>
        </p:cxnSp>
        <p:cxnSp>
          <p:nvCxnSpPr>
            <p:cNvPr id="11971" name="Google Shape;11971;p153"/>
            <p:cNvCxnSpPr/>
            <p:nvPr/>
          </p:nvCxnSpPr>
          <p:spPr>
            <a:xfrm>
              <a:off x="6143961" y="547513"/>
              <a:ext cx="988200" cy="0"/>
            </a:xfrm>
            <a:prstGeom prst="straightConnector1">
              <a:avLst/>
            </a:prstGeom>
            <a:noFill/>
            <a:ln w="9525" cap="flat" cmpd="sng">
              <a:solidFill>
                <a:srgbClr val="5F7D95"/>
              </a:solidFill>
              <a:prstDash val="solid"/>
              <a:round/>
              <a:headEnd type="none" w="med" len="med"/>
              <a:tailEnd type="none" w="med" len="med"/>
            </a:ln>
          </p:spPr>
        </p:cxnSp>
      </p:grpSp>
      <p:grpSp>
        <p:nvGrpSpPr>
          <p:cNvPr id="11972" name="Google Shape;11972;p153"/>
          <p:cNvGrpSpPr/>
          <p:nvPr/>
        </p:nvGrpSpPr>
        <p:grpSpPr>
          <a:xfrm>
            <a:off x="732455" y="2742980"/>
            <a:ext cx="1452710" cy="651923"/>
            <a:chOff x="803162" y="2667727"/>
            <a:chExt cx="1411906" cy="633611"/>
          </a:xfrm>
        </p:grpSpPr>
        <p:cxnSp>
          <p:nvCxnSpPr>
            <p:cNvPr id="11973" name="Google Shape;11973;p153"/>
            <p:cNvCxnSpPr>
              <a:stCxn id="11974" idx="2"/>
              <a:endCxn id="11975" idx="0"/>
            </p:cNvCxnSpPr>
            <p:nvPr/>
          </p:nvCxnSpPr>
          <p:spPr>
            <a:xfrm rot="-5400000" flipH="1">
              <a:off x="1629114" y="2672827"/>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76" name="Google Shape;11976;p153"/>
            <p:cNvCxnSpPr>
              <a:stCxn id="11977" idx="0"/>
              <a:endCxn id="11974" idx="2"/>
            </p:cNvCxnSpPr>
            <p:nvPr/>
          </p:nvCxnSpPr>
          <p:spPr>
            <a:xfrm rot="-5400000">
              <a:off x="1259830" y="2672682"/>
              <a:ext cx="129300" cy="3693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78" name="Google Shape;11978;p153"/>
            <p:cNvCxnSpPr>
              <a:stCxn id="11977" idx="2"/>
              <a:endCxn id="11979" idx="0"/>
            </p:cNvCxnSpPr>
            <p:nvPr/>
          </p:nvCxnSpPr>
          <p:spPr>
            <a:xfrm rot="-5400000" flipH="1">
              <a:off x="1163380"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0" name="Google Shape;11980;p153"/>
            <p:cNvCxnSpPr>
              <a:stCxn id="11981" idx="0"/>
              <a:endCxn id="11977" idx="2"/>
            </p:cNvCxnSpPr>
            <p:nvPr/>
          </p:nvCxnSpPr>
          <p:spPr>
            <a:xfrm rot="-5400000">
              <a:off x="987062"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2" name="Google Shape;11982;p153"/>
            <p:cNvCxnSpPr>
              <a:stCxn id="11975" idx="2"/>
              <a:endCxn id="11983" idx="0"/>
            </p:cNvCxnSpPr>
            <p:nvPr/>
          </p:nvCxnSpPr>
          <p:spPr>
            <a:xfrm rot="-5400000" flipH="1">
              <a:off x="1901948" y="3023532"/>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cxnSp>
          <p:nvCxnSpPr>
            <p:cNvPr id="11984" name="Google Shape;11984;p153"/>
            <p:cNvCxnSpPr>
              <a:stCxn id="11985" idx="0"/>
              <a:endCxn id="11975" idx="2"/>
            </p:cNvCxnSpPr>
            <p:nvPr/>
          </p:nvCxnSpPr>
          <p:spPr>
            <a:xfrm rot="-5400000">
              <a:off x="1725631" y="3023388"/>
              <a:ext cx="129300" cy="176400"/>
            </a:xfrm>
            <a:prstGeom prst="bentConnector3">
              <a:avLst>
                <a:gd name="adj1" fmla="val 49963"/>
              </a:avLst>
            </a:prstGeom>
            <a:noFill/>
            <a:ln w="9525" cap="flat" cmpd="sng">
              <a:solidFill>
                <a:srgbClr val="C2C2C2"/>
              </a:solidFill>
              <a:prstDash val="solid"/>
              <a:round/>
              <a:headEnd type="none" w="sm" len="sm"/>
              <a:tailEnd type="none" w="sm" len="sm"/>
            </a:ln>
          </p:spPr>
        </p:cxnSp>
        <p:sp>
          <p:nvSpPr>
            <p:cNvPr id="11981" name="Google Shape;11981;p153"/>
            <p:cNvSpPr/>
            <p:nvPr/>
          </p:nvSpPr>
          <p:spPr>
            <a:xfrm>
              <a:off x="803162"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9" name="Google Shape;11979;p153"/>
            <p:cNvSpPr/>
            <p:nvPr/>
          </p:nvSpPr>
          <p:spPr>
            <a:xfrm>
              <a:off x="1155799"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85" name="Google Shape;11985;p153"/>
            <p:cNvSpPr/>
            <p:nvPr/>
          </p:nvSpPr>
          <p:spPr>
            <a:xfrm>
              <a:off x="1541731"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83" name="Google Shape;11983;p153"/>
            <p:cNvSpPr/>
            <p:nvPr/>
          </p:nvSpPr>
          <p:spPr>
            <a:xfrm>
              <a:off x="1894368" y="3176238"/>
              <a:ext cx="320700" cy="125100"/>
            </a:xfrm>
            <a:prstGeom prst="roundRect">
              <a:avLst>
                <a:gd name="adj" fmla="val 50000"/>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5" name="Google Shape;11975;p153"/>
            <p:cNvSpPr/>
            <p:nvPr/>
          </p:nvSpPr>
          <p:spPr>
            <a:xfrm>
              <a:off x="1718048"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7" name="Google Shape;11977;p153"/>
            <p:cNvSpPr/>
            <p:nvPr/>
          </p:nvSpPr>
          <p:spPr>
            <a:xfrm>
              <a:off x="979480" y="2921982"/>
              <a:ext cx="320700" cy="125100"/>
            </a:xfrm>
            <a:prstGeom prst="roundRect">
              <a:avLst>
                <a:gd name="adj" fmla="val 50000"/>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p:txBody>
        </p:sp>
        <p:sp>
          <p:nvSpPr>
            <p:cNvPr id="11974" name="Google Shape;11974;p153"/>
            <p:cNvSpPr/>
            <p:nvPr/>
          </p:nvSpPr>
          <p:spPr>
            <a:xfrm>
              <a:off x="1348764" y="2667727"/>
              <a:ext cx="320700" cy="125100"/>
            </a:xfrm>
            <a:prstGeom prst="roundRect">
              <a:avLst>
                <a:gd name="adj" fmla="val 50000"/>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1986" name="Google Shape;11986;p153"/>
          <p:cNvGrpSpPr/>
          <p:nvPr/>
        </p:nvGrpSpPr>
        <p:grpSpPr>
          <a:xfrm>
            <a:off x="732456" y="1178518"/>
            <a:ext cx="2518541" cy="209309"/>
            <a:chOff x="803163" y="1111966"/>
            <a:chExt cx="2447800" cy="203430"/>
          </a:xfrm>
        </p:grpSpPr>
        <p:grpSp>
          <p:nvGrpSpPr>
            <p:cNvPr id="11987" name="Google Shape;11987;p153"/>
            <p:cNvGrpSpPr/>
            <p:nvPr/>
          </p:nvGrpSpPr>
          <p:grpSpPr>
            <a:xfrm>
              <a:off x="1958180" y="1111966"/>
              <a:ext cx="588019" cy="121396"/>
              <a:chOff x="4808316" y="2800065"/>
              <a:chExt cx="1999386" cy="412910"/>
            </a:xfrm>
          </p:grpSpPr>
          <p:sp>
            <p:nvSpPr>
              <p:cNvPr id="11988" name="Google Shape;11988;p153"/>
              <p:cNvSpPr/>
              <p:nvPr/>
            </p:nvSpPr>
            <p:spPr>
              <a:xfrm>
                <a:off x="4849302" y="3079475"/>
                <a:ext cx="1958400" cy="133500"/>
              </a:xfrm>
              <a:prstGeom prst="rect">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9" name="Google Shape;11989;p153"/>
              <p:cNvGrpSpPr/>
              <p:nvPr/>
            </p:nvGrpSpPr>
            <p:grpSpPr>
              <a:xfrm>
                <a:off x="4808316" y="2800065"/>
                <a:ext cx="92400" cy="411825"/>
                <a:chOff x="845575" y="2563700"/>
                <a:chExt cx="92400" cy="411825"/>
              </a:xfrm>
            </p:grpSpPr>
            <p:cxnSp>
              <p:nvCxnSpPr>
                <p:cNvPr id="11990" name="Google Shape;11990;p153"/>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1991" name="Google Shape;11991;p153"/>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992" name="Google Shape;11992;p153"/>
            <p:cNvCxnSpPr/>
            <p:nvPr/>
          </p:nvCxnSpPr>
          <p:spPr>
            <a:xfrm>
              <a:off x="3237251" y="1127387"/>
              <a:ext cx="0" cy="105600"/>
            </a:xfrm>
            <a:prstGeom prst="straightConnector1">
              <a:avLst/>
            </a:prstGeom>
            <a:noFill/>
            <a:ln w="9525" cap="flat" cmpd="sng">
              <a:solidFill>
                <a:srgbClr val="667E92"/>
              </a:solidFill>
              <a:prstDash val="solid"/>
              <a:round/>
              <a:headEnd type="none" w="sm" len="sm"/>
              <a:tailEnd type="none" w="sm" len="sm"/>
            </a:ln>
          </p:spPr>
        </p:cxnSp>
        <p:sp>
          <p:nvSpPr>
            <p:cNvPr id="11993" name="Google Shape;11993;p153"/>
            <p:cNvSpPr/>
            <p:nvPr/>
          </p:nvSpPr>
          <p:spPr>
            <a:xfrm>
              <a:off x="3223663" y="1111974"/>
              <a:ext cx="27300" cy="273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94" name="Google Shape;11994;p153"/>
            <p:cNvGrpSpPr/>
            <p:nvPr/>
          </p:nvGrpSpPr>
          <p:grpSpPr>
            <a:xfrm>
              <a:off x="803163" y="1111974"/>
              <a:ext cx="591158" cy="121545"/>
              <a:chOff x="803163" y="1111974"/>
              <a:chExt cx="591158" cy="121545"/>
            </a:xfrm>
          </p:grpSpPr>
          <p:grpSp>
            <p:nvGrpSpPr>
              <p:cNvPr id="11995" name="Google Shape;11995;p153"/>
              <p:cNvGrpSpPr/>
              <p:nvPr/>
            </p:nvGrpSpPr>
            <p:grpSpPr>
              <a:xfrm>
                <a:off x="803163" y="1111974"/>
                <a:ext cx="27175" cy="121077"/>
                <a:chOff x="845575" y="2563700"/>
                <a:chExt cx="92400" cy="411825"/>
              </a:xfrm>
            </p:grpSpPr>
            <p:cxnSp>
              <p:nvCxnSpPr>
                <p:cNvPr id="11996" name="Google Shape;11996;p153"/>
                <p:cNvCxnSpPr/>
                <p:nvPr/>
              </p:nvCxnSpPr>
              <p:spPr>
                <a:xfrm>
                  <a:off x="891775"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1997" name="Google Shape;11997;p153"/>
                <p:cNvSpPr/>
                <p:nvPr/>
              </p:nvSpPr>
              <p:spPr>
                <a:xfrm>
                  <a:off x="845575"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98" name="Google Shape;11998;p153"/>
              <p:cNvSpPr/>
              <p:nvPr/>
            </p:nvSpPr>
            <p:spPr>
              <a:xfrm>
                <a:off x="818321" y="1194219"/>
                <a:ext cx="576000" cy="39300"/>
              </a:xfrm>
              <a:prstGeom prst="rect">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9" name="Google Shape;11999;p153"/>
            <p:cNvGrpSpPr/>
            <p:nvPr/>
          </p:nvGrpSpPr>
          <p:grpSpPr>
            <a:xfrm>
              <a:off x="1381910" y="1194219"/>
              <a:ext cx="588341" cy="121177"/>
              <a:chOff x="1381910" y="1194219"/>
              <a:chExt cx="588341" cy="121177"/>
            </a:xfrm>
          </p:grpSpPr>
          <p:grpSp>
            <p:nvGrpSpPr>
              <p:cNvPr id="12000" name="Google Shape;12000;p153"/>
              <p:cNvGrpSpPr/>
              <p:nvPr/>
            </p:nvGrpSpPr>
            <p:grpSpPr>
              <a:xfrm rot="10800000">
                <a:off x="1381910" y="1194319"/>
                <a:ext cx="27175" cy="121077"/>
                <a:chOff x="2070100" y="2563700"/>
                <a:chExt cx="92400" cy="411825"/>
              </a:xfrm>
            </p:grpSpPr>
            <p:cxnSp>
              <p:nvCxnSpPr>
                <p:cNvPr id="12001" name="Google Shape;12001;p153"/>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2002" name="Google Shape;12002;p153"/>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3" name="Google Shape;12003;p153"/>
              <p:cNvSpPr/>
              <p:nvPr/>
            </p:nvSpPr>
            <p:spPr>
              <a:xfrm>
                <a:off x="1394250" y="1194219"/>
                <a:ext cx="576000" cy="39300"/>
              </a:xfrm>
              <a:prstGeom prst="rect">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4" name="Google Shape;12004;p153"/>
            <p:cNvGrpSpPr/>
            <p:nvPr/>
          </p:nvGrpSpPr>
          <p:grpSpPr>
            <a:xfrm>
              <a:off x="2532079" y="1194219"/>
              <a:ext cx="704927" cy="121177"/>
              <a:chOff x="2532079" y="1194219"/>
              <a:chExt cx="704927" cy="121177"/>
            </a:xfrm>
          </p:grpSpPr>
          <p:grpSp>
            <p:nvGrpSpPr>
              <p:cNvPr id="12005" name="Google Shape;12005;p153"/>
              <p:cNvGrpSpPr/>
              <p:nvPr/>
            </p:nvGrpSpPr>
            <p:grpSpPr>
              <a:xfrm rot="10800000">
                <a:off x="2532079" y="1194319"/>
                <a:ext cx="27175" cy="121077"/>
                <a:chOff x="2070100" y="2563700"/>
                <a:chExt cx="92400" cy="411825"/>
              </a:xfrm>
            </p:grpSpPr>
            <p:cxnSp>
              <p:nvCxnSpPr>
                <p:cNvPr id="12006" name="Google Shape;12006;p153"/>
                <p:cNvCxnSpPr/>
                <p:nvPr/>
              </p:nvCxnSpPr>
              <p:spPr>
                <a:xfrm>
                  <a:off x="2116300" y="2616125"/>
                  <a:ext cx="0" cy="359400"/>
                </a:xfrm>
                <a:prstGeom prst="straightConnector1">
                  <a:avLst/>
                </a:prstGeom>
                <a:noFill/>
                <a:ln w="9525" cap="flat" cmpd="sng">
                  <a:solidFill>
                    <a:srgbClr val="667E92"/>
                  </a:solidFill>
                  <a:prstDash val="solid"/>
                  <a:round/>
                  <a:headEnd type="none" w="sm" len="sm"/>
                  <a:tailEnd type="none" w="sm" len="sm"/>
                </a:ln>
              </p:spPr>
            </p:cxnSp>
            <p:sp>
              <p:nvSpPr>
                <p:cNvPr id="12007" name="Google Shape;12007;p153"/>
                <p:cNvSpPr/>
                <p:nvPr/>
              </p:nvSpPr>
              <p:spPr>
                <a:xfrm>
                  <a:off x="2070100" y="2563700"/>
                  <a:ext cx="92400" cy="924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8" name="Google Shape;12008;p153"/>
              <p:cNvSpPr/>
              <p:nvPr/>
            </p:nvSpPr>
            <p:spPr>
              <a:xfrm>
                <a:off x="2546107" y="1194219"/>
                <a:ext cx="690900" cy="39300"/>
              </a:xfrm>
              <a:prstGeom prst="rect">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09" name="Google Shape;12009;p153"/>
          <p:cNvGrpSpPr/>
          <p:nvPr/>
        </p:nvGrpSpPr>
        <p:grpSpPr>
          <a:xfrm>
            <a:off x="3525467" y="3875150"/>
            <a:ext cx="1567778" cy="491677"/>
            <a:chOff x="5194708" y="3484366"/>
            <a:chExt cx="3148148" cy="987304"/>
          </a:xfrm>
        </p:grpSpPr>
        <p:grpSp>
          <p:nvGrpSpPr>
            <p:cNvPr id="12010" name="Google Shape;12010;p153"/>
            <p:cNvGrpSpPr/>
            <p:nvPr/>
          </p:nvGrpSpPr>
          <p:grpSpPr>
            <a:xfrm>
              <a:off x="7531521" y="3484366"/>
              <a:ext cx="811335" cy="987304"/>
              <a:chOff x="3379425" y="1617275"/>
              <a:chExt cx="1090650" cy="1327200"/>
            </a:xfrm>
          </p:grpSpPr>
          <p:sp>
            <p:nvSpPr>
              <p:cNvPr id="12011" name="Google Shape;12011;p153"/>
              <p:cNvSpPr/>
              <p:nvPr/>
            </p:nvSpPr>
            <p:spPr>
              <a:xfrm>
                <a:off x="3554475"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2" name="Google Shape;12012;p153"/>
              <p:cNvSpPr/>
              <p:nvPr/>
            </p:nvSpPr>
            <p:spPr>
              <a:xfrm>
                <a:off x="3379425"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5" y="42750"/>
                    </a:cubicBezTo>
                    <a:lnTo>
                      <a:pt x="20935" y="50957"/>
                    </a:lnTo>
                    <a:lnTo>
                      <a:pt x="22691" y="50942"/>
                    </a:lnTo>
                    <a:lnTo>
                      <a:pt x="22691" y="43610"/>
                    </a:lnTo>
                    <a:cubicBezTo>
                      <a:pt x="34312" y="43147"/>
                      <a:pt x="43626" y="33547"/>
                      <a:pt x="43626" y="21814"/>
                    </a:cubicBezTo>
                    <a:cubicBezTo>
                      <a:pt x="43626" y="9785"/>
                      <a:pt x="33841" y="0"/>
                      <a:pt x="2181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3" name="Google Shape;12013;p153"/>
              <p:cNvSpPr/>
              <p:nvPr/>
            </p:nvSpPr>
            <p:spPr>
              <a:xfrm>
                <a:off x="3775050" y="2771175"/>
                <a:ext cx="300875" cy="173300"/>
              </a:xfrm>
              <a:custGeom>
                <a:avLst/>
                <a:gdLst/>
                <a:ahLst/>
                <a:cxnLst/>
                <a:rect l="l" t="t" r="r" b="b"/>
                <a:pathLst>
                  <a:path w="12035" h="6932" extrusionOk="0">
                    <a:moveTo>
                      <a:pt x="11087" y="1"/>
                    </a:moveTo>
                    <a:cubicBezTo>
                      <a:pt x="10861" y="1"/>
                      <a:pt x="10636" y="87"/>
                      <a:pt x="10465" y="260"/>
                    </a:cubicBezTo>
                    <a:lnTo>
                      <a:pt x="6866" y="3859"/>
                    </a:lnTo>
                    <a:lnTo>
                      <a:pt x="5979" y="4742"/>
                    </a:lnTo>
                    <a:lnTo>
                      <a:pt x="5110" y="3874"/>
                    </a:lnTo>
                    <a:lnTo>
                      <a:pt x="1496" y="260"/>
                    </a:lnTo>
                    <a:cubicBezTo>
                      <a:pt x="1342" y="153"/>
                      <a:pt x="1166" y="102"/>
                      <a:pt x="990" y="102"/>
                    </a:cubicBezTo>
                    <a:cubicBezTo>
                      <a:pt x="731" y="102"/>
                      <a:pt x="475" y="214"/>
                      <a:pt x="298" y="427"/>
                    </a:cubicBezTo>
                    <a:cubicBezTo>
                      <a:pt x="1" y="783"/>
                      <a:pt x="23" y="1306"/>
                      <a:pt x="350" y="1636"/>
                    </a:cubicBezTo>
                    <a:lnTo>
                      <a:pt x="5389" y="6675"/>
                    </a:lnTo>
                    <a:cubicBezTo>
                      <a:pt x="5559" y="6846"/>
                      <a:pt x="5784" y="6931"/>
                      <a:pt x="6009" y="6931"/>
                    </a:cubicBezTo>
                    <a:cubicBezTo>
                      <a:pt x="6234" y="6931"/>
                      <a:pt x="6459" y="6846"/>
                      <a:pt x="6632" y="6675"/>
                    </a:cubicBezTo>
                    <a:lnTo>
                      <a:pt x="11667" y="1636"/>
                    </a:lnTo>
                    <a:cubicBezTo>
                      <a:pt x="12016" y="1250"/>
                      <a:pt x="12034" y="668"/>
                      <a:pt x="11712" y="260"/>
                    </a:cubicBezTo>
                    <a:cubicBezTo>
                      <a:pt x="11539" y="87"/>
                      <a:pt x="11313" y="1"/>
                      <a:pt x="1108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4" name="Google Shape;12014;p153"/>
            <p:cNvGrpSpPr/>
            <p:nvPr/>
          </p:nvGrpSpPr>
          <p:grpSpPr>
            <a:xfrm>
              <a:off x="6752546" y="3484366"/>
              <a:ext cx="811428" cy="987304"/>
              <a:chOff x="2332275" y="1617275"/>
              <a:chExt cx="1090775" cy="1327200"/>
            </a:xfrm>
          </p:grpSpPr>
          <p:sp>
            <p:nvSpPr>
              <p:cNvPr id="12015" name="Google Shape;12015;p153"/>
              <p:cNvSpPr/>
              <p:nvPr/>
            </p:nvSpPr>
            <p:spPr>
              <a:xfrm>
                <a:off x="2507425"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6" name="Google Shape;12016;p153"/>
              <p:cNvSpPr/>
              <p:nvPr/>
            </p:nvSpPr>
            <p:spPr>
              <a:xfrm>
                <a:off x="2332275" y="1617275"/>
                <a:ext cx="1090775" cy="1273950"/>
              </a:xfrm>
              <a:custGeom>
                <a:avLst/>
                <a:gdLst/>
                <a:ahLst/>
                <a:cxnLst/>
                <a:rect l="l" t="t" r="r" b="b"/>
                <a:pathLst>
                  <a:path w="43631" h="50958" extrusionOk="0">
                    <a:moveTo>
                      <a:pt x="21816" y="0"/>
                    </a:moveTo>
                    <a:cubicBezTo>
                      <a:pt x="9786" y="0"/>
                      <a:pt x="1" y="9788"/>
                      <a:pt x="1" y="21814"/>
                    </a:cubicBezTo>
                    <a:cubicBezTo>
                      <a:pt x="12" y="22289"/>
                      <a:pt x="402" y="22672"/>
                      <a:pt x="880" y="22672"/>
                    </a:cubicBezTo>
                    <a:cubicBezTo>
                      <a:pt x="1355" y="22672"/>
                      <a:pt x="1745" y="22289"/>
                      <a:pt x="1756" y="21814"/>
                    </a:cubicBezTo>
                    <a:cubicBezTo>
                      <a:pt x="1756" y="10757"/>
                      <a:pt x="10754" y="1755"/>
                      <a:pt x="21812" y="1755"/>
                    </a:cubicBezTo>
                    <a:cubicBezTo>
                      <a:pt x="32869" y="1755"/>
                      <a:pt x="41871" y="10753"/>
                      <a:pt x="41871" y="21814"/>
                    </a:cubicBezTo>
                    <a:cubicBezTo>
                      <a:pt x="41871" y="32872"/>
                      <a:pt x="32873" y="41870"/>
                      <a:pt x="21816" y="41870"/>
                    </a:cubicBezTo>
                    <a:cubicBezTo>
                      <a:pt x="21329" y="41870"/>
                      <a:pt x="20936" y="42263"/>
                      <a:pt x="20936" y="42750"/>
                    </a:cubicBezTo>
                    <a:lnTo>
                      <a:pt x="20936" y="50957"/>
                    </a:lnTo>
                    <a:lnTo>
                      <a:pt x="22691" y="50942"/>
                    </a:lnTo>
                    <a:lnTo>
                      <a:pt x="22691" y="43610"/>
                    </a:lnTo>
                    <a:cubicBezTo>
                      <a:pt x="34317" y="43147"/>
                      <a:pt x="43630" y="33547"/>
                      <a:pt x="43627" y="21814"/>
                    </a:cubicBezTo>
                    <a:cubicBezTo>
                      <a:pt x="43627" y="9785"/>
                      <a:pt x="33842" y="0"/>
                      <a:pt x="2181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7" name="Google Shape;12017;p153"/>
              <p:cNvSpPr/>
              <p:nvPr/>
            </p:nvSpPr>
            <p:spPr>
              <a:xfrm>
                <a:off x="2727925"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7" y="427"/>
                    </a:cubicBezTo>
                    <a:cubicBezTo>
                      <a:pt x="1" y="783"/>
                      <a:pt x="27" y="1306"/>
                      <a:pt x="353" y="1636"/>
                    </a:cubicBezTo>
                    <a:lnTo>
                      <a:pt x="5388" y="6675"/>
                    </a:lnTo>
                    <a:cubicBezTo>
                      <a:pt x="5561" y="6846"/>
                      <a:pt x="5785" y="6931"/>
                      <a:pt x="6010" y="6931"/>
                    </a:cubicBezTo>
                    <a:cubicBezTo>
                      <a:pt x="6234" y="6931"/>
                      <a:pt x="6459" y="6846"/>
                      <a:pt x="6632" y="6675"/>
                    </a:cubicBezTo>
                    <a:lnTo>
                      <a:pt x="11667" y="1636"/>
                    </a:lnTo>
                    <a:cubicBezTo>
                      <a:pt x="12019" y="1250"/>
                      <a:pt x="12038" y="668"/>
                      <a:pt x="11711" y="260"/>
                    </a:cubicBezTo>
                    <a:cubicBezTo>
                      <a:pt x="11539" y="87"/>
                      <a:pt x="11313" y="1"/>
                      <a:pt x="1108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8" name="Google Shape;12018;p153"/>
            <p:cNvGrpSpPr/>
            <p:nvPr/>
          </p:nvGrpSpPr>
          <p:grpSpPr>
            <a:xfrm>
              <a:off x="5973664" y="3484366"/>
              <a:ext cx="811335" cy="987304"/>
              <a:chOff x="1285250" y="1617275"/>
              <a:chExt cx="1090650" cy="1327200"/>
            </a:xfrm>
          </p:grpSpPr>
          <p:sp>
            <p:nvSpPr>
              <p:cNvPr id="12019" name="Google Shape;12019;p153"/>
              <p:cNvSpPr/>
              <p:nvPr/>
            </p:nvSpPr>
            <p:spPr>
              <a:xfrm>
                <a:off x="1460300" y="1792400"/>
                <a:ext cx="740475" cy="740375"/>
              </a:xfrm>
              <a:custGeom>
                <a:avLst/>
                <a:gdLst/>
                <a:ahLst/>
                <a:cxnLst/>
                <a:rect l="l" t="t" r="r" b="b"/>
                <a:pathLst>
                  <a:path w="29619" h="29615" extrusionOk="0">
                    <a:moveTo>
                      <a:pt x="14809" y="1"/>
                    </a:moveTo>
                    <a:cubicBezTo>
                      <a:pt x="6631" y="1"/>
                      <a:pt x="0" y="6631"/>
                      <a:pt x="0" y="14809"/>
                    </a:cubicBezTo>
                    <a:cubicBezTo>
                      <a:pt x="0" y="22988"/>
                      <a:pt x="6631" y="29615"/>
                      <a:pt x="14809" y="29615"/>
                    </a:cubicBezTo>
                    <a:cubicBezTo>
                      <a:pt x="22987" y="29615"/>
                      <a:pt x="29618" y="22988"/>
                      <a:pt x="29618" y="14809"/>
                    </a:cubicBezTo>
                    <a:cubicBezTo>
                      <a:pt x="29618" y="6631"/>
                      <a:pt x="22987" y="1"/>
                      <a:pt x="14809" y="1"/>
                    </a:cubicBezTo>
                    <a:close/>
                  </a:path>
                </a:pathLst>
              </a:custGeom>
              <a:noFill/>
              <a:ln w="19050"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0" name="Google Shape;12020;p153"/>
              <p:cNvSpPr/>
              <p:nvPr/>
            </p:nvSpPr>
            <p:spPr>
              <a:xfrm>
                <a:off x="1285250" y="1617275"/>
                <a:ext cx="1090650" cy="1273950"/>
              </a:xfrm>
              <a:custGeom>
                <a:avLst/>
                <a:gdLst/>
                <a:ahLst/>
                <a:cxnLst/>
                <a:rect l="l" t="t" r="r" b="b"/>
                <a:pathLst>
                  <a:path w="43626" h="50958" extrusionOk="0">
                    <a:moveTo>
                      <a:pt x="21811" y="0"/>
                    </a:moveTo>
                    <a:cubicBezTo>
                      <a:pt x="9785" y="0"/>
                      <a:pt x="0" y="9788"/>
                      <a:pt x="0" y="21814"/>
                    </a:cubicBezTo>
                    <a:cubicBezTo>
                      <a:pt x="8" y="22289"/>
                      <a:pt x="401" y="22672"/>
                      <a:pt x="876" y="22672"/>
                    </a:cubicBezTo>
                    <a:cubicBezTo>
                      <a:pt x="1355" y="22672"/>
                      <a:pt x="1744" y="22289"/>
                      <a:pt x="1755" y="21814"/>
                    </a:cubicBezTo>
                    <a:cubicBezTo>
                      <a:pt x="1755" y="10757"/>
                      <a:pt x="10754" y="1755"/>
                      <a:pt x="21811" y="1755"/>
                    </a:cubicBezTo>
                    <a:cubicBezTo>
                      <a:pt x="32869" y="1755"/>
                      <a:pt x="41867" y="10753"/>
                      <a:pt x="41867" y="21814"/>
                    </a:cubicBezTo>
                    <a:cubicBezTo>
                      <a:pt x="41871" y="32872"/>
                      <a:pt x="32869" y="41870"/>
                      <a:pt x="21811" y="41870"/>
                    </a:cubicBezTo>
                    <a:cubicBezTo>
                      <a:pt x="21329" y="41870"/>
                      <a:pt x="20932" y="42263"/>
                      <a:pt x="20936" y="42750"/>
                    </a:cubicBezTo>
                    <a:lnTo>
                      <a:pt x="20936" y="50957"/>
                    </a:lnTo>
                    <a:lnTo>
                      <a:pt x="22691" y="50942"/>
                    </a:lnTo>
                    <a:lnTo>
                      <a:pt x="22691" y="43610"/>
                    </a:lnTo>
                    <a:cubicBezTo>
                      <a:pt x="34312" y="43147"/>
                      <a:pt x="43626" y="33547"/>
                      <a:pt x="43626" y="21814"/>
                    </a:cubicBezTo>
                    <a:cubicBezTo>
                      <a:pt x="43626" y="9785"/>
                      <a:pt x="33841" y="0"/>
                      <a:pt x="21811"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1" name="Google Shape;12021;p153"/>
              <p:cNvSpPr/>
              <p:nvPr/>
            </p:nvSpPr>
            <p:spPr>
              <a:xfrm>
                <a:off x="1680900" y="2771175"/>
                <a:ext cx="300850" cy="173300"/>
              </a:xfrm>
              <a:custGeom>
                <a:avLst/>
                <a:gdLst/>
                <a:ahLst/>
                <a:cxnLst/>
                <a:rect l="l" t="t" r="r" b="b"/>
                <a:pathLst>
                  <a:path w="12034" h="6932" extrusionOk="0">
                    <a:moveTo>
                      <a:pt x="11086" y="1"/>
                    </a:moveTo>
                    <a:cubicBezTo>
                      <a:pt x="10860" y="1"/>
                      <a:pt x="10635" y="87"/>
                      <a:pt x="10464" y="260"/>
                    </a:cubicBezTo>
                    <a:lnTo>
                      <a:pt x="6865" y="3859"/>
                    </a:lnTo>
                    <a:lnTo>
                      <a:pt x="5978" y="4742"/>
                    </a:lnTo>
                    <a:lnTo>
                      <a:pt x="5110" y="3874"/>
                    </a:lnTo>
                    <a:lnTo>
                      <a:pt x="1495" y="260"/>
                    </a:lnTo>
                    <a:cubicBezTo>
                      <a:pt x="1341" y="153"/>
                      <a:pt x="1165" y="102"/>
                      <a:pt x="989" y="102"/>
                    </a:cubicBezTo>
                    <a:cubicBezTo>
                      <a:pt x="730" y="102"/>
                      <a:pt x="474" y="214"/>
                      <a:pt x="297" y="427"/>
                    </a:cubicBezTo>
                    <a:cubicBezTo>
                      <a:pt x="0" y="783"/>
                      <a:pt x="22" y="1306"/>
                      <a:pt x="349" y="1636"/>
                    </a:cubicBezTo>
                    <a:lnTo>
                      <a:pt x="5388" y="6675"/>
                    </a:lnTo>
                    <a:cubicBezTo>
                      <a:pt x="5559" y="6846"/>
                      <a:pt x="5783" y="6931"/>
                      <a:pt x="6008" y="6931"/>
                    </a:cubicBezTo>
                    <a:cubicBezTo>
                      <a:pt x="6233" y="6931"/>
                      <a:pt x="6458" y="6846"/>
                      <a:pt x="6631" y="6675"/>
                    </a:cubicBezTo>
                    <a:lnTo>
                      <a:pt x="11666" y="1636"/>
                    </a:lnTo>
                    <a:cubicBezTo>
                      <a:pt x="12015" y="1250"/>
                      <a:pt x="12034" y="668"/>
                      <a:pt x="11711" y="260"/>
                    </a:cubicBezTo>
                    <a:cubicBezTo>
                      <a:pt x="11538" y="87"/>
                      <a:pt x="11312" y="1"/>
                      <a:pt x="11086"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2" name="Google Shape;12022;p153"/>
            <p:cNvGrpSpPr/>
            <p:nvPr/>
          </p:nvGrpSpPr>
          <p:grpSpPr>
            <a:xfrm>
              <a:off x="5194708" y="3484366"/>
              <a:ext cx="811409" cy="987304"/>
              <a:chOff x="238125" y="1617275"/>
              <a:chExt cx="1090750" cy="1327200"/>
            </a:xfrm>
          </p:grpSpPr>
          <p:sp>
            <p:nvSpPr>
              <p:cNvPr id="12023" name="Google Shape;12023;p153"/>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noFill/>
              <a:ln w="19050"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4" name="Google Shape;12024;p153"/>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5" name="Google Shape;12025;p153"/>
              <p:cNvSpPr/>
              <p:nvPr/>
            </p:nvSpPr>
            <p:spPr>
              <a:xfrm>
                <a:off x="633750" y="2771175"/>
                <a:ext cx="300950" cy="173300"/>
              </a:xfrm>
              <a:custGeom>
                <a:avLst/>
                <a:gdLst/>
                <a:ahLst/>
                <a:cxnLst/>
                <a:rect l="l" t="t" r="r" b="b"/>
                <a:pathLst>
                  <a:path w="12038" h="6932" extrusionOk="0">
                    <a:moveTo>
                      <a:pt x="11088" y="1"/>
                    </a:moveTo>
                    <a:cubicBezTo>
                      <a:pt x="10863" y="1"/>
                      <a:pt x="10637" y="87"/>
                      <a:pt x="10465" y="260"/>
                    </a:cubicBezTo>
                    <a:lnTo>
                      <a:pt x="6869" y="3859"/>
                    </a:lnTo>
                    <a:lnTo>
                      <a:pt x="5982" y="4742"/>
                    </a:lnTo>
                    <a:lnTo>
                      <a:pt x="5110" y="3874"/>
                    </a:lnTo>
                    <a:lnTo>
                      <a:pt x="1496" y="260"/>
                    </a:lnTo>
                    <a:cubicBezTo>
                      <a:pt x="1342" y="153"/>
                      <a:pt x="1165" y="102"/>
                      <a:pt x="990" y="102"/>
                    </a:cubicBezTo>
                    <a:cubicBezTo>
                      <a:pt x="731" y="102"/>
                      <a:pt x="475" y="214"/>
                      <a:pt x="298" y="427"/>
                    </a:cubicBezTo>
                    <a:cubicBezTo>
                      <a:pt x="1" y="783"/>
                      <a:pt x="27" y="1306"/>
                      <a:pt x="353" y="1636"/>
                    </a:cubicBezTo>
                    <a:lnTo>
                      <a:pt x="5389" y="6675"/>
                    </a:lnTo>
                    <a:cubicBezTo>
                      <a:pt x="5561" y="6846"/>
                      <a:pt x="5786" y="6931"/>
                      <a:pt x="6010" y="6931"/>
                    </a:cubicBezTo>
                    <a:cubicBezTo>
                      <a:pt x="6235" y="6931"/>
                      <a:pt x="6459" y="6846"/>
                      <a:pt x="6632" y="6675"/>
                    </a:cubicBezTo>
                    <a:lnTo>
                      <a:pt x="11667" y="1636"/>
                    </a:lnTo>
                    <a:cubicBezTo>
                      <a:pt x="12019" y="1250"/>
                      <a:pt x="12038" y="668"/>
                      <a:pt x="11711" y="260"/>
                    </a:cubicBezTo>
                    <a:cubicBezTo>
                      <a:pt x="11539" y="87"/>
                      <a:pt x="11313" y="1"/>
                      <a:pt x="110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26" name="Google Shape;12026;p153"/>
          <p:cNvGrpSpPr/>
          <p:nvPr/>
        </p:nvGrpSpPr>
        <p:grpSpPr>
          <a:xfrm>
            <a:off x="3486076" y="3355561"/>
            <a:ext cx="1616964" cy="346256"/>
            <a:chOff x="1808063" y="4294338"/>
            <a:chExt cx="3370782" cy="721817"/>
          </a:xfrm>
        </p:grpSpPr>
        <p:sp>
          <p:nvSpPr>
            <p:cNvPr id="12027" name="Google Shape;12027;p153"/>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8" name="Google Shape;12028;p153"/>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9" name="Google Shape;12029;p153"/>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0" name="Google Shape;12030;p153"/>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1" name="Google Shape;12031;p153"/>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2" name="Google Shape;12032;p153"/>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3" name="Google Shape;12033;p153"/>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4" name="Google Shape;12034;p153"/>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5" name="Google Shape;12035;p153"/>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6" name="Google Shape;12036;p153"/>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D7DF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7" name="Google Shape;12037;p153"/>
          <p:cNvGrpSpPr/>
          <p:nvPr/>
        </p:nvGrpSpPr>
        <p:grpSpPr>
          <a:xfrm>
            <a:off x="764288" y="3641590"/>
            <a:ext cx="1295882" cy="646587"/>
            <a:chOff x="834100" y="3642869"/>
            <a:chExt cx="1259483" cy="628426"/>
          </a:xfrm>
        </p:grpSpPr>
        <p:sp>
          <p:nvSpPr>
            <p:cNvPr id="12038" name="Google Shape;12038;p153"/>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9" name="Google Shape;12039;p153"/>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0" name="Google Shape;12040;p153"/>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1" name="Google Shape;12041;p153"/>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2" name="Google Shape;12042;p153"/>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3" name="Google Shape;12043;p153"/>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4" name="Google Shape;12044;p153"/>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5" name="Google Shape;12045;p153"/>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6" name="Google Shape;12046;p153"/>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7" name="Google Shape;12047;p153"/>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8" name="Google Shape;12048;p153"/>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9" name="Google Shape;12049;p153"/>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0" name="Google Shape;12050;p153"/>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1" name="Google Shape;12051;p153"/>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2" name="Google Shape;12052;p153"/>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3" name="Google Shape;12053;p153"/>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4" name="Google Shape;12054;p153"/>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5" name="Google Shape;12055;p153"/>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6" name="Google Shape;12056;p153"/>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7" name="Google Shape;12057;p153"/>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8" name="Google Shape;12058;p153"/>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9" name="Google Shape;12059;p153"/>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0" name="Google Shape;12060;p153"/>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1" name="Google Shape;12061;p153"/>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2" name="Google Shape;12062;p153"/>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3" name="Google Shape;12063;p153"/>
            <p:cNvGrpSpPr/>
            <p:nvPr/>
          </p:nvGrpSpPr>
          <p:grpSpPr>
            <a:xfrm>
              <a:off x="1360364" y="3847835"/>
              <a:ext cx="208119" cy="224359"/>
              <a:chOff x="1360769" y="3847100"/>
              <a:chExt cx="208119" cy="224359"/>
            </a:xfrm>
          </p:grpSpPr>
          <p:sp>
            <p:nvSpPr>
              <p:cNvPr id="12064" name="Google Shape;12064;p153"/>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5" name="Google Shape;12065;p153"/>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6" name="Google Shape;12066;p153"/>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7" name="Google Shape;12067;p153"/>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8" name="Google Shape;12068;p153"/>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9" name="Google Shape;12069;p153"/>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0" name="Google Shape;12070;p153"/>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1" name="Google Shape;12071;p153"/>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2" name="Google Shape;12072;p153"/>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3" name="Google Shape;12073;p153"/>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4" name="Google Shape;12074;p153"/>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5" name="Google Shape;12075;p153"/>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6" name="Google Shape;12076;p153"/>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7" name="Google Shape;12077;p153"/>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8" name="Google Shape;12078;p153"/>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9" name="Google Shape;12079;p153"/>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0" name="Google Shape;12080;p153"/>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1" name="Google Shape;12081;p153"/>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2" name="Google Shape;12082;p153"/>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3" name="Google Shape;12083;p153"/>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4" name="Google Shape;12084;p153"/>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5" name="Google Shape;12085;p153"/>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6" name="Google Shape;12086;p153"/>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7" name="Google Shape;12087;p153"/>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8" name="Google Shape;12088;p153"/>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9" name="Google Shape;12089;p153"/>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0" name="Google Shape;12090;p153"/>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1" name="Google Shape;12091;p153"/>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2" name="Google Shape;12092;p153"/>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3" name="Google Shape;12093;p153"/>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4" name="Google Shape;12094;p153"/>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5" name="Google Shape;12095;p153"/>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6" name="Google Shape;12096;p153"/>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7" name="Google Shape;12097;p153"/>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8" name="Google Shape;12098;p153"/>
          <p:cNvGrpSpPr/>
          <p:nvPr/>
        </p:nvGrpSpPr>
        <p:grpSpPr>
          <a:xfrm rot="5400000">
            <a:off x="5977401" y="3438087"/>
            <a:ext cx="164064" cy="1414916"/>
            <a:chOff x="4428249" y="1369375"/>
            <a:chExt cx="36905" cy="429569"/>
          </a:xfrm>
        </p:grpSpPr>
        <p:sp>
          <p:nvSpPr>
            <p:cNvPr id="12099" name="Google Shape;12099;p153"/>
            <p:cNvSpPr/>
            <p:nvPr/>
          </p:nvSpPr>
          <p:spPr>
            <a:xfrm>
              <a:off x="4428249" y="1369375"/>
              <a:ext cx="2375" cy="429104"/>
            </a:xfrm>
            <a:custGeom>
              <a:avLst/>
              <a:gdLst/>
              <a:ahLst/>
              <a:cxnLst/>
              <a:rect l="l" t="t" r="r" b="b"/>
              <a:pathLst>
                <a:path w="95" h="18328" extrusionOk="0">
                  <a:moveTo>
                    <a:pt x="48" y="1"/>
                  </a:moveTo>
                  <a:cubicBezTo>
                    <a:pt x="24" y="1"/>
                    <a:pt x="1" y="15"/>
                    <a:pt x="1" y="44"/>
                  </a:cubicBezTo>
                  <a:lnTo>
                    <a:pt x="1" y="18284"/>
                  </a:lnTo>
                  <a:cubicBezTo>
                    <a:pt x="1" y="18306"/>
                    <a:pt x="22" y="18328"/>
                    <a:pt x="51" y="18328"/>
                  </a:cubicBezTo>
                  <a:cubicBezTo>
                    <a:pt x="73" y="18328"/>
                    <a:pt x="95" y="18306"/>
                    <a:pt x="95" y="18284"/>
                  </a:cubicBezTo>
                  <a:lnTo>
                    <a:pt x="95" y="44"/>
                  </a:lnTo>
                  <a:cubicBezTo>
                    <a:pt x="95" y="15"/>
                    <a:pt x="71" y="1"/>
                    <a:pt x="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0" name="Google Shape;12100;p153"/>
            <p:cNvSpPr/>
            <p:nvPr/>
          </p:nvSpPr>
          <p:spPr>
            <a:xfrm>
              <a:off x="4428354" y="1369375"/>
              <a:ext cx="36800" cy="2200"/>
            </a:xfrm>
            <a:custGeom>
              <a:avLst/>
              <a:gdLst/>
              <a:ahLst/>
              <a:cxnLst/>
              <a:rect l="l" t="t" r="r" b="b"/>
              <a:pathLst>
                <a:path w="1472" h="88" extrusionOk="0">
                  <a:moveTo>
                    <a:pt x="65" y="1"/>
                  </a:moveTo>
                  <a:cubicBezTo>
                    <a:pt x="0" y="1"/>
                    <a:pt x="0" y="87"/>
                    <a:pt x="65" y="87"/>
                  </a:cubicBezTo>
                  <a:lnTo>
                    <a:pt x="1414" y="87"/>
                  </a:lnTo>
                  <a:cubicBezTo>
                    <a:pt x="1472" y="87"/>
                    <a:pt x="1472" y="1"/>
                    <a:pt x="14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1" name="Google Shape;12101;p153"/>
            <p:cNvSpPr/>
            <p:nvPr/>
          </p:nvSpPr>
          <p:spPr>
            <a:xfrm>
              <a:off x="4428704" y="1383625"/>
              <a:ext cx="17350" cy="2200"/>
            </a:xfrm>
            <a:custGeom>
              <a:avLst/>
              <a:gdLst/>
              <a:ahLst/>
              <a:cxnLst/>
              <a:rect l="l" t="t" r="r" b="b"/>
              <a:pathLst>
                <a:path w="694" h="88" extrusionOk="0">
                  <a:moveTo>
                    <a:pt x="51" y="1"/>
                  </a:moveTo>
                  <a:cubicBezTo>
                    <a:pt x="22" y="1"/>
                    <a:pt x="1" y="22"/>
                    <a:pt x="1" y="44"/>
                  </a:cubicBezTo>
                  <a:cubicBezTo>
                    <a:pt x="1" y="65"/>
                    <a:pt x="22" y="87"/>
                    <a:pt x="51" y="87"/>
                  </a:cubicBezTo>
                  <a:lnTo>
                    <a:pt x="650" y="87"/>
                  </a:lnTo>
                  <a:cubicBezTo>
                    <a:pt x="672" y="87"/>
                    <a:pt x="693" y="65"/>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2" name="Google Shape;12102;p153"/>
            <p:cNvSpPr/>
            <p:nvPr/>
          </p:nvSpPr>
          <p:spPr>
            <a:xfrm>
              <a:off x="4428704" y="1397875"/>
              <a:ext cx="17350" cy="2175"/>
            </a:xfrm>
            <a:custGeom>
              <a:avLst/>
              <a:gdLst/>
              <a:ahLst/>
              <a:cxnLst/>
              <a:rect l="l" t="t" r="r" b="b"/>
              <a:pathLst>
                <a:path w="694" h="87" extrusionOk="0">
                  <a:moveTo>
                    <a:pt x="51" y="0"/>
                  </a:moveTo>
                  <a:cubicBezTo>
                    <a:pt x="22" y="0"/>
                    <a:pt x="1" y="22"/>
                    <a:pt x="1" y="44"/>
                  </a:cubicBezTo>
                  <a:cubicBezTo>
                    <a:pt x="1" y="72"/>
                    <a:pt x="22" y="87"/>
                    <a:pt x="51" y="87"/>
                  </a:cubicBezTo>
                  <a:lnTo>
                    <a:pt x="650" y="87"/>
                  </a:lnTo>
                  <a:cubicBezTo>
                    <a:pt x="672" y="87"/>
                    <a:pt x="693" y="72"/>
                    <a:pt x="693" y="44"/>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3" name="Google Shape;12103;p153"/>
            <p:cNvSpPr/>
            <p:nvPr/>
          </p:nvSpPr>
          <p:spPr>
            <a:xfrm>
              <a:off x="4428704" y="1412125"/>
              <a:ext cx="36100" cy="2175"/>
            </a:xfrm>
            <a:custGeom>
              <a:avLst/>
              <a:gdLst/>
              <a:ahLst/>
              <a:cxnLst/>
              <a:rect l="l" t="t" r="r" b="b"/>
              <a:pathLst>
                <a:path w="1444" h="87" extrusionOk="0">
                  <a:moveTo>
                    <a:pt x="51" y="0"/>
                  </a:moveTo>
                  <a:cubicBezTo>
                    <a:pt x="22" y="0"/>
                    <a:pt x="1" y="22"/>
                    <a:pt x="1" y="43"/>
                  </a:cubicBezTo>
                  <a:cubicBezTo>
                    <a:pt x="1" y="72"/>
                    <a:pt x="22" y="87"/>
                    <a:pt x="51" y="87"/>
                  </a:cubicBezTo>
                  <a:lnTo>
                    <a:pt x="1400" y="87"/>
                  </a:lnTo>
                  <a:cubicBezTo>
                    <a:pt x="1422" y="87"/>
                    <a:pt x="1443" y="72"/>
                    <a:pt x="1443" y="43"/>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4" name="Google Shape;12104;p153"/>
            <p:cNvSpPr/>
            <p:nvPr/>
          </p:nvSpPr>
          <p:spPr>
            <a:xfrm>
              <a:off x="4428354" y="1426350"/>
              <a:ext cx="18050" cy="2200"/>
            </a:xfrm>
            <a:custGeom>
              <a:avLst/>
              <a:gdLst/>
              <a:ahLst/>
              <a:cxnLst/>
              <a:rect l="l" t="t" r="r" b="b"/>
              <a:pathLst>
                <a:path w="722" h="88" extrusionOk="0">
                  <a:moveTo>
                    <a:pt x="65" y="1"/>
                  </a:moveTo>
                  <a:cubicBezTo>
                    <a:pt x="0" y="1"/>
                    <a:pt x="0" y="87"/>
                    <a:pt x="65" y="87"/>
                  </a:cubicBezTo>
                  <a:lnTo>
                    <a:pt x="664" y="87"/>
                  </a:lnTo>
                  <a:cubicBezTo>
                    <a:pt x="722" y="87"/>
                    <a:pt x="722"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5" name="Google Shape;12105;p153"/>
            <p:cNvSpPr/>
            <p:nvPr/>
          </p:nvSpPr>
          <p:spPr>
            <a:xfrm>
              <a:off x="4428704" y="1440600"/>
              <a:ext cx="17350" cy="2200"/>
            </a:xfrm>
            <a:custGeom>
              <a:avLst/>
              <a:gdLst/>
              <a:ahLst/>
              <a:cxnLst/>
              <a:rect l="l" t="t" r="r" b="b"/>
              <a:pathLst>
                <a:path w="694" h="88" extrusionOk="0">
                  <a:moveTo>
                    <a:pt x="51" y="1"/>
                  </a:moveTo>
                  <a:cubicBezTo>
                    <a:pt x="22" y="1"/>
                    <a:pt x="1" y="22"/>
                    <a:pt x="1" y="44"/>
                  </a:cubicBezTo>
                  <a:cubicBezTo>
                    <a:pt x="1" y="73"/>
                    <a:pt x="22" y="87"/>
                    <a:pt x="51" y="87"/>
                  </a:cubicBezTo>
                  <a:lnTo>
                    <a:pt x="650" y="87"/>
                  </a:lnTo>
                  <a:cubicBezTo>
                    <a:pt x="672" y="87"/>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6" name="Google Shape;12106;p153"/>
            <p:cNvSpPr/>
            <p:nvPr/>
          </p:nvSpPr>
          <p:spPr>
            <a:xfrm>
              <a:off x="4428704" y="1454850"/>
              <a:ext cx="36100" cy="2375"/>
            </a:xfrm>
            <a:custGeom>
              <a:avLst/>
              <a:gdLst/>
              <a:ahLst/>
              <a:cxnLst/>
              <a:rect l="l" t="t" r="r" b="b"/>
              <a:pathLst>
                <a:path w="1444" h="95" extrusionOk="0">
                  <a:moveTo>
                    <a:pt x="51" y="0"/>
                  </a:moveTo>
                  <a:cubicBezTo>
                    <a:pt x="22" y="0"/>
                    <a:pt x="1" y="22"/>
                    <a:pt x="1" y="44"/>
                  </a:cubicBezTo>
                  <a:cubicBezTo>
                    <a:pt x="1" y="73"/>
                    <a:pt x="22" y="94"/>
                    <a:pt x="51" y="94"/>
                  </a:cubicBezTo>
                  <a:lnTo>
                    <a:pt x="1400" y="94"/>
                  </a:lnTo>
                  <a:cubicBezTo>
                    <a:pt x="1422" y="94"/>
                    <a:pt x="1443" y="73"/>
                    <a:pt x="1443" y="44"/>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7" name="Google Shape;12107;p153"/>
            <p:cNvSpPr/>
            <p:nvPr/>
          </p:nvSpPr>
          <p:spPr>
            <a:xfrm>
              <a:off x="4428354" y="1469100"/>
              <a:ext cx="18050" cy="2375"/>
            </a:xfrm>
            <a:custGeom>
              <a:avLst/>
              <a:gdLst/>
              <a:ahLst/>
              <a:cxnLst/>
              <a:rect l="l" t="t" r="r" b="b"/>
              <a:pathLst>
                <a:path w="722" h="95"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8" name="Google Shape;12108;p153"/>
            <p:cNvSpPr/>
            <p:nvPr/>
          </p:nvSpPr>
          <p:spPr>
            <a:xfrm>
              <a:off x="4428354" y="1483350"/>
              <a:ext cx="18050" cy="2350"/>
            </a:xfrm>
            <a:custGeom>
              <a:avLst/>
              <a:gdLst/>
              <a:ahLst/>
              <a:cxnLst/>
              <a:rect l="l" t="t" r="r" b="b"/>
              <a:pathLst>
                <a:path w="722" h="94"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9" name="Google Shape;12109;p153"/>
            <p:cNvSpPr/>
            <p:nvPr/>
          </p:nvSpPr>
          <p:spPr>
            <a:xfrm>
              <a:off x="4428704" y="1497575"/>
              <a:ext cx="36100" cy="2200"/>
            </a:xfrm>
            <a:custGeom>
              <a:avLst/>
              <a:gdLst/>
              <a:ahLst/>
              <a:cxnLst/>
              <a:rect l="l" t="t" r="r" b="b"/>
              <a:pathLst>
                <a:path w="1444" h="88" extrusionOk="0">
                  <a:moveTo>
                    <a:pt x="51" y="1"/>
                  </a:moveTo>
                  <a:cubicBezTo>
                    <a:pt x="22" y="1"/>
                    <a:pt x="1" y="22"/>
                    <a:pt x="1" y="44"/>
                  </a:cubicBezTo>
                  <a:cubicBezTo>
                    <a:pt x="1" y="73"/>
                    <a:pt x="22" y="87"/>
                    <a:pt x="51" y="87"/>
                  </a:cubicBezTo>
                  <a:lnTo>
                    <a:pt x="1400" y="87"/>
                  </a:lnTo>
                  <a:cubicBezTo>
                    <a:pt x="1422" y="87"/>
                    <a:pt x="1443" y="73"/>
                    <a:pt x="1443" y="44"/>
                  </a:cubicBezTo>
                  <a:cubicBezTo>
                    <a:pt x="1443" y="22"/>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0" name="Google Shape;12110;p153"/>
            <p:cNvSpPr/>
            <p:nvPr/>
          </p:nvSpPr>
          <p:spPr>
            <a:xfrm>
              <a:off x="4428704" y="1511825"/>
              <a:ext cx="17350" cy="2375"/>
            </a:xfrm>
            <a:custGeom>
              <a:avLst/>
              <a:gdLst/>
              <a:ahLst/>
              <a:cxnLst/>
              <a:rect l="l" t="t" r="r" b="b"/>
              <a:pathLst>
                <a:path w="694" h="95" extrusionOk="0">
                  <a:moveTo>
                    <a:pt x="51" y="1"/>
                  </a:moveTo>
                  <a:cubicBezTo>
                    <a:pt x="22" y="1"/>
                    <a:pt x="1" y="22"/>
                    <a:pt x="1" y="44"/>
                  </a:cubicBezTo>
                  <a:cubicBezTo>
                    <a:pt x="1" y="73"/>
                    <a:pt x="22" y="94"/>
                    <a:pt x="51" y="94"/>
                  </a:cubicBezTo>
                  <a:lnTo>
                    <a:pt x="650" y="94"/>
                  </a:lnTo>
                  <a:cubicBezTo>
                    <a:pt x="672" y="94"/>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1" name="Google Shape;12111;p153"/>
            <p:cNvSpPr/>
            <p:nvPr/>
          </p:nvSpPr>
          <p:spPr>
            <a:xfrm>
              <a:off x="4428354" y="1526075"/>
              <a:ext cx="18050" cy="2375"/>
            </a:xfrm>
            <a:custGeom>
              <a:avLst/>
              <a:gdLst/>
              <a:ahLst/>
              <a:cxnLst/>
              <a:rect l="l" t="t" r="r" b="b"/>
              <a:pathLst>
                <a:path w="722" h="95" extrusionOk="0">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2" name="Google Shape;12112;p153"/>
            <p:cNvSpPr/>
            <p:nvPr/>
          </p:nvSpPr>
          <p:spPr>
            <a:xfrm>
              <a:off x="4428704" y="1540325"/>
              <a:ext cx="36100" cy="2350"/>
            </a:xfrm>
            <a:custGeom>
              <a:avLst/>
              <a:gdLst/>
              <a:ahLst/>
              <a:cxnLst/>
              <a:rect l="l" t="t" r="r" b="b"/>
              <a:pathLst>
                <a:path w="1444" h="94" extrusionOk="0">
                  <a:moveTo>
                    <a:pt x="51" y="0"/>
                  </a:moveTo>
                  <a:cubicBezTo>
                    <a:pt x="22" y="0"/>
                    <a:pt x="1" y="22"/>
                    <a:pt x="1" y="43"/>
                  </a:cubicBezTo>
                  <a:cubicBezTo>
                    <a:pt x="1" y="72"/>
                    <a:pt x="22" y="94"/>
                    <a:pt x="51" y="94"/>
                  </a:cubicBezTo>
                  <a:lnTo>
                    <a:pt x="1400" y="94"/>
                  </a:lnTo>
                  <a:cubicBezTo>
                    <a:pt x="1422" y="94"/>
                    <a:pt x="1443" y="72"/>
                    <a:pt x="1443" y="43"/>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3" name="Google Shape;12113;p153"/>
            <p:cNvSpPr/>
            <p:nvPr/>
          </p:nvSpPr>
          <p:spPr>
            <a:xfrm>
              <a:off x="4428704" y="1554550"/>
              <a:ext cx="17350" cy="2375"/>
            </a:xfrm>
            <a:custGeom>
              <a:avLst/>
              <a:gdLst/>
              <a:ahLst/>
              <a:cxnLst/>
              <a:rect l="l" t="t" r="r" b="b"/>
              <a:pathLst>
                <a:path w="694" h="95" extrusionOk="0">
                  <a:moveTo>
                    <a:pt x="51" y="1"/>
                  </a:moveTo>
                  <a:cubicBezTo>
                    <a:pt x="22" y="1"/>
                    <a:pt x="1" y="23"/>
                    <a:pt x="1" y="44"/>
                  </a:cubicBezTo>
                  <a:cubicBezTo>
                    <a:pt x="1" y="73"/>
                    <a:pt x="22" y="95"/>
                    <a:pt x="51" y="95"/>
                  </a:cubicBezTo>
                  <a:lnTo>
                    <a:pt x="650" y="95"/>
                  </a:lnTo>
                  <a:cubicBezTo>
                    <a:pt x="672" y="95"/>
                    <a:pt x="693" y="73"/>
                    <a:pt x="693" y="44"/>
                  </a:cubicBezTo>
                  <a:cubicBezTo>
                    <a:pt x="693" y="23"/>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4" name="Google Shape;12114;p153"/>
            <p:cNvSpPr/>
            <p:nvPr/>
          </p:nvSpPr>
          <p:spPr>
            <a:xfrm>
              <a:off x="4428704" y="1568800"/>
              <a:ext cx="17350" cy="2375"/>
            </a:xfrm>
            <a:custGeom>
              <a:avLst/>
              <a:gdLst/>
              <a:ahLst/>
              <a:cxnLst/>
              <a:rect l="l" t="t" r="r" b="b"/>
              <a:pathLst>
                <a:path w="694" h="95" extrusionOk="0">
                  <a:moveTo>
                    <a:pt x="51" y="1"/>
                  </a:moveTo>
                  <a:cubicBezTo>
                    <a:pt x="22" y="1"/>
                    <a:pt x="1" y="22"/>
                    <a:pt x="1" y="44"/>
                  </a:cubicBezTo>
                  <a:cubicBezTo>
                    <a:pt x="1" y="73"/>
                    <a:pt x="22" y="95"/>
                    <a:pt x="51" y="95"/>
                  </a:cubicBezTo>
                  <a:lnTo>
                    <a:pt x="650" y="95"/>
                  </a:lnTo>
                  <a:cubicBezTo>
                    <a:pt x="672" y="95"/>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5" name="Google Shape;12115;p153"/>
            <p:cNvSpPr/>
            <p:nvPr/>
          </p:nvSpPr>
          <p:spPr>
            <a:xfrm>
              <a:off x="4428354" y="1583050"/>
              <a:ext cx="36800" cy="2375"/>
            </a:xfrm>
            <a:custGeom>
              <a:avLst/>
              <a:gdLst/>
              <a:ahLst/>
              <a:cxnLst/>
              <a:rect l="l" t="t" r="r" b="b"/>
              <a:pathLst>
                <a:path w="1472" h="95" extrusionOk="0">
                  <a:moveTo>
                    <a:pt x="65" y="1"/>
                  </a:moveTo>
                  <a:cubicBezTo>
                    <a:pt x="0" y="1"/>
                    <a:pt x="0" y="94"/>
                    <a:pt x="65" y="94"/>
                  </a:cubicBezTo>
                  <a:lnTo>
                    <a:pt x="1414" y="94"/>
                  </a:lnTo>
                  <a:cubicBezTo>
                    <a:pt x="1472" y="94"/>
                    <a:pt x="1472" y="1"/>
                    <a:pt x="141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6" name="Google Shape;12116;p153"/>
            <p:cNvSpPr/>
            <p:nvPr/>
          </p:nvSpPr>
          <p:spPr>
            <a:xfrm>
              <a:off x="4428704" y="1597300"/>
              <a:ext cx="17350" cy="2375"/>
            </a:xfrm>
            <a:custGeom>
              <a:avLst/>
              <a:gdLst/>
              <a:ahLst/>
              <a:cxnLst/>
              <a:rect l="l" t="t" r="r" b="b"/>
              <a:pathLst>
                <a:path w="694" h="95" extrusionOk="0">
                  <a:moveTo>
                    <a:pt x="51" y="0"/>
                  </a:moveTo>
                  <a:cubicBezTo>
                    <a:pt x="22" y="0"/>
                    <a:pt x="1" y="22"/>
                    <a:pt x="1" y="44"/>
                  </a:cubicBezTo>
                  <a:cubicBezTo>
                    <a:pt x="1" y="72"/>
                    <a:pt x="22" y="94"/>
                    <a:pt x="51" y="94"/>
                  </a:cubicBezTo>
                  <a:lnTo>
                    <a:pt x="650" y="94"/>
                  </a:lnTo>
                  <a:cubicBezTo>
                    <a:pt x="672" y="94"/>
                    <a:pt x="693" y="72"/>
                    <a:pt x="693" y="44"/>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7" name="Google Shape;12117;p153"/>
            <p:cNvSpPr/>
            <p:nvPr/>
          </p:nvSpPr>
          <p:spPr>
            <a:xfrm>
              <a:off x="4428704" y="1611550"/>
              <a:ext cx="17350" cy="2350"/>
            </a:xfrm>
            <a:custGeom>
              <a:avLst/>
              <a:gdLst/>
              <a:ahLst/>
              <a:cxnLst/>
              <a:rect l="l" t="t" r="r" b="b"/>
              <a:pathLst>
                <a:path w="694" h="94" extrusionOk="0">
                  <a:moveTo>
                    <a:pt x="51" y="0"/>
                  </a:moveTo>
                  <a:cubicBezTo>
                    <a:pt x="22" y="0"/>
                    <a:pt x="1" y="22"/>
                    <a:pt x="1" y="51"/>
                  </a:cubicBezTo>
                  <a:cubicBezTo>
                    <a:pt x="1" y="72"/>
                    <a:pt x="22" y="94"/>
                    <a:pt x="51" y="94"/>
                  </a:cubicBezTo>
                  <a:lnTo>
                    <a:pt x="650" y="94"/>
                  </a:lnTo>
                  <a:cubicBezTo>
                    <a:pt x="672" y="94"/>
                    <a:pt x="693" y="72"/>
                    <a:pt x="693" y="51"/>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8" name="Google Shape;12118;p153"/>
            <p:cNvSpPr/>
            <p:nvPr/>
          </p:nvSpPr>
          <p:spPr>
            <a:xfrm>
              <a:off x="4428704" y="1625775"/>
              <a:ext cx="36100" cy="2375"/>
            </a:xfrm>
            <a:custGeom>
              <a:avLst/>
              <a:gdLst/>
              <a:ahLst/>
              <a:cxnLst/>
              <a:rect l="l" t="t" r="r" b="b"/>
              <a:pathLst>
                <a:path w="1444" h="95" extrusionOk="0">
                  <a:moveTo>
                    <a:pt x="51" y="1"/>
                  </a:moveTo>
                  <a:cubicBezTo>
                    <a:pt x="22" y="1"/>
                    <a:pt x="1" y="23"/>
                    <a:pt x="1" y="51"/>
                  </a:cubicBezTo>
                  <a:cubicBezTo>
                    <a:pt x="1" y="73"/>
                    <a:pt x="22" y="95"/>
                    <a:pt x="51" y="95"/>
                  </a:cubicBezTo>
                  <a:lnTo>
                    <a:pt x="1400" y="95"/>
                  </a:lnTo>
                  <a:cubicBezTo>
                    <a:pt x="1422" y="95"/>
                    <a:pt x="1443" y="73"/>
                    <a:pt x="1443" y="51"/>
                  </a:cubicBezTo>
                  <a:cubicBezTo>
                    <a:pt x="1443" y="23"/>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9" name="Google Shape;12119;p153"/>
            <p:cNvSpPr/>
            <p:nvPr/>
          </p:nvSpPr>
          <p:spPr>
            <a:xfrm>
              <a:off x="4428354" y="1640025"/>
              <a:ext cx="18050" cy="2375"/>
            </a:xfrm>
            <a:custGeom>
              <a:avLst/>
              <a:gdLst/>
              <a:ahLst/>
              <a:cxnLst/>
              <a:rect l="l" t="t" r="r" b="b"/>
              <a:pathLst>
                <a:path w="722" h="95" extrusionOk="0">
                  <a:moveTo>
                    <a:pt x="65" y="1"/>
                  </a:moveTo>
                  <a:cubicBezTo>
                    <a:pt x="0" y="1"/>
                    <a:pt x="0" y="94"/>
                    <a:pt x="65" y="94"/>
                  </a:cubicBezTo>
                  <a:lnTo>
                    <a:pt x="664" y="94"/>
                  </a:lnTo>
                  <a:cubicBezTo>
                    <a:pt x="722" y="94"/>
                    <a:pt x="722" y="1"/>
                    <a:pt x="66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0" name="Google Shape;12120;p153"/>
            <p:cNvSpPr/>
            <p:nvPr/>
          </p:nvSpPr>
          <p:spPr>
            <a:xfrm>
              <a:off x="4428704" y="1654275"/>
              <a:ext cx="17350" cy="2375"/>
            </a:xfrm>
            <a:custGeom>
              <a:avLst/>
              <a:gdLst/>
              <a:ahLst/>
              <a:cxnLst/>
              <a:rect l="l" t="t" r="r" b="b"/>
              <a:pathLst>
                <a:path w="694" h="95" extrusionOk="0">
                  <a:moveTo>
                    <a:pt x="51" y="0"/>
                  </a:moveTo>
                  <a:cubicBezTo>
                    <a:pt x="22" y="0"/>
                    <a:pt x="1" y="22"/>
                    <a:pt x="1" y="51"/>
                  </a:cubicBezTo>
                  <a:cubicBezTo>
                    <a:pt x="1" y="73"/>
                    <a:pt x="22" y="94"/>
                    <a:pt x="51" y="94"/>
                  </a:cubicBezTo>
                  <a:lnTo>
                    <a:pt x="650" y="94"/>
                  </a:lnTo>
                  <a:cubicBezTo>
                    <a:pt x="672" y="94"/>
                    <a:pt x="693" y="73"/>
                    <a:pt x="693" y="51"/>
                  </a:cubicBezTo>
                  <a:cubicBezTo>
                    <a:pt x="693" y="22"/>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1" name="Google Shape;12121;p153"/>
            <p:cNvSpPr/>
            <p:nvPr/>
          </p:nvSpPr>
          <p:spPr>
            <a:xfrm>
              <a:off x="4428704" y="1668525"/>
              <a:ext cx="36100" cy="2350"/>
            </a:xfrm>
            <a:custGeom>
              <a:avLst/>
              <a:gdLst/>
              <a:ahLst/>
              <a:cxnLst/>
              <a:rect l="l" t="t" r="r" b="b"/>
              <a:pathLst>
                <a:path w="1444" h="94" extrusionOk="0">
                  <a:moveTo>
                    <a:pt x="51" y="0"/>
                  </a:moveTo>
                  <a:cubicBezTo>
                    <a:pt x="22" y="0"/>
                    <a:pt x="1" y="22"/>
                    <a:pt x="1" y="51"/>
                  </a:cubicBezTo>
                  <a:cubicBezTo>
                    <a:pt x="1" y="72"/>
                    <a:pt x="22" y="94"/>
                    <a:pt x="51" y="94"/>
                  </a:cubicBezTo>
                  <a:lnTo>
                    <a:pt x="1400" y="94"/>
                  </a:lnTo>
                  <a:cubicBezTo>
                    <a:pt x="1422" y="94"/>
                    <a:pt x="1443" y="72"/>
                    <a:pt x="1443" y="51"/>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2" name="Google Shape;12122;p153"/>
            <p:cNvSpPr/>
            <p:nvPr/>
          </p:nvSpPr>
          <p:spPr>
            <a:xfrm>
              <a:off x="4428704" y="1682950"/>
              <a:ext cx="17350" cy="2175"/>
            </a:xfrm>
            <a:custGeom>
              <a:avLst/>
              <a:gdLst/>
              <a:ahLst/>
              <a:cxnLst/>
              <a:rect l="l" t="t" r="r" b="b"/>
              <a:pathLst>
                <a:path w="694" h="87" extrusionOk="0">
                  <a:moveTo>
                    <a:pt x="51" y="0"/>
                  </a:moveTo>
                  <a:cubicBezTo>
                    <a:pt x="22" y="0"/>
                    <a:pt x="1" y="15"/>
                    <a:pt x="1" y="43"/>
                  </a:cubicBezTo>
                  <a:cubicBezTo>
                    <a:pt x="1" y="65"/>
                    <a:pt x="22" y="87"/>
                    <a:pt x="51" y="87"/>
                  </a:cubicBezTo>
                  <a:lnTo>
                    <a:pt x="650" y="87"/>
                  </a:lnTo>
                  <a:cubicBezTo>
                    <a:pt x="672" y="87"/>
                    <a:pt x="693" y="65"/>
                    <a:pt x="693" y="43"/>
                  </a:cubicBezTo>
                  <a:cubicBezTo>
                    <a:pt x="693" y="15"/>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3" name="Google Shape;12123;p153"/>
            <p:cNvSpPr/>
            <p:nvPr/>
          </p:nvSpPr>
          <p:spPr>
            <a:xfrm>
              <a:off x="4428354" y="1697200"/>
              <a:ext cx="18050" cy="2175"/>
            </a:xfrm>
            <a:custGeom>
              <a:avLst/>
              <a:gdLst/>
              <a:ahLst/>
              <a:cxnLst/>
              <a:rect l="l" t="t" r="r" b="b"/>
              <a:pathLst>
                <a:path w="722" h="87" extrusionOk="0">
                  <a:moveTo>
                    <a:pt x="65" y="0"/>
                  </a:moveTo>
                  <a:cubicBezTo>
                    <a:pt x="0" y="0"/>
                    <a:pt x="0" y="87"/>
                    <a:pt x="65" y="87"/>
                  </a:cubicBezTo>
                  <a:lnTo>
                    <a:pt x="664" y="87"/>
                  </a:lnTo>
                  <a:cubicBezTo>
                    <a:pt x="722" y="87"/>
                    <a:pt x="722" y="0"/>
                    <a:pt x="66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4" name="Google Shape;12124;p153"/>
            <p:cNvSpPr/>
            <p:nvPr/>
          </p:nvSpPr>
          <p:spPr>
            <a:xfrm>
              <a:off x="4428704" y="1711425"/>
              <a:ext cx="36100" cy="2200"/>
            </a:xfrm>
            <a:custGeom>
              <a:avLst/>
              <a:gdLst/>
              <a:ahLst/>
              <a:cxnLst/>
              <a:rect l="l" t="t" r="r" b="b"/>
              <a:pathLst>
                <a:path w="1444" h="88" extrusionOk="0">
                  <a:moveTo>
                    <a:pt x="51" y="1"/>
                  </a:moveTo>
                  <a:cubicBezTo>
                    <a:pt x="22" y="1"/>
                    <a:pt x="1" y="15"/>
                    <a:pt x="1" y="44"/>
                  </a:cubicBezTo>
                  <a:cubicBezTo>
                    <a:pt x="1" y="66"/>
                    <a:pt x="22" y="87"/>
                    <a:pt x="51" y="87"/>
                  </a:cubicBezTo>
                  <a:lnTo>
                    <a:pt x="1400" y="87"/>
                  </a:lnTo>
                  <a:cubicBezTo>
                    <a:pt x="1422" y="87"/>
                    <a:pt x="1443" y="66"/>
                    <a:pt x="1443" y="44"/>
                  </a:cubicBezTo>
                  <a:cubicBezTo>
                    <a:pt x="1443" y="15"/>
                    <a:pt x="1422" y="1"/>
                    <a:pt x="140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5" name="Google Shape;12125;p153"/>
            <p:cNvSpPr/>
            <p:nvPr/>
          </p:nvSpPr>
          <p:spPr>
            <a:xfrm>
              <a:off x="4428704" y="1725675"/>
              <a:ext cx="17350" cy="2375"/>
            </a:xfrm>
            <a:custGeom>
              <a:avLst/>
              <a:gdLst/>
              <a:ahLst/>
              <a:cxnLst/>
              <a:rect l="l" t="t" r="r" b="b"/>
              <a:pathLst>
                <a:path w="694" h="95" extrusionOk="0">
                  <a:moveTo>
                    <a:pt x="51" y="1"/>
                  </a:moveTo>
                  <a:cubicBezTo>
                    <a:pt x="22" y="1"/>
                    <a:pt x="1" y="22"/>
                    <a:pt x="1" y="44"/>
                  </a:cubicBezTo>
                  <a:cubicBezTo>
                    <a:pt x="1" y="73"/>
                    <a:pt x="22" y="94"/>
                    <a:pt x="51" y="94"/>
                  </a:cubicBezTo>
                  <a:lnTo>
                    <a:pt x="650" y="94"/>
                  </a:lnTo>
                  <a:cubicBezTo>
                    <a:pt x="672" y="87"/>
                    <a:pt x="693" y="73"/>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6" name="Google Shape;12126;p153"/>
            <p:cNvSpPr/>
            <p:nvPr/>
          </p:nvSpPr>
          <p:spPr>
            <a:xfrm>
              <a:off x="4428704" y="1739925"/>
              <a:ext cx="17350" cy="2175"/>
            </a:xfrm>
            <a:custGeom>
              <a:avLst/>
              <a:gdLst/>
              <a:ahLst/>
              <a:cxnLst/>
              <a:rect l="l" t="t" r="r" b="b"/>
              <a:pathLst>
                <a:path w="694" h="87" extrusionOk="0">
                  <a:moveTo>
                    <a:pt x="51" y="0"/>
                  </a:moveTo>
                  <a:cubicBezTo>
                    <a:pt x="22" y="0"/>
                    <a:pt x="1" y="15"/>
                    <a:pt x="1" y="44"/>
                  </a:cubicBezTo>
                  <a:cubicBezTo>
                    <a:pt x="1" y="65"/>
                    <a:pt x="22" y="87"/>
                    <a:pt x="51" y="87"/>
                  </a:cubicBezTo>
                  <a:lnTo>
                    <a:pt x="650" y="87"/>
                  </a:lnTo>
                  <a:cubicBezTo>
                    <a:pt x="672" y="87"/>
                    <a:pt x="693" y="65"/>
                    <a:pt x="693" y="44"/>
                  </a:cubicBezTo>
                  <a:cubicBezTo>
                    <a:pt x="693" y="15"/>
                    <a:pt x="672" y="0"/>
                    <a:pt x="65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7" name="Google Shape;12127;p153"/>
            <p:cNvSpPr/>
            <p:nvPr/>
          </p:nvSpPr>
          <p:spPr>
            <a:xfrm>
              <a:off x="4428354" y="1754175"/>
              <a:ext cx="36800" cy="2175"/>
            </a:xfrm>
            <a:custGeom>
              <a:avLst/>
              <a:gdLst/>
              <a:ahLst/>
              <a:cxnLst/>
              <a:rect l="l" t="t" r="r" b="b"/>
              <a:pathLst>
                <a:path w="1472" h="87" extrusionOk="0">
                  <a:moveTo>
                    <a:pt x="65" y="0"/>
                  </a:moveTo>
                  <a:cubicBezTo>
                    <a:pt x="0" y="0"/>
                    <a:pt x="0" y="87"/>
                    <a:pt x="65" y="87"/>
                  </a:cubicBezTo>
                  <a:lnTo>
                    <a:pt x="1414" y="87"/>
                  </a:lnTo>
                  <a:cubicBezTo>
                    <a:pt x="1472" y="87"/>
                    <a:pt x="1472" y="0"/>
                    <a:pt x="141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8" name="Google Shape;12128;p153"/>
            <p:cNvSpPr/>
            <p:nvPr/>
          </p:nvSpPr>
          <p:spPr>
            <a:xfrm>
              <a:off x="4428704" y="1768400"/>
              <a:ext cx="17350" cy="2200"/>
            </a:xfrm>
            <a:custGeom>
              <a:avLst/>
              <a:gdLst/>
              <a:ahLst/>
              <a:cxnLst/>
              <a:rect l="l" t="t" r="r" b="b"/>
              <a:pathLst>
                <a:path w="694" h="88" extrusionOk="0">
                  <a:moveTo>
                    <a:pt x="51" y="1"/>
                  </a:moveTo>
                  <a:cubicBezTo>
                    <a:pt x="22" y="1"/>
                    <a:pt x="1" y="15"/>
                    <a:pt x="1" y="44"/>
                  </a:cubicBezTo>
                  <a:cubicBezTo>
                    <a:pt x="1" y="66"/>
                    <a:pt x="22" y="87"/>
                    <a:pt x="51" y="87"/>
                  </a:cubicBezTo>
                  <a:lnTo>
                    <a:pt x="650" y="87"/>
                  </a:lnTo>
                  <a:cubicBezTo>
                    <a:pt x="672" y="87"/>
                    <a:pt x="693" y="66"/>
                    <a:pt x="693" y="44"/>
                  </a:cubicBezTo>
                  <a:cubicBezTo>
                    <a:pt x="693" y="15"/>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9" name="Google Shape;12129;p153"/>
            <p:cNvSpPr/>
            <p:nvPr/>
          </p:nvSpPr>
          <p:spPr>
            <a:xfrm>
              <a:off x="4428704" y="1782650"/>
              <a:ext cx="17350" cy="2200"/>
            </a:xfrm>
            <a:custGeom>
              <a:avLst/>
              <a:gdLst/>
              <a:ahLst/>
              <a:cxnLst/>
              <a:rect l="l" t="t" r="r" b="b"/>
              <a:pathLst>
                <a:path w="694" h="88" extrusionOk="0">
                  <a:moveTo>
                    <a:pt x="51" y="1"/>
                  </a:moveTo>
                  <a:cubicBezTo>
                    <a:pt x="22" y="1"/>
                    <a:pt x="1" y="22"/>
                    <a:pt x="1" y="44"/>
                  </a:cubicBezTo>
                  <a:cubicBezTo>
                    <a:pt x="1" y="66"/>
                    <a:pt x="22" y="87"/>
                    <a:pt x="51" y="87"/>
                  </a:cubicBezTo>
                  <a:lnTo>
                    <a:pt x="650" y="87"/>
                  </a:lnTo>
                  <a:cubicBezTo>
                    <a:pt x="672" y="87"/>
                    <a:pt x="693" y="66"/>
                    <a:pt x="693" y="44"/>
                  </a:cubicBezTo>
                  <a:cubicBezTo>
                    <a:pt x="693" y="22"/>
                    <a:pt x="672" y="1"/>
                    <a:pt x="65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0" name="Google Shape;12130;p153"/>
            <p:cNvSpPr/>
            <p:nvPr/>
          </p:nvSpPr>
          <p:spPr>
            <a:xfrm>
              <a:off x="4428542" y="1796744"/>
              <a:ext cx="36100" cy="2200"/>
            </a:xfrm>
            <a:custGeom>
              <a:avLst/>
              <a:gdLst/>
              <a:ahLst/>
              <a:cxnLst/>
              <a:rect l="l" t="t" r="r" b="b"/>
              <a:pathLst>
                <a:path w="1444" h="88" extrusionOk="0">
                  <a:moveTo>
                    <a:pt x="51" y="0"/>
                  </a:moveTo>
                  <a:cubicBezTo>
                    <a:pt x="22" y="0"/>
                    <a:pt x="1" y="22"/>
                    <a:pt x="1" y="44"/>
                  </a:cubicBezTo>
                  <a:cubicBezTo>
                    <a:pt x="1" y="65"/>
                    <a:pt x="22" y="87"/>
                    <a:pt x="51" y="87"/>
                  </a:cubicBezTo>
                  <a:lnTo>
                    <a:pt x="1400" y="87"/>
                  </a:lnTo>
                  <a:cubicBezTo>
                    <a:pt x="1422" y="87"/>
                    <a:pt x="1443" y="65"/>
                    <a:pt x="1443" y="44"/>
                  </a:cubicBezTo>
                  <a:cubicBezTo>
                    <a:pt x="1443" y="22"/>
                    <a:pt x="1422" y="0"/>
                    <a:pt x="140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1" name="Google Shape;12131;p153"/>
          <p:cNvGrpSpPr/>
          <p:nvPr/>
        </p:nvGrpSpPr>
        <p:grpSpPr>
          <a:xfrm rot="10800000" flipH="1">
            <a:off x="5349830" y="3026630"/>
            <a:ext cx="1419207" cy="24808"/>
            <a:chOff x="219558" y="4738465"/>
            <a:chExt cx="5852400" cy="102300"/>
          </a:xfrm>
        </p:grpSpPr>
        <p:cxnSp>
          <p:nvCxnSpPr>
            <p:cNvPr id="12132" name="Google Shape;12132;p153"/>
            <p:cNvCxnSpPr/>
            <p:nvPr/>
          </p:nvCxnSpPr>
          <p:spPr>
            <a:xfrm>
              <a:off x="219558" y="4789684"/>
              <a:ext cx="5852400" cy="0"/>
            </a:xfrm>
            <a:prstGeom prst="straightConnector1">
              <a:avLst/>
            </a:prstGeom>
            <a:noFill/>
            <a:ln w="9525" cap="flat" cmpd="sng">
              <a:solidFill>
                <a:srgbClr val="5F7D95"/>
              </a:solidFill>
              <a:prstDash val="solid"/>
              <a:round/>
              <a:headEnd type="oval" w="med" len="med"/>
              <a:tailEnd type="oval" w="med" len="med"/>
            </a:ln>
          </p:spPr>
        </p:cxnSp>
        <p:sp>
          <p:nvSpPr>
            <p:cNvPr id="12133" name="Google Shape;12133;p153"/>
            <p:cNvSpPr/>
            <p:nvPr/>
          </p:nvSpPr>
          <p:spPr>
            <a:xfrm>
              <a:off x="1200298"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4" name="Google Shape;12134;p153"/>
            <p:cNvSpPr/>
            <p:nvPr/>
          </p:nvSpPr>
          <p:spPr>
            <a:xfrm>
              <a:off x="2175146"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5" name="Google Shape;12135;p153"/>
            <p:cNvSpPr/>
            <p:nvPr/>
          </p:nvSpPr>
          <p:spPr>
            <a:xfrm>
              <a:off x="3040751"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6" name="Google Shape;12136;p153"/>
            <p:cNvSpPr/>
            <p:nvPr/>
          </p:nvSpPr>
          <p:spPr>
            <a:xfrm>
              <a:off x="4028157"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7" name="Google Shape;12137;p153"/>
            <p:cNvSpPr/>
            <p:nvPr/>
          </p:nvSpPr>
          <p:spPr>
            <a:xfrm>
              <a:off x="5040827" y="4738465"/>
              <a:ext cx="102300" cy="1023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8" name="Google Shape;12138;p153"/>
          <p:cNvGrpSpPr/>
          <p:nvPr/>
        </p:nvGrpSpPr>
        <p:grpSpPr>
          <a:xfrm>
            <a:off x="5361148" y="3399694"/>
            <a:ext cx="1396570" cy="385016"/>
            <a:chOff x="5286284" y="2966544"/>
            <a:chExt cx="1396570" cy="385016"/>
          </a:xfrm>
        </p:grpSpPr>
        <p:cxnSp>
          <p:nvCxnSpPr>
            <p:cNvPr id="12139" name="Google Shape;12139;p153"/>
            <p:cNvCxnSpPr/>
            <p:nvPr/>
          </p:nvCxnSpPr>
          <p:spPr>
            <a:xfrm>
              <a:off x="5752056" y="3094781"/>
              <a:ext cx="470100" cy="0"/>
            </a:xfrm>
            <a:prstGeom prst="straightConnector1">
              <a:avLst/>
            </a:prstGeom>
            <a:noFill/>
            <a:ln w="9525" cap="flat" cmpd="sng">
              <a:solidFill>
                <a:srgbClr val="435D74"/>
              </a:solidFill>
              <a:prstDash val="solid"/>
              <a:round/>
              <a:headEnd type="oval" w="med" len="med"/>
              <a:tailEnd type="oval" w="med" len="med"/>
            </a:ln>
          </p:spPr>
        </p:cxnSp>
        <p:cxnSp>
          <p:nvCxnSpPr>
            <p:cNvPr id="12140" name="Google Shape;12140;p153"/>
            <p:cNvCxnSpPr/>
            <p:nvPr/>
          </p:nvCxnSpPr>
          <p:spPr>
            <a:xfrm>
              <a:off x="5980194" y="3351560"/>
              <a:ext cx="594300" cy="0"/>
            </a:xfrm>
            <a:prstGeom prst="straightConnector1">
              <a:avLst/>
            </a:prstGeom>
            <a:noFill/>
            <a:ln w="9525" cap="flat" cmpd="sng">
              <a:solidFill>
                <a:srgbClr val="435D74"/>
              </a:solidFill>
              <a:prstDash val="solid"/>
              <a:round/>
              <a:headEnd type="oval" w="med" len="med"/>
              <a:tailEnd type="oval" w="med" len="med"/>
            </a:ln>
          </p:spPr>
        </p:cxnSp>
        <p:grpSp>
          <p:nvGrpSpPr>
            <p:cNvPr id="12141" name="Google Shape;12141;p153"/>
            <p:cNvGrpSpPr/>
            <p:nvPr/>
          </p:nvGrpSpPr>
          <p:grpSpPr>
            <a:xfrm>
              <a:off x="5287688" y="3173364"/>
              <a:ext cx="1395166" cy="74100"/>
              <a:chOff x="5287688" y="3173364"/>
              <a:chExt cx="1395166" cy="74100"/>
            </a:xfrm>
          </p:grpSpPr>
          <p:cxnSp>
            <p:nvCxnSpPr>
              <p:cNvPr id="12142" name="Google Shape;12142;p153"/>
              <p:cNvCxnSpPr/>
              <p:nvPr/>
            </p:nvCxnSpPr>
            <p:spPr>
              <a:xfrm>
                <a:off x="6682853" y="3173540"/>
                <a:ext cx="0" cy="73800"/>
              </a:xfrm>
              <a:prstGeom prst="straightConnector1">
                <a:avLst/>
              </a:prstGeom>
              <a:noFill/>
              <a:ln w="9525" cap="flat" cmpd="sng">
                <a:solidFill>
                  <a:srgbClr val="5F7D95"/>
                </a:solidFill>
                <a:prstDash val="solid"/>
                <a:round/>
                <a:headEnd type="none" w="med" len="med"/>
                <a:tailEnd type="none" w="med" len="med"/>
              </a:ln>
            </p:spPr>
          </p:cxnSp>
          <p:cxnSp>
            <p:nvCxnSpPr>
              <p:cNvPr id="12143" name="Google Shape;12143;p153"/>
              <p:cNvCxnSpPr/>
              <p:nvPr/>
            </p:nvCxnSpPr>
            <p:spPr>
              <a:xfrm>
                <a:off x="5287688" y="3210371"/>
                <a:ext cx="1394700" cy="0"/>
              </a:xfrm>
              <a:prstGeom prst="straightConnector1">
                <a:avLst/>
              </a:prstGeom>
              <a:noFill/>
              <a:ln w="9525" cap="flat" cmpd="sng">
                <a:solidFill>
                  <a:srgbClr val="5F7D95"/>
                </a:solidFill>
                <a:prstDash val="solid"/>
                <a:round/>
                <a:headEnd type="none" w="med" len="med"/>
                <a:tailEnd type="none" w="med" len="med"/>
              </a:ln>
            </p:spPr>
          </p:cxnSp>
          <p:cxnSp>
            <p:nvCxnSpPr>
              <p:cNvPr id="12144" name="Google Shape;12144;p153"/>
              <p:cNvCxnSpPr/>
              <p:nvPr/>
            </p:nvCxnSpPr>
            <p:spPr>
              <a:xfrm>
                <a:off x="5518476"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5" name="Google Shape;12145;p153"/>
              <p:cNvCxnSpPr/>
              <p:nvPr/>
            </p:nvCxnSpPr>
            <p:spPr>
              <a:xfrm>
                <a:off x="5287935"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6" name="Google Shape;12146;p153"/>
              <p:cNvCxnSpPr/>
              <p:nvPr/>
            </p:nvCxnSpPr>
            <p:spPr>
              <a:xfrm>
                <a:off x="5751239"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7" name="Google Shape;12147;p153"/>
              <p:cNvCxnSpPr/>
              <p:nvPr/>
            </p:nvCxnSpPr>
            <p:spPr>
              <a:xfrm>
                <a:off x="5982252"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8" name="Google Shape;12148;p153"/>
              <p:cNvCxnSpPr/>
              <p:nvPr/>
            </p:nvCxnSpPr>
            <p:spPr>
              <a:xfrm>
                <a:off x="6216184" y="3173364"/>
                <a:ext cx="0" cy="74100"/>
              </a:xfrm>
              <a:prstGeom prst="straightConnector1">
                <a:avLst/>
              </a:prstGeom>
              <a:noFill/>
              <a:ln w="9525" cap="flat" cmpd="sng">
                <a:solidFill>
                  <a:srgbClr val="5F7D95"/>
                </a:solidFill>
                <a:prstDash val="solid"/>
                <a:round/>
                <a:headEnd type="none" w="med" len="med"/>
                <a:tailEnd type="none" w="med" len="med"/>
              </a:ln>
            </p:spPr>
          </p:cxnSp>
          <p:cxnSp>
            <p:nvCxnSpPr>
              <p:cNvPr id="12149" name="Google Shape;12149;p153"/>
              <p:cNvCxnSpPr/>
              <p:nvPr/>
            </p:nvCxnSpPr>
            <p:spPr>
              <a:xfrm>
                <a:off x="6449534" y="3173364"/>
                <a:ext cx="0" cy="74100"/>
              </a:xfrm>
              <a:prstGeom prst="straightConnector1">
                <a:avLst/>
              </a:prstGeom>
              <a:noFill/>
              <a:ln w="9525" cap="flat" cmpd="sng">
                <a:solidFill>
                  <a:srgbClr val="5F7D95"/>
                </a:solidFill>
                <a:prstDash val="solid"/>
                <a:round/>
                <a:headEnd type="none" w="med" len="med"/>
                <a:tailEnd type="none" w="med" len="med"/>
              </a:ln>
            </p:spPr>
          </p:cxnSp>
        </p:grpSp>
        <p:cxnSp>
          <p:nvCxnSpPr>
            <p:cNvPr id="12150" name="Google Shape;12150;p153"/>
            <p:cNvCxnSpPr/>
            <p:nvPr/>
          </p:nvCxnSpPr>
          <p:spPr>
            <a:xfrm>
              <a:off x="5286284" y="2966544"/>
              <a:ext cx="468600" cy="0"/>
            </a:xfrm>
            <a:prstGeom prst="straightConnector1">
              <a:avLst/>
            </a:prstGeom>
            <a:noFill/>
            <a:ln w="9525" cap="flat" cmpd="sng">
              <a:solidFill>
                <a:srgbClr val="435D74"/>
              </a:solidFill>
              <a:prstDash val="solid"/>
              <a:round/>
              <a:headEnd type="oval" w="med" len="med"/>
              <a:tailEnd type="oval" w="med" len="med"/>
            </a:ln>
          </p:spPr>
        </p:cxnSp>
      </p:grpSp>
      <p:grpSp>
        <p:nvGrpSpPr>
          <p:cNvPr id="12151" name="Google Shape;12151;p153"/>
          <p:cNvGrpSpPr/>
          <p:nvPr/>
        </p:nvGrpSpPr>
        <p:grpSpPr>
          <a:xfrm>
            <a:off x="2047214" y="1818470"/>
            <a:ext cx="1182276" cy="662027"/>
            <a:chOff x="2029517" y="1732295"/>
            <a:chExt cx="1149068" cy="643432"/>
          </a:xfrm>
        </p:grpSpPr>
        <p:grpSp>
          <p:nvGrpSpPr>
            <p:cNvPr id="12152" name="Google Shape;12152;p153"/>
            <p:cNvGrpSpPr/>
            <p:nvPr/>
          </p:nvGrpSpPr>
          <p:grpSpPr>
            <a:xfrm>
              <a:off x="2708660" y="1746937"/>
              <a:ext cx="455427" cy="244429"/>
              <a:chOff x="2700693" y="1746937"/>
              <a:chExt cx="455427" cy="244429"/>
            </a:xfrm>
          </p:grpSpPr>
          <p:grpSp>
            <p:nvGrpSpPr>
              <p:cNvPr id="12153" name="Google Shape;12153;p153"/>
              <p:cNvGrpSpPr/>
              <p:nvPr/>
            </p:nvGrpSpPr>
            <p:grpSpPr>
              <a:xfrm>
                <a:off x="2905682" y="1782817"/>
                <a:ext cx="250438" cy="208549"/>
                <a:chOff x="2905682" y="1782817"/>
                <a:chExt cx="250438" cy="208549"/>
              </a:xfrm>
            </p:grpSpPr>
            <p:cxnSp>
              <p:nvCxnSpPr>
                <p:cNvPr id="12154" name="Google Shape;12154;p153"/>
                <p:cNvCxnSpPr/>
                <p:nvPr/>
              </p:nvCxnSpPr>
              <p:spPr>
                <a:xfrm rot="-5400000" flipH="1">
                  <a:off x="2905682" y="1782817"/>
                  <a:ext cx="175200" cy="1752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55" name="Google Shape;12155;p153"/>
                <p:cNvSpPr/>
                <p:nvPr/>
              </p:nvSpPr>
              <p:spPr>
                <a:xfrm>
                  <a:off x="3078213" y="1919045"/>
                  <a:ext cx="77906" cy="72321"/>
                </a:xfrm>
                <a:custGeom>
                  <a:avLst/>
                  <a:gdLst/>
                  <a:ahLst/>
                  <a:cxnLst/>
                  <a:rect l="l" t="t" r="r" b="b"/>
                  <a:pathLst>
                    <a:path w="11576" h="10746" extrusionOk="0">
                      <a:moveTo>
                        <a:pt x="5775" y="1"/>
                      </a:moveTo>
                      <a:cubicBezTo>
                        <a:pt x="3179" y="1"/>
                        <a:pt x="889" y="1860"/>
                        <a:pt x="468" y="4506"/>
                      </a:cubicBezTo>
                      <a:cubicBezTo>
                        <a:pt x="1" y="7441"/>
                        <a:pt x="2002" y="10210"/>
                        <a:pt x="4904" y="10677"/>
                      </a:cubicBezTo>
                      <a:cubicBezTo>
                        <a:pt x="5194" y="10723"/>
                        <a:pt x="5483" y="10745"/>
                        <a:pt x="5768" y="10745"/>
                      </a:cubicBezTo>
                      <a:cubicBezTo>
                        <a:pt x="8364" y="10745"/>
                        <a:pt x="10655" y="8886"/>
                        <a:pt x="11075" y="6240"/>
                      </a:cubicBezTo>
                      <a:cubicBezTo>
                        <a:pt x="11576" y="3305"/>
                        <a:pt x="9574" y="536"/>
                        <a:pt x="6639" y="69"/>
                      </a:cubicBezTo>
                      <a:cubicBezTo>
                        <a:pt x="6349" y="23"/>
                        <a:pt x="6060" y="1"/>
                        <a:pt x="5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6" name="Google Shape;12156;p153"/>
              <p:cNvGrpSpPr/>
              <p:nvPr/>
            </p:nvGrpSpPr>
            <p:grpSpPr>
              <a:xfrm>
                <a:off x="2700693" y="1746937"/>
                <a:ext cx="449967" cy="72374"/>
                <a:chOff x="2700693" y="1746937"/>
                <a:chExt cx="449967" cy="72374"/>
              </a:xfrm>
            </p:grpSpPr>
            <p:cxnSp>
              <p:nvCxnSpPr>
                <p:cNvPr id="12157" name="Google Shape;12157;p153"/>
                <p:cNvCxnSpPr/>
                <p:nvPr/>
              </p:nvCxnSpPr>
              <p:spPr>
                <a:xfrm>
                  <a:off x="2700693" y="1782453"/>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58" name="Google Shape;12158;p153"/>
                <p:cNvSpPr/>
                <p:nvPr/>
              </p:nvSpPr>
              <p:spPr>
                <a:xfrm>
                  <a:off x="3072753" y="1746937"/>
                  <a:ext cx="77906" cy="72374"/>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59" name="Google Shape;12159;p153"/>
            <p:cNvGrpSpPr/>
            <p:nvPr/>
          </p:nvGrpSpPr>
          <p:grpSpPr>
            <a:xfrm>
              <a:off x="2029517" y="1732295"/>
              <a:ext cx="1149068" cy="643432"/>
              <a:chOff x="2029517" y="1732295"/>
              <a:chExt cx="1149068" cy="643432"/>
            </a:xfrm>
          </p:grpSpPr>
          <p:grpSp>
            <p:nvGrpSpPr>
              <p:cNvPr id="12160" name="Google Shape;12160;p153"/>
              <p:cNvGrpSpPr/>
              <p:nvPr/>
            </p:nvGrpSpPr>
            <p:grpSpPr>
              <a:xfrm>
                <a:off x="2703618" y="2103152"/>
                <a:ext cx="474966" cy="260017"/>
                <a:chOff x="2703618" y="2103152"/>
                <a:chExt cx="474966" cy="260017"/>
              </a:xfrm>
            </p:grpSpPr>
            <p:grpSp>
              <p:nvGrpSpPr>
                <p:cNvPr id="12161" name="Google Shape;12161;p153"/>
                <p:cNvGrpSpPr/>
                <p:nvPr/>
              </p:nvGrpSpPr>
              <p:grpSpPr>
                <a:xfrm>
                  <a:off x="2703618" y="2290640"/>
                  <a:ext cx="450291" cy="72529"/>
                  <a:chOff x="2703618" y="2290640"/>
                  <a:chExt cx="450291" cy="72529"/>
                </a:xfrm>
              </p:grpSpPr>
              <p:cxnSp>
                <p:nvCxnSpPr>
                  <p:cNvPr id="12162" name="Google Shape;12162;p153"/>
                  <p:cNvCxnSpPr/>
                  <p:nvPr/>
                </p:nvCxnSpPr>
                <p:spPr>
                  <a:xfrm>
                    <a:off x="2703618" y="2326818"/>
                    <a:ext cx="379800" cy="6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63" name="Google Shape;12163;p153"/>
                  <p:cNvSpPr/>
                  <p:nvPr/>
                </p:nvSpPr>
                <p:spPr>
                  <a:xfrm>
                    <a:off x="3076003" y="2290640"/>
                    <a:ext cx="77906" cy="72529"/>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4" name="Google Shape;12164;p153"/>
                <p:cNvGrpSpPr/>
                <p:nvPr/>
              </p:nvGrpSpPr>
              <p:grpSpPr>
                <a:xfrm>
                  <a:off x="2908607" y="2103152"/>
                  <a:ext cx="269977" cy="223538"/>
                  <a:chOff x="2908607" y="2103152"/>
                  <a:chExt cx="269977" cy="223538"/>
                </a:xfrm>
              </p:grpSpPr>
              <p:cxnSp>
                <p:nvCxnSpPr>
                  <p:cNvPr id="12165" name="Google Shape;12165;p153"/>
                  <p:cNvCxnSpPr/>
                  <p:nvPr/>
                </p:nvCxnSpPr>
                <p:spPr>
                  <a:xfrm rot="10800000" flipH="1">
                    <a:off x="2908607" y="2140990"/>
                    <a:ext cx="199800" cy="185700"/>
                  </a:xfrm>
                  <a:prstGeom prst="bentConnector3">
                    <a:avLst>
                      <a:gd name="adj1" fmla="val 50000"/>
                    </a:avLst>
                  </a:prstGeom>
                  <a:noFill/>
                  <a:ln w="9525" cap="flat" cmpd="sng">
                    <a:solidFill>
                      <a:srgbClr val="869FB2"/>
                    </a:solidFill>
                    <a:prstDash val="solid"/>
                    <a:round/>
                    <a:headEnd type="none" w="med" len="med"/>
                    <a:tailEnd type="none" w="med" len="med"/>
                  </a:ln>
                </p:spPr>
              </p:cxnSp>
              <p:sp>
                <p:nvSpPr>
                  <p:cNvPr id="12166" name="Google Shape;12166;p153"/>
                  <p:cNvSpPr/>
                  <p:nvPr/>
                </p:nvSpPr>
                <p:spPr>
                  <a:xfrm>
                    <a:off x="3100678" y="2103152"/>
                    <a:ext cx="77906" cy="72368"/>
                  </a:xfrm>
                  <a:custGeom>
                    <a:avLst/>
                    <a:gdLst/>
                    <a:ahLst/>
                    <a:cxnLst/>
                    <a:rect l="l" t="t" r="r" b="b"/>
                    <a:pathLst>
                      <a:path w="11576" h="10753" extrusionOk="0">
                        <a:moveTo>
                          <a:pt x="5786" y="1"/>
                        </a:moveTo>
                        <a:cubicBezTo>
                          <a:pt x="3185" y="1"/>
                          <a:pt x="889" y="1886"/>
                          <a:pt x="468" y="4505"/>
                        </a:cubicBezTo>
                        <a:cubicBezTo>
                          <a:pt x="1" y="7440"/>
                          <a:pt x="2002" y="10209"/>
                          <a:pt x="4904" y="10676"/>
                        </a:cubicBezTo>
                        <a:cubicBezTo>
                          <a:pt x="5208" y="10728"/>
                          <a:pt x="5509" y="10753"/>
                          <a:pt x="5807" y="10753"/>
                        </a:cubicBezTo>
                        <a:cubicBezTo>
                          <a:pt x="8387" y="10753"/>
                          <a:pt x="10657" y="8872"/>
                          <a:pt x="11075" y="6240"/>
                        </a:cubicBezTo>
                        <a:cubicBezTo>
                          <a:pt x="11576" y="3304"/>
                          <a:pt x="9574" y="535"/>
                          <a:pt x="6639" y="68"/>
                        </a:cubicBezTo>
                        <a:cubicBezTo>
                          <a:pt x="6352" y="23"/>
                          <a:pt x="6067" y="1"/>
                          <a:pt x="578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67" name="Google Shape;12167;p153"/>
              <p:cNvGrpSpPr/>
              <p:nvPr/>
            </p:nvGrpSpPr>
            <p:grpSpPr>
              <a:xfrm>
                <a:off x="2029517" y="1732295"/>
                <a:ext cx="685827" cy="643432"/>
                <a:chOff x="2029517" y="1732295"/>
                <a:chExt cx="685827" cy="643432"/>
              </a:xfrm>
            </p:grpSpPr>
            <p:sp>
              <p:nvSpPr>
                <p:cNvPr id="12168" name="Google Shape;12168;p153"/>
                <p:cNvSpPr/>
                <p:nvPr/>
              </p:nvSpPr>
              <p:spPr>
                <a:xfrm>
                  <a:off x="2029517" y="1996395"/>
                  <a:ext cx="135152" cy="13537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69" name="Google Shape;12169;p153"/>
                <p:cNvGrpSpPr/>
                <p:nvPr/>
              </p:nvGrpSpPr>
              <p:grpSpPr>
                <a:xfrm>
                  <a:off x="2158948" y="1732295"/>
                  <a:ext cx="556396" cy="333108"/>
                  <a:chOff x="2158948" y="1732295"/>
                  <a:chExt cx="556396" cy="333108"/>
                </a:xfrm>
              </p:grpSpPr>
              <p:cxnSp>
                <p:nvCxnSpPr>
                  <p:cNvPr id="12170" name="Google Shape;12170;p153"/>
                  <p:cNvCxnSpPr/>
                  <p:nvPr/>
                </p:nvCxnSpPr>
                <p:spPr>
                  <a:xfrm rot="10800000" flipH="1">
                    <a:off x="2158948" y="1783103"/>
                    <a:ext cx="459000" cy="2823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2171" name="Google Shape;12171;p153"/>
                  <p:cNvSpPr/>
                  <p:nvPr/>
                </p:nvSpPr>
                <p:spPr>
                  <a:xfrm>
                    <a:off x="2612072" y="1732295"/>
                    <a:ext cx="103272" cy="10009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2" name="Google Shape;12172;p153"/>
                <p:cNvGrpSpPr/>
                <p:nvPr/>
              </p:nvGrpSpPr>
              <p:grpSpPr>
                <a:xfrm>
                  <a:off x="2159908" y="2065057"/>
                  <a:ext cx="550884" cy="310670"/>
                  <a:chOff x="2159908" y="2065057"/>
                  <a:chExt cx="550884" cy="310670"/>
                </a:xfrm>
              </p:grpSpPr>
              <p:cxnSp>
                <p:nvCxnSpPr>
                  <p:cNvPr id="12173" name="Google Shape;12173;p153"/>
                  <p:cNvCxnSpPr/>
                  <p:nvPr/>
                </p:nvCxnSpPr>
                <p:spPr>
                  <a:xfrm>
                    <a:off x="2159908" y="2065057"/>
                    <a:ext cx="454500" cy="262200"/>
                  </a:xfrm>
                  <a:prstGeom prst="bentConnector3">
                    <a:avLst>
                      <a:gd name="adj1" fmla="val 50000"/>
                    </a:avLst>
                  </a:prstGeom>
                  <a:noFill/>
                  <a:ln w="9525" cap="flat" cmpd="sng">
                    <a:solidFill>
                      <a:srgbClr val="BAC8D3"/>
                    </a:solidFill>
                    <a:prstDash val="solid"/>
                    <a:round/>
                    <a:headEnd type="none" w="med" len="med"/>
                    <a:tailEnd type="none" w="med" len="med"/>
                  </a:ln>
                </p:spPr>
              </p:cxnSp>
              <p:sp>
                <p:nvSpPr>
                  <p:cNvPr id="12174" name="Google Shape;12174;p153"/>
                  <p:cNvSpPr/>
                  <p:nvPr/>
                </p:nvSpPr>
                <p:spPr>
                  <a:xfrm>
                    <a:off x="2607514" y="2275632"/>
                    <a:ext cx="103279" cy="100095"/>
                  </a:xfrm>
                  <a:custGeom>
                    <a:avLst/>
                    <a:gdLst/>
                    <a:ahLst/>
                    <a:cxnLst/>
                    <a:rect l="l" t="t" r="r" b="b"/>
                    <a:pathLst>
                      <a:path w="15346" h="14873" extrusionOk="0">
                        <a:moveTo>
                          <a:pt x="7697" y="0"/>
                        </a:moveTo>
                        <a:cubicBezTo>
                          <a:pt x="7535" y="0"/>
                          <a:pt x="7371" y="5"/>
                          <a:pt x="7206" y="16"/>
                        </a:cubicBezTo>
                        <a:cubicBezTo>
                          <a:pt x="3103" y="250"/>
                          <a:pt x="1" y="3785"/>
                          <a:pt x="268" y="7888"/>
                        </a:cubicBezTo>
                        <a:cubicBezTo>
                          <a:pt x="493" y="11846"/>
                          <a:pt x="3790" y="14872"/>
                          <a:pt x="7706" y="14872"/>
                        </a:cubicBezTo>
                        <a:cubicBezTo>
                          <a:pt x="7850" y="14872"/>
                          <a:pt x="7994" y="14868"/>
                          <a:pt x="8140" y="14860"/>
                        </a:cubicBezTo>
                        <a:cubicBezTo>
                          <a:pt x="12243" y="14593"/>
                          <a:pt x="15345" y="11057"/>
                          <a:pt x="15112" y="6954"/>
                        </a:cubicBezTo>
                        <a:cubicBezTo>
                          <a:pt x="14855" y="3016"/>
                          <a:pt x="11588" y="0"/>
                          <a:pt x="7697"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2175" name="Google Shape;12175;p153"/>
          <p:cNvGrpSpPr/>
          <p:nvPr/>
        </p:nvGrpSpPr>
        <p:grpSpPr>
          <a:xfrm>
            <a:off x="732462" y="1766083"/>
            <a:ext cx="962651" cy="810058"/>
            <a:chOff x="732462" y="1766083"/>
            <a:chExt cx="962651" cy="810058"/>
          </a:xfrm>
        </p:grpSpPr>
        <p:grpSp>
          <p:nvGrpSpPr>
            <p:cNvPr id="12176" name="Google Shape;12176;p153"/>
            <p:cNvGrpSpPr/>
            <p:nvPr/>
          </p:nvGrpSpPr>
          <p:grpSpPr>
            <a:xfrm>
              <a:off x="732462" y="1908333"/>
              <a:ext cx="339369" cy="524756"/>
              <a:chOff x="844912" y="1819635"/>
              <a:chExt cx="329836" cy="510016"/>
            </a:xfrm>
          </p:grpSpPr>
          <p:sp>
            <p:nvSpPr>
              <p:cNvPr id="12177" name="Google Shape;12177;p153"/>
              <p:cNvSpPr/>
              <p:nvPr/>
            </p:nvSpPr>
            <p:spPr>
              <a:xfrm>
                <a:off x="844912" y="2015566"/>
                <a:ext cx="118283" cy="11847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8" name="Google Shape;12178;p153"/>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9" name="Google Shape;12179;p153"/>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0" name="Google Shape;12180;p153"/>
              <p:cNvSpPr/>
              <p:nvPr/>
            </p:nvSpPr>
            <p:spPr>
              <a:xfrm>
                <a:off x="1004031" y="2056625"/>
                <a:ext cx="35958" cy="35958"/>
              </a:xfrm>
              <a:custGeom>
                <a:avLst/>
                <a:gdLst/>
                <a:ahLst/>
                <a:cxnLst/>
                <a:rect l="l" t="t" r="r" b="b"/>
                <a:pathLst>
                  <a:path w="6105" h="6105" extrusionOk="0">
                    <a:moveTo>
                      <a:pt x="3069" y="0"/>
                    </a:moveTo>
                    <a:cubicBezTo>
                      <a:pt x="1368" y="0"/>
                      <a:pt x="0" y="1368"/>
                      <a:pt x="0" y="3036"/>
                    </a:cubicBezTo>
                    <a:cubicBezTo>
                      <a:pt x="0" y="4737"/>
                      <a:pt x="1368" y="6105"/>
                      <a:pt x="3069" y="6105"/>
                    </a:cubicBezTo>
                    <a:cubicBezTo>
                      <a:pt x="4737" y="6105"/>
                      <a:pt x="6105" y="4737"/>
                      <a:pt x="6105" y="3036"/>
                    </a:cubicBezTo>
                    <a:cubicBezTo>
                      <a:pt x="6105" y="1368"/>
                      <a:pt x="4737" y="0"/>
                      <a:pt x="3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1" name="Google Shape;12181;p153"/>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2" name="Google Shape;12182;p153"/>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3" name="Google Shape;12183;p153"/>
            <p:cNvGrpSpPr/>
            <p:nvPr/>
          </p:nvGrpSpPr>
          <p:grpSpPr>
            <a:xfrm>
              <a:off x="1184858" y="2256650"/>
              <a:ext cx="510255" cy="319491"/>
              <a:chOff x="1284601" y="2158168"/>
              <a:chExt cx="495923" cy="310517"/>
            </a:xfrm>
          </p:grpSpPr>
          <p:sp>
            <p:nvSpPr>
              <p:cNvPr id="12184" name="Google Shape;12184;p153"/>
              <p:cNvSpPr/>
              <p:nvPr/>
            </p:nvSpPr>
            <p:spPr>
              <a:xfrm>
                <a:off x="1284601" y="226577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85" name="Google Shape;12185;p153"/>
              <p:cNvGrpSpPr/>
              <p:nvPr/>
            </p:nvGrpSpPr>
            <p:grpSpPr>
              <a:xfrm>
                <a:off x="1507666" y="2158168"/>
                <a:ext cx="272858" cy="310517"/>
                <a:chOff x="1507666" y="2158168"/>
                <a:chExt cx="272858" cy="310517"/>
              </a:xfrm>
            </p:grpSpPr>
            <p:grpSp>
              <p:nvGrpSpPr>
                <p:cNvPr id="12186" name="Google Shape;12186;p153"/>
                <p:cNvGrpSpPr/>
                <p:nvPr/>
              </p:nvGrpSpPr>
              <p:grpSpPr>
                <a:xfrm>
                  <a:off x="1507666" y="2176104"/>
                  <a:ext cx="166395" cy="273149"/>
                  <a:chOff x="1507666" y="2176104"/>
                  <a:chExt cx="166395" cy="273149"/>
                </a:xfrm>
              </p:grpSpPr>
              <p:sp>
                <p:nvSpPr>
                  <p:cNvPr id="12187" name="Google Shape;12187;p153"/>
                  <p:cNvSpPr/>
                  <p:nvPr/>
                </p:nvSpPr>
                <p:spPr>
                  <a:xfrm>
                    <a:off x="1512966" y="2312791"/>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8" name="Google Shape;12188;p153"/>
                  <p:cNvSpPr/>
                  <p:nvPr/>
                </p:nvSpPr>
                <p:spPr>
                  <a:xfrm>
                    <a:off x="1588205" y="2193153"/>
                    <a:ext cx="72901" cy="54035"/>
                  </a:xfrm>
                  <a:custGeom>
                    <a:avLst/>
                    <a:gdLst/>
                    <a:ahLst/>
                    <a:cxnLst/>
                    <a:rect l="l" t="t" r="r" b="b"/>
                    <a:pathLst>
                      <a:path w="12377" h="9174" fill="none" extrusionOk="0">
                        <a:moveTo>
                          <a:pt x="1" y="9174"/>
                        </a:moveTo>
                        <a:cubicBezTo>
                          <a:pt x="1635" y="3870"/>
                          <a:pt x="6539" y="0"/>
                          <a:pt x="12376"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9" name="Google Shape;12189;p153"/>
                  <p:cNvSpPr/>
                  <p:nvPr/>
                </p:nvSpPr>
                <p:spPr>
                  <a:xfrm>
                    <a:off x="1588205" y="2378202"/>
                    <a:ext cx="72901" cy="54041"/>
                  </a:xfrm>
                  <a:custGeom>
                    <a:avLst/>
                    <a:gdLst/>
                    <a:ahLst/>
                    <a:cxnLst/>
                    <a:rect l="l" t="t" r="r" b="b"/>
                    <a:pathLst>
                      <a:path w="12377" h="9175" fill="none" extrusionOk="0">
                        <a:moveTo>
                          <a:pt x="1" y="1"/>
                        </a:moveTo>
                        <a:cubicBezTo>
                          <a:pt x="1635" y="5305"/>
                          <a:pt x="6539" y="9174"/>
                          <a:pt x="12376" y="9174"/>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0" name="Google Shape;12190;p153"/>
                  <p:cNvSpPr/>
                  <p:nvPr/>
                </p:nvSpPr>
                <p:spPr>
                  <a:xfrm>
                    <a:off x="1512966" y="2246980"/>
                    <a:ext cx="75451" cy="65821"/>
                  </a:xfrm>
                  <a:custGeom>
                    <a:avLst/>
                    <a:gdLst/>
                    <a:ahLst/>
                    <a:cxnLst/>
                    <a:rect l="l" t="t" r="r" b="b"/>
                    <a:pathLst>
                      <a:path w="12810" h="11175" fill="none" extrusionOk="0">
                        <a:moveTo>
                          <a:pt x="1" y="11175"/>
                        </a:moveTo>
                        <a:cubicBezTo>
                          <a:pt x="6539" y="11175"/>
                          <a:pt x="10275" y="7105"/>
                          <a:pt x="12810" y="0"/>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1" name="Google Shape;12191;p153"/>
                  <p:cNvSpPr/>
                  <p:nvPr/>
                </p:nvSpPr>
                <p:spPr>
                  <a:xfrm>
                    <a:off x="1507666" y="2294782"/>
                    <a:ext cx="37926" cy="35823"/>
                  </a:xfrm>
                  <a:custGeom>
                    <a:avLst/>
                    <a:gdLst/>
                    <a:ahLst/>
                    <a:cxnLst/>
                    <a:rect l="l" t="t" r="r" b="b"/>
                    <a:pathLst>
                      <a:path w="6439" h="6082" extrusionOk="0">
                        <a:moveTo>
                          <a:pt x="3241" y="0"/>
                        </a:moveTo>
                        <a:cubicBezTo>
                          <a:pt x="3118" y="0"/>
                          <a:pt x="2994" y="8"/>
                          <a:pt x="2869" y="23"/>
                        </a:cubicBezTo>
                        <a:cubicBezTo>
                          <a:pt x="1168" y="223"/>
                          <a:pt x="0" y="1724"/>
                          <a:pt x="200" y="3392"/>
                        </a:cubicBezTo>
                        <a:cubicBezTo>
                          <a:pt x="386" y="4937"/>
                          <a:pt x="1717" y="6082"/>
                          <a:pt x="3239" y="6082"/>
                        </a:cubicBezTo>
                        <a:cubicBezTo>
                          <a:pt x="3359" y="6082"/>
                          <a:pt x="3481" y="6075"/>
                          <a:pt x="3603" y="6060"/>
                        </a:cubicBezTo>
                        <a:cubicBezTo>
                          <a:pt x="5271" y="5860"/>
                          <a:pt x="6438" y="4326"/>
                          <a:pt x="6238" y="2658"/>
                        </a:cubicBezTo>
                        <a:cubicBezTo>
                          <a:pt x="6053" y="1115"/>
                          <a:pt x="4754" y="0"/>
                          <a:pt x="3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2" name="Google Shape;12192;p153"/>
                  <p:cNvSpPr/>
                  <p:nvPr/>
                </p:nvSpPr>
                <p:spPr>
                  <a:xfrm>
                    <a:off x="1648710" y="2415180"/>
                    <a:ext cx="25351" cy="34074"/>
                  </a:xfrm>
                  <a:custGeom>
                    <a:avLst/>
                    <a:gdLst/>
                    <a:ahLst/>
                    <a:cxnLst/>
                    <a:rect l="l" t="t" r="r" b="b"/>
                    <a:pathLst>
                      <a:path w="4304" h="5785" extrusionOk="0">
                        <a:moveTo>
                          <a:pt x="509" y="0"/>
                        </a:moveTo>
                        <a:cubicBezTo>
                          <a:pt x="247" y="0"/>
                          <a:pt x="1" y="203"/>
                          <a:pt x="1" y="493"/>
                        </a:cubicBezTo>
                        <a:lnTo>
                          <a:pt x="1" y="5264"/>
                        </a:lnTo>
                        <a:cubicBezTo>
                          <a:pt x="1" y="5561"/>
                          <a:pt x="240" y="5784"/>
                          <a:pt x="499" y="5784"/>
                        </a:cubicBezTo>
                        <a:cubicBezTo>
                          <a:pt x="589" y="5784"/>
                          <a:pt x="682" y="5757"/>
                          <a:pt x="768" y="5697"/>
                        </a:cubicBezTo>
                        <a:lnTo>
                          <a:pt x="4037" y="3396"/>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3" name="Google Shape;12193;p153"/>
                  <p:cNvSpPr/>
                  <p:nvPr/>
                </p:nvSpPr>
                <p:spPr>
                  <a:xfrm>
                    <a:off x="1648710" y="2176104"/>
                    <a:ext cx="25351" cy="34103"/>
                  </a:xfrm>
                  <a:custGeom>
                    <a:avLst/>
                    <a:gdLst/>
                    <a:ahLst/>
                    <a:cxnLst/>
                    <a:rect l="l" t="t" r="r" b="b"/>
                    <a:pathLst>
                      <a:path w="4304" h="5790" extrusionOk="0">
                        <a:moveTo>
                          <a:pt x="509" y="1"/>
                        </a:moveTo>
                        <a:cubicBezTo>
                          <a:pt x="247" y="1"/>
                          <a:pt x="1" y="203"/>
                          <a:pt x="1" y="494"/>
                        </a:cubicBezTo>
                        <a:lnTo>
                          <a:pt x="1" y="5264"/>
                        </a:lnTo>
                        <a:cubicBezTo>
                          <a:pt x="1" y="5580"/>
                          <a:pt x="231" y="5790"/>
                          <a:pt x="485" y="5790"/>
                        </a:cubicBezTo>
                        <a:cubicBezTo>
                          <a:pt x="580" y="5790"/>
                          <a:pt x="677" y="5761"/>
                          <a:pt x="768" y="5697"/>
                        </a:cubicBezTo>
                        <a:lnTo>
                          <a:pt x="4037" y="3396"/>
                        </a:lnTo>
                        <a:cubicBezTo>
                          <a:pt x="4304" y="3196"/>
                          <a:pt x="4304" y="2795"/>
                          <a:pt x="4037" y="2595"/>
                        </a:cubicBezTo>
                        <a:lnTo>
                          <a:pt x="801" y="93"/>
                        </a:lnTo>
                        <a:cubicBezTo>
                          <a:pt x="710" y="29"/>
                          <a:pt x="608" y="1"/>
                          <a:pt x="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4" name="Google Shape;12194;p153"/>
                <p:cNvSpPr/>
                <p:nvPr/>
              </p:nvSpPr>
              <p:spPr>
                <a:xfrm>
                  <a:off x="1707626" y="239571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5" name="Google Shape;12195;p153"/>
                <p:cNvSpPr/>
                <p:nvPr/>
              </p:nvSpPr>
              <p:spPr>
                <a:xfrm>
                  <a:off x="1707626" y="2158168"/>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96" name="Google Shape;12196;p153"/>
            <p:cNvGrpSpPr/>
            <p:nvPr/>
          </p:nvGrpSpPr>
          <p:grpSpPr>
            <a:xfrm>
              <a:off x="1184858" y="1766083"/>
              <a:ext cx="510255" cy="319491"/>
              <a:chOff x="1284601" y="1681380"/>
              <a:chExt cx="495923" cy="310517"/>
            </a:xfrm>
          </p:grpSpPr>
          <p:sp>
            <p:nvSpPr>
              <p:cNvPr id="12197" name="Google Shape;12197;p153"/>
              <p:cNvSpPr/>
              <p:nvPr/>
            </p:nvSpPr>
            <p:spPr>
              <a:xfrm>
                <a:off x="1284601" y="1789723"/>
                <a:ext cx="93683" cy="93836"/>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8" name="Google Shape;12198;p153"/>
              <p:cNvGrpSpPr/>
              <p:nvPr/>
            </p:nvGrpSpPr>
            <p:grpSpPr>
              <a:xfrm>
                <a:off x="1507666" y="1681380"/>
                <a:ext cx="272858" cy="310517"/>
                <a:chOff x="1507666" y="1681380"/>
                <a:chExt cx="272858" cy="310517"/>
              </a:xfrm>
            </p:grpSpPr>
            <p:grpSp>
              <p:nvGrpSpPr>
                <p:cNvPr id="12199" name="Google Shape;12199;p153"/>
                <p:cNvGrpSpPr/>
                <p:nvPr/>
              </p:nvGrpSpPr>
              <p:grpSpPr>
                <a:xfrm>
                  <a:off x="1507666" y="1700120"/>
                  <a:ext cx="166395" cy="272984"/>
                  <a:chOff x="1507666" y="1700120"/>
                  <a:chExt cx="166395" cy="272984"/>
                </a:xfrm>
              </p:grpSpPr>
              <p:sp>
                <p:nvSpPr>
                  <p:cNvPr id="12200" name="Google Shape;12200;p153"/>
                  <p:cNvSpPr/>
                  <p:nvPr/>
                </p:nvSpPr>
                <p:spPr>
                  <a:xfrm>
                    <a:off x="1512966" y="1836607"/>
                    <a:ext cx="75451" cy="66021"/>
                  </a:xfrm>
                  <a:custGeom>
                    <a:avLst/>
                    <a:gdLst/>
                    <a:ahLst/>
                    <a:cxnLst/>
                    <a:rect l="l" t="t" r="r" b="b"/>
                    <a:pathLst>
                      <a:path w="12810" h="11209" fill="none" extrusionOk="0">
                        <a:moveTo>
                          <a:pt x="1" y="0"/>
                        </a:moveTo>
                        <a:lnTo>
                          <a:pt x="1" y="0"/>
                        </a:lnTo>
                        <a:cubicBezTo>
                          <a:pt x="6372" y="0"/>
                          <a:pt x="10542" y="3803"/>
                          <a:pt x="12810" y="11208"/>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1" name="Google Shape;12201;p153"/>
                  <p:cNvSpPr/>
                  <p:nvPr/>
                </p:nvSpPr>
                <p:spPr>
                  <a:xfrm>
                    <a:off x="1588205" y="1716969"/>
                    <a:ext cx="72901" cy="54235"/>
                  </a:xfrm>
                  <a:custGeom>
                    <a:avLst/>
                    <a:gdLst/>
                    <a:ahLst/>
                    <a:cxnLst/>
                    <a:rect l="l" t="t" r="r" b="b"/>
                    <a:pathLst>
                      <a:path w="12377" h="9208" fill="none" extrusionOk="0">
                        <a:moveTo>
                          <a:pt x="1" y="9207"/>
                        </a:moveTo>
                        <a:cubicBezTo>
                          <a:pt x="1635" y="3870"/>
                          <a:pt x="6539" y="1"/>
                          <a:pt x="12376"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2" name="Google Shape;12202;p153"/>
                  <p:cNvSpPr/>
                  <p:nvPr/>
                </p:nvSpPr>
                <p:spPr>
                  <a:xfrm>
                    <a:off x="1588205" y="1902024"/>
                    <a:ext cx="72901" cy="54035"/>
                  </a:xfrm>
                  <a:custGeom>
                    <a:avLst/>
                    <a:gdLst/>
                    <a:ahLst/>
                    <a:cxnLst/>
                    <a:rect l="l" t="t" r="r" b="b"/>
                    <a:pathLst>
                      <a:path w="12377" h="9174" fill="none" extrusionOk="0">
                        <a:moveTo>
                          <a:pt x="1" y="0"/>
                        </a:moveTo>
                        <a:cubicBezTo>
                          <a:pt x="1635" y="5304"/>
                          <a:pt x="6539" y="9173"/>
                          <a:pt x="12376" y="9173"/>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3" name="Google Shape;12203;p153"/>
                  <p:cNvSpPr/>
                  <p:nvPr/>
                </p:nvSpPr>
                <p:spPr>
                  <a:xfrm>
                    <a:off x="1512966" y="1770990"/>
                    <a:ext cx="75451" cy="65632"/>
                  </a:xfrm>
                  <a:custGeom>
                    <a:avLst/>
                    <a:gdLst/>
                    <a:ahLst/>
                    <a:cxnLst/>
                    <a:rect l="l" t="t" r="r" b="b"/>
                    <a:pathLst>
                      <a:path w="12810" h="11143" fill="none" extrusionOk="0">
                        <a:moveTo>
                          <a:pt x="1" y="11142"/>
                        </a:moveTo>
                        <a:cubicBezTo>
                          <a:pt x="6539" y="11142"/>
                          <a:pt x="10275" y="7106"/>
                          <a:pt x="12810" y="1"/>
                        </a:cubicBezTo>
                      </a:path>
                    </a:pathLst>
                  </a:custGeom>
                  <a:noFill/>
                  <a:ln w="9525" cap="rnd" cmpd="sng">
                    <a:solidFill>
                      <a:srgbClr val="5F7D9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4" name="Google Shape;12204;p153"/>
                  <p:cNvSpPr/>
                  <p:nvPr/>
                </p:nvSpPr>
                <p:spPr>
                  <a:xfrm>
                    <a:off x="1507666" y="1818598"/>
                    <a:ext cx="37926" cy="36023"/>
                  </a:xfrm>
                  <a:custGeom>
                    <a:avLst/>
                    <a:gdLst/>
                    <a:ahLst/>
                    <a:cxnLst/>
                    <a:rect l="l" t="t" r="r" b="b"/>
                    <a:pathLst>
                      <a:path w="6439" h="6116" extrusionOk="0">
                        <a:moveTo>
                          <a:pt x="3199" y="1"/>
                        </a:moveTo>
                        <a:cubicBezTo>
                          <a:pt x="3079" y="1"/>
                          <a:pt x="2958" y="8"/>
                          <a:pt x="2835" y="23"/>
                        </a:cubicBezTo>
                        <a:cubicBezTo>
                          <a:pt x="1168" y="256"/>
                          <a:pt x="0" y="1757"/>
                          <a:pt x="200" y="3425"/>
                        </a:cubicBezTo>
                        <a:cubicBezTo>
                          <a:pt x="386" y="4971"/>
                          <a:pt x="1717" y="6115"/>
                          <a:pt x="3239" y="6115"/>
                        </a:cubicBezTo>
                        <a:cubicBezTo>
                          <a:pt x="3359" y="6115"/>
                          <a:pt x="3481" y="6108"/>
                          <a:pt x="3603" y="6094"/>
                        </a:cubicBezTo>
                        <a:cubicBezTo>
                          <a:pt x="5271" y="5860"/>
                          <a:pt x="6438" y="4359"/>
                          <a:pt x="6238" y="2691"/>
                        </a:cubicBezTo>
                        <a:cubicBezTo>
                          <a:pt x="6052" y="1145"/>
                          <a:pt x="4721" y="1"/>
                          <a:pt x="3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5" name="Google Shape;12205;p153"/>
                  <p:cNvSpPr/>
                  <p:nvPr/>
                </p:nvSpPr>
                <p:spPr>
                  <a:xfrm>
                    <a:off x="1648710" y="1939072"/>
                    <a:ext cx="25351" cy="34032"/>
                  </a:xfrm>
                  <a:custGeom>
                    <a:avLst/>
                    <a:gdLst/>
                    <a:ahLst/>
                    <a:cxnLst/>
                    <a:rect l="l" t="t" r="r" b="b"/>
                    <a:pathLst>
                      <a:path w="4304" h="5778" extrusionOk="0">
                        <a:moveTo>
                          <a:pt x="489" y="0"/>
                        </a:moveTo>
                        <a:cubicBezTo>
                          <a:pt x="234" y="0"/>
                          <a:pt x="1" y="207"/>
                          <a:pt x="1" y="514"/>
                        </a:cubicBezTo>
                        <a:lnTo>
                          <a:pt x="1" y="5284"/>
                        </a:lnTo>
                        <a:cubicBezTo>
                          <a:pt x="1" y="5575"/>
                          <a:pt x="229" y="5777"/>
                          <a:pt x="482" y="5777"/>
                        </a:cubicBezTo>
                        <a:cubicBezTo>
                          <a:pt x="577" y="5777"/>
                          <a:pt x="676" y="5748"/>
                          <a:pt x="768" y="5684"/>
                        </a:cubicBezTo>
                        <a:lnTo>
                          <a:pt x="4037" y="3383"/>
                        </a:lnTo>
                        <a:cubicBezTo>
                          <a:pt x="4304" y="3183"/>
                          <a:pt x="4304" y="2782"/>
                          <a:pt x="4037" y="2582"/>
                        </a:cubicBezTo>
                        <a:lnTo>
                          <a:pt x="801" y="114"/>
                        </a:lnTo>
                        <a:cubicBezTo>
                          <a:pt x="704" y="36"/>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6" name="Google Shape;12206;p153"/>
                  <p:cNvSpPr/>
                  <p:nvPr/>
                </p:nvSpPr>
                <p:spPr>
                  <a:xfrm>
                    <a:off x="1648710" y="1700120"/>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37" y="3395"/>
                        </a:lnTo>
                        <a:cubicBezTo>
                          <a:pt x="4304" y="3195"/>
                          <a:pt x="4304" y="2795"/>
                          <a:pt x="4037" y="2561"/>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7" name="Google Shape;12207;p153"/>
                <p:cNvSpPr/>
                <p:nvPr/>
              </p:nvSpPr>
              <p:spPr>
                <a:xfrm>
                  <a:off x="1707626" y="191893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8" name="Google Shape;12208;p153"/>
                <p:cNvSpPr/>
                <p:nvPr/>
              </p:nvSpPr>
              <p:spPr>
                <a:xfrm>
                  <a:off x="1707626" y="1681380"/>
                  <a:ext cx="72898" cy="72967"/>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09" name="Google Shape;12209;p153"/>
          <p:cNvGrpSpPr/>
          <p:nvPr/>
        </p:nvGrpSpPr>
        <p:grpSpPr>
          <a:xfrm>
            <a:off x="6841403" y="2533512"/>
            <a:ext cx="1622269" cy="552443"/>
            <a:chOff x="6894650" y="2574740"/>
            <a:chExt cx="1445100" cy="492111"/>
          </a:xfrm>
        </p:grpSpPr>
        <p:sp>
          <p:nvSpPr>
            <p:cNvPr id="12210" name="Google Shape;12210;p153"/>
            <p:cNvSpPr/>
            <p:nvPr/>
          </p:nvSpPr>
          <p:spPr>
            <a:xfrm>
              <a:off x="7151862"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1" name="Google Shape;12211;p153"/>
            <p:cNvSpPr/>
            <p:nvPr/>
          </p:nvSpPr>
          <p:spPr>
            <a:xfrm>
              <a:off x="7664213"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2" name="Google Shape;12212;p153"/>
            <p:cNvSpPr/>
            <p:nvPr/>
          </p:nvSpPr>
          <p:spPr>
            <a:xfrm>
              <a:off x="6895687" y="2575804"/>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3" name="Google Shape;12213;p153"/>
            <p:cNvSpPr/>
            <p:nvPr/>
          </p:nvSpPr>
          <p:spPr>
            <a:xfrm>
              <a:off x="739953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4" name="Google Shape;12214;p153"/>
            <p:cNvSpPr/>
            <p:nvPr/>
          </p:nvSpPr>
          <p:spPr>
            <a:xfrm>
              <a:off x="791188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15" name="Google Shape;12215;p153"/>
            <p:cNvCxnSpPr/>
            <p:nvPr/>
          </p:nvCxnSpPr>
          <p:spPr>
            <a:xfrm>
              <a:off x="6894650" y="2821921"/>
              <a:ext cx="1445100" cy="0"/>
            </a:xfrm>
            <a:prstGeom prst="straightConnector1">
              <a:avLst/>
            </a:prstGeom>
            <a:noFill/>
            <a:ln w="9525" cap="flat" cmpd="sng">
              <a:solidFill>
                <a:srgbClr val="869FB2"/>
              </a:solidFill>
              <a:prstDash val="solid"/>
              <a:round/>
              <a:headEnd type="none" w="med" len="med"/>
              <a:tailEnd type="none" w="med" len="med"/>
            </a:ln>
          </p:spPr>
        </p:cxnSp>
      </p:grpSp>
      <p:grpSp>
        <p:nvGrpSpPr>
          <p:cNvPr id="12216" name="Google Shape;12216;p153"/>
          <p:cNvGrpSpPr/>
          <p:nvPr/>
        </p:nvGrpSpPr>
        <p:grpSpPr>
          <a:xfrm>
            <a:off x="6860946" y="3907768"/>
            <a:ext cx="1583206" cy="475705"/>
            <a:chOff x="6953919" y="3907920"/>
            <a:chExt cx="1377300" cy="475705"/>
          </a:xfrm>
        </p:grpSpPr>
        <p:cxnSp>
          <p:nvCxnSpPr>
            <p:cNvPr id="12217" name="Google Shape;12217;p153"/>
            <p:cNvCxnSpPr/>
            <p:nvPr/>
          </p:nvCxnSpPr>
          <p:spPr>
            <a:xfrm rot="10800000">
              <a:off x="7118546" y="4100689"/>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12218" name="Google Shape;12218;p153"/>
            <p:cNvCxnSpPr/>
            <p:nvPr/>
          </p:nvCxnSpPr>
          <p:spPr>
            <a:xfrm>
              <a:off x="7480500" y="4197025"/>
              <a:ext cx="0" cy="186600"/>
            </a:xfrm>
            <a:prstGeom prst="straightConnector1">
              <a:avLst/>
            </a:prstGeom>
            <a:noFill/>
            <a:ln w="19050" cap="flat" cmpd="sng">
              <a:solidFill>
                <a:srgbClr val="5F7D95"/>
              </a:solidFill>
              <a:prstDash val="solid"/>
              <a:round/>
              <a:headEnd type="none" w="med" len="med"/>
              <a:tailEnd type="none" w="med" len="med"/>
            </a:ln>
          </p:spPr>
        </p:cxnSp>
        <p:cxnSp>
          <p:nvCxnSpPr>
            <p:cNvPr id="12219" name="Google Shape;12219;p153"/>
            <p:cNvCxnSpPr/>
            <p:nvPr/>
          </p:nvCxnSpPr>
          <p:spPr>
            <a:xfrm rot="10800000">
              <a:off x="7848574" y="3907920"/>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12220" name="Google Shape;12220;p153"/>
            <p:cNvCxnSpPr/>
            <p:nvPr/>
          </p:nvCxnSpPr>
          <p:spPr>
            <a:xfrm>
              <a:off x="8218032" y="3997243"/>
              <a:ext cx="0" cy="197100"/>
            </a:xfrm>
            <a:prstGeom prst="straightConnector1">
              <a:avLst/>
            </a:prstGeom>
            <a:noFill/>
            <a:ln w="19050" cap="flat" cmpd="sng">
              <a:solidFill>
                <a:srgbClr val="5F7D95"/>
              </a:solidFill>
              <a:prstDash val="solid"/>
              <a:round/>
              <a:headEnd type="none" w="med" len="med"/>
              <a:tailEnd type="none" w="med" len="med"/>
            </a:ln>
          </p:spPr>
        </p:cxnSp>
        <p:cxnSp>
          <p:nvCxnSpPr>
            <p:cNvPr id="12221" name="Google Shape;12221;p153"/>
            <p:cNvCxnSpPr/>
            <p:nvPr/>
          </p:nvCxnSpPr>
          <p:spPr>
            <a:xfrm flipH="1">
              <a:off x="6953919" y="3961822"/>
              <a:ext cx="1377300" cy="376800"/>
            </a:xfrm>
            <a:prstGeom prst="straightConnector1">
              <a:avLst/>
            </a:prstGeom>
            <a:noFill/>
            <a:ln w="19050" cap="flat" cmpd="sng">
              <a:solidFill>
                <a:srgbClr val="435D74"/>
              </a:solidFill>
              <a:prstDash val="solid"/>
              <a:round/>
              <a:headEnd type="none" w="med" len="med"/>
              <a:tailEnd type="none" w="med" len="med"/>
            </a:ln>
          </p:spPr>
        </p:cxnSp>
      </p:grpSp>
      <p:grpSp>
        <p:nvGrpSpPr>
          <p:cNvPr id="12222" name="Google Shape;12222;p153"/>
          <p:cNvGrpSpPr/>
          <p:nvPr/>
        </p:nvGrpSpPr>
        <p:grpSpPr>
          <a:xfrm>
            <a:off x="2364534" y="2668913"/>
            <a:ext cx="836286" cy="824529"/>
            <a:chOff x="2389399" y="2595741"/>
            <a:chExt cx="812796" cy="801369"/>
          </a:xfrm>
        </p:grpSpPr>
        <p:grpSp>
          <p:nvGrpSpPr>
            <p:cNvPr id="12223" name="Google Shape;12223;p153"/>
            <p:cNvGrpSpPr/>
            <p:nvPr/>
          </p:nvGrpSpPr>
          <p:grpSpPr>
            <a:xfrm>
              <a:off x="2492145" y="2881565"/>
              <a:ext cx="607300" cy="229751"/>
              <a:chOff x="2492145" y="2881565"/>
              <a:chExt cx="607300" cy="229751"/>
            </a:xfrm>
          </p:grpSpPr>
          <p:sp>
            <p:nvSpPr>
              <p:cNvPr id="12224" name="Google Shape;12224;p153"/>
              <p:cNvSpPr/>
              <p:nvPr/>
            </p:nvSpPr>
            <p:spPr>
              <a:xfrm>
                <a:off x="2530550" y="2913581"/>
                <a:ext cx="530589"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5" name="Google Shape;12225;p153"/>
              <p:cNvSpPr/>
              <p:nvPr/>
            </p:nvSpPr>
            <p:spPr>
              <a:xfrm>
                <a:off x="2886492" y="2881565"/>
                <a:ext cx="212952" cy="229751"/>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6" name="Google Shape;12226;p153"/>
              <p:cNvSpPr/>
              <p:nvPr/>
            </p:nvSpPr>
            <p:spPr>
              <a:xfrm>
                <a:off x="2492145" y="2881565"/>
                <a:ext cx="212934" cy="229751"/>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7" name="Google Shape;12227;p153"/>
            <p:cNvGrpSpPr/>
            <p:nvPr/>
          </p:nvGrpSpPr>
          <p:grpSpPr>
            <a:xfrm>
              <a:off x="2389399" y="2595741"/>
              <a:ext cx="812796" cy="296825"/>
              <a:chOff x="2389399" y="2595741"/>
              <a:chExt cx="812796" cy="296825"/>
            </a:xfrm>
          </p:grpSpPr>
          <p:grpSp>
            <p:nvGrpSpPr>
              <p:cNvPr id="12228" name="Google Shape;12228;p153"/>
              <p:cNvGrpSpPr/>
              <p:nvPr/>
            </p:nvGrpSpPr>
            <p:grpSpPr>
              <a:xfrm>
                <a:off x="2389399" y="2595741"/>
                <a:ext cx="363638" cy="296825"/>
                <a:chOff x="2389399" y="2595741"/>
                <a:chExt cx="363638" cy="296825"/>
              </a:xfrm>
            </p:grpSpPr>
            <p:grpSp>
              <p:nvGrpSpPr>
                <p:cNvPr id="12229" name="Google Shape;12229;p153"/>
                <p:cNvGrpSpPr/>
                <p:nvPr/>
              </p:nvGrpSpPr>
              <p:grpSpPr>
                <a:xfrm>
                  <a:off x="2493852" y="2794333"/>
                  <a:ext cx="259185" cy="98232"/>
                  <a:chOff x="2493852" y="2794333"/>
                  <a:chExt cx="259185" cy="98232"/>
                </a:xfrm>
              </p:grpSpPr>
              <p:sp>
                <p:nvSpPr>
                  <p:cNvPr id="12230" name="Google Shape;12230;p153"/>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1" name="Google Shape;12231;p153"/>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2" name="Google Shape;12232;p153"/>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3" name="Google Shape;12233;p153"/>
                <p:cNvGrpSpPr/>
                <p:nvPr/>
              </p:nvGrpSpPr>
              <p:grpSpPr>
                <a:xfrm>
                  <a:off x="2389399" y="2595741"/>
                  <a:ext cx="224343" cy="182054"/>
                  <a:chOff x="2389399" y="2595741"/>
                  <a:chExt cx="224343" cy="182054"/>
                </a:xfrm>
              </p:grpSpPr>
              <p:sp>
                <p:nvSpPr>
                  <p:cNvPr id="12234" name="Google Shape;12234;p153"/>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5" name="Google Shape;12235;p153"/>
                  <p:cNvSpPr/>
                  <p:nvPr/>
                </p:nvSpPr>
                <p:spPr>
                  <a:xfrm>
                    <a:off x="2430284" y="2686181"/>
                    <a:ext cx="140326" cy="1106"/>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36" name="Google Shape;12236;p153"/>
              <p:cNvGrpSpPr/>
              <p:nvPr/>
            </p:nvGrpSpPr>
            <p:grpSpPr>
              <a:xfrm>
                <a:off x="2683630" y="2595741"/>
                <a:ext cx="224334" cy="296825"/>
                <a:chOff x="2683630" y="2595741"/>
                <a:chExt cx="224334" cy="296825"/>
              </a:xfrm>
            </p:grpSpPr>
            <p:grpSp>
              <p:nvGrpSpPr>
                <p:cNvPr id="12237" name="Google Shape;12237;p153"/>
                <p:cNvGrpSpPr/>
                <p:nvPr/>
              </p:nvGrpSpPr>
              <p:grpSpPr>
                <a:xfrm>
                  <a:off x="2788083" y="2794333"/>
                  <a:ext cx="15356" cy="98232"/>
                  <a:chOff x="2788083" y="2794333"/>
                  <a:chExt cx="15356" cy="98232"/>
                </a:xfrm>
              </p:grpSpPr>
              <p:sp>
                <p:nvSpPr>
                  <p:cNvPr id="12238" name="Google Shape;12238;p153"/>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9" name="Google Shape;12239;p153"/>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0" name="Google Shape;12240;p153"/>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1" name="Google Shape;12241;p153"/>
                <p:cNvGrpSpPr/>
                <p:nvPr/>
              </p:nvGrpSpPr>
              <p:grpSpPr>
                <a:xfrm>
                  <a:off x="2683630" y="2595741"/>
                  <a:ext cx="224334" cy="182054"/>
                  <a:chOff x="2683630" y="2595741"/>
                  <a:chExt cx="224334" cy="182054"/>
                </a:xfrm>
              </p:grpSpPr>
              <p:sp>
                <p:nvSpPr>
                  <p:cNvPr id="12242" name="Google Shape;12242;p153"/>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3" name="Google Shape;12243;p153"/>
                  <p:cNvSpPr/>
                  <p:nvPr/>
                </p:nvSpPr>
                <p:spPr>
                  <a:xfrm>
                    <a:off x="2724889" y="2686181"/>
                    <a:ext cx="140322" cy="1106"/>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44" name="Google Shape;12244;p153"/>
              <p:cNvGrpSpPr/>
              <p:nvPr/>
            </p:nvGrpSpPr>
            <p:grpSpPr>
              <a:xfrm>
                <a:off x="2838475" y="2595741"/>
                <a:ext cx="363719" cy="296825"/>
                <a:chOff x="2838475" y="2595741"/>
                <a:chExt cx="363719" cy="296825"/>
              </a:xfrm>
            </p:grpSpPr>
            <p:grpSp>
              <p:nvGrpSpPr>
                <p:cNvPr id="12245" name="Google Shape;12245;p153"/>
                <p:cNvGrpSpPr/>
                <p:nvPr/>
              </p:nvGrpSpPr>
              <p:grpSpPr>
                <a:xfrm>
                  <a:off x="2838475" y="2794333"/>
                  <a:ext cx="259185" cy="98232"/>
                  <a:chOff x="2838475" y="2794333"/>
                  <a:chExt cx="259185" cy="98232"/>
                </a:xfrm>
              </p:grpSpPr>
              <p:sp>
                <p:nvSpPr>
                  <p:cNvPr id="12246" name="Google Shape;12246;p153"/>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7" name="Google Shape;12247;p153"/>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8" name="Google Shape;12248;p153"/>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9" name="Google Shape;12249;p153"/>
                <p:cNvGrpSpPr/>
                <p:nvPr/>
              </p:nvGrpSpPr>
              <p:grpSpPr>
                <a:xfrm>
                  <a:off x="2977852" y="2595741"/>
                  <a:ext cx="224343" cy="182054"/>
                  <a:chOff x="2977852" y="2595741"/>
                  <a:chExt cx="224343" cy="182054"/>
                </a:xfrm>
              </p:grpSpPr>
              <p:sp>
                <p:nvSpPr>
                  <p:cNvPr id="12250" name="Google Shape;12250;p153"/>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noFill/>
                  <a:ln w="9525" cap="flat" cmpd="sng">
                    <a:solidFill>
                      <a:srgbClr val="65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1" name="Google Shape;12251;p153"/>
                  <p:cNvSpPr/>
                  <p:nvPr/>
                </p:nvSpPr>
                <p:spPr>
                  <a:xfrm>
                    <a:off x="3020572" y="2686181"/>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52" name="Google Shape;12252;p153"/>
            <p:cNvGrpSpPr/>
            <p:nvPr/>
          </p:nvGrpSpPr>
          <p:grpSpPr>
            <a:xfrm>
              <a:off x="2389399" y="3100241"/>
              <a:ext cx="812796" cy="296869"/>
              <a:chOff x="2389399" y="3100241"/>
              <a:chExt cx="812796" cy="296869"/>
            </a:xfrm>
          </p:grpSpPr>
          <p:grpSp>
            <p:nvGrpSpPr>
              <p:cNvPr id="12253" name="Google Shape;12253;p153"/>
              <p:cNvGrpSpPr/>
              <p:nvPr/>
            </p:nvGrpSpPr>
            <p:grpSpPr>
              <a:xfrm>
                <a:off x="2683630" y="3100241"/>
                <a:ext cx="224334" cy="296869"/>
                <a:chOff x="2683630" y="3100241"/>
                <a:chExt cx="224334" cy="296869"/>
              </a:xfrm>
            </p:grpSpPr>
            <p:grpSp>
              <p:nvGrpSpPr>
                <p:cNvPr id="12254" name="Google Shape;12254;p153"/>
                <p:cNvGrpSpPr/>
                <p:nvPr/>
              </p:nvGrpSpPr>
              <p:grpSpPr>
                <a:xfrm>
                  <a:off x="2788083" y="3100241"/>
                  <a:ext cx="15356" cy="98237"/>
                  <a:chOff x="2788083" y="3100241"/>
                  <a:chExt cx="15356" cy="98237"/>
                </a:xfrm>
              </p:grpSpPr>
              <p:sp>
                <p:nvSpPr>
                  <p:cNvPr id="12255" name="Google Shape;12255;p153"/>
                  <p:cNvSpPr/>
                  <p:nvPr/>
                </p:nvSpPr>
                <p:spPr>
                  <a:xfrm>
                    <a:off x="2794655" y="3106808"/>
                    <a:ext cx="2213" cy="8511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6" name="Google Shape;12256;p153"/>
                  <p:cNvSpPr/>
                  <p:nvPr/>
                </p:nvSpPr>
                <p:spPr>
                  <a:xfrm>
                    <a:off x="2788083" y="3183117"/>
                    <a:ext cx="15356" cy="15360"/>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7" name="Google Shape;12257;p153"/>
                  <p:cNvSpPr/>
                  <p:nvPr/>
                </p:nvSpPr>
                <p:spPr>
                  <a:xfrm>
                    <a:off x="2788083" y="3100241"/>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8" name="Google Shape;12258;p153"/>
                <p:cNvGrpSpPr/>
                <p:nvPr/>
              </p:nvGrpSpPr>
              <p:grpSpPr>
                <a:xfrm>
                  <a:off x="2683630" y="3215065"/>
                  <a:ext cx="224334" cy="182045"/>
                  <a:chOff x="2683630" y="3215065"/>
                  <a:chExt cx="224334" cy="182045"/>
                </a:xfrm>
              </p:grpSpPr>
              <p:sp>
                <p:nvSpPr>
                  <p:cNvPr id="12259" name="Google Shape;12259;p153"/>
                  <p:cNvSpPr/>
                  <p:nvPr/>
                </p:nvSpPr>
                <p:spPr>
                  <a:xfrm>
                    <a:off x="2683630" y="3215065"/>
                    <a:ext cx="224334" cy="182045"/>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0" name="Google Shape;12260;p153"/>
                  <p:cNvSpPr/>
                  <p:nvPr/>
                </p:nvSpPr>
                <p:spPr>
                  <a:xfrm>
                    <a:off x="2724889" y="3305500"/>
                    <a:ext cx="140331" cy="1106"/>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61" name="Google Shape;12261;p153"/>
              <p:cNvGrpSpPr/>
              <p:nvPr/>
            </p:nvGrpSpPr>
            <p:grpSpPr>
              <a:xfrm>
                <a:off x="2389399" y="3100241"/>
                <a:ext cx="363638" cy="296869"/>
                <a:chOff x="2389399" y="3100241"/>
                <a:chExt cx="363638" cy="296869"/>
              </a:xfrm>
            </p:grpSpPr>
            <p:grpSp>
              <p:nvGrpSpPr>
                <p:cNvPr id="12262" name="Google Shape;12262;p153"/>
                <p:cNvGrpSpPr/>
                <p:nvPr/>
              </p:nvGrpSpPr>
              <p:grpSpPr>
                <a:xfrm>
                  <a:off x="2493852" y="3100241"/>
                  <a:ext cx="259185" cy="98237"/>
                  <a:chOff x="2493852" y="3100241"/>
                  <a:chExt cx="259185" cy="98237"/>
                </a:xfrm>
              </p:grpSpPr>
              <p:sp>
                <p:nvSpPr>
                  <p:cNvPr id="12263" name="Google Shape;12263;p153"/>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4" name="Google Shape;12264;p153"/>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5" name="Google Shape;12265;p153"/>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6" name="Google Shape;12266;p153"/>
                <p:cNvGrpSpPr/>
                <p:nvPr/>
              </p:nvGrpSpPr>
              <p:grpSpPr>
                <a:xfrm>
                  <a:off x="2389399" y="3215065"/>
                  <a:ext cx="224343" cy="182045"/>
                  <a:chOff x="2389399" y="3215065"/>
                  <a:chExt cx="224343" cy="182045"/>
                </a:xfrm>
              </p:grpSpPr>
              <p:sp>
                <p:nvSpPr>
                  <p:cNvPr id="12267" name="Google Shape;12267;p153"/>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8" name="Google Shape;12268;p153"/>
                  <p:cNvSpPr/>
                  <p:nvPr/>
                </p:nvSpPr>
                <p:spPr>
                  <a:xfrm>
                    <a:off x="2430630" y="3305500"/>
                    <a:ext cx="140331" cy="1106"/>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69" name="Google Shape;12269;p153"/>
              <p:cNvGrpSpPr/>
              <p:nvPr/>
            </p:nvGrpSpPr>
            <p:grpSpPr>
              <a:xfrm>
                <a:off x="2838475" y="3100241"/>
                <a:ext cx="363719" cy="296869"/>
                <a:chOff x="2838475" y="3100241"/>
                <a:chExt cx="363719" cy="296869"/>
              </a:xfrm>
            </p:grpSpPr>
            <p:grpSp>
              <p:nvGrpSpPr>
                <p:cNvPr id="12270" name="Google Shape;12270;p153"/>
                <p:cNvGrpSpPr/>
                <p:nvPr/>
              </p:nvGrpSpPr>
              <p:grpSpPr>
                <a:xfrm>
                  <a:off x="2838475" y="3100241"/>
                  <a:ext cx="259185" cy="98237"/>
                  <a:chOff x="2838475" y="3100241"/>
                  <a:chExt cx="259185" cy="98237"/>
                </a:xfrm>
              </p:grpSpPr>
              <p:sp>
                <p:nvSpPr>
                  <p:cNvPr id="12271" name="Google Shape;12271;p153"/>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2" name="Google Shape;12272;p153"/>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3" name="Google Shape;12273;p153"/>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4" name="Google Shape;12274;p153"/>
                <p:cNvGrpSpPr/>
                <p:nvPr/>
              </p:nvGrpSpPr>
              <p:grpSpPr>
                <a:xfrm>
                  <a:off x="2977852" y="3215065"/>
                  <a:ext cx="224343" cy="182045"/>
                  <a:chOff x="2977852" y="3215065"/>
                  <a:chExt cx="224343" cy="182045"/>
                </a:xfrm>
              </p:grpSpPr>
              <p:sp>
                <p:nvSpPr>
                  <p:cNvPr id="12275" name="Google Shape;12275;p153"/>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6" name="Google Shape;12276;p153"/>
                  <p:cNvSpPr/>
                  <p:nvPr/>
                </p:nvSpPr>
                <p:spPr>
                  <a:xfrm>
                    <a:off x="3020598" y="3305519"/>
                    <a:ext cx="140326" cy="1106"/>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443"/>
        <p:cNvGrpSpPr/>
        <p:nvPr/>
      </p:nvGrpSpPr>
      <p:grpSpPr>
        <a:xfrm>
          <a:off x="0" y="0"/>
          <a:ext cx="0" cy="0"/>
          <a:chOff x="0" y="0"/>
          <a:chExt cx="0" cy="0"/>
        </a:xfrm>
      </p:grpSpPr>
      <p:grpSp>
        <p:nvGrpSpPr>
          <p:cNvPr id="12444" name="Google Shape;12444;p155"/>
          <p:cNvGrpSpPr/>
          <p:nvPr/>
        </p:nvGrpSpPr>
        <p:grpSpPr>
          <a:xfrm>
            <a:off x="4814684" y="1191441"/>
            <a:ext cx="745431" cy="718863"/>
            <a:chOff x="4249973" y="1201875"/>
            <a:chExt cx="1958568" cy="1888762"/>
          </a:xfrm>
        </p:grpSpPr>
        <p:sp>
          <p:nvSpPr>
            <p:cNvPr id="12445" name="Google Shape;12445;p155"/>
            <p:cNvSpPr/>
            <p:nvPr/>
          </p:nvSpPr>
          <p:spPr>
            <a:xfrm>
              <a:off x="4468527" y="1411932"/>
              <a:ext cx="1528500" cy="1452600"/>
            </a:xfrm>
            <a:prstGeom prst="pentagon">
              <a:avLst>
                <a:gd name="hf" fmla="val 105146"/>
                <a:gd name="vf" fmla="val 110557"/>
              </a:avLst>
            </a:pr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6" name="Google Shape;12446;p155"/>
            <p:cNvGrpSpPr/>
            <p:nvPr/>
          </p:nvGrpSpPr>
          <p:grpSpPr>
            <a:xfrm>
              <a:off x="5853086" y="1789142"/>
              <a:ext cx="355454" cy="1048099"/>
              <a:chOff x="5576108" y="2016725"/>
              <a:chExt cx="565200" cy="1666560"/>
            </a:xfrm>
          </p:grpSpPr>
          <p:sp>
            <p:nvSpPr>
              <p:cNvPr id="12447" name="Google Shape;12447;p155"/>
              <p:cNvSpPr/>
              <p:nvPr/>
            </p:nvSpPr>
            <p:spPr>
              <a:xfrm>
                <a:off x="5576108" y="20167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48" name="Google Shape;12448;p155"/>
              <p:cNvSpPr/>
              <p:nvPr/>
            </p:nvSpPr>
            <p:spPr>
              <a:xfrm rot="6479001">
                <a:off x="5275897" y="3050667"/>
                <a:ext cx="1119386" cy="152834"/>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9" name="Google Shape;12449;p155"/>
            <p:cNvGrpSpPr/>
            <p:nvPr/>
          </p:nvGrpSpPr>
          <p:grpSpPr>
            <a:xfrm>
              <a:off x="4869455" y="2691676"/>
              <a:ext cx="1013897" cy="398961"/>
              <a:chOff x="4012057" y="3451825"/>
              <a:chExt cx="1612175" cy="634379"/>
            </a:xfrm>
          </p:grpSpPr>
          <p:sp>
            <p:nvSpPr>
              <p:cNvPr id="12450" name="Google Shape;12450;p155"/>
              <p:cNvSpPr/>
              <p:nvPr/>
            </p:nvSpPr>
            <p:spPr>
              <a:xfrm>
                <a:off x="5059033" y="34518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1" name="Google Shape;12451;p155"/>
              <p:cNvSpPr/>
              <p:nvPr/>
            </p:nvSpPr>
            <p:spPr>
              <a:xfrm rot="10799079">
                <a:off x="4012507" y="3933353"/>
                <a:ext cx="1119600" cy="15270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2" name="Google Shape;12452;p155"/>
            <p:cNvGrpSpPr/>
            <p:nvPr/>
          </p:nvGrpSpPr>
          <p:grpSpPr>
            <a:xfrm>
              <a:off x="4276937" y="2155961"/>
              <a:ext cx="651965" cy="891358"/>
              <a:chOff x="3069908" y="2599997"/>
              <a:chExt cx="1036675" cy="1417328"/>
            </a:xfrm>
          </p:grpSpPr>
          <p:sp>
            <p:nvSpPr>
              <p:cNvPr id="12453" name="Google Shape;12453;p155"/>
              <p:cNvSpPr/>
              <p:nvPr/>
            </p:nvSpPr>
            <p:spPr>
              <a:xfrm>
                <a:off x="3541383" y="34518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4" name="Google Shape;12454;p155"/>
              <p:cNvSpPr/>
              <p:nvPr/>
            </p:nvSpPr>
            <p:spPr>
              <a:xfrm rot="-6478717">
                <a:off x="2755922" y="3079191"/>
                <a:ext cx="1119672" cy="15341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5" name="Google Shape;12455;p155"/>
            <p:cNvGrpSpPr/>
            <p:nvPr/>
          </p:nvGrpSpPr>
          <p:grpSpPr>
            <a:xfrm>
              <a:off x="5054918" y="1201875"/>
              <a:ext cx="999548" cy="602711"/>
              <a:chOff x="4306958" y="1082925"/>
              <a:chExt cx="1589359" cy="958358"/>
            </a:xfrm>
          </p:grpSpPr>
          <p:sp>
            <p:nvSpPr>
              <p:cNvPr id="12456" name="Google Shape;12456;p155"/>
              <p:cNvSpPr/>
              <p:nvPr/>
            </p:nvSpPr>
            <p:spPr>
              <a:xfrm>
                <a:off x="4306958" y="10829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57" name="Google Shape;12457;p155"/>
              <p:cNvSpPr/>
              <p:nvPr/>
            </p:nvSpPr>
            <p:spPr>
              <a:xfrm rot="2159678">
                <a:off x="4838902" y="1574444"/>
                <a:ext cx="1119431" cy="152476"/>
              </a:xfrm>
              <a:prstGeom prst="rightArrow">
                <a:avLst>
                  <a:gd name="adj1" fmla="val 25514"/>
                  <a:gd name="adj2" fmla="val 64322"/>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8" name="Google Shape;12458;p155"/>
            <p:cNvGrpSpPr/>
            <p:nvPr/>
          </p:nvGrpSpPr>
          <p:grpSpPr>
            <a:xfrm>
              <a:off x="4249973" y="1303451"/>
              <a:ext cx="799317" cy="841334"/>
              <a:chOff x="3027033" y="1244439"/>
              <a:chExt cx="1270977" cy="1337786"/>
            </a:xfrm>
          </p:grpSpPr>
          <p:sp>
            <p:nvSpPr>
              <p:cNvPr id="12459" name="Google Shape;12459;p155"/>
              <p:cNvSpPr/>
              <p:nvPr/>
            </p:nvSpPr>
            <p:spPr>
              <a:xfrm>
                <a:off x="3027033" y="2016725"/>
                <a:ext cx="565200" cy="5655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12460" name="Google Shape;12460;p155"/>
              <p:cNvSpPr/>
              <p:nvPr/>
            </p:nvSpPr>
            <p:spPr>
              <a:xfrm rot="-2159137">
                <a:off x="3240473" y="1559002"/>
                <a:ext cx="1119673" cy="15327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1" name="Google Shape;12461;p155"/>
          <p:cNvGrpSpPr/>
          <p:nvPr/>
        </p:nvGrpSpPr>
        <p:grpSpPr>
          <a:xfrm>
            <a:off x="731057" y="2069890"/>
            <a:ext cx="761767" cy="729896"/>
            <a:chOff x="2657744" y="2337745"/>
            <a:chExt cx="832987" cy="798137"/>
          </a:xfrm>
        </p:grpSpPr>
        <p:sp>
          <p:nvSpPr>
            <p:cNvPr id="12462" name="Google Shape;12462;p155"/>
            <p:cNvSpPr/>
            <p:nvPr/>
          </p:nvSpPr>
          <p:spPr>
            <a:xfrm>
              <a:off x="2812050" y="233774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3" name="Google Shape;12463;p155"/>
            <p:cNvSpPr/>
            <p:nvPr/>
          </p:nvSpPr>
          <p:spPr>
            <a:xfrm>
              <a:off x="3113181"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4" name="Google Shape;12464;p155"/>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5" name="Google Shape;12465;p155"/>
            <p:cNvSpPr/>
            <p:nvPr/>
          </p:nvSpPr>
          <p:spPr>
            <a:xfrm>
              <a:off x="2657744" y="2659457"/>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6" name="Google Shape;12466;p155"/>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7" name="Google Shape;12467;p155"/>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8" name="Google Shape;12468;p155"/>
          <p:cNvGrpSpPr/>
          <p:nvPr/>
        </p:nvGrpSpPr>
        <p:grpSpPr>
          <a:xfrm>
            <a:off x="3242022" y="2073097"/>
            <a:ext cx="685569" cy="723586"/>
            <a:chOff x="3398134" y="2057755"/>
            <a:chExt cx="704087" cy="743130"/>
          </a:xfrm>
        </p:grpSpPr>
        <p:grpSp>
          <p:nvGrpSpPr>
            <p:cNvPr id="12469" name="Google Shape;12469;p155"/>
            <p:cNvGrpSpPr/>
            <p:nvPr/>
          </p:nvGrpSpPr>
          <p:grpSpPr>
            <a:xfrm>
              <a:off x="3398134" y="2290183"/>
              <a:ext cx="315300" cy="219900"/>
              <a:chOff x="3398134" y="2290183"/>
              <a:chExt cx="315300" cy="219900"/>
            </a:xfrm>
          </p:grpSpPr>
          <p:sp>
            <p:nvSpPr>
              <p:cNvPr id="12470" name="Google Shape;12470;p155"/>
              <p:cNvSpPr/>
              <p:nvPr/>
            </p:nvSpPr>
            <p:spPr>
              <a:xfrm>
                <a:off x="3493534" y="2290183"/>
                <a:ext cx="219900" cy="219900"/>
              </a:xfrm>
              <a:prstGeom prst="ellipse">
                <a:avLst/>
              </a:prstGeom>
              <a:no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1" name="Google Shape;12471;p155"/>
              <p:cNvCxnSpPr>
                <a:stCxn id="12470" idx="2"/>
              </p:cNvCxnSpPr>
              <p:nvPr/>
            </p:nvCxnSpPr>
            <p:spPr>
              <a:xfrm rot="10800000">
                <a:off x="3398134" y="2400133"/>
                <a:ext cx="95400" cy="0"/>
              </a:xfrm>
              <a:prstGeom prst="straightConnector1">
                <a:avLst/>
              </a:prstGeom>
              <a:noFill/>
              <a:ln w="9525" cap="flat" cmpd="sng">
                <a:solidFill>
                  <a:srgbClr val="435D74"/>
                </a:solidFill>
                <a:prstDash val="solid"/>
                <a:round/>
                <a:headEnd type="none" w="med" len="med"/>
                <a:tailEnd type="none" w="med" len="med"/>
              </a:ln>
            </p:spPr>
          </p:cxnSp>
        </p:grpSp>
        <p:grpSp>
          <p:nvGrpSpPr>
            <p:cNvPr id="12472" name="Google Shape;12472;p155"/>
            <p:cNvGrpSpPr/>
            <p:nvPr/>
          </p:nvGrpSpPr>
          <p:grpSpPr>
            <a:xfrm>
              <a:off x="3547823" y="2467358"/>
              <a:ext cx="219900" cy="333527"/>
              <a:chOff x="3547823" y="2467358"/>
              <a:chExt cx="219900" cy="333527"/>
            </a:xfrm>
          </p:grpSpPr>
          <p:sp>
            <p:nvSpPr>
              <p:cNvPr id="12473" name="Google Shape;12473;p155"/>
              <p:cNvSpPr/>
              <p:nvPr/>
            </p:nvSpPr>
            <p:spPr>
              <a:xfrm>
                <a:off x="3547823" y="2467358"/>
                <a:ext cx="219900" cy="219900"/>
              </a:xfrm>
              <a:prstGeom prst="ellipse">
                <a:avLst/>
              </a:prstGeom>
              <a:noFill/>
              <a:ln w="9525" cap="flat" cmpd="sng">
                <a:solidFill>
                  <a:srgbClr val="5F7D95"/>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4" name="Google Shape;12474;p155"/>
              <p:cNvCxnSpPr/>
              <p:nvPr/>
            </p:nvCxnSpPr>
            <p:spPr>
              <a:xfrm rot="10800000">
                <a:off x="3657701" y="2687185"/>
                <a:ext cx="0" cy="113700"/>
              </a:xfrm>
              <a:prstGeom prst="straightConnector1">
                <a:avLst/>
              </a:prstGeom>
              <a:noFill/>
              <a:ln w="9525" cap="flat" cmpd="sng">
                <a:solidFill>
                  <a:srgbClr val="5F7D95"/>
                </a:solidFill>
                <a:prstDash val="solid"/>
                <a:round/>
                <a:headEnd type="none" w="med" len="med"/>
                <a:tailEnd type="none" w="med" len="med"/>
              </a:ln>
            </p:spPr>
          </p:cxnSp>
        </p:grpSp>
        <p:grpSp>
          <p:nvGrpSpPr>
            <p:cNvPr id="12475" name="Google Shape;12475;p155"/>
            <p:cNvGrpSpPr/>
            <p:nvPr/>
          </p:nvGrpSpPr>
          <p:grpSpPr>
            <a:xfrm>
              <a:off x="3734138" y="2467358"/>
              <a:ext cx="219900" cy="333527"/>
              <a:chOff x="3734138" y="2467358"/>
              <a:chExt cx="219900" cy="333527"/>
            </a:xfrm>
          </p:grpSpPr>
          <p:sp>
            <p:nvSpPr>
              <p:cNvPr id="12476" name="Google Shape;12476;p155"/>
              <p:cNvSpPr/>
              <p:nvPr/>
            </p:nvSpPr>
            <p:spPr>
              <a:xfrm>
                <a:off x="3734138" y="2467358"/>
                <a:ext cx="219900" cy="219900"/>
              </a:xfrm>
              <a:prstGeom prst="ellipse">
                <a:avLst/>
              </a:prstGeom>
              <a:noFill/>
              <a:ln w="9525" cap="flat" cmpd="sng">
                <a:solidFill>
                  <a:srgbClr val="869FB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77" name="Google Shape;12477;p155"/>
              <p:cNvCxnSpPr/>
              <p:nvPr/>
            </p:nvCxnSpPr>
            <p:spPr>
              <a:xfrm rot="10800000">
                <a:off x="3844020" y="2687185"/>
                <a:ext cx="0" cy="113700"/>
              </a:xfrm>
              <a:prstGeom prst="straightConnector1">
                <a:avLst/>
              </a:prstGeom>
              <a:noFill/>
              <a:ln w="9525" cap="flat" cmpd="sng">
                <a:solidFill>
                  <a:srgbClr val="869FB2"/>
                </a:solidFill>
                <a:prstDash val="solid"/>
                <a:round/>
                <a:headEnd type="none" w="med" len="med"/>
                <a:tailEnd type="none" w="med" len="med"/>
              </a:ln>
            </p:spPr>
          </p:cxnSp>
        </p:grpSp>
        <p:grpSp>
          <p:nvGrpSpPr>
            <p:cNvPr id="12478" name="Google Shape;12478;p155"/>
            <p:cNvGrpSpPr/>
            <p:nvPr/>
          </p:nvGrpSpPr>
          <p:grpSpPr>
            <a:xfrm>
              <a:off x="3787560" y="2288011"/>
              <a:ext cx="314661" cy="219900"/>
              <a:chOff x="3787560" y="2288011"/>
              <a:chExt cx="314661" cy="219900"/>
            </a:xfrm>
          </p:grpSpPr>
          <p:sp>
            <p:nvSpPr>
              <p:cNvPr id="12479" name="Google Shape;12479;p155"/>
              <p:cNvSpPr/>
              <p:nvPr/>
            </p:nvSpPr>
            <p:spPr>
              <a:xfrm>
                <a:off x="3787560" y="2288011"/>
                <a:ext cx="219900" cy="219900"/>
              </a:xfrm>
              <a:prstGeom prst="ellipse">
                <a:avLst/>
              </a:prstGeom>
              <a:noFill/>
              <a:ln w="9525" cap="flat" cmpd="sng">
                <a:solidFill>
                  <a:srgbClr val="A5B7C6"/>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12480" name="Google Shape;12480;p155"/>
              <p:cNvCxnSpPr/>
              <p:nvPr/>
            </p:nvCxnSpPr>
            <p:spPr>
              <a:xfrm rot="10800000">
                <a:off x="4007421" y="2400064"/>
                <a:ext cx="94800" cy="0"/>
              </a:xfrm>
              <a:prstGeom prst="straightConnector1">
                <a:avLst/>
              </a:prstGeom>
              <a:noFill/>
              <a:ln w="9525" cap="flat" cmpd="sng">
                <a:solidFill>
                  <a:srgbClr val="A5B7C6"/>
                </a:solidFill>
                <a:prstDash val="solid"/>
                <a:round/>
                <a:headEnd type="none" w="med" len="med"/>
                <a:tailEnd type="none" w="med" len="med"/>
              </a:ln>
            </p:spPr>
          </p:cxnSp>
        </p:grpSp>
        <p:grpSp>
          <p:nvGrpSpPr>
            <p:cNvPr id="12481" name="Google Shape;12481;p155"/>
            <p:cNvGrpSpPr/>
            <p:nvPr/>
          </p:nvGrpSpPr>
          <p:grpSpPr>
            <a:xfrm>
              <a:off x="3637290" y="2057755"/>
              <a:ext cx="219900" cy="335499"/>
              <a:chOff x="3637290" y="2057755"/>
              <a:chExt cx="219900" cy="335499"/>
            </a:xfrm>
          </p:grpSpPr>
          <p:sp>
            <p:nvSpPr>
              <p:cNvPr id="12482" name="Google Shape;12482;p155"/>
              <p:cNvSpPr/>
              <p:nvPr/>
            </p:nvSpPr>
            <p:spPr>
              <a:xfrm>
                <a:off x="3637290" y="2173354"/>
                <a:ext cx="219900" cy="219900"/>
              </a:xfrm>
              <a:prstGeom prst="ellipse">
                <a:avLst/>
              </a:prstGeom>
              <a:noFill/>
              <a:ln w="9525" cap="flat" cmpd="sng">
                <a:solidFill>
                  <a:srgbClr val="BAC8D3"/>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12483" name="Google Shape;12483;p155"/>
              <p:cNvCxnSpPr/>
              <p:nvPr/>
            </p:nvCxnSpPr>
            <p:spPr>
              <a:xfrm rot="10800000">
                <a:off x="3747169" y="2057755"/>
                <a:ext cx="0" cy="113700"/>
              </a:xfrm>
              <a:prstGeom prst="straightConnector1">
                <a:avLst/>
              </a:prstGeom>
              <a:noFill/>
              <a:ln w="9525" cap="flat" cmpd="sng">
                <a:solidFill>
                  <a:srgbClr val="BAC8D3"/>
                </a:solidFill>
                <a:prstDash val="solid"/>
                <a:round/>
                <a:headEnd type="none" w="med" len="med"/>
                <a:tailEnd type="none" w="med" len="med"/>
              </a:ln>
            </p:spPr>
          </p:cxnSp>
        </p:grpSp>
      </p:grpSp>
      <p:grpSp>
        <p:nvGrpSpPr>
          <p:cNvPr id="12484" name="Google Shape;12484;p155"/>
          <p:cNvGrpSpPr/>
          <p:nvPr/>
        </p:nvGrpSpPr>
        <p:grpSpPr>
          <a:xfrm>
            <a:off x="4917244" y="2079792"/>
            <a:ext cx="710153" cy="710153"/>
            <a:chOff x="5007123" y="2079403"/>
            <a:chExt cx="687600" cy="687600"/>
          </a:xfrm>
        </p:grpSpPr>
        <p:sp>
          <p:nvSpPr>
            <p:cNvPr id="12485" name="Google Shape;12485;p155"/>
            <p:cNvSpPr/>
            <p:nvPr/>
          </p:nvSpPr>
          <p:spPr>
            <a:xfrm>
              <a:off x="5007123" y="2079403"/>
              <a:ext cx="687600" cy="6876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6" name="Google Shape;12486;p155"/>
            <p:cNvSpPr/>
            <p:nvPr/>
          </p:nvSpPr>
          <p:spPr>
            <a:xfrm>
              <a:off x="5069448" y="2141702"/>
              <a:ext cx="563100" cy="5628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7" name="Google Shape;12487;p155"/>
            <p:cNvSpPr/>
            <p:nvPr/>
          </p:nvSpPr>
          <p:spPr>
            <a:xfrm>
              <a:off x="5146403" y="2218605"/>
              <a:ext cx="409200" cy="4092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8" name="Google Shape;12488;p155"/>
            <p:cNvSpPr/>
            <p:nvPr/>
          </p:nvSpPr>
          <p:spPr>
            <a:xfrm>
              <a:off x="5221891" y="2294066"/>
              <a:ext cx="258300" cy="258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9" name="Google Shape;12489;p155"/>
          <p:cNvGrpSpPr/>
          <p:nvPr/>
        </p:nvGrpSpPr>
        <p:grpSpPr>
          <a:xfrm>
            <a:off x="5726681" y="2074299"/>
            <a:ext cx="720998" cy="721183"/>
            <a:chOff x="5797446" y="2063053"/>
            <a:chExt cx="698100" cy="698280"/>
          </a:xfrm>
        </p:grpSpPr>
        <p:sp>
          <p:nvSpPr>
            <p:cNvPr id="12490" name="Google Shape;12490;p155"/>
            <p:cNvSpPr/>
            <p:nvPr/>
          </p:nvSpPr>
          <p:spPr>
            <a:xfrm>
              <a:off x="5797446" y="2063053"/>
              <a:ext cx="698100" cy="698100"/>
            </a:xfrm>
            <a:prstGeom prst="ellipse">
              <a:avLst/>
            </a:pr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1" name="Google Shape;12491;p155"/>
            <p:cNvSpPr/>
            <p:nvPr/>
          </p:nvSpPr>
          <p:spPr>
            <a:xfrm>
              <a:off x="5872067" y="2212295"/>
              <a:ext cx="549000" cy="549000"/>
            </a:xfrm>
            <a:prstGeom prst="ellipse">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2" name="Google Shape;12492;p155"/>
            <p:cNvSpPr/>
            <p:nvPr/>
          </p:nvSpPr>
          <p:spPr>
            <a:xfrm>
              <a:off x="5921353" y="2310867"/>
              <a:ext cx="450300" cy="4503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3" name="Google Shape;12493;p155"/>
            <p:cNvSpPr/>
            <p:nvPr/>
          </p:nvSpPr>
          <p:spPr>
            <a:xfrm>
              <a:off x="5967936" y="2404033"/>
              <a:ext cx="357300" cy="3573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4" name="Google Shape;12494;p155"/>
          <p:cNvGrpSpPr/>
          <p:nvPr/>
        </p:nvGrpSpPr>
        <p:grpSpPr>
          <a:xfrm>
            <a:off x="8171828" y="3719904"/>
            <a:ext cx="280585" cy="673164"/>
            <a:chOff x="8075075" y="3754290"/>
            <a:chExt cx="255612" cy="613194"/>
          </a:xfrm>
        </p:grpSpPr>
        <p:grpSp>
          <p:nvGrpSpPr>
            <p:cNvPr id="12495" name="Google Shape;12495;p155"/>
            <p:cNvGrpSpPr/>
            <p:nvPr/>
          </p:nvGrpSpPr>
          <p:grpSpPr>
            <a:xfrm>
              <a:off x="8075075" y="3754290"/>
              <a:ext cx="255612" cy="613194"/>
              <a:chOff x="8075075" y="3754290"/>
              <a:chExt cx="255612" cy="613194"/>
            </a:xfrm>
          </p:grpSpPr>
          <p:sp>
            <p:nvSpPr>
              <p:cNvPr id="12496" name="Google Shape;12496;p155"/>
              <p:cNvSpPr/>
              <p:nvPr/>
            </p:nvSpPr>
            <p:spPr>
              <a:xfrm>
                <a:off x="8075075" y="4252967"/>
                <a:ext cx="255612" cy="114517"/>
              </a:xfrm>
              <a:custGeom>
                <a:avLst/>
                <a:gdLst/>
                <a:ahLst/>
                <a:cxnLst/>
                <a:rect l="l" t="t" r="r" b="b"/>
                <a:pathLst>
                  <a:path w="16734" h="7497" extrusionOk="0">
                    <a:moveTo>
                      <a:pt x="1" y="1"/>
                    </a:moveTo>
                    <a:lnTo>
                      <a:pt x="8369" y="7496"/>
                    </a:lnTo>
                    <a:lnTo>
                      <a:pt x="1673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7" name="Google Shape;12497;p155"/>
              <p:cNvSpPr/>
              <p:nvPr/>
            </p:nvSpPr>
            <p:spPr>
              <a:xfrm>
                <a:off x="8075075" y="3754290"/>
                <a:ext cx="255612" cy="498713"/>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8" name="Google Shape;12498;p155"/>
            <p:cNvSpPr/>
            <p:nvPr/>
          </p:nvSpPr>
          <p:spPr>
            <a:xfrm>
              <a:off x="8107762" y="3782257"/>
              <a:ext cx="190281" cy="19028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9" name="Google Shape;12499;p155"/>
          <p:cNvGrpSpPr/>
          <p:nvPr/>
        </p:nvGrpSpPr>
        <p:grpSpPr>
          <a:xfrm>
            <a:off x="5288887" y="3708700"/>
            <a:ext cx="470352" cy="683745"/>
            <a:chOff x="1697726" y="3244179"/>
            <a:chExt cx="788124" cy="1146069"/>
          </a:xfrm>
        </p:grpSpPr>
        <p:sp>
          <p:nvSpPr>
            <p:cNvPr id="12500" name="Google Shape;12500;p155"/>
            <p:cNvSpPr/>
            <p:nvPr/>
          </p:nvSpPr>
          <p:spPr>
            <a:xfrm>
              <a:off x="1697726" y="3244179"/>
              <a:ext cx="788124" cy="1146069"/>
            </a:xfrm>
            <a:custGeom>
              <a:avLst/>
              <a:gdLst/>
              <a:ahLst/>
              <a:cxnLst/>
              <a:rect l="l" t="t" r="r" b="b"/>
              <a:pathLst>
                <a:path w="30365" h="44156" extrusionOk="0">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1" name="Google Shape;12501;p155"/>
            <p:cNvSpPr/>
            <p:nvPr/>
          </p:nvSpPr>
          <p:spPr>
            <a:xfrm>
              <a:off x="1743302" y="4053603"/>
              <a:ext cx="291293" cy="291267"/>
            </a:xfrm>
            <a:custGeom>
              <a:avLst/>
              <a:gdLst/>
              <a:ahLst/>
              <a:cxnLst/>
              <a:rect l="l" t="t" r="r" b="b"/>
              <a:pathLst>
                <a:path w="11223" h="11222" extrusionOk="0">
                  <a:moveTo>
                    <a:pt x="1" y="0"/>
                  </a:moveTo>
                  <a:lnTo>
                    <a:pt x="1" y="11222"/>
                  </a:lnTo>
                  <a:lnTo>
                    <a:pt x="11222" y="11222"/>
                  </a:lnTo>
                  <a:lnTo>
                    <a:pt x="11222"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2" name="Google Shape;12502;p155"/>
          <p:cNvSpPr/>
          <p:nvPr/>
        </p:nvSpPr>
        <p:spPr>
          <a:xfrm>
            <a:off x="8146351" y="3622703"/>
            <a:ext cx="204" cy="4"/>
          </a:xfrm>
          <a:custGeom>
            <a:avLst/>
            <a:gdLst/>
            <a:ahLst/>
            <a:cxnLst/>
            <a:rect l="l" t="t" r="r" b="b"/>
            <a:pathLst>
              <a:path w="48" h="1" extrusionOk="0">
                <a:moveTo>
                  <a:pt x="48"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03" name="Google Shape;12503;p155"/>
          <p:cNvGrpSpPr/>
          <p:nvPr/>
        </p:nvGrpSpPr>
        <p:grpSpPr>
          <a:xfrm>
            <a:off x="5910037" y="3719902"/>
            <a:ext cx="293891" cy="293845"/>
            <a:chOff x="6134814" y="3754290"/>
            <a:chExt cx="293891" cy="293845"/>
          </a:xfrm>
        </p:grpSpPr>
        <p:sp>
          <p:nvSpPr>
            <p:cNvPr id="12504" name="Google Shape;12504;p155"/>
            <p:cNvSpPr/>
            <p:nvPr/>
          </p:nvSpPr>
          <p:spPr>
            <a:xfrm>
              <a:off x="6134814" y="3754290"/>
              <a:ext cx="293891" cy="293845"/>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5" name="Google Shape;12505;p155"/>
            <p:cNvSpPr/>
            <p:nvPr/>
          </p:nvSpPr>
          <p:spPr>
            <a:xfrm>
              <a:off x="6147232" y="3764860"/>
              <a:ext cx="118946" cy="107337"/>
            </a:xfrm>
            <a:custGeom>
              <a:avLst/>
              <a:gdLst/>
              <a:ahLst/>
              <a:cxnLst/>
              <a:rect l="l" t="t" r="r" b="b"/>
              <a:pathLst>
                <a:path w="7787" h="7027" extrusionOk="0">
                  <a:moveTo>
                    <a:pt x="0" y="1"/>
                  </a:moveTo>
                  <a:lnTo>
                    <a:pt x="0" y="7026"/>
                  </a:lnTo>
                  <a:lnTo>
                    <a:pt x="7787" y="1"/>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6" name="Google Shape;12506;p155"/>
          <p:cNvGrpSpPr/>
          <p:nvPr/>
        </p:nvGrpSpPr>
        <p:grpSpPr>
          <a:xfrm>
            <a:off x="5910037" y="4098574"/>
            <a:ext cx="293891" cy="293891"/>
            <a:chOff x="6134814" y="4086186"/>
            <a:chExt cx="293891" cy="293891"/>
          </a:xfrm>
        </p:grpSpPr>
        <p:sp>
          <p:nvSpPr>
            <p:cNvPr id="12507" name="Google Shape;12507;p155"/>
            <p:cNvSpPr/>
            <p:nvPr/>
          </p:nvSpPr>
          <p:spPr>
            <a:xfrm>
              <a:off x="6134814" y="4086186"/>
              <a:ext cx="293891" cy="293891"/>
            </a:xfrm>
            <a:custGeom>
              <a:avLst/>
              <a:gdLst/>
              <a:ahLst/>
              <a:cxnLst/>
              <a:rect l="l" t="t" r="r" b="b"/>
              <a:pathLst>
                <a:path w="19240" h="19240" extrusionOk="0">
                  <a:moveTo>
                    <a:pt x="1" y="1"/>
                  </a:moveTo>
                  <a:lnTo>
                    <a:pt x="1" y="9619"/>
                  </a:lnTo>
                  <a:cubicBezTo>
                    <a:pt x="1" y="14930"/>
                    <a:pt x="4308" y="19240"/>
                    <a:pt x="9619" y="19240"/>
                  </a:cubicBezTo>
                  <a:cubicBezTo>
                    <a:pt x="14933" y="19240"/>
                    <a:pt x="19240" y="14933"/>
                    <a:pt x="19240" y="9619"/>
                  </a:cubicBezTo>
                  <a:lnTo>
                    <a:pt x="19240" y="1"/>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8" name="Google Shape;12508;p155"/>
            <p:cNvSpPr/>
            <p:nvPr/>
          </p:nvSpPr>
          <p:spPr>
            <a:xfrm>
              <a:off x="6147232" y="4096771"/>
              <a:ext cx="118946" cy="107322"/>
            </a:xfrm>
            <a:custGeom>
              <a:avLst/>
              <a:gdLst/>
              <a:ahLst/>
              <a:cxnLst/>
              <a:rect l="l" t="t" r="r" b="b"/>
              <a:pathLst>
                <a:path w="7787" h="7026" extrusionOk="0">
                  <a:moveTo>
                    <a:pt x="0" y="0"/>
                  </a:moveTo>
                  <a:lnTo>
                    <a:pt x="0" y="7026"/>
                  </a:lnTo>
                  <a:lnTo>
                    <a:pt x="7787" y="0"/>
                  </a:lnTo>
                  <a:close/>
                </a:path>
              </a:pathLst>
            </a:cu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9" name="Google Shape;12509;p155"/>
          <p:cNvSpPr/>
          <p:nvPr/>
        </p:nvSpPr>
        <p:spPr>
          <a:xfrm>
            <a:off x="6948464" y="3719100"/>
            <a:ext cx="609693" cy="673150"/>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0" name="Google Shape;12510;p155"/>
          <p:cNvSpPr/>
          <p:nvPr/>
        </p:nvSpPr>
        <p:spPr>
          <a:xfrm rot="10800000">
            <a:off x="6354727" y="3716837"/>
            <a:ext cx="442939" cy="675638"/>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11" name="Google Shape;12511;p155"/>
          <p:cNvGrpSpPr/>
          <p:nvPr/>
        </p:nvGrpSpPr>
        <p:grpSpPr>
          <a:xfrm>
            <a:off x="7835013" y="2927266"/>
            <a:ext cx="622883" cy="621944"/>
            <a:chOff x="1187048" y="238125"/>
            <a:chExt cx="5256397" cy="5248476"/>
          </a:xfrm>
        </p:grpSpPr>
        <p:sp>
          <p:nvSpPr>
            <p:cNvPr id="12512" name="Google Shape;12512;p155"/>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3" name="Google Shape;12513;p155"/>
            <p:cNvSpPr/>
            <p:nvPr/>
          </p:nvSpPr>
          <p:spPr>
            <a:xfrm>
              <a:off x="1187048" y="2289901"/>
              <a:ext cx="2628362"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4" name="Google Shape;12514;p155"/>
            <p:cNvSpPr/>
            <p:nvPr/>
          </p:nvSpPr>
          <p:spPr>
            <a:xfrm>
              <a:off x="3812708" y="244502"/>
              <a:ext cx="2628650" cy="3170611"/>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5" name="Google Shape;12515;p155"/>
            <p:cNvSpPr/>
            <p:nvPr/>
          </p:nvSpPr>
          <p:spPr>
            <a:xfrm>
              <a:off x="3244845"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6" name="Google Shape;12516;p155"/>
          <p:cNvGrpSpPr/>
          <p:nvPr/>
        </p:nvGrpSpPr>
        <p:grpSpPr>
          <a:xfrm>
            <a:off x="2292118" y="2936875"/>
            <a:ext cx="1310987" cy="612407"/>
            <a:chOff x="238125" y="1188750"/>
            <a:chExt cx="7140450" cy="3335550"/>
          </a:xfrm>
        </p:grpSpPr>
        <p:sp>
          <p:nvSpPr>
            <p:cNvPr id="12517" name="Google Shape;12517;p155"/>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8" name="Google Shape;12518;p155"/>
            <p:cNvSpPr/>
            <p:nvPr/>
          </p:nvSpPr>
          <p:spPr>
            <a:xfrm>
              <a:off x="238125" y="2940300"/>
              <a:ext cx="3507025" cy="15840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9" name="Google Shape;12519;p155"/>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0" name="Google Shape;12520;p155"/>
            <p:cNvSpPr/>
            <p:nvPr/>
          </p:nvSpPr>
          <p:spPr>
            <a:xfrm>
              <a:off x="3871550" y="2940300"/>
              <a:ext cx="3507025" cy="15840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1" name="Google Shape;12521;p155"/>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2" name="Google Shape;12522;p155"/>
          <p:cNvGrpSpPr/>
          <p:nvPr/>
        </p:nvGrpSpPr>
        <p:grpSpPr>
          <a:xfrm>
            <a:off x="6617990" y="2927430"/>
            <a:ext cx="1110299" cy="621702"/>
            <a:chOff x="238125" y="1335475"/>
            <a:chExt cx="5418735" cy="3034175"/>
          </a:xfrm>
        </p:grpSpPr>
        <p:sp>
          <p:nvSpPr>
            <p:cNvPr id="12523" name="Google Shape;12523;p155"/>
            <p:cNvSpPr/>
            <p:nvPr/>
          </p:nvSpPr>
          <p:spPr>
            <a:xfrm>
              <a:off x="3669985" y="1335475"/>
              <a:ext cx="1986875"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4" name="Google Shape;12524;p155"/>
            <p:cNvSpPr/>
            <p:nvPr/>
          </p:nvSpPr>
          <p:spPr>
            <a:xfrm>
              <a:off x="1956350" y="1335475"/>
              <a:ext cx="1984950"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5" name="Google Shape;12525;p155"/>
            <p:cNvSpPr/>
            <p:nvPr/>
          </p:nvSpPr>
          <p:spPr>
            <a:xfrm>
              <a:off x="238125" y="1335475"/>
              <a:ext cx="1986850"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6" name="Google Shape;12526;p155"/>
          <p:cNvGrpSpPr/>
          <p:nvPr/>
        </p:nvGrpSpPr>
        <p:grpSpPr>
          <a:xfrm>
            <a:off x="5435649" y="2924327"/>
            <a:ext cx="1074451" cy="627181"/>
            <a:chOff x="5359127" y="2910889"/>
            <a:chExt cx="1097723" cy="640831"/>
          </a:xfrm>
        </p:grpSpPr>
        <p:grpSp>
          <p:nvGrpSpPr>
            <p:cNvPr id="12527" name="Google Shape;12527;p155"/>
            <p:cNvGrpSpPr/>
            <p:nvPr/>
          </p:nvGrpSpPr>
          <p:grpSpPr>
            <a:xfrm>
              <a:off x="5929791" y="3263088"/>
              <a:ext cx="527060" cy="287097"/>
              <a:chOff x="5929791" y="3263088"/>
              <a:chExt cx="527060" cy="287097"/>
            </a:xfrm>
          </p:grpSpPr>
          <p:sp>
            <p:nvSpPr>
              <p:cNvPr id="12528" name="Google Shape;12528;p155"/>
              <p:cNvSpPr/>
              <p:nvPr/>
            </p:nvSpPr>
            <p:spPr>
              <a:xfrm>
                <a:off x="5929791" y="3263088"/>
                <a:ext cx="328465" cy="284502"/>
              </a:xfrm>
              <a:custGeom>
                <a:avLst/>
                <a:gdLst/>
                <a:ahLst/>
                <a:cxnLst/>
                <a:rect l="l" t="t" r="r" b="b"/>
                <a:pathLst>
                  <a:path w="2576195" h="2231390" extrusionOk="0">
                    <a:moveTo>
                      <a:pt x="1288021" y="0"/>
                    </a:moveTo>
                    <a:lnTo>
                      <a:pt x="0" y="2230932"/>
                    </a:lnTo>
                    <a:lnTo>
                      <a:pt x="2576042" y="2230932"/>
                    </a:lnTo>
                    <a:lnTo>
                      <a:pt x="1288021" y="0"/>
                    </a:lnTo>
                    <a:close/>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29" name="Google Shape;12529;p155"/>
              <p:cNvSpPr/>
              <p:nvPr/>
            </p:nvSpPr>
            <p:spPr>
              <a:xfrm>
                <a:off x="6247886" y="3331025"/>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0" name="Google Shape;12530;p155"/>
            <p:cNvGrpSpPr/>
            <p:nvPr/>
          </p:nvGrpSpPr>
          <p:grpSpPr>
            <a:xfrm>
              <a:off x="5359127" y="3263089"/>
              <a:ext cx="526428" cy="288631"/>
              <a:chOff x="5359127" y="3263089"/>
              <a:chExt cx="526428" cy="288631"/>
            </a:xfrm>
          </p:grpSpPr>
          <p:sp>
            <p:nvSpPr>
              <p:cNvPr id="12531" name="Google Shape;12531;p155"/>
              <p:cNvSpPr/>
              <p:nvPr/>
            </p:nvSpPr>
            <p:spPr>
              <a:xfrm>
                <a:off x="5557090" y="3263089"/>
                <a:ext cx="328465" cy="284502"/>
              </a:xfrm>
              <a:custGeom>
                <a:avLst/>
                <a:gdLst/>
                <a:ahLst/>
                <a:cxnLst/>
                <a:rect l="l" t="t" r="r" b="b"/>
                <a:pathLst>
                  <a:path w="2576195" h="2231390" extrusionOk="0">
                    <a:moveTo>
                      <a:pt x="1288034" y="0"/>
                    </a:moveTo>
                    <a:lnTo>
                      <a:pt x="0" y="2230920"/>
                    </a:lnTo>
                    <a:lnTo>
                      <a:pt x="2576055" y="2230920"/>
                    </a:lnTo>
                    <a:lnTo>
                      <a:pt x="1288034" y="0"/>
                    </a:lnTo>
                    <a:close/>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2" name="Google Shape;12532;p155"/>
              <p:cNvSpPr/>
              <p:nvPr/>
            </p:nvSpPr>
            <p:spPr>
              <a:xfrm flipH="1">
                <a:off x="5359127" y="3332559"/>
                <a:ext cx="208964" cy="21916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3" name="Google Shape;12533;p155"/>
            <p:cNvGrpSpPr/>
            <p:nvPr/>
          </p:nvGrpSpPr>
          <p:grpSpPr>
            <a:xfrm>
              <a:off x="5551525" y="2910889"/>
              <a:ext cx="520901" cy="610283"/>
              <a:chOff x="5551525" y="2910889"/>
              <a:chExt cx="520901" cy="610283"/>
            </a:xfrm>
          </p:grpSpPr>
          <p:sp>
            <p:nvSpPr>
              <p:cNvPr id="12534" name="Google Shape;12534;p155"/>
              <p:cNvSpPr/>
              <p:nvPr/>
            </p:nvSpPr>
            <p:spPr>
              <a:xfrm>
                <a:off x="5743962" y="3236669"/>
                <a:ext cx="328465" cy="284502"/>
              </a:xfrm>
              <a:custGeom>
                <a:avLst/>
                <a:gdLst/>
                <a:ahLst/>
                <a:cxnLst/>
                <a:rect l="l" t="t" r="r" b="b"/>
                <a:pathLst>
                  <a:path w="2576195" h="2231390" extrusionOk="0">
                    <a:moveTo>
                      <a:pt x="2576042" y="0"/>
                    </a:moveTo>
                    <a:lnTo>
                      <a:pt x="0" y="0"/>
                    </a:lnTo>
                    <a:lnTo>
                      <a:pt x="1288021" y="2230920"/>
                    </a:lnTo>
                    <a:lnTo>
                      <a:pt x="2576042" y="0"/>
                    </a:lnTo>
                    <a:close/>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5" name="Google Shape;12535;p155"/>
              <p:cNvSpPr/>
              <p:nvPr/>
            </p:nvSpPr>
            <p:spPr>
              <a:xfrm flipH="1">
                <a:off x="5551525" y="2910889"/>
                <a:ext cx="208964" cy="328741"/>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12536" name="Google Shape;12536;p155"/>
            <p:cNvGrpSpPr/>
            <p:nvPr/>
          </p:nvGrpSpPr>
          <p:grpSpPr>
            <a:xfrm>
              <a:off x="5743962" y="2919100"/>
              <a:ext cx="623674" cy="284502"/>
              <a:chOff x="5743962" y="2919100"/>
              <a:chExt cx="623674" cy="284502"/>
            </a:xfrm>
          </p:grpSpPr>
          <p:sp>
            <p:nvSpPr>
              <p:cNvPr id="12537" name="Google Shape;12537;p155"/>
              <p:cNvSpPr/>
              <p:nvPr/>
            </p:nvSpPr>
            <p:spPr>
              <a:xfrm>
                <a:off x="5743962" y="2919100"/>
                <a:ext cx="328465" cy="284502"/>
              </a:xfrm>
              <a:custGeom>
                <a:avLst/>
                <a:gdLst/>
                <a:ahLst/>
                <a:cxnLst/>
                <a:rect l="l" t="t" r="r" b="b"/>
                <a:pathLst>
                  <a:path w="2576195" h="2231390" extrusionOk="0">
                    <a:moveTo>
                      <a:pt x="1288021" y="0"/>
                    </a:moveTo>
                    <a:lnTo>
                      <a:pt x="0" y="2230920"/>
                    </a:lnTo>
                    <a:lnTo>
                      <a:pt x="2576042" y="2230920"/>
                    </a:lnTo>
                    <a:lnTo>
                      <a:pt x="1288021" y="0"/>
                    </a:lnTo>
                    <a:close/>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12538" name="Google Shape;12538;p155"/>
              <p:cNvSpPr/>
              <p:nvPr/>
            </p:nvSpPr>
            <p:spPr>
              <a:xfrm>
                <a:off x="6060335" y="2920591"/>
                <a:ext cx="307300" cy="282602"/>
              </a:xfrm>
              <a:custGeom>
                <a:avLst/>
                <a:gdLst/>
                <a:ahLst/>
                <a:cxnLst/>
                <a:rect l="l" t="t" r="r" b="b"/>
                <a:pathLst>
                  <a:path w="1638934" h="2306954" extrusionOk="0">
                    <a:moveTo>
                      <a:pt x="1638680" y="0"/>
                    </a:moveTo>
                    <a:lnTo>
                      <a:pt x="697255" y="0"/>
                    </a:lnTo>
                    <a:lnTo>
                      <a:pt x="697255" y="2306535"/>
                    </a:lnTo>
                    <a:lnTo>
                      <a:pt x="0" y="2306535"/>
                    </a:lnTo>
                  </a:path>
                </a:pathLst>
              </a:custGeom>
              <a:noFill/>
              <a:ln w="952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grpSp>
        <p:nvGrpSpPr>
          <p:cNvPr id="12539" name="Google Shape;12539;p155"/>
          <p:cNvGrpSpPr/>
          <p:nvPr/>
        </p:nvGrpSpPr>
        <p:grpSpPr>
          <a:xfrm>
            <a:off x="7586863" y="2075038"/>
            <a:ext cx="874976" cy="719600"/>
            <a:chOff x="7608988" y="2093194"/>
            <a:chExt cx="817276" cy="672147"/>
          </a:xfrm>
        </p:grpSpPr>
        <p:cxnSp>
          <p:nvCxnSpPr>
            <p:cNvPr id="12540" name="Google Shape;12540;p155"/>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1" name="Google Shape;12541;p155"/>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2" name="Google Shape;12542;p155"/>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3" name="Google Shape;12543;p155"/>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544" name="Google Shape;12544;p155"/>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2545" name="Google Shape;12545;p155"/>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2546" name="Google Shape;12546;p155"/>
            <p:cNvGrpSpPr/>
            <p:nvPr/>
          </p:nvGrpSpPr>
          <p:grpSpPr>
            <a:xfrm>
              <a:off x="7721175" y="2093194"/>
              <a:ext cx="599587" cy="623846"/>
              <a:chOff x="7721175" y="2093194"/>
              <a:chExt cx="599587" cy="623846"/>
            </a:xfrm>
          </p:grpSpPr>
          <p:grpSp>
            <p:nvGrpSpPr>
              <p:cNvPr id="12547" name="Google Shape;12547;p155"/>
              <p:cNvGrpSpPr/>
              <p:nvPr/>
            </p:nvGrpSpPr>
            <p:grpSpPr>
              <a:xfrm>
                <a:off x="7721175" y="2093194"/>
                <a:ext cx="291605" cy="623846"/>
                <a:chOff x="9405575" y="2061418"/>
                <a:chExt cx="291605" cy="623846"/>
              </a:xfrm>
            </p:grpSpPr>
            <p:sp>
              <p:nvSpPr>
                <p:cNvPr id="12548" name="Google Shape;12548;p155"/>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9" name="Google Shape;12549;p155"/>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0" name="Google Shape;12550;p155"/>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1" name="Google Shape;12551;p155"/>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2" name="Google Shape;12552;p155"/>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3" name="Google Shape;12553;p155"/>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4" name="Google Shape;12554;p155"/>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5" name="Google Shape;12555;p155"/>
              <p:cNvGrpSpPr/>
              <p:nvPr/>
            </p:nvGrpSpPr>
            <p:grpSpPr>
              <a:xfrm flipH="1">
                <a:off x="8029157" y="2093194"/>
                <a:ext cx="291605" cy="623846"/>
                <a:chOff x="9405575" y="2061418"/>
                <a:chExt cx="291605" cy="623846"/>
              </a:xfrm>
            </p:grpSpPr>
            <p:sp>
              <p:nvSpPr>
                <p:cNvPr id="12556" name="Google Shape;12556;p155"/>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7" name="Google Shape;12557;p155"/>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8" name="Google Shape;12558;p155"/>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9" name="Google Shape;12559;p155"/>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0" name="Google Shape;12560;p155"/>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1" name="Google Shape;12561;p155"/>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2" name="Google Shape;12562;p155"/>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563" name="Google Shape;12563;p155"/>
          <p:cNvGrpSpPr/>
          <p:nvPr/>
        </p:nvGrpSpPr>
        <p:grpSpPr>
          <a:xfrm>
            <a:off x="4031299" y="1191441"/>
            <a:ext cx="712557" cy="785901"/>
            <a:chOff x="4206459" y="1191441"/>
            <a:chExt cx="712557" cy="785901"/>
          </a:xfrm>
        </p:grpSpPr>
        <p:sp>
          <p:nvSpPr>
            <p:cNvPr id="12564" name="Google Shape;12564;p155"/>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5" name="Google Shape;12565;p155"/>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6" name="Google Shape;12566;p155"/>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7" name="Google Shape;12567;p155"/>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8" name="Google Shape;12568;p155"/>
            <p:cNvGrpSpPr/>
            <p:nvPr/>
          </p:nvGrpSpPr>
          <p:grpSpPr>
            <a:xfrm>
              <a:off x="4644280" y="1290523"/>
              <a:ext cx="143716" cy="29463"/>
              <a:chOff x="4644280" y="1290523"/>
              <a:chExt cx="143716" cy="29463"/>
            </a:xfrm>
          </p:grpSpPr>
          <p:sp>
            <p:nvSpPr>
              <p:cNvPr id="12569" name="Google Shape;12569;p155"/>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0" name="Google Shape;12570;p155"/>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1" name="Google Shape;12571;p155"/>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2" name="Google Shape;12572;p155"/>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3" name="Google Shape;12573;p155"/>
            <p:cNvGrpSpPr/>
            <p:nvPr/>
          </p:nvGrpSpPr>
          <p:grpSpPr>
            <a:xfrm>
              <a:off x="4356567" y="1191441"/>
              <a:ext cx="143690" cy="29488"/>
              <a:chOff x="4356567" y="1191441"/>
              <a:chExt cx="143690" cy="29488"/>
            </a:xfrm>
          </p:grpSpPr>
          <p:sp>
            <p:nvSpPr>
              <p:cNvPr id="12574" name="Google Shape;12574;p155"/>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5" name="Google Shape;12575;p155"/>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6" name="Google Shape;12576;p155"/>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7" name="Google Shape;12577;p155"/>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8" name="Google Shape;12578;p155"/>
            <p:cNvGrpSpPr/>
            <p:nvPr/>
          </p:nvGrpSpPr>
          <p:grpSpPr>
            <a:xfrm>
              <a:off x="4339009" y="1863727"/>
              <a:ext cx="143703" cy="29476"/>
              <a:chOff x="4339009" y="1863727"/>
              <a:chExt cx="143703" cy="29476"/>
            </a:xfrm>
          </p:grpSpPr>
          <p:sp>
            <p:nvSpPr>
              <p:cNvPr id="12579" name="Google Shape;12579;p155"/>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0" name="Google Shape;12580;p155"/>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1" name="Google Shape;12581;p155"/>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2" name="Google Shape;12582;p155"/>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3" name="Google Shape;12583;p155"/>
            <p:cNvGrpSpPr/>
            <p:nvPr/>
          </p:nvGrpSpPr>
          <p:grpSpPr>
            <a:xfrm>
              <a:off x="4206459" y="1607315"/>
              <a:ext cx="29539" cy="142899"/>
              <a:chOff x="4206459" y="1607315"/>
              <a:chExt cx="29539" cy="142899"/>
            </a:xfrm>
          </p:grpSpPr>
          <p:sp>
            <p:nvSpPr>
              <p:cNvPr id="12584" name="Google Shape;12584;p155"/>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5" name="Google Shape;12585;p155"/>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6" name="Google Shape;12586;p155"/>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7" name="Google Shape;12587;p155"/>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8" name="Google Shape;12588;p155"/>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9" name="Google Shape;12589;p155"/>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0" name="Google Shape;12590;p155"/>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1" name="Google Shape;12591;p155"/>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92" name="Google Shape;12592;p155"/>
            <p:cNvGrpSpPr/>
            <p:nvPr/>
          </p:nvGrpSpPr>
          <p:grpSpPr>
            <a:xfrm>
              <a:off x="4889463" y="1423737"/>
              <a:ext cx="29552" cy="142899"/>
              <a:chOff x="4889463" y="1423737"/>
              <a:chExt cx="29552" cy="142899"/>
            </a:xfrm>
          </p:grpSpPr>
          <p:sp>
            <p:nvSpPr>
              <p:cNvPr id="12593" name="Google Shape;12593;p155"/>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4" name="Google Shape;12594;p155"/>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5" name="Google Shape;12595;p155"/>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6" name="Google Shape;12596;p155"/>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7" name="Google Shape;12597;p155"/>
            <p:cNvGrpSpPr/>
            <p:nvPr/>
          </p:nvGrpSpPr>
          <p:grpSpPr>
            <a:xfrm>
              <a:off x="4771663" y="1876896"/>
              <a:ext cx="108651" cy="100447"/>
              <a:chOff x="4771663" y="1876896"/>
              <a:chExt cx="108651" cy="100447"/>
            </a:xfrm>
          </p:grpSpPr>
          <p:sp>
            <p:nvSpPr>
              <p:cNvPr id="12598" name="Google Shape;12598;p155"/>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9" name="Google Shape;12599;p155"/>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0" name="Google Shape;12600;p155"/>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1" name="Google Shape;12601;p155"/>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02" name="Google Shape;12602;p155"/>
          <p:cNvGrpSpPr/>
          <p:nvPr/>
        </p:nvGrpSpPr>
        <p:grpSpPr>
          <a:xfrm>
            <a:off x="4026774" y="2074664"/>
            <a:ext cx="791287" cy="720350"/>
            <a:chOff x="267375" y="1071875"/>
            <a:chExt cx="470500" cy="428550"/>
          </a:xfrm>
        </p:grpSpPr>
        <p:sp>
          <p:nvSpPr>
            <p:cNvPr id="12603" name="Google Shape;12603;p155"/>
            <p:cNvSpPr/>
            <p:nvPr/>
          </p:nvSpPr>
          <p:spPr>
            <a:xfrm>
              <a:off x="288350" y="1290825"/>
              <a:ext cx="209600" cy="209600"/>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4" name="Google Shape;12604;p155"/>
            <p:cNvSpPr/>
            <p:nvPr/>
          </p:nvSpPr>
          <p:spPr>
            <a:xfrm>
              <a:off x="267375" y="1377050"/>
              <a:ext cx="79225" cy="79200"/>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5" name="Google Shape;12605;p155"/>
            <p:cNvSpPr/>
            <p:nvPr/>
          </p:nvSpPr>
          <p:spPr>
            <a:xfrm>
              <a:off x="507325" y="1290825"/>
              <a:ext cx="209600" cy="209600"/>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6" name="Google Shape;12606;p155"/>
            <p:cNvSpPr/>
            <p:nvPr/>
          </p:nvSpPr>
          <p:spPr>
            <a:xfrm>
              <a:off x="658700" y="1377050"/>
              <a:ext cx="79175" cy="79200"/>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7" name="Google Shape;12607;p155"/>
            <p:cNvSpPr/>
            <p:nvPr/>
          </p:nvSpPr>
          <p:spPr>
            <a:xfrm>
              <a:off x="507325" y="1071875"/>
              <a:ext cx="209575" cy="209600"/>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8" name="Google Shape;12608;p155"/>
            <p:cNvSpPr/>
            <p:nvPr/>
          </p:nvSpPr>
          <p:spPr>
            <a:xfrm>
              <a:off x="658700" y="1116025"/>
              <a:ext cx="79175" cy="79175"/>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9" name="Google Shape;12609;p155"/>
            <p:cNvSpPr/>
            <p:nvPr/>
          </p:nvSpPr>
          <p:spPr>
            <a:xfrm>
              <a:off x="288350" y="1071875"/>
              <a:ext cx="209600" cy="209550"/>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0" name="Google Shape;12610;p155"/>
            <p:cNvSpPr/>
            <p:nvPr/>
          </p:nvSpPr>
          <p:spPr>
            <a:xfrm>
              <a:off x="267375" y="1116025"/>
              <a:ext cx="79225" cy="79175"/>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1" name="Google Shape;12611;p155"/>
          <p:cNvGrpSpPr/>
          <p:nvPr/>
        </p:nvGrpSpPr>
        <p:grpSpPr>
          <a:xfrm>
            <a:off x="727269" y="3719294"/>
            <a:ext cx="1408444" cy="673166"/>
            <a:chOff x="712664" y="3693287"/>
            <a:chExt cx="1460738" cy="698160"/>
          </a:xfrm>
        </p:grpSpPr>
        <p:grpSp>
          <p:nvGrpSpPr>
            <p:cNvPr id="12612" name="Google Shape;12612;p155"/>
            <p:cNvGrpSpPr/>
            <p:nvPr/>
          </p:nvGrpSpPr>
          <p:grpSpPr>
            <a:xfrm>
              <a:off x="1380079" y="4133090"/>
              <a:ext cx="234048" cy="258099"/>
              <a:chOff x="1380079" y="4133090"/>
              <a:chExt cx="234048" cy="258099"/>
            </a:xfrm>
          </p:grpSpPr>
          <p:sp>
            <p:nvSpPr>
              <p:cNvPr id="12613" name="Google Shape;12613;p155"/>
              <p:cNvSpPr/>
              <p:nvPr/>
            </p:nvSpPr>
            <p:spPr>
              <a:xfrm>
                <a:off x="1380079" y="4323114"/>
                <a:ext cx="136140" cy="6807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4" name="Google Shape;12614;p155"/>
              <p:cNvSpPr/>
              <p:nvPr/>
            </p:nvSpPr>
            <p:spPr>
              <a:xfrm>
                <a:off x="1432589" y="4133090"/>
                <a:ext cx="29529" cy="191793"/>
              </a:xfrm>
              <a:custGeom>
                <a:avLst/>
                <a:gdLst/>
                <a:ahLst/>
                <a:cxnLst/>
                <a:rect l="l" t="t" r="r" b="b"/>
                <a:pathLst>
                  <a:path w="5891" h="38263" extrusionOk="0">
                    <a:moveTo>
                      <a:pt x="3276" y="0"/>
                    </a:moveTo>
                    <a:lnTo>
                      <a:pt x="0" y="38263"/>
                    </a:lnTo>
                    <a:lnTo>
                      <a:pt x="5890" y="38194"/>
                    </a:lnTo>
                    <a:lnTo>
                      <a:pt x="32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5" name="Google Shape;12615;p155"/>
              <p:cNvSpPr/>
              <p:nvPr/>
            </p:nvSpPr>
            <p:spPr>
              <a:xfrm>
                <a:off x="1492085" y="4253278"/>
                <a:ext cx="122041" cy="92186"/>
              </a:xfrm>
              <a:custGeom>
                <a:avLst/>
                <a:gdLst/>
                <a:ahLst/>
                <a:cxnLst/>
                <a:rect l="l" t="t" r="r" b="b"/>
                <a:pathLst>
                  <a:path w="33574" h="25222" extrusionOk="0">
                    <a:moveTo>
                      <a:pt x="32291" y="1"/>
                    </a:moveTo>
                    <a:lnTo>
                      <a:pt x="1" y="23463"/>
                    </a:lnTo>
                    <a:lnTo>
                      <a:pt x="1277" y="25222"/>
                    </a:lnTo>
                    <a:lnTo>
                      <a:pt x="33574" y="1759"/>
                    </a:lnTo>
                    <a:lnTo>
                      <a:pt x="3229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6" name="Google Shape;12616;p155"/>
            <p:cNvGrpSpPr/>
            <p:nvPr/>
          </p:nvGrpSpPr>
          <p:grpSpPr>
            <a:xfrm>
              <a:off x="884610" y="3864082"/>
              <a:ext cx="1118566" cy="527275"/>
              <a:chOff x="890961" y="3865463"/>
              <a:chExt cx="1115221" cy="525698"/>
            </a:xfrm>
          </p:grpSpPr>
          <p:sp>
            <p:nvSpPr>
              <p:cNvPr id="12617" name="Google Shape;12617;p155"/>
              <p:cNvSpPr/>
              <p:nvPr/>
            </p:nvSpPr>
            <p:spPr>
              <a:xfrm>
                <a:off x="1070568" y="3865463"/>
                <a:ext cx="756474" cy="330074"/>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8" name="Google Shape;12618;p155"/>
              <p:cNvSpPr/>
              <p:nvPr/>
            </p:nvSpPr>
            <p:spPr>
              <a:xfrm>
                <a:off x="890961" y="4013171"/>
                <a:ext cx="362006" cy="37799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9" name="Google Shape;12619;p155"/>
              <p:cNvSpPr/>
              <p:nvPr/>
            </p:nvSpPr>
            <p:spPr>
              <a:xfrm>
                <a:off x="1645508" y="4013554"/>
                <a:ext cx="360673" cy="377607"/>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0" name="Google Shape;12620;p155"/>
            <p:cNvGrpSpPr/>
            <p:nvPr/>
          </p:nvGrpSpPr>
          <p:grpSpPr>
            <a:xfrm>
              <a:off x="712664" y="3693287"/>
              <a:ext cx="1460738" cy="698160"/>
              <a:chOff x="712664" y="3693025"/>
              <a:chExt cx="1460738" cy="698160"/>
            </a:xfrm>
          </p:grpSpPr>
          <p:sp>
            <p:nvSpPr>
              <p:cNvPr id="12621" name="Google Shape;12621;p155"/>
              <p:cNvSpPr/>
              <p:nvPr/>
            </p:nvSpPr>
            <p:spPr>
              <a:xfrm>
                <a:off x="1940752" y="4098034"/>
                <a:ext cx="232651" cy="293151"/>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2" name="Google Shape;12622;p155"/>
              <p:cNvSpPr/>
              <p:nvPr/>
            </p:nvSpPr>
            <p:spPr>
              <a:xfrm>
                <a:off x="1736852" y="3804671"/>
                <a:ext cx="360950" cy="363671"/>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3" name="Google Shape;12623;p155"/>
              <p:cNvSpPr/>
              <p:nvPr/>
            </p:nvSpPr>
            <p:spPr>
              <a:xfrm>
                <a:off x="1443914" y="3693025"/>
                <a:ext cx="387937" cy="254911"/>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4" name="Google Shape;12624;p155"/>
              <p:cNvSpPr/>
              <p:nvPr/>
            </p:nvSpPr>
            <p:spPr>
              <a:xfrm>
                <a:off x="1054844" y="3693025"/>
                <a:ext cx="389072" cy="254558"/>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5" name="Google Shape;12625;p155"/>
              <p:cNvSpPr/>
              <p:nvPr/>
            </p:nvSpPr>
            <p:spPr>
              <a:xfrm>
                <a:off x="788438" y="3804252"/>
                <a:ext cx="361411" cy="363809"/>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6" name="Google Shape;12626;p155"/>
              <p:cNvSpPr/>
              <p:nvPr/>
            </p:nvSpPr>
            <p:spPr>
              <a:xfrm>
                <a:off x="712664" y="4097717"/>
                <a:ext cx="232830" cy="293432"/>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27" name="Google Shape;12627;p155"/>
          <p:cNvGrpSpPr/>
          <p:nvPr/>
        </p:nvGrpSpPr>
        <p:grpSpPr>
          <a:xfrm>
            <a:off x="3164985" y="1191441"/>
            <a:ext cx="795485" cy="738831"/>
            <a:chOff x="3348603" y="1236445"/>
            <a:chExt cx="749256" cy="695894"/>
          </a:xfrm>
        </p:grpSpPr>
        <p:grpSp>
          <p:nvGrpSpPr>
            <p:cNvPr id="12628" name="Google Shape;12628;p155"/>
            <p:cNvGrpSpPr/>
            <p:nvPr/>
          </p:nvGrpSpPr>
          <p:grpSpPr>
            <a:xfrm>
              <a:off x="3583779" y="1236445"/>
              <a:ext cx="293795" cy="285811"/>
              <a:chOff x="3750225" y="1774000"/>
              <a:chExt cx="149575" cy="145525"/>
            </a:xfrm>
          </p:grpSpPr>
          <p:sp>
            <p:nvSpPr>
              <p:cNvPr id="12629" name="Google Shape;12629;p155"/>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0" name="Google Shape;12630;p155"/>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1" name="Google Shape;12631;p155"/>
            <p:cNvGrpSpPr/>
            <p:nvPr/>
          </p:nvGrpSpPr>
          <p:grpSpPr>
            <a:xfrm>
              <a:off x="3775534" y="1462599"/>
              <a:ext cx="322325" cy="285958"/>
              <a:chOff x="3847850" y="1889150"/>
              <a:chExt cx="164100" cy="145600"/>
            </a:xfrm>
          </p:grpSpPr>
          <p:sp>
            <p:nvSpPr>
              <p:cNvPr id="12632" name="Google Shape;12632;p155"/>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3" name="Google Shape;12633;p155"/>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4" name="Google Shape;12634;p155"/>
            <p:cNvGrpSpPr/>
            <p:nvPr/>
          </p:nvGrpSpPr>
          <p:grpSpPr>
            <a:xfrm>
              <a:off x="3545329" y="1646528"/>
              <a:ext cx="293746" cy="285811"/>
              <a:chOff x="3730650" y="1982800"/>
              <a:chExt cx="149550" cy="145525"/>
            </a:xfrm>
          </p:grpSpPr>
          <p:sp>
            <p:nvSpPr>
              <p:cNvPr id="12635" name="Google Shape;12635;p155"/>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6" name="Google Shape;12636;p155"/>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7" name="Google Shape;12637;p155"/>
            <p:cNvGrpSpPr/>
            <p:nvPr/>
          </p:nvGrpSpPr>
          <p:grpSpPr>
            <a:xfrm>
              <a:off x="3348603" y="1415046"/>
              <a:ext cx="294384" cy="284387"/>
              <a:chOff x="3630494" y="1864938"/>
              <a:chExt cx="149875" cy="144800"/>
            </a:xfrm>
          </p:grpSpPr>
          <p:sp>
            <p:nvSpPr>
              <p:cNvPr id="12638" name="Google Shape;12638;p155"/>
              <p:cNvSpPr/>
              <p:nvPr/>
            </p:nvSpPr>
            <p:spPr>
              <a:xfrm>
                <a:off x="3630494" y="1864938"/>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9" name="Google Shape;12639;p155"/>
              <p:cNvSpPr/>
              <p:nvPr/>
            </p:nvSpPr>
            <p:spPr>
              <a:xfrm>
                <a:off x="3654119" y="1906594"/>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40" name="Google Shape;12640;p155"/>
          <p:cNvGrpSpPr/>
          <p:nvPr/>
        </p:nvGrpSpPr>
        <p:grpSpPr>
          <a:xfrm>
            <a:off x="2286512" y="3714337"/>
            <a:ext cx="1324924" cy="678083"/>
            <a:chOff x="2413923" y="3711366"/>
            <a:chExt cx="1374117" cy="703260"/>
          </a:xfrm>
        </p:grpSpPr>
        <p:grpSp>
          <p:nvGrpSpPr>
            <p:cNvPr id="12641" name="Google Shape;12641;p155"/>
            <p:cNvGrpSpPr/>
            <p:nvPr/>
          </p:nvGrpSpPr>
          <p:grpSpPr>
            <a:xfrm>
              <a:off x="2413923" y="3711366"/>
              <a:ext cx="1374117" cy="703260"/>
              <a:chOff x="2413923" y="3711366"/>
              <a:chExt cx="1374117" cy="703260"/>
            </a:xfrm>
          </p:grpSpPr>
          <p:sp>
            <p:nvSpPr>
              <p:cNvPr id="12642" name="Google Shape;12642;p155"/>
              <p:cNvSpPr/>
              <p:nvPr/>
            </p:nvSpPr>
            <p:spPr>
              <a:xfrm>
                <a:off x="2484774" y="3827200"/>
                <a:ext cx="1231201" cy="587426"/>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43" name="Google Shape;12643;p155"/>
              <p:cNvGrpSpPr/>
              <p:nvPr/>
            </p:nvGrpSpPr>
            <p:grpSpPr>
              <a:xfrm>
                <a:off x="2600284" y="3808654"/>
                <a:ext cx="234506" cy="138009"/>
                <a:chOff x="2600284" y="3808654"/>
                <a:chExt cx="234506" cy="138009"/>
              </a:xfrm>
            </p:grpSpPr>
            <p:sp>
              <p:nvSpPr>
                <p:cNvPr id="12644" name="Google Shape;12644;p155"/>
                <p:cNvSpPr/>
                <p:nvPr/>
              </p:nvSpPr>
              <p:spPr>
                <a:xfrm>
                  <a:off x="2767890"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5" name="Google Shape;12645;p155"/>
                <p:cNvCxnSpPr/>
                <p:nvPr/>
              </p:nvCxnSpPr>
              <p:spPr>
                <a:xfrm rot="10800000">
                  <a:off x="2600284" y="3808654"/>
                  <a:ext cx="201000" cy="723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46" name="Google Shape;12646;p155"/>
              <p:cNvGrpSpPr/>
              <p:nvPr/>
            </p:nvGrpSpPr>
            <p:grpSpPr>
              <a:xfrm>
                <a:off x="3359659" y="3805664"/>
                <a:ext cx="232294" cy="141000"/>
                <a:chOff x="3359659" y="3805664"/>
                <a:chExt cx="232294" cy="141000"/>
              </a:xfrm>
            </p:grpSpPr>
            <p:sp>
              <p:nvSpPr>
                <p:cNvPr id="12647" name="Google Shape;12647;p155"/>
                <p:cNvSpPr/>
                <p:nvPr/>
              </p:nvSpPr>
              <p:spPr>
                <a:xfrm>
                  <a:off x="3359659" y="3879764"/>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48" name="Google Shape;12648;p155"/>
                <p:cNvCxnSpPr/>
                <p:nvPr/>
              </p:nvCxnSpPr>
              <p:spPr>
                <a:xfrm rot="10800000" flipH="1">
                  <a:off x="3393053" y="3805664"/>
                  <a:ext cx="198900" cy="780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49" name="Google Shape;12649;p155"/>
              <p:cNvGrpSpPr/>
              <p:nvPr/>
            </p:nvGrpSpPr>
            <p:grpSpPr>
              <a:xfrm>
                <a:off x="3067316" y="3711366"/>
                <a:ext cx="66900" cy="166809"/>
                <a:chOff x="3067316" y="3711366"/>
                <a:chExt cx="66900" cy="166809"/>
              </a:xfrm>
            </p:grpSpPr>
            <p:sp>
              <p:nvSpPr>
                <p:cNvPr id="12650" name="Google Shape;12650;p155"/>
                <p:cNvSpPr/>
                <p:nvPr/>
              </p:nvSpPr>
              <p:spPr>
                <a:xfrm>
                  <a:off x="3067316" y="381127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1" name="Google Shape;12651;p155"/>
                <p:cNvCxnSpPr/>
                <p:nvPr/>
              </p:nvCxnSpPr>
              <p:spPr>
                <a:xfrm rot="-5400000">
                  <a:off x="3050460" y="3761616"/>
                  <a:ext cx="1011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52" name="Google Shape;12652;p155"/>
              <p:cNvGrpSpPr/>
              <p:nvPr/>
            </p:nvGrpSpPr>
            <p:grpSpPr>
              <a:xfrm>
                <a:off x="2413923" y="4058666"/>
                <a:ext cx="224119" cy="66900"/>
                <a:chOff x="2413923" y="4058666"/>
                <a:chExt cx="224119" cy="66900"/>
              </a:xfrm>
            </p:grpSpPr>
            <p:sp>
              <p:nvSpPr>
                <p:cNvPr id="12653" name="Google Shape;12653;p155"/>
                <p:cNvSpPr/>
                <p:nvPr/>
              </p:nvSpPr>
              <p:spPr>
                <a:xfrm>
                  <a:off x="2571142"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4" name="Google Shape;12654;p155"/>
                <p:cNvCxnSpPr/>
                <p:nvPr/>
              </p:nvCxnSpPr>
              <p:spPr>
                <a:xfrm flipH="1">
                  <a:off x="2413923" y="4092060"/>
                  <a:ext cx="159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12655" name="Google Shape;12655;p155"/>
              <p:cNvGrpSpPr/>
              <p:nvPr/>
            </p:nvGrpSpPr>
            <p:grpSpPr>
              <a:xfrm>
                <a:off x="3564643" y="4058666"/>
                <a:ext cx="223397" cy="66900"/>
                <a:chOff x="3564643" y="4058666"/>
                <a:chExt cx="223397" cy="66900"/>
              </a:xfrm>
            </p:grpSpPr>
            <p:sp>
              <p:nvSpPr>
                <p:cNvPr id="12656" name="Google Shape;12656;p155"/>
                <p:cNvSpPr/>
                <p:nvPr/>
              </p:nvSpPr>
              <p:spPr>
                <a:xfrm>
                  <a:off x="3564643" y="4058666"/>
                  <a:ext cx="66900" cy="669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57" name="Google Shape;12657;p155"/>
                <p:cNvCxnSpPr/>
                <p:nvPr/>
              </p:nvCxnSpPr>
              <p:spPr>
                <a:xfrm>
                  <a:off x="3630240" y="4092060"/>
                  <a:ext cx="1578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grpSp>
          <p:nvGrpSpPr>
            <p:cNvPr id="12658" name="Google Shape;12658;p155"/>
            <p:cNvGrpSpPr/>
            <p:nvPr/>
          </p:nvGrpSpPr>
          <p:grpSpPr>
            <a:xfrm>
              <a:off x="2633353" y="3965763"/>
              <a:ext cx="933975" cy="445687"/>
              <a:chOff x="2633353" y="3965763"/>
              <a:chExt cx="933975" cy="445687"/>
            </a:xfrm>
          </p:grpSpPr>
          <p:sp>
            <p:nvSpPr>
              <p:cNvPr id="12659" name="Google Shape;12659;p155"/>
              <p:cNvSpPr/>
              <p:nvPr/>
            </p:nvSpPr>
            <p:spPr>
              <a:xfrm>
                <a:off x="2633353" y="3965763"/>
                <a:ext cx="933975" cy="445687"/>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0" name="Google Shape;12660;p155"/>
              <p:cNvSpPr/>
              <p:nvPr/>
            </p:nvSpPr>
            <p:spPr>
              <a:xfrm>
                <a:off x="2702006" y="4030399"/>
                <a:ext cx="798496" cy="381051"/>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61" name="Google Shape;12661;p155"/>
          <p:cNvGrpSpPr/>
          <p:nvPr/>
        </p:nvGrpSpPr>
        <p:grpSpPr>
          <a:xfrm>
            <a:off x="6410784" y="1264884"/>
            <a:ext cx="1131087" cy="587383"/>
            <a:chOff x="238125" y="999450"/>
            <a:chExt cx="7140700" cy="3708225"/>
          </a:xfrm>
        </p:grpSpPr>
        <p:sp>
          <p:nvSpPr>
            <p:cNvPr id="12662" name="Google Shape;12662;p155"/>
            <p:cNvSpPr/>
            <p:nvPr/>
          </p:nvSpPr>
          <p:spPr>
            <a:xfrm>
              <a:off x="2171975" y="3872925"/>
              <a:ext cx="7900" cy="25"/>
            </a:xfrm>
            <a:custGeom>
              <a:avLst/>
              <a:gdLst/>
              <a:ahLst/>
              <a:cxnLst/>
              <a:rect l="l" t="t" r="r" b="b"/>
              <a:pathLst>
                <a:path w="316" h="1" extrusionOk="0">
                  <a:moveTo>
                    <a:pt x="316" y="0"/>
                  </a:moveTo>
                  <a:lnTo>
                    <a:pt x="1" y="0"/>
                  </a:ln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3" name="Google Shape;12663;p155"/>
            <p:cNvSpPr/>
            <p:nvPr/>
          </p:nvSpPr>
          <p:spPr>
            <a:xfrm>
              <a:off x="2180300" y="999450"/>
              <a:ext cx="3256350" cy="3708225"/>
            </a:xfrm>
            <a:custGeom>
              <a:avLst/>
              <a:gdLst/>
              <a:ahLst/>
              <a:cxnLst/>
              <a:rect l="l" t="t" r="r" b="b"/>
              <a:pathLst>
                <a:path w="130254" h="148329" extrusionOk="0">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4" name="Google Shape;12664;p155"/>
            <p:cNvSpPr/>
            <p:nvPr/>
          </p:nvSpPr>
          <p:spPr>
            <a:xfrm>
              <a:off x="238125" y="2853750"/>
              <a:ext cx="2358675" cy="1853475"/>
            </a:xfrm>
            <a:custGeom>
              <a:avLst/>
              <a:gdLst/>
              <a:ahLst/>
              <a:cxnLst/>
              <a:rect l="l" t="t" r="r" b="b"/>
              <a:pathLst>
                <a:path w="94347" h="74139" extrusionOk="0">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5" name="Google Shape;12665;p155"/>
            <p:cNvSpPr/>
            <p:nvPr/>
          </p:nvSpPr>
          <p:spPr>
            <a:xfrm>
              <a:off x="238125" y="999450"/>
              <a:ext cx="1942200" cy="2270400"/>
            </a:xfrm>
            <a:custGeom>
              <a:avLst/>
              <a:gdLst/>
              <a:ahLst/>
              <a:cxnLst/>
              <a:rect l="l" t="t" r="r" b="b"/>
              <a:pathLst>
                <a:path w="77688" h="90816" extrusionOk="0">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6" name="Google Shape;12666;p155"/>
            <p:cNvSpPr/>
            <p:nvPr/>
          </p:nvSpPr>
          <p:spPr>
            <a:xfrm>
              <a:off x="3808250" y="2852875"/>
              <a:ext cx="25" cy="25"/>
            </a:xfrm>
            <a:custGeom>
              <a:avLst/>
              <a:gdLst/>
              <a:ahLst/>
              <a:cxnLst/>
              <a:rect l="l" t="t" r="r" b="b"/>
              <a:pathLst>
                <a:path w="1" h="1" extrusionOk="0">
                  <a:moveTo>
                    <a:pt x="0" y="1"/>
                  </a:moveTo>
                  <a:close/>
                </a:path>
              </a:pathLst>
            </a:custGeom>
            <a:solidFill>
              <a:srgbClr val="DB634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7" name="Google Shape;12667;p155"/>
            <p:cNvSpPr/>
            <p:nvPr/>
          </p:nvSpPr>
          <p:spPr>
            <a:xfrm>
              <a:off x="1762475" y="999450"/>
              <a:ext cx="2386250" cy="2044875"/>
            </a:xfrm>
            <a:custGeom>
              <a:avLst/>
              <a:gdLst/>
              <a:ahLst/>
              <a:cxnLst/>
              <a:rect l="l" t="t" r="r" b="b"/>
              <a:pathLst>
                <a:path w="95450" h="81795" extrusionOk="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8" name="Google Shape;12668;p155"/>
            <p:cNvSpPr/>
            <p:nvPr/>
          </p:nvSpPr>
          <p:spPr>
            <a:xfrm>
              <a:off x="3338000" y="2435975"/>
              <a:ext cx="2101275" cy="2271250"/>
            </a:xfrm>
            <a:custGeom>
              <a:avLst/>
              <a:gdLst/>
              <a:ahLst/>
              <a:cxnLst/>
              <a:rect l="l" t="t" r="r" b="b"/>
              <a:pathLst>
                <a:path w="84051" h="90850" extrusionOk="0">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9" name="Google Shape;12669;p155"/>
            <p:cNvSpPr/>
            <p:nvPr/>
          </p:nvSpPr>
          <p:spPr>
            <a:xfrm>
              <a:off x="5019250" y="2852875"/>
              <a:ext cx="2359150" cy="1854350"/>
            </a:xfrm>
            <a:custGeom>
              <a:avLst/>
              <a:gdLst/>
              <a:ahLst/>
              <a:cxnLst/>
              <a:rect l="l" t="t" r="r" b="b"/>
              <a:pathLst>
                <a:path w="94366" h="74174" extrusionOk="0">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0" name="Google Shape;12670;p155"/>
            <p:cNvSpPr/>
            <p:nvPr/>
          </p:nvSpPr>
          <p:spPr>
            <a:xfrm>
              <a:off x="5025375" y="999450"/>
              <a:ext cx="2353450" cy="2270825"/>
            </a:xfrm>
            <a:custGeom>
              <a:avLst/>
              <a:gdLst/>
              <a:ahLst/>
              <a:cxnLst/>
              <a:rect l="l" t="t" r="r" b="b"/>
              <a:pathLst>
                <a:path w="94138" h="90833" extrusionOk="0">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1" name="Google Shape;12671;p155"/>
          <p:cNvGrpSpPr/>
          <p:nvPr/>
        </p:nvGrpSpPr>
        <p:grpSpPr>
          <a:xfrm>
            <a:off x="3762234" y="3714379"/>
            <a:ext cx="1375854" cy="678131"/>
            <a:chOff x="3913765" y="3641905"/>
            <a:chExt cx="1522805" cy="750560"/>
          </a:xfrm>
        </p:grpSpPr>
        <p:grpSp>
          <p:nvGrpSpPr>
            <p:cNvPr id="12672" name="Google Shape;12672;p155"/>
            <p:cNvGrpSpPr/>
            <p:nvPr/>
          </p:nvGrpSpPr>
          <p:grpSpPr>
            <a:xfrm>
              <a:off x="3913765" y="3997002"/>
              <a:ext cx="1522805" cy="395463"/>
              <a:chOff x="3913765" y="3997002"/>
              <a:chExt cx="1522805" cy="395463"/>
            </a:xfrm>
          </p:grpSpPr>
          <p:grpSp>
            <p:nvGrpSpPr>
              <p:cNvPr id="12673" name="Google Shape;12673;p155"/>
              <p:cNvGrpSpPr/>
              <p:nvPr/>
            </p:nvGrpSpPr>
            <p:grpSpPr>
              <a:xfrm>
                <a:off x="3913765" y="4138659"/>
                <a:ext cx="507602" cy="253806"/>
                <a:chOff x="3913765" y="4138659"/>
                <a:chExt cx="507602" cy="253806"/>
              </a:xfrm>
            </p:grpSpPr>
            <p:sp>
              <p:nvSpPr>
                <p:cNvPr id="12674" name="Google Shape;12674;p155"/>
                <p:cNvSpPr/>
                <p:nvPr/>
              </p:nvSpPr>
              <p:spPr>
                <a:xfrm>
                  <a:off x="3913765" y="4138659"/>
                  <a:ext cx="507602" cy="50764"/>
                </a:xfrm>
                <a:custGeom>
                  <a:avLst/>
                  <a:gdLst/>
                  <a:ahLst/>
                  <a:cxnLst/>
                  <a:rect l="l" t="t" r="r" b="b"/>
                  <a:pathLst>
                    <a:path w="95012" h="9502" fill="none" extrusionOk="0">
                      <a:moveTo>
                        <a:pt x="95011" y="1"/>
                      </a:moveTo>
                      <a:lnTo>
                        <a:pt x="23755" y="1"/>
                      </a:lnTo>
                      <a:lnTo>
                        <a:pt x="1" y="9501"/>
                      </a:lnTo>
                      <a:lnTo>
                        <a:pt x="95011"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5" name="Google Shape;12675;p155"/>
                <p:cNvSpPr/>
                <p:nvPr/>
              </p:nvSpPr>
              <p:spPr>
                <a:xfrm>
                  <a:off x="3913765" y="4189418"/>
                  <a:ext cx="507602" cy="203047"/>
                </a:xfrm>
                <a:custGeom>
                  <a:avLst/>
                  <a:gdLst/>
                  <a:ahLst/>
                  <a:cxnLst/>
                  <a:rect l="l" t="t" r="r" b="b"/>
                  <a:pathLst>
                    <a:path w="95012" h="38006" fill="none" extrusionOk="0">
                      <a:moveTo>
                        <a:pt x="1" y="0"/>
                      </a:moveTo>
                      <a:lnTo>
                        <a:pt x="1" y="38005"/>
                      </a:lnTo>
                      <a:lnTo>
                        <a:pt x="95011" y="38005"/>
                      </a:lnTo>
                      <a:lnTo>
                        <a:pt x="95011" y="38005"/>
                      </a:lnTo>
                      <a:lnTo>
                        <a:pt x="95011" y="0"/>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12676" name="Google Shape;12676;p155"/>
              <p:cNvGrpSpPr/>
              <p:nvPr/>
            </p:nvGrpSpPr>
            <p:grpSpPr>
              <a:xfrm>
                <a:off x="4421361" y="3997002"/>
                <a:ext cx="507618" cy="395463"/>
                <a:chOff x="4421361" y="3997002"/>
                <a:chExt cx="507618" cy="395463"/>
              </a:xfrm>
            </p:grpSpPr>
            <p:sp>
              <p:nvSpPr>
                <p:cNvPr id="12677" name="Google Shape;12677;p155"/>
                <p:cNvSpPr/>
                <p:nvPr/>
              </p:nvSpPr>
              <p:spPr>
                <a:xfrm>
                  <a:off x="4421361" y="3997002"/>
                  <a:ext cx="507618" cy="50759"/>
                </a:xfrm>
                <a:custGeom>
                  <a:avLst/>
                  <a:gdLst/>
                  <a:ahLst/>
                  <a:cxnLst/>
                  <a:rect l="l" t="t" r="r" b="b"/>
                  <a:pathLst>
                    <a:path w="95015" h="9501" fill="none" extrusionOk="0">
                      <a:moveTo>
                        <a:pt x="71260" y="0"/>
                      </a:moveTo>
                      <a:lnTo>
                        <a:pt x="23755" y="0"/>
                      </a:lnTo>
                      <a:lnTo>
                        <a:pt x="0" y="9501"/>
                      </a:lnTo>
                      <a:lnTo>
                        <a:pt x="95014" y="9501"/>
                      </a:lnTo>
                      <a:close/>
                    </a:path>
                  </a:pathLst>
                </a:custGeom>
                <a:noFill/>
                <a:ln w="9525" cap="sq"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8" name="Google Shape;12678;p155"/>
                <p:cNvSpPr/>
                <p:nvPr/>
              </p:nvSpPr>
              <p:spPr>
                <a:xfrm>
                  <a:off x="4421361" y="4047756"/>
                  <a:ext cx="507618" cy="344709"/>
                </a:xfrm>
                <a:custGeom>
                  <a:avLst/>
                  <a:gdLst/>
                  <a:ahLst/>
                  <a:cxnLst/>
                  <a:rect l="l" t="t" r="r" b="b"/>
                  <a:pathLst>
                    <a:path w="95015" h="64522" fill="none" extrusionOk="0">
                      <a:moveTo>
                        <a:pt x="0" y="1"/>
                      </a:moveTo>
                      <a:lnTo>
                        <a:pt x="0" y="64521"/>
                      </a:lnTo>
                      <a:lnTo>
                        <a:pt x="95014" y="64521"/>
                      </a:lnTo>
                      <a:lnTo>
                        <a:pt x="95014" y="35846"/>
                      </a:lnTo>
                      <a:lnTo>
                        <a:pt x="95014" y="35846"/>
                      </a:lnTo>
                      <a:lnTo>
                        <a:pt x="95014" y="26286"/>
                      </a:lnTo>
                      <a:lnTo>
                        <a:pt x="95014" y="1"/>
                      </a:lnTo>
                      <a:close/>
                    </a:path>
                  </a:pathLst>
                </a:custGeom>
                <a:noFill/>
                <a:ln w="9525" cap="flat" cmpd="sng">
                  <a:solidFill>
                    <a:srgbClr val="DBE2E7"/>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9" name="Google Shape;12679;p155"/>
              <p:cNvGrpSpPr/>
              <p:nvPr/>
            </p:nvGrpSpPr>
            <p:grpSpPr>
              <a:xfrm>
                <a:off x="4928973" y="4189418"/>
                <a:ext cx="507596" cy="203047"/>
                <a:chOff x="4928973" y="4189418"/>
                <a:chExt cx="507596" cy="203047"/>
              </a:xfrm>
            </p:grpSpPr>
            <p:sp>
              <p:nvSpPr>
                <p:cNvPr id="12680" name="Google Shape;12680;p155"/>
                <p:cNvSpPr/>
                <p:nvPr/>
              </p:nvSpPr>
              <p:spPr>
                <a:xfrm>
                  <a:off x="4928973" y="4189418"/>
                  <a:ext cx="507596" cy="50759"/>
                </a:xfrm>
                <a:custGeom>
                  <a:avLst/>
                  <a:gdLst/>
                  <a:ahLst/>
                  <a:cxnLst/>
                  <a:rect l="l" t="t" r="r" b="b"/>
                  <a:pathLst>
                    <a:path w="95011" h="9501" fill="none" extrusionOk="0">
                      <a:moveTo>
                        <a:pt x="95011" y="9501"/>
                      </a:moveTo>
                      <a:lnTo>
                        <a:pt x="71260" y="0"/>
                      </a:lnTo>
                      <a:lnTo>
                        <a:pt x="0" y="0"/>
                      </a:lnTo>
                      <a:lnTo>
                        <a:pt x="0" y="9501"/>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1" name="Google Shape;12681;p155"/>
                <p:cNvSpPr/>
                <p:nvPr/>
              </p:nvSpPr>
              <p:spPr>
                <a:xfrm>
                  <a:off x="4928973" y="4240172"/>
                  <a:ext cx="507596" cy="152293"/>
                </a:xfrm>
                <a:custGeom>
                  <a:avLst/>
                  <a:gdLst/>
                  <a:ahLst/>
                  <a:cxnLst/>
                  <a:rect l="l" t="t" r="r" b="b"/>
                  <a:pathLst>
                    <a:path w="95011" h="28506" fill="none" extrusionOk="0">
                      <a:moveTo>
                        <a:pt x="0" y="28505"/>
                      </a:moveTo>
                      <a:lnTo>
                        <a:pt x="0" y="28505"/>
                      </a:lnTo>
                      <a:lnTo>
                        <a:pt x="95011" y="28505"/>
                      </a:lnTo>
                      <a:lnTo>
                        <a:pt x="95011" y="1"/>
                      </a:lnTo>
                      <a:lnTo>
                        <a:pt x="0" y="1"/>
                      </a:lnTo>
                      <a:close/>
                    </a:path>
                  </a:pathLst>
                </a:custGeom>
                <a:noFill/>
                <a:ln w="9525" cap="flat" cmpd="sng">
                  <a:solidFill>
                    <a:srgbClr val="869FB1"/>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2" name="Google Shape;12682;p155"/>
            <p:cNvGrpSpPr/>
            <p:nvPr/>
          </p:nvGrpSpPr>
          <p:grpSpPr>
            <a:xfrm>
              <a:off x="4482186" y="3641905"/>
              <a:ext cx="397605" cy="349784"/>
              <a:chOff x="2906375" y="1159725"/>
              <a:chExt cx="1860575" cy="1636800"/>
            </a:xfrm>
          </p:grpSpPr>
          <p:sp>
            <p:nvSpPr>
              <p:cNvPr id="12683" name="Google Shape;12683;p155"/>
              <p:cNvSpPr/>
              <p:nvPr/>
            </p:nvSpPr>
            <p:spPr>
              <a:xfrm>
                <a:off x="2906375" y="1159725"/>
                <a:ext cx="1860575" cy="1320800"/>
              </a:xfrm>
              <a:custGeom>
                <a:avLst/>
                <a:gdLst/>
                <a:ahLst/>
                <a:cxnLst/>
                <a:rect l="l" t="t" r="r" b="b"/>
                <a:pathLst>
                  <a:path w="74423" h="52832" fill="none" extrusionOk="0">
                    <a:moveTo>
                      <a:pt x="74300" y="9469"/>
                    </a:moveTo>
                    <a:cubicBezTo>
                      <a:pt x="74046" y="6953"/>
                      <a:pt x="72972" y="4566"/>
                      <a:pt x="71233" y="2899"/>
                    </a:cubicBezTo>
                    <a:cubicBezTo>
                      <a:pt x="71029" y="2682"/>
                      <a:pt x="70807" y="2484"/>
                      <a:pt x="70569" y="2305"/>
                    </a:cubicBezTo>
                    <a:cubicBezTo>
                      <a:pt x="70326" y="2123"/>
                      <a:pt x="70133" y="1933"/>
                      <a:pt x="69847" y="1767"/>
                    </a:cubicBezTo>
                    <a:cubicBezTo>
                      <a:pt x="69576" y="1596"/>
                      <a:pt x="69301" y="1435"/>
                      <a:pt x="69030" y="1280"/>
                    </a:cubicBezTo>
                    <a:cubicBezTo>
                      <a:pt x="68792" y="1159"/>
                      <a:pt x="68599" y="1084"/>
                      <a:pt x="68385" y="985"/>
                    </a:cubicBezTo>
                    <a:cubicBezTo>
                      <a:pt x="67280" y="522"/>
                      <a:pt x="66290" y="276"/>
                      <a:pt x="65270" y="188"/>
                    </a:cubicBezTo>
                    <a:cubicBezTo>
                      <a:pt x="63260" y="1"/>
                      <a:pt x="61470" y="332"/>
                      <a:pt x="60001" y="803"/>
                    </a:cubicBezTo>
                    <a:cubicBezTo>
                      <a:pt x="58778" y="1194"/>
                      <a:pt x="57603" y="1727"/>
                      <a:pt x="56500" y="2385"/>
                    </a:cubicBezTo>
                    <a:cubicBezTo>
                      <a:pt x="56396" y="1617"/>
                      <a:pt x="56273" y="1012"/>
                      <a:pt x="56179" y="613"/>
                    </a:cubicBezTo>
                    <a:cubicBezTo>
                      <a:pt x="56104" y="298"/>
                      <a:pt x="55821" y="73"/>
                      <a:pt x="55497" y="78"/>
                    </a:cubicBezTo>
                    <a:lnTo>
                      <a:pt x="38984" y="255"/>
                    </a:lnTo>
                    <a:lnTo>
                      <a:pt x="35208" y="295"/>
                    </a:lnTo>
                    <a:lnTo>
                      <a:pt x="18696" y="472"/>
                    </a:lnTo>
                    <a:cubicBezTo>
                      <a:pt x="18370" y="474"/>
                      <a:pt x="18091" y="704"/>
                      <a:pt x="18027" y="1023"/>
                    </a:cubicBezTo>
                    <a:cubicBezTo>
                      <a:pt x="17941" y="1422"/>
                      <a:pt x="17829" y="2026"/>
                      <a:pt x="17741" y="2800"/>
                    </a:cubicBezTo>
                    <a:cubicBezTo>
                      <a:pt x="16625" y="2163"/>
                      <a:pt x="15439" y="1657"/>
                      <a:pt x="14211" y="1290"/>
                    </a:cubicBezTo>
                    <a:cubicBezTo>
                      <a:pt x="12731" y="854"/>
                      <a:pt x="10935" y="560"/>
                      <a:pt x="8931" y="790"/>
                    </a:cubicBezTo>
                    <a:cubicBezTo>
                      <a:pt x="7908" y="900"/>
                      <a:pt x="6923" y="1167"/>
                      <a:pt x="5832" y="1652"/>
                    </a:cubicBezTo>
                    <a:cubicBezTo>
                      <a:pt x="5620" y="1756"/>
                      <a:pt x="5427" y="1839"/>
                      <a:pt x="5192" y="1965"/>
                    </a:cubicBezTo>
                    <a:cubicBezTo>
                      <a:pt x="4924" y="2125"/>
                      <a:pt x="4651" y="2291"/>
                      <a:pt x="4384" y="2465"/>
                    </a:cubicBezTo>
                    <a:cubicBezTo>
                      <a:pt x="4103" y="2639"/>
                      <a:pt x="3915" y="2832"/>
                      <a:pt x="3675" y="3019"/>
                    </a:cubicBezTo>
                    <a:cubicBezTo>
                      <a:pt x="3439" y="3204"/>
                      <a:pt x="3222" y="3407"/>
                      <a:pt x="3022" y="3627"/>
                    </a:cubicBezTo>
                    <a:cubicBezTo>
                      <a:pt x="1319" y="5332"/>
                      <a:pt x="294" y="7743"/>
                      <a:pt x="99" y="10261"/>
                    </a:cubicBezTo>
                    <a:cubicBezTo>
                      <a:pt x="0" y="11524"/>
                      <a:pt x="104" y="12828"/>
                      <a:pt x="466" y="14096"/>
                    </a:cubicBezTo>
                    <a:cubicBezTo>
                      <a:pt x="653" y="14725"/>
                      <a:pt x="875" y="15354"/>
                      <a:pt x="1175" y="15953"/>
                    </a:cubicBezTo>
                    <a:lnTo>
                      <a:pt x="1282" y="16181"/>
                    </a:lnTo>
                    <a:lnTo>
                      <a:pt x="1362" y="16341"/>
                    </a:lnTo>
                    <a:lnTo>
                      <a:pt x="1416" y="16432"/>
                    </a:lnTo>
                    <a:lnTo>
                      <a:pt x="1622" y="16794"/>
                    </a:lnTo>
                    <a:cubicBezTo>
                      <a:pt x="1769" y="17040"/>
                      <a:pt x="1986" y="17377"/>
                      <a:pt x="2168" y="17639"/>
                    </a:cubicBezTo>
                    <a:cubicBezTo>
                      <a:pt x="3672" y="19764"/>
                      <a:pt x="5719" y="21389"/>
                      <a:pt x="7890" y="22556"/>
                    </a:cubicBezTo>
                    <a:cubicBezTo>
                      <a:pt x="10076" y="23744"/>
                      <a:pt x="12329" y="24512"/>
                      <a:pt x="14535" y="25184"/>
                    </a:cubicBezTo>
                    <a:cubicBezTo>
                      <a:pt x="16734" y="25847"/>
                      <a:pt x="18883" y="26377"/>
                      <a:pt x="20907" y="26937"/>
                    </a:cubicBezTo>
                    <a:cubicBezTo>
                      <a:pt x="23058" y="27539"/>
                      <a:pt x="25044" y="27884"/>
                      <a:pt x="26553" y="28569"/>
                    </a:cubicBezTo>
                    <a:cubicBezTo>
                      <a:pt x="27991" y="29155"/>
                      <a:pt x="29136" y="30359"/>
                      <a:pt x="29449" y="31218"/>
                    </a:cubicBezTo>
                    <a:cubicBezTo>
                      <a:pt x="29527" y="31433"/>
                      <a:pt x="29583" y="31620"/>
                      <a:pt x="29583" y="31813"/>
                    </a:cubicBezTo>
                    <a:cubicBezTo>
                      <a:pt x="29591" y="31992"/>
                      <a:pt x="29572" y="32171"/>
                      <a:pt x="29532" y="32345"/>
                    </a:cubicBezTo>
                    <a:cubicBezTo>
                      <a:pt x="29436" y="32680"/>
                      <a:pt x="29099" y="33060"/>
                      <a:pt x="28702" y="33263"/>
                    </a:cubicBezTo>
                    <a:cubicBezTo>
                      <a:pt x="27926" y="33729"/>
                      <a:pt x="26880" y="33477"/>
                      <a:pt x="26733" y="33049"/>
                    </a:cubicBezTo>
                    <a:cubicBezTo>
                      <a:pt x="26396" y="32372"/>
                      <a:pt x="26414" y="31582"/>
                      <a:pt x="26644" y="31256"/>
                    </a:cubicBezTo>
                    <a:cubicBezTo>
                      <a:pt x="26888" y="30884"/>
                      <a:pt x="27300" y="30937"/>
                      <a:pt x="27273" y="30911"/>
                    </a:cubicBezTo>
                    <a:lnTo>
                      <a:pt x="27067" y="30825"/>
                    </a:lnTo>
                    <a:cubicBezTo>
                      <a:pt x="26928" y="30782"/>
                      <a:pt x="26669" y="30745"/>
                      <a:pt x="26361" y="30897"/>
                    </a:cubicBezTo>
                    <a:cubicBezTo>
                      <a:pt x="26045" y="31044"/>
                      <a:pt x="25777" y="31390"/>
                      <a:pt x="25595" y="31815"/>
                    </a:cubicBezTo>
                    <a:cubicBezTo>
                      <a:pt x="25408" y="32246"/>
                      <a:pt x="25298" y="32765"/>
                      <a:pt x="25379" y="33410"/>
                    </a:cubicBezTo>
                    <a:cubicBezTo>
                      <a:pt x="25403" y="33702"/>
                      <a:pt x="25590" y="34208"/>
                      <a:pt x="25855" y="34499"/>
                    </a:cubicBezTo>
                    <a:cubicBezTo>
                      <a:pt x="26117" y="34807"/>
                      <a:pt x="26444" y="35061"/>
                      <a:pt x="26810" y="35241"/>
                    </a:cubicBezTo>
                    <a:cubicBezTo>
                      <a:pt x="27560" y="35613"/>
                      <a:pt x="28456" y="35736"/>
                      <a:pt x="29398" y="35551"/>
                    </a:cubicBezTo>
                    <a:cubicBezTo>
                      <a:pt x="30316" y="35353"/>
                      <a:pt x="31298" y="34882"/>
                      <a:pt x="32032" y="33889"/>
                    </a:cubicBezTo>
                    <a:cubicBezTo>
                      <a:pt x="32422" y="33325"/>
                      <a:pt x="32615" y="32803"/>
                      <a:pt x="32722" y="32177"/>
                    </a:cubicBezTo>
                    <a:cubicBezTo>
                      <a:pt x="32776" y="31882"/>
                      <a:pt x="32797" y="31582"/>
                      <a:pt x="32784" y="31283"/>
                    </a:cubicBezTo>
                    <a:cubicBezTo>
                      <a:pt x="34828" y="34499"/>
                      <a:pt x="34919" y="37103"/>
                      <a:pt x="34413" y="41899"/>
                    </a:cubicBezTo>
                    <a:cubicBezTo>
                      <a:pt x="33530" y="50222"/>
                      <a:pt x="29511" y="52831"/>
                      <a:pt x="29511" y="52831"/>
                    </a:cubicBezTo>
                    <a:lnTo>
                      <a:pt x="37547" y="52743"/>
                    </a:lnTo>
                    <a:lnTo>
                      <a:pt x="37764" y="52743"/>
                    </a:lnTo>
                    <a:lnTo>
                      <a:pt x="45801" y="52655"/>
                    </a:lnTo>
                    <a:cubicBezTo>
                      <a:pt x="45801" y="52655"/>
                      <a:pt x="41725" y="50137"/>
                      <a:pt x="40668" y="41835"/>
                    </a:cubicBezTo>
                    <a:cubicBezTo>
                      <a:pt x="40058" y="37050"/>
                      <a:pt x="40092" y="34443"/>
                      <a:pt x="42067" y="31186"/>
                    </a:cubicBezTo>
                    <a:cubicBezTo>
                      <a:pt x="42059" y="31486"/>
                      <a:pt x="42089" y="31786"/>
                      <a:pt x="42150" y="32080"/>
                    </a:cubicBezTo>
                    <a:cubicBezTo>
                      <a:pt x="42271" y="32704"/>
                      <a:pt x="42474" y="33220"/>
                      <a:pt x="42876" y="33777"/>
                    </a:cubicBezTo>
                    <a:cubicBezTo>
                      <a:pt x="43630" y="34754"/>
                      <a:pt x="44623" y="35203"/>
                      <a:pt x="45544" y="35380"/>
                    </a:cubicBezTo>
                    <a:cubicBezTo>
                      <a:pt x="46489" y="35546"/>
                      <a:pt x="47382" y="35404"/>
                      <a:pt x="48126" y="35013"/>
                    </a:cubicBezTo>
                    <a:cubicBezTo>
                      <a:pt x="48488" y="34826"/>
                      <a:pt x="48809" y="34566"/>
                      <a:pt x="49066" y="34251"/>
                    </a:cubicBezTo>
                    <a:cubicBezTo>
                      <a:pt x="49323" y="33954"/>
                      <a:pt x="49499" y="33445"/>
                      <a:pt x="49518" y="33153"/>
                    </a:cubicBezTo>
                    <a:cubicBezTo>
                      <a:pt x="49585" y="32508"/>
                      <a:pt x="49462" y="31992"/>
                      <a:pt x="49266" y="31564"/>
                    </a:cubicBezTo>
                    <a:cubicBezTo>
                      <a:pt x="49076" y="31143"/>
                      <a:pt x="48801" y="30801"/>
                      <a:pt x="48482" y="30662"/>
                    </a:cubicBezTo>
                    <a:cubicBezTo>
                      <a:pt x="48172" y="30517"/>
                      <a:pt x="47915" y="30560"/>
                      <a:pt x="47776" y="30606"/>
                    </a:cubicBezTo>
                    <a:lnTo>
                      <a:pt x="47570" y="30697"/>
                    </a:lnTo>
                    <a:cubicBezTo>
                      <a:pt x="47543" y="30721"/>
                      <a:pt x="47955" y="30662"/>
                      <a:pt x="48207" y="31028"/>
                    </a:cubicBezTo>
                    <a:cubicBezTo>
                      <a:pt x="48445" y="31347"/>
                      <a:pt x="48480" y="32136"/>
                      <a:pt x="48156" y="32821"/>
                    </a:cubicBezTo>
                    <a:cubicBezTo>
                      <a:pt x="48019" y="33250"/>
                      <a:pt x="46978" y="33525"/>
                      <a:pt x="46192" y="33078"/>
                    </a:cubicBezTo>
                    <a:cubicBezTo>
                      <a:pt x="45790" y="32883"/>
                      <a:pt x="45448" y="32508"/>
                      <a:pt x="45343" y="32177"/>
                    </a:cubicBezTo>
                    <a:cubicBezTo>
                      <a:pt x="45298" y="32005"/>
                      <a:pt x="45276" y="31826"/>
                      <a:pt x="45282" y="31647"/>
                    </a:cubicBezTo>
                    <a:cubicBezTo>
                      <a:pt x="45279" y="31454"/>
                      <a:pt x="45330" y="31264"/>
                      <a:pt x="45402" y="31047"/>
                    </a:cubicBezTo>
                    <a:cubicBezTo>
                      <a:pt x="45696" y="30183"/>
                      <a:pt x="46818" y="28954"/>
                      <a:pt x="48241" y="28339"/>
                    </a:cubicBezTo>
                    <a:cubicBezTo>
                      <a:pt x="49735" y="27622"/>
                      <a:pt x="51713" y="27234"/>
                      <a:pt x="53851" y="26586"/>
                    </a:cubicBezTo>
                    <a:cubicBezTo>
                      <a:pt x="55861" y="25984"/>
                      <a:pt x="57999" y="25408"/>
                      <a:pt x="60185" y="24699"/>
                    </a:cubicBezTo>
                    <a:cubicBezTo>
                      <a:pt x="62372" y="23979"/>
                      <a:pt x="64609" y="23163"/>
                      <a:pt x="66772" y="21929"/>
                    </a:cubicBezTo>
                    <a:cubicBezTo>
                      <a:pt x="68918" y="20717"/>
                      <a:pt x="70930" y="19047"/>
                      <a:pt x="72386" y="16890"/>
                    </a:cubicBezTo>
                    <a:cubicBezTo>
                      <a:pt x="72563" y="16622"/>
                      <a:pt x="72774" y="16283"/>
                      <a:pt x="72916" y="16034"/>
                    </a:cubicBezTo>
                    <a:lnTo>
                      <a:pt x="73117" y="15664"/>
                    </a:lnTo>
                    <a:lnTo>
                      <a:pt x="73165" y="15573"/>
                    </a:lnTo>
                    <a:lnTo>
                      <a:pt x="73243" y="15413"/>
                    </a:lnTo>
                    <a:lnTo>
                      <a:pt x="73347" y="15183"/>
                    </a:lnTo>
                    <a:cubicBezTo>
                      <a:pt x="73639" y="14578"/>
                      <a:pt x="73845" y="13944"/>
                      <a:pt x="74016" y="13309"/>
                    </a:cubicBezTo>
                    <a:cubicBezTo>
                      <a:pt x="74351" y="12035"/>
                      <a:pt x="74423" y="10729"/>
                      <a:pt x="74300" y="9469"/>
                    </a:cubicBezTo>
                    <a:close/>
                    <a:moveTo>
                      <a:pt x="21867" y="23527"/>
                    </a:moveTo>
                    <a:cubicBezTo>
                      <a:pt x="19791" y="22930"/>
                      <a:pt x="17668" y="22379"/>
                      <a:pt x="15594" y="21729"/>
                    </a:cubicBezTo>
                    <a:cubicBezTo>
                      <a:pt x="13531" y="21078"/>
                      <a:pt x="11470" y="20332"/>
                      <a:pt x="9675" y="19325"/>
                    </a:cubicBezTo>
                    <a:cubicBezTo>
                      <a:pt x="7876" y="18319"/>
                      <a:pt x="6273" y="17040"/>
                      <a:pt x="5176" y="15509"/>
                    </a:cubicBezTo>
                    <a:cubicBezTo>
                      <a:pt x="5042" y="15314"/>
                      <a:pt x="4948" y="15185"/>
                      <a:pt x="4807" y="14955"/>
                    </a:cubicBezTo>
                    <a:lnTo>
                      <a:pt x="4598" y="14597"/>
                    </a:lnTo>
                    <a:lnTo>
                      <a:pt x="4555" y="14522"/>
                    </a:lnTo>
                    <a:cubicBezTo>
                      <a:pt x="4574" y="14554"/>
                      <a:pt x="4536" y="14476"/>
                      <a:pt x="4536" y="14476"/>
                    </a:cubicBezTo>
                    <a:lnTo>
                      <a:pt x="4467" y="14326"/>
                    </a:lnTo>
                    <a:cubicBezTo>
                      <a:pt x="4263" y="13941"/>
                      <a:pt x="4116" y="13523"/>
                      <a:pt x="3988" y="13106"/>
                    </a:cubicBezTo>
                    <a:cubicBezTo>
                      <a:pt x="3739" y="12268"/>
                      <a:pt x="3661" y="11380"/>
                      <a:pt x="3723" y="10521"/>
                    </a:cubicBezTo>
                    <a:cubicBezTo>
                      <a:pt x="3843" y="8805"/>
                      <a:pt x="4526" y="7191"/>
                      <a:pt x="5593" y="6124"/>
                    </a:cubicBezTo>
                    <a:cubicBezTo>
                      <a:pt x="5832" y="5840"/>
                      <a:pt x="6158" y="5610"/>
                      <a:pt x="6412" y="5406"/>
                    </a:cubicBezTo>
                    <a:cubicBezTo>
                      <a:pt x="6543" y="5326"/>
                      <a:pt x="6667" y="5235"/>
                      <a:pt x="6790" y="5142"/>
                    </a:cubicBezTo>
                    <a:cubicBezTo>
                      <a:pt x="6961" y="5040"/>
                      <a:pt x="7194" y="4933"/>
                      <a:pt x="7392" y="4831"/>
                    </a:cubicBezTo>
                    <a:cubicBezTo>
                      <a:pt x="7967" y="4558"/>
                      <a:pt x="8703" y="4307"/>
                      <a:pt x="9380" y="4232"/>
                    </a:cubicBezTo>
                    <a:cubicBezTo>
                      <a:pt x="10761" y="4034"/>
                      <a:pt x="12126" y="4197"/>
                      <a:pt x="13298" y="4515"/>
                    </a:cubicBezTo>
                    <a:cubicBezTo>
                      <a:pt x="14478" y="4831"/>
                      <a:pt x="15474" y="5286"/>
                      <a:pt x="16269" y="5695"/>
                    </a:cubicBezTo>
                    <a:cubicBezTo>
                      <a:pt x="16732" y="5936"/>
                      <a:pt x="17179" y="6201"/>
                      <a:pt x="17612" y="6493"/>
                    </a:cubicBezTo>
                    <a:cubicBezTo>
                      <a:pt x="17800" y="10799"/>
                      <a:pt x="19221" y="16754"/>
                      <a:pt x="24573" y="22090"/>
                    </a:cubicBezTo>
                    <a:cubicBezTo>
                      <a:pt x="25753" y="23265"/>
                      <a:pt x="26805" y="24327"/>
                      <a:pt x="27742" y="25296"/>
                    </a:cubicBezTo>
                    <a:cubicBezTo>
                      <a:pt x="25753" y="24437"/>
                      <a:pt x="23725" y="24089"/>
                      <a:pt x="21867" y="23527"/>
                    </a:cubicBezTo>
                    <a:close/>
                    <a:moveTo>
                      <a:pt x="70470" y="12397"/>
                    </a:moveTo>
                    <a:cubicBezTo>
                      <a:pt x="70347" y="12817"/>
                      <a:pt x="70211" y="13234"/>
                      <a:pt x="70015" y="13628"/>
                    </a:cubicBezTo>
                    <a:lnTo>
                      <a:pt x="69948" y="13778"/>
                    </a:lnTo>
                    <a:cubicBezTo>
                      <a:pt x="69948" y="13778"/>
                      <a:pt x="69903" y="13874"/>
                      <a:pt x="69940" y="13807"/>
                    </a:cubicBezTo>
                    <a:lnTo>
                      <a:pt x="69889" y="13898"/>
                    </a:lnTo>
                    <a:lnTo>
                      <a:pt x="69689" y="14262"/>
                    </a:lnTo>
                    <a:cubicBezTo>
                      <a:pt x="69555" y="14498"/>
                      <a:pt x="69461" y="14626"/>
                      <a:pt x="69333" y="14827"/>
                    </a:cubicBezTo>
                    <a:cubicBezTo>
                      <a:pt x="68270" y="16379"/>
                      <a:pt x="66697" y="17688"/>
                      <a:pt x="64917" y="18737"/>
                    </a:cubicBezTo>
                    <a:cubicBezTo>
                      <a:pt x="63140" y="19786"/>
                      <a:pt x="61103" y="20572"/>
                      <a:pt x="59051" y="21268"/>
                    </a:cubicBezTo>
                    <a:cubicBezTo>
                      <a:pt x="56990" y="21961"/>
                      <a:pt x="54881" y="22556"/>
                      <a:pt x="52818" y="23198"/>
                    </a:cubicBezTo>
                    <a:cubicBezTo>
                      <a:pt x="50969" y="23800"/>
                      <a:pt x="48948" y="24193"/>
                      <a:pt x="46976" y="25095"/>
                    </a:cubicBezTo>
                    <a:cubicBezTo>
                      <a:pt x="47894" y="24105"/>
                      <a:pt x="48924" y="23021"/>
                      <a:pt x="50080" y="21817"/>
                    </a:cubicBezTo>
                    <a:cubicBezTo>
                      <a:pt x="55317" y="16368"/>
                      <a:pt x="56613" y="10387"/>
                      <a:pt x="56704" y="6078"/>
                    </a:cubicBezTo>
                    <a:cubicBezTo>
                      <a:pt x="57132" y="5776"/>
                      <a:pt x="57573" y="5500"/>
                      <a:pt x="58034" y="5251"/>
                    </a:cubicBezTo>
                    <a:cubicBezTo>
                      <a:pt x="58818" y="4826"/>
                      <a:pt x="59803" y="4349"/>
                      <a:pt x="60978" y="4009"/>
                    </a:cubicBezTo>
                    <a:cubicBezTo>
                      <a:pt x="62142" y="3664"/>
                      <a:pt x="63504" y="3474"/>
                      <a:pt x="64890" y="3640"/>
                    </a:cubicBezTo>
                    <a:cubicBezTo>
                      <a:pt x="65567" y="3702"/>
                      <a:pt x="66309" y="3937"/>
                      <a:pt x="66892" y="4197"/>
                    </a:cubicBezTo>
                    <a:cubicBezTo>
                      <a:pt x="67090" y="4296"/>
                      <a:pt x="67326" y="4398"/>
                      <a:pt x="67500" y="4497"/>
                    </a:cubicBezTo>
                    <a:cubicBezTo>
                      <a:pt x="67623" y="4585"/>
                      <a:pt x="67748" y="4673"/>
                      <a:pt x="67882" y="4753"/>
                    </a:cubicBezTo>
                    <a:cubicBezTo>
                      <a:pt x="68139" y="4949"/>
                      <a:pt x="68474" y="5174"/>
                      <a:pt x="68717" y="5452"/>
                    </a:cubicBezTo>
                    <a:cubicBezTo>
                      <a:pt x="69806" y="6496"/>
                      <a:pt x="70524" y="8096"/>
                      <a:pt x="70682" y="9809"/>
                    </a:cubicBezTo>
                    <a:cubicBezTo>
                      <a:pt x="70759" y="10663"/>
                      <a:pt x="70703" y="11551"/>
                      <a:pt x="70470" y="12397"/>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4" name="Google Shape;12684;p155"/>
              <p:cNvSpPr/>
              <p:nvPr/>
            </p:nvSpPr>
            <p:spPr>
              <a:xfrm>
                <a:off x="3520750" y="2496900"/>
                <a:ext cx="656300" cy="214450"/>
              </a:xfrm>
              <a:custGeom>
                <a:avLst/>
                <a:gdLst/>
                <a:ahLst/>
                <a:cxnLst/>
                <a:rect l="l" t="t" r="r" b="b"/>
                <a:pathLst>
                  <a:path w="26252" h="8578" fill="none" extrusionOk="0">
                    <a:moveTo>
                      <a:pt x="26252" y="8347"/>
                    </a:moveTo>
                    <a:lnTo>
                      <a:pt x="108" y="8577"/>
                    </a:lnTo>
                    <a:lnTo>
                      <a:pt x="108" y="8577"/>
                    </a:lnTo>
                    <a:lnTo>
                      <a:pt x="1" y="281"/>
                    </a:lnTo>
                    <a:cubicBezTo>
                      <a:pt x="3" y="254"/>
                      <a:pt x="27" y="233"/>
                      <a:pt x="57" y="236"/>
                    </a:cubicBezTo>
                    <a:lnTo>
                      <a:pt x="57" y="236"/>
                    </a:lnTo>
                    <a:lnTo>
                      <a:pt x="26091" y="3"/>
                    </a:lnTo>
                    <a:cubicBezTo>
                      <a:pt x="26118" y="0"/>
                      <a:pt x="26142" y="22"/>
                      <a:pt x="26147" y="48"/>
                    </a:cubicBezTo>
                    <a:lnTo>
                      <a:pt x="26252" y="8345"/>
                    </a:lnTo>
                    <a:lnTo>
                      <a:pt x="26252" y="8345"/>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5" name="Google Shape;12685;p155"/>
              <p:cNvSpPr/>
              <p:nvPr/>
            </p:nvSpPr>
            <p:spPr>
              <a:xfrm>
                <a:off x="3448300" y="2706900"/>
                <a:ext cx="803900" cy="89625"/>
              </a:xfrm>
              <a:custGeom>
                <a:avLst/>
                <a:gdLst/>
                <a:ahLst/>
                <a:cxnLst/>
                <a:rect l="l" t="t" r="r" b="b"/>
                <a:pathLst>
                  <a:path w="32156" h="3585" fill="none" extrusionOk="0">
                    <a:moveTo>
                      <a:pt x="32155" y="3244"/>
                    </a:moveTo>
                    <a:lnTo>
                      <a:pt x="35" y="3584"/>
                    </a:lnTo>
                    <a:lnTo>
                      <a:pt x="35" y="3584"/>
                    </a:lnTo>
                    <a:lnTo>
                      <a:pt x="3" y="399"/>
                    </a:lnTo>
                    <a:cubicBezTo>
                      <a:pt x="0" y="367"/>
                      <a:pt x="27" y="343"/>
                      <a:pt x="57" y="343"/>
                    </a:cubicBezTo>
                    <a:lnTo>
                      <a:pt x="32067" y="1"/>
                    </a:lnTo>
                    <a:cubicBezTo>
                      <a:pt x="32096" y="1"/>
                      <a:pt x="32120" y="25"/>
                      <a:pt x="32123" y="57"/>
                    </a:cubicBezTo>
                    <a:lnTo>
                      <a:pt x="32155" y="3244"/>
                    </a:lnTo>
                    <a:close/>
                  </a:path>
                </a:pathLst>
              </a:custGeom>
              <a:noFill/>
              <a:ln w="9525" cap="flat" cmpd="sng">
                <a:solidFill>
                  <a:srgbClr val="E3E9ED"/>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6" name="Google Shape;12686;p155"/>
              <p:cNvSpPr/>
              <p:nvPr/>
            </p:nvSpPr>
            <p:spPr>
              <a:xfrm>
                <a:off x="3674575" y="1339775"/>
                <a:ext cx="324050" cy="308175"/>
              </a:xfrm>
              <a:custGeom>
                <a:avLst/>
                <a:gdLst/>
                <a:ahLst/>
                <a:cxnLst/>
                <a:rect l="l" t="t" r="r" b="b"/>
                <a:pathLst>
                  <a:path w="12962" h="12327" fill="none" extrusionOk="0">
                    <a:moveTo>
                      <a:pt x="6479" y="0"/>
                    </a:moveTo>
                    <a:lnTo>
                      <a:pt x="8484" y="4060"/>
                    </a:lnTo>
                    <a:lnTo>
                      <a:pt x="12961" y="4710"/>
                    </a:lnTo>
                    <a:lnTo>
                      <a:pt x="9720" y="7868"/>
                    </a:lnTo>
                    <a:lnTo>
                      <a:pt x="10486" y="12327"/>
                    </a:lnTo>
                    <a:lnTo>
                      <a:pt x="6479" y="10221"/>
                    </a:lnTo>
                    <a:lnTo>
                      <a:pt x="2476" y="12327"/>
                    </a:lnTo>
                    <a:lnTo>
                      <a:pt x="3241" y="7868"/>
                    </a:lnTo>
                    <a:lnTo>
                      <a:pt x="0" y="4710"/>
                    </a:lnTo>
                    <a:lnTo>
                      <a:pt x="4478" y="4060"/>
                    </a:lnTo>
                    <a:close/>
                  </a:path>
                </a:pathLst>
              </a:custGeom>
              <a:noFill/>
              <a:ln w="9525" cap="flat" cmpd="sng">
                <a:solidFill>
                  <a:srgbClr val="FFFFFF"/>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7" name="Google Shape;12687;p155"/>
          <p:cNvGrpSpPr/>
          <p:nvPr/>
        </p:nvGrpSpPr>
        <p:grpSpPr>
          <a:xfrm>
            <a:off x="6546943" y="2074305"/>
            <a:ext cx="940737" cy="721067"/>
            <a:chOff x="6599718" y="2068734"/>
            <a:chExt cx="940737" cy="721067"/>
          </a:xfrm>
        </p:grpSpPr>
        <p:sp>
          <p:nvSpPr>
            <p:cNvPr id="12688" name="Google Shape;12688;p155"/>
            <p:cNvSpPr/>
            <p:nvPr/>
          </p:nvSpPr>
          <p:spPr>
            <a:xfrm>
              <a:off x="7138953" y="2569473"/>
              <a:ext cx="366935" cy="115933"/>
            </a:xfrm>
            <a:custGeom>
              <a:avLst/>
              <a:gdLst/>
              <a:ahLst/>
              <a:cxnLst/>
              <a:rect l="l" t="t" r="r" b="b"/>
              <a:pathLst>
                <a:path w="105517" h="33338" fill="none" extrusionOk="0">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9" name="Google Shape;12689;p155"/>
            <p:cNvSpPr/>
            <p:nvPr/>
          </p:nvSpPr>
          <p:spPr>
            <a:xfrm>
              <a:off x="6650497" y="2579172"/>
              <a:ext cx="346397" cy="118079"/>
            </a:xfrm>
            <a:custGeom>
              <a:avLst/>
              <a:gdLst/>
              <a:ahLst/>
              <a:cxnLst/>
              <a:rect l="l" t="t" r="r" b="b"/>
              <a:pathLst>
                <a:path w="99611" h="33955" fill="none" extrusionOk="0">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0" name="Google Shape;12690;p155"/>
            <p:cNvSpPr/>
            <p:nvPr/>
          </p:nvSpPr>
          <p:spPr>
            <a:xfrm>
              <a:off x="7236268" y="2370428"/>
              <a:ext cx="304187" cy="115978"/>
            </a:xfrm>
            <a:custGeom>
              <a:avLst/>
              <a:gdLst/>
              <a:ahLst/>
              <a:cxnLst/>
              <a:rect l="l" t="t" r="r" b="b"/>
              <a:pathLst>
                <a:path w="87473" h="33351" fill="none" extrusionOk="0">
                  <a:moveTo>
                    <a:pt x="15181" y="0"/>
                  </a:moveTo>
                  <a:cubicBezTo>
                    <a:pt x="12114" y="11913"/>
                    <a:pt x="6975" y="23210"/>
                    <a:pt x="1" y="33350"/>
                  </a:cubicBezTo>
                  <a:lnTo>
                    <a:pt x="87472" y="33350"/>
                  </a:lnTo>
                  <a:lnTo>
                    <a:pt x="87472"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1" name="Google Shape;12691;p155"/>
            <p:cNvSpPr/>
            <p:nvPr/>
          </p:nvSpPr>
          <p:spPr>
            <a:xfrm>
              <a:off x="7252744" y="2161243"/>
              <a:ext cx="271454" cy="115982"/>
            </a:xfrm>
            <a:custGeom>
              <a:avLst/>
              <a:gdLst/>
              <a:ahLst/>
              <a:cxnLst/>
              <a:rect l="l" t="t" r="r" b="b"/>
              <a:pathLst>
                <a:path w="78060" h="33352" fill="none" extrusionOk="0">
                  <a:moveTo>
                    <a:pt x="0" y="1"/>
                  </a:moveTo>
                  <a:cubicBezTo>
                    <a:pt x="7288" y="9714"/>
                    <a:pt x="11762" y="21250"/>
                    <a:pt x="12918" y="33351"/>
                  </a:cubicBezTo>
                  <a:lnTo>
                    <a:pt x="78060" y="33351"/>
                  </a:lnTo>
                  <a:lnTo>
                    <a:pt x="78060" y="1"/>
                  </a:ln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2" name="Google Shape;12692;p155"/>
            <p:cNvSpPr/>
            <p:nvPr/>
          </p:nvSpPr>
          <p:spPr>
            <a:xfrm>
              <a:off x="6599718" y="2199610"/>
              <a:ext cx="260051" cy="115978"/>
            </a:xfrm>
            <a:custGeom>
              <a:avLst/>
              <a:gdLst/>
              <a:ahLst/>
              <a:cxnLst/>
              <a:rect l="l" t="t" r="r" b="b"/>
              <a:pathLst>
                <a:path w="74781" h="33351" fill="none" extrusionOk="0">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3" name="Google Shape;12693;p155"/>
            <p:cNvSpPr/>
            <p:nvPr/>
          </p:nvSpPr>
          <p:spPr>
            <a:xfrm>
              <a:off x="6605967" y="2389697"/>
              <a:ext cx="307727" cy="116023"/>
            </a:xfrm>
            <a:custGeom>
              <a:avLst/>
              <a:gdLst/>
              <a:ahLst/>
              <a:cxnLst/>
              <a:rect l="l" t="t" r="r" b="b"/>
              <a:pathLst>
                <a:path w="88491" h="33364" fill="none" extrusionOk="0">
                  <a:moveTo>
                    <a:pt x="70835" y="1"/>
                  </a:moveTo>
                  <a:lnTo>
                    <a:pt x="1" y="1"/>
                  </a:lnTo>
                  <a:lnTo>
                    <a:pt x="1" y="33363"/>
                  </a:lnTo>
                  <a:lnTo>
                    <a:pt x="88490" y="33363"/>
                  </a:lnTo>
                  <a:cubicBezTo>
                    <a:pt x="80662" y="23386"/>
                    <a:pt x="74680" y="12089"/>
                    <a:pt x="70835" y="1"/>
                  </a:cubicBez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4" name="Google Shape;12694;p155"/>
            <p:cNvGrpSpPr/>
            <p:nvPr/>
          </p:nvGrpSpPr>
          <p:grpSpPr>
            <a:xfrm>
              <a:off x="6836957" y="2068734"/>
              <a:ext cx="461892" cy="721067"/>
              <a:chOff x="6836957" y="2068734"/>
              <a:chExt cx="461892" cy="721067"/>
            </a:xfrm>
          </p:grpSpPr>
          <p:sp>
            <p:nvSpPr>
              <p:cNvPr id="12695" name="Google Shape;12695;p155"/>
              <p:cNvSpPr/>
              <p:nvPr/>
            </p:nvSpPr>
            <p:spPr>
              <a:xfrm>
                <a:off x="7080441" y="2287271"/>
                <a:ext cx="187336" cy="123319"/>
              </a:xfrm>
              <a:custGeom>
                <a:avLst/>
                <a:gdLst/>
                <a:ahLst/>
                <a:cxnLst/>
                <a:rect l="l" t="t" r="r" b="b"/>
                <a:pathLst>
                  <a:path w="53871" h="35462" fill="none" extrusionOk="0">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noFill/>
              <a:ln w="9525" cap="flat" cmpd="sng">
                <a:solidFill>
                  <a:srgbClr val="4F677B"/>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6" name="Google Shape;12696;p155"/>
              <p:cNvSpPr/>
              <p:nvPr/>
            </p:nvSpPr>
            <p:spPr>
              <a:xfrm>
                <a:off x="7080441" y="2105091"/>
                <a:ext cx="182750" cy="157141"/>
              </a:xfrm>
              <a:custGeom>
                <a:avLst/>
                <a:gdLst/>
                <a:ahLst/>
                <a:cxnLst/>
                <a:rect l="l" t="t" r="r" b="b"/>
                <a:pathLst>
                  <a:path w="52552" h="45188" fill="none" extrusionOk="0">
                    <a:moveTo>
                      <a:pt x="1" y="45188"/>
                    </a:moveTo>
                    <a:lnTo>
                      <a:pt x="52551" y="45188"/>
                    </a:lnTo>
                    <a:cubicBezTo>
                      <a:pt x="47211" y="20458"/>
                      <a:pt x="25899" y="1609"/>
                      <a:pt x="1" y="1"/>
                    </a:cubicBezTo>
                    <a:close/>
                  </a:path>
                </a:pathLst>
              </a:custGeom>
              <a:noFill/>
              <a:ln w="9525" cap="flat" cmpd="sng">
                <a:solidFill>
                  <a:srgbClr val="B3C3C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7" name="Google Shape;12697;p155"/>
              <p:cNvSpPr/>
              <p:nvPr/>
            </p:nvSpPr>
            <p:spPr>
              <a:xfrm>
                <a:off x="6872702" y="2287006"/>
                <a:ext cx="187378" cy="123364"/>
              </a:xfrm>
              <a:custGeom>
                <a:avLst/>
                <a:gdLst/>
                <a:ahLst/>
                <a:cxnLst/>
                <a:rect l="l" t="t" r="r" b="b"/>
                <a:pathLst>
                  <a:path w="53883" h="35475" fill="none" extrusionOk="0">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noFill/>
              <a:ln w="9525" cap="flat" cmpd="sng">
                <a:solidFill>
                  <a:srgbClr val="C9D4DC"/>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8" name="Google Shape;12698;p155"/>
              <p:cNvSpPr/>
              <p:nvPr/>
            </p:nvSpPr>
            <p:spPr>
              <a:xfrm>
                <a:off x="6902504" y="2430686"/>
                <a:ext cx="152902" cy="185984"/>
              </a:xfrm>
              <a:custGeom>
                <a:avLst/>
                <a:gdLst/>
                <a:ahLst/>
                <a:cxnLst/>
                <a:rect l="l" t="t" r="r" b="b"/>
                <a:pathLst>
                  <a:path w="43969" h="53482" fill="none" extrusionOk="0">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noFill/>
              <a:ln w="9525" cap="flat" cmpd="sng">
                <a:solidFill>
                  <a:srgbClr val="DBE3E8"/>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9" name="Google Shape;12699;p155"/>
              <p:cNvSpPr/>
              <p:nvPr/>
            </p:nvSpPr>
            <p:spPr>
              <a:xfrm>
                <a:off x="6877289" y="2104831"/>
                <a:ext cx="182791" cy="157141"/>
              </a:xfrm>
              <a:custGeom>
                <a:avLst/>
                <a:gdLst/>
                <a:ahLst/>
                <a:cxnLst/>
                <a:rect l="l" t="t" r="r" b="b"/>
                <a:pathLst>
                  <a:path w="52564" h="45188" fill="none" extrusionOk="0">
                    <a:moveTo>
                      <a:pt x="52564" y="45187"/>
                    </a:moveTo>
                    <a:lnTo>
                      <a:pt x="52564" y="0"/>
                    </a:lnTo>
                    <a:cubicBezTo>
                      <a:pt x="26653" y="1621"/>
                      <a:pt x="5354" y="20470"/>
                      <a:pt x="1" y="45187"/>
                    </a:cubicBezTo>
                    <a:close/>
                  </a:path>
                </a:pathLst>
              </a:custGeom>
              <a:noFill/>
              <a:ln w="9525" cap="flat" cmpd="sng">
                <a:solidFill>
                  <a:srgbClr val="8FA1AF"/>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0" name="Google Shape;12700;p155"/>
              <p:cNvSpPr/>
              <p:nvPr/>
            </p:nvSpPr>
            <p:spPr>
              <a:xfrm>
                <a:off x="7080441" y="2430686"/>
                <a:ext cx="152860" cy="185938"/>
              </a:xfrm>
              <a:custGeom>
                <a:avLst/>
                <a:gdLst/>
                <a:ahLst/>
                <a:cxnLst/>
                <a:rect l="l" t="t" r="r" b="b"/>
                <a:pathLst>
                  <a:path w="43957" h="53469" fill="none" extrusionOk="0">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noFill/>
              <a:ln w="9525" cap="flat" cmpd="sng">
                <a:solidFill>
                  <a:srgbClr val="374F66"/>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1" name="Google Shape;12701;p155"/>
              <p:cNvGrpSpPr/>
              <p:nvPr/>
            </p:nvGrpSpPr>
            <p:grpSpPr>
              <a:xfrm>
                <a:off x="6836957" y="2068734"/>
                <a:ext cx="461892" cy="721067"/>
                <a:chOff x="6836957" y="2068734"/>
                <a:chExt cx="461892" cy="721067"/>
              </a:xfrm>
            </p:grpSpPr>
            <p:sp>
              <p:nvSpPr>
                <p:cNvPr id="12702" name="Google Shape;12702;p155"/>
                <p:cNvSpPr/>
                <p:nvPr/>
              </p:nvSpPr>
              <p:spPr>
                <a:xfrm>
                  <a:off x="6996059" y="2711098"/>
                  <a:ext cx="143729" cy="78703"/>
                </a:xfrm>
                <a:custGeom>
                  <a:avLst/>
                  <a:gdLst/>
                  <a:ahLst/>
                  <a:cxnLst/>
                  <a:rect l="l" t="t" r="r" b="b"/>
                  <a:pathLst>
                    <a:path w="41331" h="22632" fill="none" extrusionOk="0">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3" name="Google Shape;12703;p155"/>
                <p:cNvSpPr/>
                <p:nvPr/>
              </p:nvSpPr>
              <p:spPr>
                <a:xfrm>
                  <a:off x="6996059" y="2647693"/>
                  <a:ext cx="143683" cy="88753"/>
                </a:xfrm>
                <a:custGeom>
                  <a:avLst/>
                  <a:gdLst/>
                  <a:ahLst/>
                  <a:cxnLst/>
                  <a:rect l="l" t="t" r="r" b="b"/>
                  <a:pathLst>
                    <a:path w="41318" h="25522" fill="none" extrusionOk="0">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noFill/>
                <a:ln w="9525" cap="flat" cmpd="sng">
                  <a:solidFill>
                    <a:srgbClr val="E3E7EA"/>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4" name="Google Shape;12704;p155"/>
                <p:cNvSpPr/>
                <p:nvPr/>
              </p:nvSpPr>
              <p:spPr>
                <a:xfrm>
                  <a:off x="6990467" y="2723683"/>
                  <a:ext cx="154870" cy="12721"/>
                </a:xfrm>
                <a:custGeom>
                  <a:avLst/>
                  <a:gdLst/>
                  <a:ahLst/>
                  <a:cxnLst/>
                  <a:rect l="l" t="t" r="r" b="b"/>
                  <a:pathLst>
                    <a:path w="44535" h="3658" fill="none" extrusionOk="0">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5" name="Google Shape;12705;p155"/>
                <p:cNvSpPr/>
                <p:nvPr/>
              </p:nvSpPr>
              <p:spPr>
                <a:xfrm>
                  <a:off x="6990467" y="2698339"/>
                  <a:ext cx="154870" cy="12762"/>
                </a:xfrm>
                <a:custGeom>
                  <a:avLst/>
                  <a:gdLst/>
                  <a:ahLst/>
                  <a:cxnLst/>
                  <a:rect l="l" t="t" r="r" b="b"/>
                  <a:pathLst>
                    <a:path w="44535" h="3670" fill="none" extrusionOk="0">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6" name="Google Shape;12706;p155"/>
                <p:cNvSpPr/>
                <p:nvPr/>
              </p:nvSpPr>
              <p:spPr>
                <a:xfrm>
                  <a:off x="6990467" y="2647648"/>
                  <a:ext cx="154870" cy="12762"/>
                </a:xfrm>
                <a:custGeom>
                  <a:avLst/>
                  <a:gdLst/>
                  <a:ahLst/>
                  <a:cxnLst/>
                  <a:rect l="l" t="t" r="r" b="b"/>
                  <a:pathLst>
                    <a:path w="44535" h="3670" fill="none" extrusionOk="0">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7" name="Google Shape;12707;p155"/>
                <p:cNvSpPr/>
                <p:nvPr/>
              </p:nvSpPr>
              <p:spPr>
                <a:xfrm>
                  <a:off x="6990467" y="2672992"/>
                  <a:ext cx="154870" cy="12766"/>
                </a:xfrm>
                <a:custGeom>
                  <a:avLst/>
                  <a:gdLst/>
                  <a:ahLst/>
                  <a:cxnLst/>
                  <a:rect l="l" t="t" r="r" b="b"/>
                  <a:pathLst>
                    <a:path w="44535" h="3671" fill="none" extrusionOk="0">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noFill/>
                <a:ln w="9525" cap="flat" cmpd="sng">
                  <a:solidFill>
                    <a:srgbClr val="EEF0F2"/>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8" name="Google Shape;12708;p155"/>
                <p:cNvSpPr/>
                <p:nvPr/>
              </p:nvSpPr>
              <p:spPr>
                <a:xfrm>
                  <a:off x="6836957" y="2068734"/>
                  <a:ext cx="461892" cy="589756"/>
                </a:xfrm>
                <a:custGeom>
                  <a:avLst/>
                  <a:gdLst/>
                  <a:ahLst/>
                  <a:cxnLst/>
                  <a:rect l="l" t="t" r="r" b="b"/>
                  <a:pathLst>
                    <a:path w="132823" h="169592" fill="none" extrusionOk="0">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noFill/>
                <a:ln w="9525" cap="flat" cmpd="sng">
                  <a:solidFill>
                    <a:srgbClr val="FEFEFE"/>
                  </a:solidFill>
                  <a:prstDash val="solid"/>
                  <a:miter lim="125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709" name="Google Shape;12709;p155"/>
          <p:cNvGrpSpPr/>
          <p:nvPr/>
        </p:nvGrpSpPr>
        <p:grpSpPr>
          <a:xfrm>
            <a:off x="2430262" y="2078652"/>
            <a:ext cx="712577" cy="712374"/>
            <a:chOff x="2559249" y="2069323"/>
            <a:chExt cx="685566" cy="685634"/>
          </a:xfrm>
        </p:grpSpPr>
        <p:sp>
          <p:nvSpPr>
            <p:cNvPr id="12710" name="Google Shape;12710;p155"/>
            <p:cNvSpPr/>
            <p:nvPr/>
          </p:nvSpPr>
          <p:spPr>
            <a:xfrm>
              <a:off x="2637836" y="2532965"/>
              <a:ext cx="376180" cy="221993"/>
            </a:xfrm>
            <a:custGeom>
              <a:avLst/>
              <a:gdLst/>
              <a:ahLst/>
              <a:cxnLst/>
              <a:rect l="l" t="t" r="r" b="b"/>
              <a:pathLst>
                <a:path w="114864" h="67784" extrusionOk="0">
                  <a:moveTo>
                    <a:pt x="106357" y="13065"/>
                  </a:moveTo>
                  <a:cubicBezTo>
                    <a:pt x="104189" y="14178"/>
                    <a:pt x="101932" y="15164"/>
                    <a:pt x="99610" y="15997"/>
                  </a:cubicBezTo>
                  <a:cubicBezTo>
                    <a:pt x="99509" y="16034"/>
                    <a:pt x="99407" y="16071"/>
                    <a:pt x="99307" y="16108"/>
                  </a:cubicBezTo>
                  <a:lnTo>
                    <a:pt x="99307" y="16108"/>
                  </a:lnTo>
                  <a:cubicBezTo>
                    <a:pt x="101716" y="15259"/>
                    <a:pt x="104072" y="14244"/>
                    <a:pt x="106357" y="13065"/>
                  </a:cubicBezTo>
                  <a:close/>
                  <a:moveTo>
                    <a:pt x="28508" y="0"/>
                  </a:moveTo>
                  <a:cubicBezTo>
                    <a:pt x="24492" y="0"/>
                    <a:pt x="20462" y="1024"/>
                    <a:pt x="16807" y="3134"/>
                  </a:cubicBezTo>
                  <a:lnTo>
                    <a:pt x="16196" y="3489"/>
                  </a:lnTo>
                  <a:cubicBezTo>
                    <a:pt x="1800" y="11798"/>
                    <a:pt x="1" y="31827"/>
                    <a:pt x="12628" y="42646"/>
                  </a:cubicBezTo>
                  <a:cubicBezTo>
                    <a:pt x="28344" y="56100"/>
                    <a:pt x="48088" y="64977"/>
                    <a:pt x="69813" y="67214"/>
                  </a:cubicBezTo>
                  <a:cubicBezTo>
                    <a:pt x="70015" y="67229"/>
                    <a:pt x="70217" y="67254"/>
                    <a:pt x="70424" y="67273"/>
                  </a:cubicBezTo>
                  <a:cubicBezTo>
                    <a:pt x="70803" y="67313"/>
                    <a:pt x="71193" y="67347"/>
                    <a:pt x="71572" y="67377"/>
                  </a:cubicBezTo>
                  <a:cubicBezTo>
                    <a:pt x="72085" y="67421"/>
                    <a:pt x="72592" y="67465"/>
                    <a:pt x="73100" y="67500"/>
                  </a:cubicBezTo>
                  <a:lnTo>
                    <a:pt x="73445" y="67525"/>
                  </a:lnTo>
                  <a:cubicBezTo>
                    <a:pt x="75888" y="67697"/>
                    <a:pt x="78340" y="67783"/>
                    <a:pt x="80797" y="67783"/>
                  </a:cubicBezTo>
                  <a:cubicBezTo>
                    <a:pt x="92212" y="67783"/>
                    <a:pt x="103723" y="65913"/>
                    <a:pt x="114864" y="62044"/>
                  </a:cubicBezTo>
                  <a:lnTo>
                    <a:pt x="114864" y="62044"/>
                  </a:lnTo>
                  <a:cubicBezTo>
                    <a:pt x="112427" y="62820"/>
                    <a:pt x="109978" y="63185"/>
                    <a:pt x="107581" y="63185"/>
                  </a:cubicBezTo>
                  <a:cubicBezTo>
                    <a:pt x="94740" y="63185"/>
                    <a:pt x="83396" y="52710"/>
                    <a:pt x="83396" y="38875"/>
                  </a:cubicBezTo>
                  <a:cubicBezTo>
                    <a:pt x="83396" y="28688"/>
                    <a:pt x="89785" y="19663"/>
                    <a:pt x="99307" y="16108"/>
                  </a:cubicBezTo>
                  <a:lnTo>
                    <a:pt x="99307" y="16108"/>
                  </a:lnTo>
                  <a:cubicBezTo>
                    <a:pt x="93355" y="18205"/>
                    <a:pt x="87080" y="19284"/>
                    <a:pt x="80750" y="19284"/>
                  </a:cubicBezTo>
                  <a:cubicBezTo>
                    <a:pt x="79680" y="19284"/>
                    <a:pt x="78608" y="19253"/>
                    <a:pt x="77536" y="19191"/>
                  </a:cubicBezTo>
                  <a:cubicBezTo>
                    <a:pt x="77230" y="19171"/>
                    <a:pt x="76920" y="19146"/>
                    <a:pt x="76609" y="19127"/>
                  </a:cubicBezTo>
                  <a:cubicBezTo>
                    <a:pt x="76077" y="19092"/>
                    <a:pt x="75554" y="19048"/>
                    <a:pt x="75022" y="18999"/>
                  </a:cubicBezTo>
                  <a:cubicBezTo>
                    <a:pt x="74948" y="18994"/>
                    <a:pt x="74869" y="18979"/>
                    <a:pt x="74795" y="18974"/>
                  </a:cubicBezTo>
                  <a:cubicBezTo>
                    <a:pt x="73346" y="18821"/>
                    <a:pt x="71912" y="18609"/>
                    <a:pt x="70483" y="18353"/>
                  </a:cubicBezTo>
                  <a:cubicBezTo>
                    <a:pt x="70414" y="18338"/>
                    <a:pt x="70340" y="18333"/>
                    <a:pt x="70276" y="18323"/>
                  </a:cubicBezTo>
                  <a:cubicBezTo>
                    <a:pt x="60651" y="16515"/>
                    <a:pt x="51671" y="12222"/>
                    <a:pt x="44234" y="5859"/>
                  </a:cubicBezTo>
                  <a:cubicBezTo>
                    <a:pt x="39736" y="2011"/>
                    <a:pt x="34136" y="0"/>
                    <a:pt x="28508"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1" name="Google Shape;12711;p155"/>
            <p:cNvSpPr/>
            <p:nvPr/>
          </p:nvSpPr>
          <p:spPr>
            <a:xfrm>
              <a:off x="2910955" y="2421038"/>
              <a:ext cx="327385" cy="318821"/>
            </a:xfrm>
            <a:custGeom>
              <a:avLst/>
              <a:gdLst/>
              <a:ahLst/>
              <a:cxnLst/>
              <a:rect l="l" t="t" r="r" b="b"/>
              <a:pathLst>
                <a:path w="99965" h="97350" extrusionOk="0">
                  <a:moveTo>
                    <a:pt x="53376" y="1"/>
                  </a:moveTo>
                  <a:lnTo>
                    <a:pt x="53376" y="6"/>
                  </a:lnTo>
                  <a:cubicBezTo>
                    <a:pt x="52883" y="9853"/>
                    <a:pt x="49823" y="19400"/>
                    <a:pt x="44500" y="27694"/>
                  </a:cubicBezTo>
                  <a:lnTo>
                    <a:pt x="44495" y="27689"/>
                  </a:lnTo>
                  <a:cubicBezTo>
                    <a:pt x="39162" y="35945"/>
                    <a:pt x="31740" y="42706"/>
                    <a:pt x="22962" y="47236"/>
                  </a:cubicBezTo>
                  <a:cubicBezTo>
                    <a:pt x="20794" y="48354"/>
                    <a:pt x="18537" y="49335"/>
                    <a:pt x="16215" y="50168"/>
                  </a:cubicBezTo>
                  <a:cubicBezTo>
                    <a:pt x="6526" y="53643"/>
                    <a:pt x="1" y="62751"/>
                    <a:pt x="1" y="73041"/>
                  </a:cubicBezTo>
                  <a:cubicBezTo>
                    <a:pt x="1" y="86877"/>
                    <a:pt x="11338" y="97350"/>
                    <a:pt x="24179" y="97350"/>
                  </a:cubicBezTo>
                  <a:cubicBezTo>
                    <a:pt x="26579" y="97350"/>
                    <a:pt x="29032" y="96984"/>
                    <a:pt x="31474" y="96205"/>
                  </a:cubicBezTo>
                  <a:cubicBezTo>
                    <a:pt x="31730" y="96126"/>
                    <a:pt x="31977" y="96043"/>
                    <a:pt x="32223" y="95954"/>
                  </a:cubicBezTo>
                  <a:cubicBezTo>
                    <a:pt x="49305" y="89907"/>
                    <a:pt x="64347" y="79542"/>
                    <a:pt x="76047" y="66176"/>
                  </a:cubicBezTo>
                  <a:cubicBezTo>
                    <a:pt x="76333" y="65870"/>
                    <a:pt x="76609" y="65575"/>
                    <a:pt x="76880" y="65254"/>
                  </a:cubicBezTo>
                  <a:cubicBezTo>
                    <a:pt x="88664" y="51450"/>
                    <a:pt x="96520" y="34919"/>
                    <a:pt x="99965" y="17468"/>
                  </a:cubicBezTo>
                  <a:lnTo>
                    <a:pt x="99965" y="17468"/>
                  </a:lnTo>
                  <a:cubicBezTo>
                    <a:pt x="97249" y="28811"/>
                    <a:pt x="87103" y="36062"/>
                    <a:pt x="76340" y="36062"/>
                  </a:cubicBezTo>
                  <a:cubicBezTo>
                    <a:pt x="72278" y="36062"/>
                    <a:pt x="68129" y="35030"/>
                    <a:pt x="64258" y="32795"/>
                  </a:cubicBezTo>
                  <a:cubicBezTo>
                    <a:pt x="55426" y="27694"/>
                    <a:pt x="50641" y="17596"/>
                    <a:pt x="52509" y="7571"/>
                  </a:cubicBezTo>
                  <a:cubicBezTo>
                    <a:pt x="52977" y="5067"/>
                    <a:pt x="53268" y="2534"/>
                    <a:pt x="5339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2" name="Google Shape;12712;p155"/>
            <p:cNvSpPr/>
            <p:nvPr/>
          </p:nvSpPr>
          <p:spPr>
            <a:xfrm>
              <a:off x="3122726" y="2149918"/>
              <a:ext cx="10490" cy="10015"/>
            </a:xfrm>
            <a:custGeom>
              <a:avLst/>
              <a:gdLst/>
              <a:ahLst/>
              <a:cxnLst/>
              <a:rect l="l" t="t" r="r" b="b"/>
              <a:pathLst>
                <a:path w="3203" h="3058" extrusionOk="0">
                  <a:moveTo>
                    <a:pt x="21" y="0"/>
                  </a:moveTo>
                  <a:cubicBezTo>
                    <a:pt x="0" y="0"/>
                    <a:pt x="1234" y="1124"/>
                    <a:pt x="3203" y="3058"/>
                  </a:cubicBezTo>
                  <a:cubicBezTo>
                    <a:pt x="2429" y="2170"/>
                    <a:pt x="1576" y="1328"/>
                    <a:pt x="645" y="529"/>
                  </a:cubicBezTo>
                  <a:cubicBezTo>
                    <a:pt x="227" y="170"/>
                    <a:pt x="29" y="0"/>
                    <a:pt x="2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3" name="Google Shape;12713;p155"/>
            <p:cNvSpPr/>
            <p:nvPr/>
          </p:nvSpPr>
          <p:spPr>
            <a:xfrm>
              <a:off x="3022956" y="2159929"/>
              <a:ext cx="221858" cy="379216"/>
            </a:xfrm>
            <a:custGeom>
              <a:avLst/>
              <a:gdLst/>
              <a:ahLst/>
              <a:cxnLst/>
              <a:rect l="l" t="t" r="r" b="b"/>
              <a:pathLst>
                <a:path w="67743" h="115791" extrusionOk="0">
                  <a:moveTo>
                    <a:pt x="33667" y="1"/>
                  </a:moveTo>
                  <a:cubicBezTo>
                    <a:pt x="43405" y="11169"/>
                    <a:pt x="40882" y="28926"/>
                    <a:pt x="27541" y="36624"/>
                  </a:cubicBezTo>
                  <a:lnTo>
                    <a:pt x="26934" y="36974"/>
                  </a:lnTo>
                  <a:cubicBezTo>
                    <a:pt x="23278" y="39085"/>
                    <a:pt x="19248" y="40109"/>
                    <a:pt x="15233" y="40109"/>
                  </a:cubicBezTo>
                  <a:cubicBezTo>
                    <a:pt x="9809" y="40109"/>
                    <a:pt x="4413" y="38242"/>
                    <a:pt x="0" y="34668"/>
                  </a:cubicBezTo>
                  <a:lnTo>
                    <a:pt x="0" y="34668"/>
                  </a:lnTo>
                  <a:cubicBezTo>
                    <a:pt x="4658" y="38719"/>
                    <a:pt x="8625" y="43529"/>
                    <a:pt x="11725" y="48916"/>
                  </a:cubicBezTo>
                  <a:cubicBezTo>
                    <a:pt x="12179" y="49709"/>
                    <a:pt x="12617" y="50513"/>
                    <a:pt x="13026" y="51316"/>
                  </a:cubicBezTo>
                  <a:cubicBezTo>
                    <a:pt x="13090" y="51439"/>
                    <a:pt x="13150" y="51568"/>
                    <a:pt x="13219" y="51691"/>
                  </a:cubicBezTo>
                  <a:cubicBezTo>
                    <a:pt x="13460" y="52169"/>
                    <a:pt x="13692" y="52642"/>
                    <a:pt x="13913" y="53125"/>
                  </a:cubicBezTo>
                  <a:cubicBezTo>
                    <a:pt x="14047" y="53396"/>
                    <a:pt x="14175" y="53672"/>
                    <a:pt x="14298" y="53948"/>
                  </a:cubicBezTo>
                  <a:cubicBezTo>
                    <a:pt x="14569" y="54544"/>
                    <a:pt x="14835" y="55151"/>
                    <a:pt x="15081" y="55752"/>
                  </a:cubicBezTo>
                  <a:cubicBezTo>
                    <a:pt x="15165" y="55964"/>
                    <a:pt x="15244" y="56171"/>
                    <a:pt x="15328" y="56383"/>
                  </a:cubicBezTo>
                  <a:cubicBezTo>
                    <a:pt x="15525" y="56880"/>
                    <a:pt x="15712" y="57378"/>
                    <a:pt x="15900" y="57886"/>
                  </a:cubicBezTo>
                  <a:cubicBezTo>
                    <a:pt x="18438" y="64904"/>
                    <a:pt x="19547" y="72326"/>
                    <a:pt x="19187" y="79729"/>
                  </a:cubicBezTo>
                  <a:cubicBezTo>
                    <a:pt x="19064" y="82262"/>
                    <a:pt x="18778" y="84795"/>
                    <a:pt x="18310" y="87304"/>
                  </a:cubicBezTo>
                  <a:cubicBezTo>
                    <a:pt x="16442" y="97324"/>
                    <a:pt x="21227" y="107422"/>
                    <a:pt x="30054" y="112523"/>
                  </a:cubicBezTo>
                  <a:cubicBezTo>
                    <a:pt x="33927" y="114758"/>
                    <a:pt x="38077" y="115790"/>
                    <a:pt x="42139" y="115790"/>
                  </a:cubicBezTo>
                  <a:cubicBezTo>
                    <a:pt x="52903" y="115790"/>
                    <a:pt x="63049" y="108539"/>
                    <a:pt x="65761" y="97196"/>
                  </a:cubicBezTo>
                  <a:cubicBezTo>
                    <a:pt x="66717" y="92366"/>
                    <a:pt x="67328" y="87462"/>
                    <a:pt x="67594" y="82533"/>
                  </a:cubicBezTo>
                  <a:cubicBezTo>
                    <a:pt x="67644" y="81602"/>
                    <a:pt x="67678" y="80665"/>
                    <a:pt x="67703" y="79739"/>
                  </a:cubicBezTo>
                  <a:cubicBezTo>
                    <a:pt x="67728" y="78832"/>
                    <a:pt x="67742" y="77920"/>
                    <a:pt x="67742" y="77013"/>
                  </a:cubicBezTo>
                  <a:cubicBezTo>
                    <a:pt x="67737" y="58916"/>
                    <a:pt x="63144" y="41893"/>
                    <a:pt x="55061" y="27043"/>
                  </a:cubicBezTo>
                  <a:lnTo>
                    <a:pt x="55047" y="27058"/>
                  </a:lnTo>
                  <a:cubicBezTo>
                    <a:pt x="54613" y="26255"/>
                    <a:pt x="54169" y="25461"/>
                    <a:pt x="53716" y="24673"/>
                  </a:cubicBezTo>
                  <a:cubicBezTo>
                    <a:pt x="47915" y="14623"/>
                    <a:pt x="38541" y="4811"/>
                    <a:pt x="33667"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4" name="Google Shape;12714;p155"/>
            <p:cNvSpPr/>
            <p:nvPr/>
          </p:nvSpPr>
          <p:spPr>
            <a:xfrm>
              <a:off x="3001649" y="2257452"/>
              <a:ext cx="4395" cy="2908"/>
            </a:xfrm>
            <a:custGeom>
              <a:avLst/>
              <a:gdLst/>
              <a:ahLst/>
              <a:cxnLst/>
              <a:rect l="l" t="t" r="r" b="b"/>
              <a:pathLst>
                <a:path w="1342" h="888" extrusionOk="0">
                  <a:moveTo>
                    <a:pt x="1" y="1"/>
                  </a:moveTo>
                  <a:cubicBezTo>
                    <a:pt x="449" y="291"/>
                    <a:pt x="898" y="587"/>
                    <a:pt x="1341" y="888"/>
                  </a:cubicBezTo>
                  <a:cubicBezTo>
                    <a:pt x="898" y="587"/>
                    <a:pt x="449" y="291"/>
                    <a:pt x="1" y="1"/>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5" name="Google Shape;12715;p155"/>
            <p:cNvSpPr/>
            <p:nvPr/>
          </p:nvSpPr>
          <p:spPr>
            <a:xfrm>
              <a:off x="3006814" y="2260907"/>
              <a:ext cx="504" cy="373"/>
            </a:xfrm>
            <a:custGeom>
              <a:avLst/>
              <a:gdLst/>
              <a:ahLst/>
              <a:cxnLst/>
              <a:rect l="l" t="t" r="r" b="b"/>
              <a:pathLst>
                <a:path w="154" h="114" extrusionOk="0">
                  <a:moveTo>
                    <a:pt x="1" y="0"/>
                  </a:moveTo>
                  <a:lnTo>
                    <a:pt x="1" y="0"/>
                  </a:lnTo>
                  <a:cubicBezTo>
                    <a:pt x="50" y="40"/>
                    <a:pt x="104" y="74"/>
                    <a:pt x="154" y="114"/>
                  </a:cubicBezTo>
                  <a:cubicBezTo>
                    <a:pt x="104" y="74"/>
                    <a:pt x="55" y="40"/>
                    <a:pt x="1"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6" name="Google Shape;12716;p155"/>
            <p:cNvSpPr/>
            <p:nvPr/>
          </p:nvSpPr>
          <p:spPr>
            <a:xfrm>
              <a:off x="3007315" y="2261277"/>
              <a:ext cx="15645" cy="12190"/>
            </a:xfrm>
            <a:custGeom>
              <a:avLst/>
              <a:gdLst/>
              <a:ahLst/>
              <a:cxnLst/>
              <a:rect l="l" t="t" r="r" b="b"/>
              <a:pathLst>
                <a:path w="4777" h="3722" extrusionOk="0">
                  <a:moveTo>
                    <a:pt x="1" y="1"/>
                  </a:moveTo>
                  <a:lnTo>
                    <a:pt x="1" y="1"/>
                  </a:lnTo>
                  <a:cubicBezTo>
                    <a:pt x="1479" y="1026"/>
                    <a:pt x="2908" y="2135"/>
                    <a:pt x="4283" y="3313"/>
                  </a:cubicBezTo>
                  <a:cubicBezTo>
                    <a:pt x="4441" y="3456"/>
                    <a:pt x="4609" y="3589"/>
                    <a:pt x="4776" y="3722"/>
                  </a:cubicBezTo>
                  <a:cubicBezTo>
                    <a:pt x="3253" y="2396"/>
                    <a:pt x="1666" y="1149"/>
                    <a:pt x="1"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7" name="Google Shape;12717;p155"/>
            <p:cNvSpPr/>
            <p:nvPr/>
          </p:nvSpPr>
          <p:spPr>
            <a:xfrm>
              <a:off x="3006025" y="2260357"/>
              <a:ext cx="793" cy="553"/>
            </a:xfrm>
            <a:custGeom>
              <a:avLst/>
              <a:gdLst/>
              <a:ahLst/>
              <a:cxnLst/>
              <a:rect l="l" t="t" r="r" b="b"/>
              <a:pathLst>
                <a:path w="242" h="169" extrusionOk="0">
                  <a:moveTo>
                    <a:pt x="0" y="1"/>
                  </a:moveTo>
                  <a:lnTo>
                    <a:pt x="201" y="140"/>
                  </a:lnTo>
                  <a:lnTo>
                    <a:pt x="201" y="140"/>
                  </a:lnTo>
                  <a:cubicBezTo>
                    <a:pt x="137" y="95"/>
                    <a:pt x="74" y="50"/>
                    <a:pt x="0" y="1"/>
                  </a:cubicBezTo>
                  <a:close/>
                  <a:moveTo>
                    <a:pt x="201" y="140"/>
                  </a:moveTo>
                  <a:cubicBezTo>
                    <a:pt x="215" y="150"/>
                    <a:pt x="228" y="159"/>
                    <a:pt x="242" y="168"/>
                  </a:cubicBezTo>
                  <a:lnTo>
                    <a:pt x="201" y="140"/>
                  </a:ln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8" name="Google Shape;12718;p155"/>
            <p:cNvSpPr/>
            <p:nvPr/>
          </p:nvSpPr>
          <p:spPr>
            <a:xfrm>
              <a:off x="2790124" y="2069323"/>
              <a:ext cx="376068" cy="221963"/>
            </a:xfrm>
            <a:custGeom>
              <a:avLst/>
              <a:gdLst/>
              <a:ahLst/>
              <a:cxnLst/>
              <a:rect l="l" t="t" r="r" b="b"/>
              <a:pathLst>
                <a:path w="114830" h="67775" extrusionOk="0">
                  <a:moveTo>
                    <a:pt x="15387" y="51713"/>
                  </a:moveTo>
                  <a:cubicBezTo>
                    <a:pt x="13025" y="52552"/>
                    <a:pt x="10715" y="53552"/>
                    <a:pt x="8473" y="54709"/>
                  </a:cubicBezTo>
                  <a:lnTo>
                    <a:pt x="8473" y="54709"/>
                  </a:lnTo>
                  <a:cubicBezTo>
                    <a:pt x="10647" y="53591"/>
                    <a:pt x="12899" y="52605"/>
                    <a:pt x="15225" y="51772"/>
                  </a:cubicBezTo>
                  <a:cubicBezTo>
                    <a:pt x="15279" y="51753"/>
                    <a:pt x="15333" y="51733"/>
                    <a:pt x="15387" y="51713"/>
                  </a:cubicBezTo>
                  <a:close/>
                  <a:moveTo>
                    <a:pt x="34032" y="1"/>
                  </a:moveTo>
                  <a:cubicBezTo>
                    <a:pt x="22630" y="1"/>
                    <a:pt x="11132" y="1868"/>
                    <a:pt x="1" y="5720"/>
                  </a:cubicBezTo>
                  <a:cubicBezTo>
                    <a:pt x="2428" y="4951"/>
                    <a:pt x="4866" y="4589"/>
                    <a:pt x="7253" y="4589"/>
                  </a:cubicBezTo>
                  <a:cubicBezTo>
                    <a:pt x="20092" y="4589"/>
                    <a:pt x="31430" y="15063"/>
                    <a:pt x="31430" y="28899"/>
                  </a:cubicBezTo>
                  <a:cubicBezTo>
                    <a:pt x="31430" y="39137"/>
                    <a:pt x="24982" y="48196"/>
                    <a:pt x="15387" y="51713"/>
                  </a:cubicBezTo>
                  <a:lnTo>
                    <a:pt x="15387" y="51713"/>
                  </a:lnTo>
                  <a:cubicBezTo>
                    <a:pt x="21370" y="49588"/>
                    <a:pt x="27683" y="48494"/>
                    <a:pt x="34053" y="48494"/>
                  </a:cubicBezTo>
                  <a:cubicBezTo>
                    <a:pt x="35131" y="48494"/>
                    <a:pt x="36210" y="48525"/>
                    <a:pt x="37290" y="48588"/>
                  </a:cubicBezTo>
                  <a:cubicBezTo>
                    <a:pt x="37605" y="48608"/>
                    <a:pt x="37911" y="48632"/>
                    <a:pt x="38221" y="48647"/>
                  </a:cubicBezTo>
                  <a:cubicBezTo>
                    <a:pt x="38749" y="48687"/>
                    <a:pt x="39276" y="48731"/>
                    <a:pt x="39803" y="48780"/>
                  </a:cubicBezTo>
                  <a:cubicBezTo>
                    <a:pt x="39877" y="48785"/>
                    <a:pt x="39956" y="48795"/>
                    <a:pt x="40030" y="48805"/>
                  </a:cubicBezTo>
                  <a:cubicBezTo>
                    <a:pt x="41479" y="48958"/>
                    <a:pt x="42913" y="49165"/>
                    <a:pt x="44343" y="49426"/>
                  </a:cubicBezTo>
                  <a:cubicBezTo>
                    <a:pt x="44412" y="49436"/>
                    <a:pt x="44485" y="49446"/>
                    <a:pt x="44554" y="49456"/>
                  </a:cubicBezTo>
                  <a:cubicBezTo>
                    <a:pt x="51706" y="50801"/>
                    <a:pt x="58507" y="53517"/>
                    <a:pt x="64584" y="57440"/>
                  </a:cubicBezTo>
                  <a:cubicBezTo>
                    <a:pt x="65032" y="57730"/>
                    <a:pt x="65481" y="58026"/>
                    <a:pt x="65924" y="58332"/>
                  </a:cubicBezTo>
                  <a:lnTo>
                    <a:pt x="66166" y="58499"/>
                  </a:lnTo>
                  <a:cubicBezTo>
                    <a:pt x="66215" y="58539"/>
                    <a:pt x="66269" y="58573"/>
                    <a:pt x="66319" y="58613"/>
                  </a:cubicBezTo>
                  <a:cubicBezTo>
                    <a:pt x="67975" y="59771"/>
                    <a:pt x="69571" y="61008"/>
                    <a:pt x="71094" y="62334"/>
                  </a:cubicBezTo>
                  <a:cubicBezTo>
                    <a:pt x="75504" y="65908"/>
                    <a:pt x="80901" y="67775"/>
                    <a:pt x="86325" y="67775"/>
                  </a:cubicBezTo>
                  <a:cubicBezTo>
                    <a:pt x="90341" y="67775"/>
                    <a:pt x="94372" y="66751"/>
                    <a:pt x="98028" y="64640"/>
                  </a:cubicBezTo>
                  <a:lnTo>
                    <a:pt x="98640" y="64290"/>
                  </a:lnTo>
                  <a:cubicBezTo>
                    <a:pt x="113036" y="55981"/>
                    <a:pt x="114830" y="35951"/>
                    <a:pt x="102203" y="25138"/>
                  </a:cubicBezTo>
                  <a:cubicBezTo>
                    <a:pt x="98028" y="21560"/>
                    <a:pt x="93563" y="18307"/>
                    <a:pt x="88857" y="15419"/>
                  </a:cubicBezTo>
                  <a:cubicBezTo>
                    <a:pt x="75850" y="7435"/>
                    <a:pt x="60966" y="2216"/>
                    <a:pt x="45018" y="570"/>
                  </a:cubicBezTo>
                  <a:cubicBezTo>
                    <a:pt x="44811" y="555"/>
                    <a:pt x="44609" y="530"/>
                    <a:pt x="44407" y="511"/>
                  </a:cubicBezTo>
                  <a:cubicBezTo>
                    <a:pt x="44022" y="471"/>
                    <a:pt x="43643" y="437"/>
                    <a:pt x="43253" y="407"/>
                  </a:cubicBezTo>
                  <a:cubicBezTo>
                    <a:pt x="42741" y="363"/>
                    <a:pt x="42238" y="318"/>
                    <a:pt x="41726" y="284"/>
                  </a:cubicBezTo>
                  <a:lnTo>
                    <a:pt x="41381" y="259"/>
                  </a:lnTo>
                  <a:cubicBezTo>
                    <a:pt x="38938" y="87"/>
                    <a:pt x="36487" y="1"/>
                    <a:pt x="34032"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9" name="Google Shape;12719;p155"/>
            <p:cNvSpPr/>
            <p:nvPr/>
          </p:nvSpPr>
          <p:spPr>
            <a:xfrm>
              <a:off x="2559328" y="2381300"/>
              <a:ext cx="1294" cy="21877"/>
            </a:xfrm>
            <a:custGeom>
              <a:avLst/>
              <a:gdLst/>
              <a:ahLst/>
              <a:cxnLst/>
              <a:rect l="l" t="t" r="r" b="b"/>
              <a:pathLst>
                <a:path w="395" h="6680" extrusionOk="0">
                  <a:moveTo>
                    <a:pt x="395" y="1"/>
                  </a:moveTo>
                  <a:cubicBezTo>
                    <a:pt x="193" y="2219"/>
                    <a:pt x="65" y="4447"/>
                    <a:pt x="1" y="6679"/>
                  </a:cubicBezTo>
                  <a:lnTo>
                    <a:pt x="15" y="6679"/>
                  </a:lnTo>
                  <a:cubicBezTo>
                    <a:pt x="70" y="4447"/>
                    <a:pt x="198" y="2224"/>
                    <a:pt x="395" y="1"/>
                  </a:cubicBezTo>
                  <a:close/>
                </a:path>
              </a:pathLst>
            </a:custGeom>
            <a:solidFill>
              <a:srgbClr val="A5B7C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0" name="Google Shape;12720;p155"/>
            <p:cNvSpPr/>
            <p:nvPr/>
          </p:nvSpPr>
          <p:spPr>
            <a:xfrm>
              <a:off x="2565429" y="2084349"/>
              <a:ext cx="327628" cy="318828"/>
            </a:xfrm>
            <a:custGeom>
              <a:avLst/>
              <a:gdLst/>
              <a:ahLst/>
              <a:cxnLst/>
              <a:rect l="l" t="t" r="r" b="b"/>
              <a:pathLst>
                <a:path w="100039" h="97352" extrusionOk="0">
                  <a:moveTo>
                    <a:pt x="75862" y="1"/>
                  </a:moveTo>
                  <a:cubicBezTo>
                    <a:pt x="73475" y="1"/>
                    <a:pt x="71037" y="363"/>
                    <a:pt x="68610" y="1132"/>
                  </a:cubicBezTo>
                  <a:cubicBezTo>
                    <a:pt x="68344" y="1221"/>
                    <a:pt x="68088" y="1304"/>
                    <a:pt x="67821" y="1398"/>
                  </a:cubicBezTo>
                  <a:cubicBezTo>
                    <a:pt x="50739" y="7450"/>
                    <a:pt x="35693" y="17810"/>
                    <a:pt x="23992" y="31181"/>
                  </a:cubicBezTo>
                  <a:cubicBezTo>
                    <a:pt x="23712" y="31482"/>
                    <a:pt x="23436" y="31782"/>
                    <a:pt x="23164" y="32098"/>
                  </a:cubicBezTo>
                  <a:cubicBezTo>
                    <a:pt x="11277" y="46021"/>
                    <a:pt x="3391" y="62709"/>
                    <a:pt x="1" y="80328"/>
                  </a:cubicBezTo>
                  <a:cubicBezTo>
                    <a:pt x="2554" y="68739"/>
                    <a:pt x="12822" y="61297"/>
                    <a:pt x="23723" y="61297"/>
                  </a:cubicBezTo>
                  <a:cubicBezTo>
                    <a:pt x="27782" y="61297"/>
                    <a:pt x="31928" y="62329"/>
                    <a:pt x="35796" y="64562"/>
                  </a:cubicBezTo>
                  <a:cubicBezTo>
                    <a:pt x="44628" y="69658"/>
                    <a:pt x="49414" y="79756"/>
                    <a:pt x="47546" y="89781"/>
                  </a:cubicBezTo>
                  <a:cubicBezTo>
                    <a:pt x="47077" y="92285"/>
                    <a:pt x="46787" y="94818"/>
                    <a:pt x="46663" y="97351"/>
                  </a:cubicBezTo>
                  <a:lnTo>
                    <a:pt x="46673" y="97351"/>
                  </a:lnTo>
                  <a:cubicBezTo>
                    <a:pt x="47166" y="87504"/>
                    <a:pt x="50227" y="77957"/>
                    <a:pt x="55550" y="69663"/>
                  </a:cubicBezTo>
                  <a:lnTo>
                    <a:pt x="55554" y="69673"/>
                  </a:lnTo>
                  <a:cubicBezTo>
                    <a:pt x="60882" y="61417"/>
                    <a:pt x="68309" y="54651"/>
                    <a:pt x="77082" y="50131"/>
                  </a:cubicBezTo>
                  <a:cubicBezTo>
                    <a:pt x="79251" y="49007"/>
                    <a:pt x="81503" y="48027"/>
                    <a:pt x="83834" y="47189"/>
                  </a:cubicBezTo>
                  <a:cubicBezTo>
                    <a:pt x="93523" y="43714"/>
                    <a:pt x="100039" y="34611"/>
                    <a:pt x="100039" y="24316"/>
                  </a:cubicBezTo>
                  <a:cubicBezTo>
                    <a:pt x="100039" y="10476"/>
                    <a:pt x="88701" y="1"/>
                    <a:pt x="75862"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1" name="Google Shape;12721;p155"/>
            <p:cNvSpPr/>
            <p:nvPr/>
          </p:nvSpPr>
          <p:spPr>
            <a:xfrm>
              <a:off x="2560618" y="2347407"/>
              <a:ext cx="4814" cy="33896"/>
            </a:xfrm>
            <a:custGeom>
              <a:avLst/>
              <a:gdLst/>
              <a:ahLst/>
              <a:cxnLst/>
              <a:rect l="l" t="t" r="r" b="b"/>
              <a:pathLst>
                <a:path w="1470" h="10350" extrusionOk="0">
                  <a:moveTo>
                    <a:pt x="1470" y="0"/>
                  </a:moveTo>
                  <a:lnTo>
                    <a:pt x="1470" y="0"/>
                  </a:lnTo>
                  <a:cubicBezTo>
                    <a:pt x="1401" y="306"/>
                    <a:pt x="1337" y="611"/>
                    <a:pt x="1282" y="917"/>
                  </a:cubicBezTo>
                  <a:cubicBezTo>
                    <a:pt x="711" y="4042"/>
                    <a:pt x="287" y="7191"/>
                    <a:pt x="1" y="10350"/>
                  </a:cubicBezTo>
                  <a:cubicBezTo>
                    <a:pt x="316" y="6875"/>
                    <a:pt x="809" y="3421"/>
                    <a:pt x="1470" y="0"/>
                  </a:cubicBezTo>
                  <a:close/>
                </a:path>
              </a:pathLst>
            </a:custGeom>
            <a:solidFill>
              <a:srgbClr val="667E9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2" name="Google Shape;12722;p155"/>
            <p:cNvSpPr/>
            <p:nvPr/>
          </p:nvSpPr>
          <p:spPr>
            <a:xfrm>
              <a:off x="2559249" y="2285083"/>
              <a:ext cx="222808" cy="417520"/>
            </a:xfrm>
            <a:custGeom>
              <a:avLst/>
              <a:gdLst/>
              <a:ahLst/>
              <a:cxnLst/>
              <a:rect l="l" t="t" r="r" b="b"/>
              <a:pathLst>
                <a:path w="68033" h="127487" extrusionOk="0">
                  <a:moveTo>
                    <a:pt x="25602" y="1"/>
                  </a:moveTo>
                  <a:cubicBezTo>
                    <a:pt x="14703" y="1"/>
                    <a:pt x="4439" y="7441"/>
                    <a:pt x="1883" y="19035"/>
                  </a:cubicBezTo>
                  <a:cubicBezTo>
                    <a:pt x="1227" y="22455"/>
                    <a:pt x="734" y="25910"/>
                    <a:pt x="419" y="29385"/>
                  </a:cubicBezTo>
                  <a:cubicBezTo>
                    <a:pt x="222" y="31603"/>
                    <a:pt x="94" y="33835"/>
                    <a:pt x="35" y="36063"/>
                  </a:cubicBezTo>
                  <a:cubicBezTo>
                    <a:pt x="10" y="36975"/>
                    <a:pt x="0" y="37887"/>
                    <a:pt x="0" y="38798"/>
                  </a:cubicBezTo>
                  <a:cubicBezTo>
                    <a:pt x="0" y="56881"/>
                    <a:pt x="4588" y="73904"/>
                    <a:pt x="12671" y="88749"/>
                  </a:cubicBezTo>
                  <a:lnTo>
                    <a:pt x="12691" y="88739"/>
                  </a:lnTo>
                  <a:cubicBezTo>
                    <a:pt x="13125" y="89537"/>
                    <a:pt x="13568" y="90331"/>
                    <a:pt x="14022" y="91119"/>
                  </a:cubicBezTo>
                  <a:cubicBezTo>
                    <a:pt x="22883" y="106467"/>
                    <a:pt x="35042" y="118709"/>
                    <a:pt x="49088" y="127487"/>
                  </a:cubicBezTo>
                  <a:cubicBezTo>
                    <a:pt x="44716" y="124746"/>
                    <a:pt x="40552" y="121676"/>
                    <a:pt x="36624" y="118320"/>
                  </a:cubicBezTo>
                  <a:cubicBezTo>
                    <a:pt x="23997" y="107507"/>
                    <a:pt x="25796" y="87482"/>
                    <a:pt x="40192" y="79163"/>
                  </a:cubicBezTo>
                  <a:lnTo>
                    <a:pt x="40803" y="78813"/>
                  </a:lnTo>
                  <a:cubicBezTo>
                    <a:pt x="44454" y="76704"/>
                    <a:pt x="48478" y="75683"/>
                    <a:pt x="52488" y="75683"/>
                  </a:cubicBezTo>
                  <a:cubicBezTo>
                    <a:pt x="58037" y="75683"/>
                    <a:pt x="63561" y="77639"/>
                    <a:pt x="68033" y="81376"/>
                  </a:cubicBezTo>
                  <a:cubicBezTo>
                    <a:pt x="63232" y="77255"/>
                    <a:pt x="59166" y="72352"/>
                    <a:pt x="56012" y="66871"/>
                  </a:cubicBezTo>
                  <a:cubicBezTo>
                    <a:pt x="55559" y="66078"/>
                    <a:pt x="55120" y="65279"/>
                    <a:pt x="54706" y="64471"/>
                  </a:cubicBezTo>
                  <a:cubicBezTo>
                    <a:pt x="54642" y="64348"/>
                    <a:pt x="54583" y="64220"/>
                    <a:pt x="54514" y="64096"/>
                  </a:cubicBezTo>
                  <a:cubicBezTo>
                    <a:pt x="54272" y="63618"/>
                    <a:pt x="54041" y="63145"/>
                    <a:pt x="53819" y="62667"/>
                  </a:cubicBezTo>
                  <a:cubicBezTo>
                    <a:pt x="53691" y="62396"/>
                    <a:pt x="53558" y="62115"/>
                    <a:pt x="53435" y="61839"/>
                  </a:cubicBezTo>
                  <a:cubicBezTo>
                    <a:pt x="53164" y="61243"/>
                    <a:pt x="52902" y="60637"/>
                    <a:pt x="52656" y="60035"/>
                  </a:cubicBezTo>
                  <a:cubicBezTo>
                    <a:pt x="52567" y="59823"/>
                    <a:pt x="52488" y="59616"/>
                    <a:pt x="52409" y="59399"/>
                  </a:cubicBezTo>
                  <a:cubicBezTo>
                    <a:pt x="52212" y="58902"/>
                    <a:pt x="52020" y="58404"/>
                    <a:pt x="51843" y="57901"/>
                  </a:cubicBezTo>
                  <a:cubicBezTo>
                    <a:pt x="49305" y="50888"/>
                    <a:pt x="48196" y="43461"/>
                    <a:pt x="48550" y="36058"/>
                  </a:cubicBezTo>
                  <a:cubicBezTo>
                    <a:pt x="48674" y="33525"/>
                    <a:pt x="48964" y="30992"/>
                    <a:pt x="49433" y="28488"/>
                  </a:cubicBezTo>
                  <a:cubicBezTo>
                    <a:pt x="51301" y="18463"/>
                    <a:pt x="46510" y="8365"/>
                    <a:pt x="37683" y="3269"/>
                  </a:cubicBezTo>
                  <a:cubicBezTo>
                    <a:pt x="33812" y="1033"/>
                    <a:pt x="29663" y="1"/>
                    <a:pt x="25602"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3" name="Google Shape;12723;p155"/>
          <p:cNvGrpSpPr/>
          <p:nvPr/>
        </p:nvGrpSpPr>
        <p:grpSpPr>
          <a:xfrm>
            <a:off x="7612699" y="1191441"/>
            <a:ext cx="845645" cy="711911"/>
            <a:chOff x="951975" y="315800"/>
            <a:chExt cx="5860325" cy="4933550"/>
          </a:xfrm>
        </p:grpSpPr>
        <p:sp>
          <p:nvSpPr>
            <p:cNvPr id="12724" name="Google Shape;12724;p155"/>
            <p:cNvSpPr/>
            <p:nvPr/>
          </p:nvSpPr>
          <p:spPr>
            <a:xfrm>
              <a:off x="6501500" y="3684025"/>
              <a:ext cx="310800" cy="261200"/>
            </a:xfrm>
            <a:custGeom>
              <a:avLst/>
              <a:gdLst/>
              <a:ahLst/>
              <a:cxnLst/>
              <a:rect l="l" t="t" r="r" b="b"/>
              <a:pathLst>
                <a:path w="12432" h="10448" extrusionOk="0">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5" name="Google Shape;12725;p155"/>
            <p:cNvSpPr/>
            <p:nvPr/>
          </p:nvSpPr>
          <p:spPr>
            <a:xfrm>
              <a:off x="6501500" y="2945200"/>
              <a:ext cx="310800" cy="261925"/>
            </a:xfrm>
            <a:custGeom>
              <a:avLst/>
              <a:gdLst/>
              <a:ahLst/>
              <a:cxnLst/>
              <a:rect l="l" t="t" r="r" b="b"/>
              <a:pathLst>
                <a:path w="12432" h="10477" extrusionOk="0">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6" name="Google Shape;12726;p155"/>
            <p:cNvSpPr/>
            <p:nvPr/>
          </p:nvSpPr>
          <p:spPr>
            <a:xfrm>
              <a:off x="6501500" y="2202650"/>
              <a:ext cx="310800" cy="266400"/>
            </a:xfrm>
            <a:custGeom>
              <a:avLst/>
              <a:gdLst/>
              <a:ahLst/>
              <a:cxnLst/>
              <a:rect l="l" t="t" r="r" b="b"/>
              <a:pathLst>
                <a:path w="12432" h="10656" extrusionOk="0">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7" name="Google Shape;12727;p155"/>
            <p:cNvSpPr/>
            <p:nvPr/>
          </p:nvSpPr>
          <p:spPr>
            <a:xfrm>
              <a:off x="951975" y="3495675"/>
              <a:ext cx="5460750" cy="1753675"/>
            </a:xfrm>
            <a:custGeom>
              <a:avLst/>
              <a:gdLst/>
              <a:ahLst/>
              <a:cxnLst/>
              <a:rect l="l" t="t" r="r" b="b"/>
              <a:pathLst>
                <a:path w="218430" h="70147" fill="none" extrusionOk="0">
                  <a:moveTo>
                    <a:pt x="29746" y="1"/>
                  </a:moveTo>
                  <a:lnTo>
                    <a:pt x="0" y="14430"/>
                  </a:lnTo>
                  <a:lnTo>
                    <a:pt x="109215" y="70147"/>
                  </a:lnTo>
                  <a:lnTo>
                    <a:pt x="218429" y="14430"/>
                  </a:lnTo>
                  <a:lnTo>
                    <a:pt x="188684" y="1"/>
                  </a:lnTo>
                  <a:lnTo>
                    <a:pt x="109215" y="40623"/>
                  </a:lnTo>
                  <a:close/>
                </a:path>
              </a:pathLst>
            </a:custGeom>
            <a:noFill/>
            <a:ln w="9525" cap="flat" cmpd="sng">
              <a:solidFill>
                <a:srgbClr val="435D74"/>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8" name="Google Shape;12728;p155"/>
            <p:cNvSpPr/>
            <p:nvPr/>
          </p:nvSpPr>
          <p:spPr>
            <a:xfrm>
              <a:off x="951975" y="2757600"/>
              <a:ext cx="5460750" cy="1753675"/>
            </a:xfrm>
            <a:custGeom>
              <a:avLst/>
              <a:gdLst/>
              <a:ahLst/>
              <a:cxnLst/>
              <a:rect l="l" t="t" r="r" b="b"/>
              <a:pathLst>
                <a:path w="218430" h="70147" fill="none" extrusionOk="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w="9525" cap="flat" cmpd="sng">
              <a:solidFill>
                <a:srgbClr val="869FB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9" name="Google Shape;12729;p155"/>
            <p:cNvSpPr/>
            <p:nvPr/>
          </p:nvSpPr>
          <p:spPr>
            <a:xfrm>
              <a:off x="951975" y="2019500"/>
              <a:ext cx="5460750" cy="1753675"/>
            </a:xfrm>
            <a:custGeom>
              <a:avLst/>
              <a:gdLst/>
              <a:ahLst/>
              <a:cxnLst/>
              <a:rect l="l" t="t" r="r" b="b"/>
              <a:pathLst>
                <a:path w="218430" h="70147" fill="none" extrusionOk="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w="9525" cap="flat" cmpd="sng">
              <a:solidFill>
                <a:srgbClr val="BAC8D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0" name="Google Shape;12730;p155"/>
            <p:cNvSpPr/>
            <p:nvPr/>
          </p:nvSpPr>
          <p:spPr>
            <a:xfrm>
              <a:off x="951975" y="315800"/>
              <a:ext cx="5460750" cy="2719300"/>
            </a:xfrm>
            <a:custGeom>
              <a:avLst/>
              <a:gdLst/>
              <a:ahLst/>
              <a:cxnLst/>
              <a:rect l="l" t="t" r="r" b="b"/>
              <a:pathLst>
                <a:path w="218430" h="108772" fill="none" extrusionOk="0">
                  <a:moveTo>
                    <a:pt x="109215" y="1"/>
                  </a:moveTo>
                  <a:lnTo>
                    <a:pt x="0" y="52832"/>
                  </a:lnTo>
                  <a:lnTo>
                    <a:pt x="109215" y="108771"/>
                  </a:lnTo>
                  <a:lnTo>
                    <a:pt x="218429" y="52832"/>
                  </a:ln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1" name="Google Shape;12731;p155"/>
            <p:cNvSpPr/>
            <p:nvPr/>
          </p:nvSpPr>
          <p:spPr>
            <a:xfrm>
              <a:off x="6501500" y="1464200"/>
              <a:ext cx="310800" cy="261550"/>
            </a:xfrm>
            <a:custGeom>
              <a:avLst/>
              <a:gdLst/>
              <a:ahLst/>
              <a:cxnLst/>
              <a:rect l="l" t="t" r="r" b="b"/>
              <a:pathLst>
                <a:path w="12432" h="10462" extrusionOk="0">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2" name="Google Shape;12732;p155"/>
          <p:cNvGrpSpPr/>
          <p:nvPr/>
        </p:nvGrpSpPr>
        <p:grpSpPr>
          <a:xfrm>
            <a:off x="3709828" y="2927550"/>
            <a:ext cx="1617932" cy="621724"/>
            <a:chOff x="3862800" y="3038525"/>
            <a:chExt cx="1329006" cy="510698"/>
          </a:xfrm>
        </p:grpSpPr>
        <p:sp>
          <p:nvSpPr>
            <p:cNvPr id="12733" name="Google Shape;12733;p155"/>
            <p:cNvSpPr/>
            <p:nvPr/>
          </p:nvSpPr>
          <p:spPr>
            <a:xfrm>
              <a:off x="4185913" y="3040337"/>
              <a:ext cx="71107" cy="143789"/>
            </a:xfrm>
            <a:custGeom>
              <a:avLst/>
              <a:gdLst/>
              <a:ahLst/>
              <a:cxnLst/>
              <a:rect l="l" t="t" r="r" b="b"/>
              <a:pathLst>
                <a:path w="14722" h="29770" extrusionOk="0">
                  <a:moveTo>
                    <a:pt x="0" y="1"/>
                  </a:moveTo>
                  <a:cubicBezTo>
                    <a:pt x="0" y="11614"/>
                    <a:pt x="5398" y="22573"/>
                    <a:pt x="14721" y="29770"/>
                  </a:cubicBezTo>
                  <a:cubicBezTo>
                    <a:pt x="5562" y="22573"/>
                    <a:pt x="164" y="11614"/>
                    <a:pt x="164" y="1"/>
                  </a:cubicBezTo>
                  <a:close/>
                </a:path>
              </a:pathLst>
            </a:custGeom>
            <a:solidFill>
              <a:srgbClr val="CFD9E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4" name="Google Shape;12734;p155"/>
            <p:cNvSpPr/>
            <p:nvPr/>
          </p:nvSpPr>
          <p:spPr>
            <a:xfrm>
              <a:off x="3967075" y="3045080"/>
              <a:ext cx="403706" cy="397383"/>
            </a:xfrm>
            <a:custGeom>
              <a:avLst/>
              <a:gdLst/>
              <a:ahLst/>
              <a:cxnLst/>
              <a:rect l="l" t="t" r="r" b="b"/>
              <a:pathLst>
                <a:path w="83583" h="82274" extrusionOk="0">
                  <a:moveTo>
                    <a:pt x="83583" y="82273"/>
                  </a:moveTo>
                  <a:cubicBezTo>
                    <a:pt x="37948" y="82273"/>
                    <a:pt x="655" y="45635"/>
                    <a:pt x="0" y="0"/>
                  </a:cubicBezTo>
                  <a:cubicBezTo>
                    <a:pt x="655" y="45635"/>
                    <a:pt x="37948" y="82273"/>
                    <a:pt x="83583" y="82273"/>
                  </a:cubicBezTo>
                  <a:close/>
                </a:path>
              </a:pathLst>
            </a:custGeom>
            <a:solidFill>
              <a:srgbClr val="445D7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5" name="Google Shape;12735;p155"/>
            <p:cNvGrpSpPr/>
            <p:nvPr/>
          </p:nvGrpSpPr>
          <p:grpSpPr>
            <a:xfrm>
              <a:off x="3967075" y="3040337"/>
              <a:ext cx="1019927" cy="402126"/>
              <a:chOff x="3967075" y="3040337"/>
              <a:chExt cx="1019927" cy="402126"/>
            </a:xfrm>
          </p:grpSpPr>
          <p:sp>
            <p:nvSpPr>
              <p:cNvPr id="12736" name="Google Shape;12736;p155"/>
              <p:cNvSpPr/>
              <p:nvPr/>
            </p:nvSpPr>
            <p:spPr>
              <a:xfrm>
                <a:off x="4369197" y="3335999"/>
                <a:ext cx="617805" cy="105869"/>
              </a:xfrm>
              <a:custGeom>
                <a:avLst/>
                <a:gdLst/>
                <a:ahLst/>
                <a:cxnLst/>
                <a:rect l="l" t="t" r="r" b="b"/>
                <a:pathLst>
                  <a:path w="127910" h="21919" fill="none" extrusionOk="0">
                    <a:moveTo>
                      <a:pt x="1" y="21918"/>
                    </a:moveTo>
                    <a:lnTo>
                      <a:pt x="127909" y="21918"/>
                    </a:lnTo>
                    <a:lnTo>
                      <a:pt x="127909" y="1"/>
                    </a:lnTo>
                    <a:lnTo>
                      <a:pt x="164" y="164"/>
                    </a:ln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7" name="Google Shape;12737;p155"/>
              <p:cNvSpPr/>
              <p:nvPr/>
            </p:nvSpPr>
            <p:spPr>
              <a:xfrm>
                <a:off x="3967075" y="3040337"/>
                <a:ext cx="403706" cy="402126"/>
              </a:xfrm>
              <a:custGeom>
                <a:avLst/>
                <a:gdLst/>
                <a:ahLst/>
                <a:cxnLst/>
                <a:rect l="l" t="t" r="r" b="b"/>
                <a:pathLst>
                  <a:path w="83583" h="83256" fill="none" extrusionOk="0">
                    <a:moveTo>
                      <a:pt x="83419" y="61501"/>
                    </a:moveTo>
                    <a:cubicBezTo>
                      <a:pt x="49397" y="61501"/>
                      <a:pt x="21755" y="34022"/>
                      <a:pt x="21755" y="1"/>
                    </a:cubicBezTo>
                    <a:lnTo>
                      <a:pt x="0" y="1"/>
                    </a:lnTo>
                    <a:lnTo>
                      <a:pt x="0" y="982"/>
                    </a:lnTo>
                    <a:cubicBezTo>
                      <a:pt x="818" y="46617"/>
                      <a:pt x="37948" y="83255"/>
                      <a:pt x="83583" y="83255"/>
                    </a:cubicBezTo>
                  </a:path>
                </a:pathLst>
              </a:custGeom>
              <a:noFill/>
              <a:ln w="9525" cap="flat" cmpd="sng">
                <a:solidFill>
                  <a:srgbClr val="869FB1"/>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8" name="Google Shape;12738;p155"/>
            <p:cNvGrpSpPr/>
            <p:nvPr/>
          </p:nvGrpSpPr>
          <p:grpSpPr>
            <a:xfrm>
              <a:off x="4186700" y="3040337"/>
              <a:ext cx="390475" cy="183289"/>
              <a:chOff x="4186700" y="3040337"/>
              <a:chExt cx="390475" cy="183289"/>
            </a:xfrm>
          </p:grpSpPr>
          <p:sp>
            <p:nvSpPr>
              <p:cNvPr id="12739" name="Google Shape;12739;p155"/>
              <p:cNvSpPr/>
              <p:nvPr/>
            </p:nvSpPr>
            <p:spPr>
              <a:xfrm>
                <a:off x="4370181" y="3120129"/>
                <a:ext cx="206994" cy="103497"/>
              </a:xfrm>
              <a:custGeom>
                <a:avLst/>
                <a:gdLst/>
                <a:ahLst/>
                <a:cxnLst/>
                <a:rect l="l" t="t" r="r" b="b"/>
                <a:pathLst>
                  <a:path w="42856" h="21428" fill="none" extrusionOk="0">
                    <a:moveTo>
                      <a:pt x="1" y="21428"/>
                    </a:moveTo>
                    <a:lnTo>
                      <a:pt x="42855" y="21428"/>
                    </a:lnTo>
                    <a:lnTo>
                      <a:pt x="42855" y="1"/>
                    </a:lnTo>
                    <a:lnTo>
                      <a:pt x="1" y="1"/>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0" name="Google Shape;12740;p155"/>
              <p:cNvSpPr/>
              <p:nvPr/>
            </p:nvSpPr>
            <p:spPr>
              <a:xfrm>
                <a:off x="4186700" y="3040337"/>
                <a:ext cx="184081" cy="183289"/>
              </a:xfrm>
              <a:custGeom>
                <a:avLst/>
                <a:gdLst/>
                <a:ahLst/>
                <a:cxnLst/>
                <a:rect l="l" t="t" r="r" b="b"/>
                <a:pathLst>
                  <a:path w="38112" h="37948" fill="none" extrusionOk="0">
                    <a:moveTo>
                      <a:pt x="38112" y="16521"/>
                    </a:moveTo>
                    <a:cubicBezTo>
                      <a:pt x="28789" y="16521"/>
                      <a:pt x="21264" y="9160"/>
                      <a:pt x="21264" y="1"/>
                    </a:cubicBezTo>
                    <a:lnTo>
                      <a:pt x="1" y="1"/>
                    </a:lnTo>
                    <a:cubicBezTo>
                      <a:pt x="1" y="11614"/>
                      <a:pt x="5399" y="22573"/>
                      <a:pt x="14558" y="29770"/>
                    </a:cubicBezTo>
                    <a:cubicBezTo>
                      <a:pt x="21264" y="35004"/>
                      <a:pt x="29606" y="37948"/>
                      <a:pt x="38112" y="37948"/>
                    </a:cubicBezTo>
                    <a:lnTo>
                      <a:pt x="38112" y="37948"/>
                    </a:lnTo>
                  </a:path>
                </a:pathLst>
              </a:custGeom>
              <a:noFill/>
              <a:ln w="9525" cap="flat" cmpd="sng">
                <a:solidFill>
                  <a:srgbClr val="E3E9ED"/>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1" name="Google Shape;12741;p155"/>
            <p:cNvGrpSpPr/>
            <p:nvPr/>
          </p:nvGrpSpPr>
          <p:grpSpPr>
            <a:xfrm>
              <a:off x="4073727" y="3040337"/>
              <a:ext cx="697794" cy="296263"/>
              <a:chOff x="4073727" y="3040337"/>
              <a:chExt cx="697794" cy="296263"/>
            </a:xfrm>
          </p:grpSpPr>
          <p:sp>
            <p:nvSpPr>
              <p:cNvPr id="12742" name="Google Shape;12742;p155"/>
              <p:cNvSpPr/>
              <p:nvPr/>
            </p:nvSpPr>
            <p:spPr>
              <a:xfrm>
                <a:off x="4370181" y="3223621"/>
                <a:ext cx="401339" cy="112979"/>
              </a:xfrm>
              <a:custGeom>
                <a:avLst/>
                <a:gdLst/>
                <a:ahLst/>
                <a:cxnLst/>
                <a:rect l="l" t="t" r="r" b="b"/>
                <a:pathLst>
                  <a:path w="83093" h="23391" fill="none" extrusionOk="0">
                    <a:moveTo>
                      <a:pt x="1" y="23391"/>
                    </a:moveTo>
                    <a:lnTo>
                      <a:pt x="83092" y="23391"/>
                    </a:lnTo>
                    <a:lnTo>
                      <a:pt x="83092" y="1"/>
                    </a:lnTo>
                    <a:lnTo>
                      <a:pt x="1" y="1"/>
                    </a:ln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3" name="Google Shape;12743;p155"/>
              <p:cNvSpPr/>
              <p:nvPr/>
            </p:nvSpPr>
            <p:spPr>
              <a:xfrm>
                <a:off x="4073727" y="3040337"/>
                <a:ext cx="297055" cy="296263"/>
              </a:xfrm>
              <a:custGeom>
                <a:avLst/>
                <a:gdLst/>
                <a:ahLst/>
                <a:cxnLst/>
                <a:rect l="l" t="t" r="r" b="b"/>
                <a:pathLst>
                  <a:path w="61502" h="61338" fill="none" extrusionOk="0">
                    <a:moveTo>
                      <a:pt x="61502" y="37948"/>
                    </a:moveTo>
                    <a:lnTo>
                      <a:pt x="61502" y="37948"/>
                    </a:lnTo>
                    <a:cubicBezTo>
                      <a:pt x="52833" y="37948"/>
                      <a:pt x="44654" y="35004"/>
                      <a:pt x="37948" y="29770"/>
                    </a:cubicBezTo>
                    <a:cubicBezTo>
                      <a:pt x="28789" y="22573"/>
                      <a:pt x="23391" y="11614"/>
                      <a:pt x="23227" y="1"/>
                    </a:cubicBezTo>
                    <a:lnTo>
                      <a:pt x="1" y="1"/>
                    </a:lnTo>
                    <a:cubicBezTo>
                      <a:pt x="1" y="33859"/>
                      <a:pt x="27480" y="61338"/>
                      <a:pt x="61502" y="61338"/>
                    </a:cubicBezTo>
                  </a:path>
                </a:pathLst>
              </a:custGeom>
              <a:noFill/>
              <a:ln w="9525" cap="flat" cmpd="sng">
                <a:solidFill>
                  <a:srgbClr val="CFD9E0"/>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4" name="Google Shape;12744;p155"/>
            <p:cNvGrpSpPr/>
            <p:nvPr/>
          </p:nvGrpSpPr>
          <p:grpSpPr>
            <a:xfrm>
              <a:off x="3862800" y="3038525"/>
              <a:ext cx="1329006" cy="510698"/>
              <a:chOff x="3862800" y="3038525"/>
              <a:chExt cx="1329006" cy="510698"/>
            </a:xfrm>
          </p:grpSpPr>
          <p:sp>
            <p:nvSpPr>
              <p:cNvPr id="12745" name="Google Shape;12745;p155"/>
              <p:cNvSpPr/>
              <p:nvPr/>
            </p:nvSpPr>
            <p:spPr>
              <a:xfrm>
                <a:off x="4370175" y="3441875"/>
                <a:ext cx="821631" cy="107348"/>
              </a:xfrm>
              <a:custGeom>
                <a:avLst/>
                <a:gdLst/>
                <a:ahLst/>
                <a:cxnLst/>
                <a:rect l="l" t="t" r="r" b="b"/>
                <a:pathLst>
                  <a:path w="170110" h="21919" fill="none" extrusionOk="0">
                    <a:moveTo>
                      <a:pt x="1" y="21918"/>
                    </a:moveTo>
                    <a:lnTo>
                      <a:pt x="170110" y="21918"/>
                    </a:lnTo>
                    <a:lnTo>
                      <a:pt x="170110" y="0"/>
                    </a:lnTo>
                    <a:lnTo>
                      <a:pt x="1" y="0"/>
                    </a:ln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6" name="Google Shape;12746;p155"/>
              <p:cNvSpPr/>
              <p:nvPr/>
            </p:nvSpPr>
            <p:spPr>
              <a:xfrm>
                <a:off x="3862800" y="3038525"/>
                <a:ext cx="507990" cy="510620"/>
              </a:xfrm>
              <a:custGeom>
                <a:avLst/>
                <a:gdLst/>
                <a:ahLst/>
                <a:cxnLst/>
                <a:rect l="l" t="t" r="r" b="b"/>
                <a:pathLst>
                  <a:path w="105174" h="105500" fill="none" extrusionOk="0">
                    <a:moveTo>
                      <a:pt x="105174" y="83418"/>
                    </a:moveTo>
                    <a:cubicBezTo>
                      <a:pt x="59539" y="83418"/>
                      <a:pt x="22246" y="46780"/>
                      <a:pt x="21591" y="1145"/>
                    </a:cubicBezTo>
                    <a:lnTo>
                      <a:pt x="21591" y="0"/>
                    </a:lnTo>
                    <a:lnTo>
                      <a:pt x="1" y="0"/>
                    </a:lnTo>
                    <a:cubicBezTo>
                      <a:pt x="1" y="58229"/>
                      <a:pt x="46944" y="105336"/>
                      <a:pt x="105174" y="105500"/>
                    </a:cubicBezTo>
                  </a:path>
                </a:pathLst>
              </a:custGeom>
              <a:noFill/>
              <a:ln w="9525" cap="flat" cmpd="sng">
                <a:solidFill>
                  <a:srgbClr val="445D73"/>
                </a:solidFill>
                <a:prstDash val="solid"/>
                <a:miter lim="1635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47" name="Google Shape;12747;p155"/>
          <p:cNvGrpSpPr/>
          <p:nvPr/>
        </p:nvGrpSpPr>
        <p:grpSpPr>
          <a:xfrm>
            <a:off x="718150" y="1191441"/>
            <a:ext cx="883205" cy="775176"/>
            <a:chOff x="649648" y="271400"/>
            <a:chExt cx="6215377" cy="5455143"/>
          </a:xfrm>
        </p:grpSpPr>
        <p:sp>
          <p:nvSpPr>
            <p:cNvPr id="12748" name="Google Shape;12748;p155"/>
            <p:cNvSpPr/>
            <p:nvPr/>
          </p:nvSpPr>
          <p:spPr>
            <a:xfrm>
              <a:off x="2641907" y="3717593"/>
              <a:ext cx="3573900" cy="2008950"/>
            </a:xfrm>
            <a:custGeom>
              <a:avLst/>
              <a:gdLst/>
              <a:ahLst/>
              <a:cxnLst/>
              <a:rect l="l" t="t" r="r" b="b"/>
              <a:pathLst>
                <a:path w="142956" h="80358" fill="none" extrusionOk="0">
                  <a:moveTo>
                    <a:pt x="0" y="50612"/>
                  </a:moveTo>
                  <a:cubicBezTo>
                    <a:pt x="53053" y="80357"/>
                    <a:pt x="120314" y="56605"/>
                    <a:pt x="142956" y="0"/>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9" name="Google Shape;12749;p155"/>
            <p:cNvSpPr/>
            <p:nvPr/>
          </p:nvSpPr>
          <p:spPr>
            <a:xfrm>
              <a:off x="1359875" y="2446825"/>
              <a:ext cx="338550" cy="1598275"/>
            </a:xfrm>
            <a:custGeom>
              <a:avLst/>
              <a:gdLst/>
              <a:ahLst/>
              <a:cxnLst/>
              <a:rect l="l" t="t" r="r" b="b"/>
              <a:pathLst>
                <a:path w="13542" h="63931" fill="none" extrusionOk="0">
                  <a:moveTo>
                    <a:pt x="888" y="0"/>
                  </a:moveTo>
                  <a:cubicBezTo>
                    <a:pt x="223" y="4440"/>
                    <a:pt x="1" y="9102"/>
                    <a:pt x="1" y="13763"/>
                  </a:cubicBezTo>
                  <a:cubicBezTo>
                    <a:pt x="1" y="31300"/>
                    <a:pt x="4662" y="48614"/>
                    <a:pt x="13541" y="63931"/>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0" name="Google Shape;12750;p155"/>
            <p:cNvSpPr/>
            <p:nvPr/>
          </p:nvSpPr>
          <p:spPr>
            <a:xfrm>
              <a:off x="1709500" y="271400"/>
              <a:ext cx="5149975" cy="2519525"/>
            </a:xfrm>
            <a:custGeom>
              <a:avLst/>
              <a:gdLst/>
              <a:ahLst/>
              <a:cxnLst/>
              <a:rect l="l" t="t" r="r" b="b"/>
              <a:pathLst>
                <a:path w="205999" h="100781" fill="none" extrusionOk="0">
                  <a:moveTo>
                    <a:pt x="187352" y="100780"/>
                  </a:moveTo>
                  <a:cubicBezTo>
                    <a:pt x="187352" y="77694"/>
                    <a:pt x="179361" y="55496"/>
                    <a:pt x="165154" y="37738"/>
                  </a:cubicBezTo>
                  <a:lnTo>
                    <a:pt x="187352" y="37738"/>
                  </a:lnTo>
                  <a:cubicBezTo>
                    <a:pt x="197563" y="37738"/>
                    <a:pt x="205998" y="29302"/>
                    <a:pt x="205998" y="18869"/>
                  </a:cubicBezTo>
                  <a:cubicBezTo>
                    <a:pt x="205998" y="8436"/>
                    <a:pt x="197563" y="1"/>
                    <a:pt x="187352" y="1"/>
                  </a:cubicBezTo>
                  <a:lnTo>
                    <a:pt x="91012" y="1"/>
                  </a:lnTo>
                  <a:lnTo>
                    <a:pt x="89681" y="1"/>
                  </a:lnTo>
                  <a:lnTo>
                    <a:pt x="86573" y="1"/>
                  </a:lnTo>
                  <a:cubicBezTo>
                    <a:pt x="51056" y="1"/>
                    <a:pt x="17981" y="18869"/>
                    <a:pt x="0" y="49725"/>
                  </a:cubicBezTo>
                </a:path>
              </a:pathLst>
            </a:custGeom>
            <a:noFill/>
            <a:ln w="9525" cap="flat" cmpd="sng">
              <a:solidFill>
                <a:srgbClr val="325D79"/>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1" name="Google Shape;12751;p155"/>
            <p:cNvSpPr/>
            <p:nvPr/>
          </p:nvSpPr>
          <p:spPr>
            <a:xfrm>
              <a:off x="5965975" y="415700"/>
              <a:ext cx="754750" cy="754750"/>
            </a:xfrm>
            <a:custGeom>
              <a:avLst/>
              <a:gdLst/>
              <a:ahLst/>
              <a:cxnLst/>
              <a:rect l="l" t="t" r="r" b="b"/>
              <a:pathLst>
                <a:path w="30190" h="30190" fill="none" extrusionOk="0">
                  <a:moveTo>
                    <a:pt x="17315" y="0"/>
                  </a:moveTo>
                  <a:cubicBezTo>
                    <a:pt x="5772" y="0"/>
                    <a:pt x="0" y="13763"/>
                    <a:pt x="7992" y="21977"/>
                  </a:cubicBezTo>
                  <a:cubicBezTo>
                    <a:pt x="16205" y="30190"/>
                    <a:pt x="30190" y="24418"/>
                    <a:pt x="30190" y="12875"/>
                  </a:cubicBezTo>
                  <a:cubicBezTo>
                    <a:pt x="30190" y="5772"/>
                    <a:pt x="24418"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2" name="Google Shape;12752;p155"/>
            <p:cNvSpPr/>
            <p:nvPr/>
          </p:nvSpPr>
          <p:spPr>
            <a:xfrm>
              <a:off x="699475" y="2457925"/>
              <a:ext cx="5183275" cy="2647150"/>
            </a:xfrm>
            <a:custGeom>
              <a:avLst/>
              <a:gdLst/>
              <a:ahLst/>
              <a:cxnLst/>
              <a:rect l="l" t="t" r="r" b="b"/>
              <a:pathLst>
                <a:path w="207331" h="105886" fill="none" extrusionOk="0">
                  <a:moveTo>
                    <a:pt x="39513" y="0"/>
                  </a:moveTo>
                  <a:cubicBezTo>
                    <a:pt x="38847" y="4440"/>
                    <a:pt x="38404" y="8880"/>
                    <a:pt x="38626" y="13319"/>
                  </a:cubicBezTo>
                  <a:cubicBezTo>
                    <a:pt x="38404" y="31300"/>
                    <a:pt x="43953" y="48836"/>
                    <a:pt x="54164" y="63487"/>
                  </a:cubicBezTo>
                  <a:lnTo>
                    <a:pt x="18869" y="63487"/>
                  </a:lnTo>
                  <a:cubicBezTo>
                    <a:pt x="8436" y="63487"/>
                    <a:pt x="1" y="71922"/>
                    <a:pt x="1" y="82355"/>
                  </a:cubicBezTo>
                  <a:cubicBezTo>
                    <a:pt x="1" y="92566"/>
                    <a:pt x="8436" y="101002"/>
                    <a:pt x="18869" y="101002"/>
                  </a:cubicBezTo>
                  <a:lnTo>
                    <a:pt x="116097" y="101002"/>
                  </a:lnTo>
                  <a:cubicBezTo>
                    <a:pt x="154277" y="105885"/>
                    <a:pt x="191126" y="85463"/>
                    <a:pt x="207331" y="50390"/>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3" name="Google Shape;12753;p155"/>
            <p:cNvSpPr/>
            <p:nvPr/>
          </p:nvSpPr>
          <p:spPr>
            <a:xfrm>
              <a:off x="2075775" y="387950"/>
              <a:ext cx="4012325" cy="2402975"/>
            </a:xfrm>
            <a:custGeom>
              <a:avLst/>
              <a:gdLst/>
              <a:ahLst/>
              <a:cxnLst/>
              <a:rect l="l" t="t" r="r" b="b"/>
              <a:pathLst>
                <a:path w="160493" h="96119" fill="none" extrusionOk="0">
                  <a:moveTo>
                    <a:pt x="160492" y="96118"/>
                  </a:moveTo>
                  <a:cubicBezTo>
                    <a:pt x="160492" y="57494"/>
                    <a:pt x="135630" y="23530"/>
                    <a:pt x="99003" y="11765"/>
                  </a:cubicBezTo>
                  <a:cubicBezTo>
                    <a:pt x="62377" y="0"/>
                    <a:pt x="22420" y="13097"/>
                    <a:pt x="0" y="44397"/>
                  </a:cubicBezTo>
                </a:path>
              </a:pathLst>
            </a:custGeom>
            <a:noFill/>
            <a:ln w="9525" cap="flat" cmpd="sng">
              <a:solidFill>
                <a:srgbClr val="667E92"/>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4" name="Google Shape;12754;p155"/>
            <p:cNvSpPr/>
            <p:nvPr/>
          </p:nvSpPr>
          <p:spPr>
            <a:xfrm>
              <a:off x="649648" y="670971"/>
              <a:ext cx="5183118" cy="4298214"/>
            </a:xfrm>
            <a:custGeom>
              <a:avLst/>
              <a:gdLst/>
              <a:ahLst/>
              <a:cxnLst/>
              <a:rect l="l" t="t" r="r" b="b"/>
              <a:pathLst>
                <a:path w="205333" h="170260" fill="none" extrusionOk="0">
                  <a:moveTo>
                    <a:pt x="205333" y="84575"/>
                  </a:moveTo>
                  <a:cubicBezTo>
                    <a:pt x="205333" y="51944"/>
                    <a:pt x="185133" y="22865"/>
                    <a:pt x="154721" y="11322"/>
                  </a:cubicBezTo>
                  <a:cubicBezTo>
                    <a:pt x="124088" y="1"/>
                    <a:pt x="89681" y="8880"/>
                    <a:pt x="68371" y="33520"/>
                  </a:cubicBezTo>
                  <a:lnTo>
                    <a:pt x="18869" y="33520"/>
                  </a:lnTo>
                  <a:cubicBezTo>
                    <a:pt x="8436" y="33520"/>
                    <a:pt x="1" y="41955"/>
                    <a:pt x="1" y="52388"/>
                  </a:cubicBezTo>
                  <a:cubicBezTo>
                    <a:pt x="1" y="62599"/>
                    <a:pt x="8436" y="71034"/>
                    <a:pt x="18869" y="71034"/>
                  </a:cubicBezTo>
                  <a:lnTo>
                    <a:pt x="50612" y="71034"/>
                  </a:lnTo>
                  <a:cubicBezTo>
                    <a:pt x="44175" y="108549"/>
                    <a:pt x="65929" y="145176"/>
                    <a:pt x="101668" y="157607"/>
                  </a:cubicBezTo>
                  <a:cubicBezTo>
                    <a:pt x="137629" y="170260"/>
                    <a:pt x="177363" y="155165"/>
                    <a:pt x="195788" y="121868"/>
                  </a:cubicBezTo>
                </a:path>
              </a:pathLst>
            </a:custGeom>
            <a:noFill/>
            <a:ln w="9525" cap="flat" cmpd="sng">
              <a:solidFill>
                <a:srgbClr val="445D73"/>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5" name="Google Shape;12755;p155"/>
            <p:cNvSpPr/>
            <p:nvPr/>
          </p:nvSpPr>
          <p:spPr>
            <a:xfrm>
              <a:off x="1731700" y="1059450"/>
              <a:ext cx="5133325" cy="3762600"/>
            </a:xfrm>
            <a:custGeom>
              <a:avLst/>
              <a:gdLst/>
              <a:ahLst/>
              <a:cxnLst/>
              <a:rect l="l" t="t" r="r" b="b"/>
              <a:pathLst>
                <a:path w="205333" h="150504" fill="none" extrusionOk="0">
                  <a:moveTo>
                    <a:pt x="85685" y="0"/>
                  </a:moveTo>
                  <a:cubicBezTo>
                    <a:pt x="33297" y="222"/>
                    <a:pt x="0" y="56383"/>
                    <a:pt x="25306" y="102333"/>
                  </a:cubicBezTo>
                  <a:cubicBezTo>
                    <a:pt x="50390" y="148283"/>
                    <a:pt x="115652" y="150503"/>
                    <a:pt x="144066" y="106551"/>
                  </a:cubicBezTo>
                  <a:lnTo>
                    <a:pt x="186464" y="106551"/>
                  </a:lnTo>
                  <a:cubicBezTo>
                    <a:pt x="196897" y="106551"/>
                    <a:pt x="205332" y="98116"/>
                    <a:pt x="205332" y="87683"/>
                  </a:cubicBezTo>
                  <a:cubicBezTo>
                    <a:pt x="205332" y="77250"/>
                    <a:pt x="196897" y="68814"/>
                    <a:pt x="186464" y="68814"/>
                  </a:cubicBezTo>
                  <a:lnTo>
                    <a:pt x="154943" y="68814"/>
                  </a:lnTo>
                  <a:cubicBezTo>
                    <a:pt x="154721" y="30856"/>
                    <a:pt x="123865" y="0"/>
                    <a:pt x="85685" y="0"/>
                  </a:cubicBezTo>
                  <a:close/>
                </a:path>
              </a:pathLst>
            </a:custGeom>
            <a:noFill/>
            <a:ln w="9525" cap="flat" cmpd="sng">
              <a:solidFill>
                <a:srgbClr val="869FB1"/>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6" name="Google Shape;12756;p155"/>
            <p:cNvSpPr/>
            <p:nvPr/>
          </p:nvSpPr>
          <p:spPr>
            <a:xfrm>
              <a:off x="5965975" y="2912975"/>
              <a:ext cx="754750" cy="754775"/>
            </a:xfrm>
            <a:custGeom>
              <a:avLst/>
              <a:gdLst/>
              <a:ahLst/>
              <a:cxnLst/>
              <a:rect l="l" t="t" r="r" b="b"/>
              <a:pathLst>
                <a:path w="30190" h="30191" fill="none" extrusionOk="0">
                  <a:moveTo>
                    <a:pt x="17315" y="1"/>
                  </a:moveTo>
                  <a:cubicBezTo>
                    <a:pt x="5772" y="1"/>
                    <a:pt x="0" y="13764"/>
                    <a:pt x="7992" y="21977"/>
                  </a:cubicBezTo>
                  <a:cubicBezTo>
                    <a:pt x="16205" y="30190"/>
                    <a:pt x="30190" y="24419"/>
                    <a:pt x="30190" y="12876"/>
                  </a:cubicBezTo>
                  <a:cubicBezTo>
                    <a:pt x="30190" y="5772"/>
                    <a:pt x="24418" y="1"/>
                    <a:pt x="17315"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7" name="Google Shape;12757;p155"/>
            <p:cNvSpPr/>
            <p:nvPr/>
          </p:nvSpPr>
          <p:spPr>
            <a:xfrm>
              <a:off x="2453125" y="1464550"/>
              <a:ext cx="2874675" cy="2785900"/>
            </a:xfrm>
            <a:custGeom>
              <a:avLst/>
              <a:gdLst/>
              <a:ahLst/>
              <a:cxnLst/>
              <a:rect l="l" t="t" r="r" b="b"/>
              <a:pathLst>
                <a:path w="114987" h="111436" fill="none" extrusionOk="0">
                  <a:moveTo>
                    <a:pt x="56828" y="1"/>
                  </a:moveTo>
                  <a:cubicBezTo>
                    <a:pt x="31744" y="1"/>
                    <a:pt x="9990" y="17759"/>
                    <a:pt x="4884" y="42621"/>
                  </a:cubicBezTo>
                  <a:cubicBezTo>
                    <a:pt x="1" y="67483"/>
                    <a:pt x="13320" y="92123"/>
                    <a:pt x="36628" y="101890"/>
                  </a:cubicBezTo>
                  <a:cubicBezTo>
                    <a:pt x="59936" y="111435"/>
                    <a:pt x="87017" y="103444"/>
                    <a:pt x="101002" y="82356"/>
                  </a:cubicBezTo>
                  <a:cubicBezTo>
                    <a:pt x="114987" y="61268"/>
                    <a:pt x="112323" y="33298"/>
                    <a:pt x="94343" y="15539"/>
                  </a:cubicBezTo>
                  <a:cubicBezTo>
                    <a:pt x="84353" y="5550"/>
                    <a:pt x="71035" y="1"/>
                    <a:pt x="56828" y="1"/>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8" name="Google Shape;12758;p155"/>
            <p:cNvSpPr/>
            <p:nvPr/>
          </p:nvSpPr>
          <p:spPr>
            <a:xfrm>
              <a:off x="732775" y="4183825"/>
              <a:ext cx="754775" cy="760300"/>
            </a:xfrm>
            <a:custGeom>
              <a:avLst/>
              <a:gdLst/>
              <a:ahLst/>
              <a:cxnLst/>
              <a:rect l="l" t="t" r="r" b="b"/>
              <a:pathLst>
                <a:path w="30191" h="30412" fill="none" extrusionOk="0">
                  <a:moveTo>
                    <a:pt x="17315" y="0"/>
                  </a:moveTo>
                  <a:cubicBezTo>
                    <a:pt x="5772" y="0"/>
                    <a:pt x="1" y="13985"/>
                    <a:pt x="7992" y="22199"/>
                  </a:cubicBezTo>
                  <a:cubicBezTo>
                    <a:pt x="16205" y="30412"/>
                    <a:pt x="30190" y="24640"/>
                    <a:pt x="30190" y="13097"/>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9" name="Google Shape;12759;p155"/>
            <p:cNvSpPr/>
            <p:nvPr/>
          </p:nvSpPr>
          <p:spPr>
            <a:xfrm>
              <a:off x="732775" y="1669900"/>
              <a:ext cx="754775" cy="754750"/>
            </a:xfrm>
            <a:custGeom>
              <a:avLst/>
              <a:gdLst/>
              <a:ahLst/>
              <a:cxnLst/>
              <a:rect l="l" t="t" r="r" b="b"/>
              <a:pathLst>
                <a:path w="30191" h="30190" fill="none" extrusionOk="0">
                  <a:moveTo>
                    <a:pt x="17315" y="0"/>
                  </a:moveTo>
                  <a:cubicBezTo>
                    <a:pt x="5772" y="0"/>
                    <a:pt x="1" y="13985"/>
                    <a:pt x="8214" y="22198"/>
                  </a:cubicBezTo>
                  <a:cubicBezTo>
                    <a:pt x="16205" y="30189"/>
                    <a:pt x="30190" y="24418"/>
                    <a:pt x="30190" y="12875"/>
                  </a:cubicBezTo>
                  <a:cubicBezTo>
                    <a:pt x="30190" y="5772"/>
                    <a:pt x="24419" y="0"/>
                    <a:pt x="17315" y="0"/>
                  </a:cubicBezTo>
                  <a:close/>
                </a:path>
              </a:pathLst>
            </a:custGeom>
            <a:noFill/>
            <a:ln w="9525" cap="flat" cmpd="sng">
              <a:solidFill>
                <a:srgbClr val="E3E9ED"/>
              </a:solidFill>
              <a:prstDash val="solid"/>
              <a:miter lim="2219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0" name="Google Shape;12760;p155"/>
          <p:cNvGrpSpPr/>
          <p:nvPr/>
        </p:nvGrpSpPr>
        <p:grpSpPr>
          <a:xfrm>
            <a:off x="2326452" y="1191441"/>
            <a:ext cx="767704" cy="815489"/>
            <a:chOff x="2499700" y="1135950"/>
            <a:chExt cx="732402" cy="777990"/>
          </a:xfrm>
        </p:grpSpPr>
        <p:grpSp>
          <p:nvGrpSpPr>
            <p:cNvPr id="12761" name="Google Shape;12761;p155"/>
            <p:cNvGrpSpPr/>
            <p:nvPr/>
          </p:nvGrpSpPr>
          <p:grpSpPr>
            <a:xfrm>
              <a:off x="2499700" y="1135950"/>
              <a:ext cx="732402" cy="694705"/>
              <a:chOff x="2499700" y="1135950"/>
              <a:chExt cx="732402" cy="694705"/>
            </a:xfrm>
          </p:grpSpPr>
          <p:sp>
            <p:nvSpPr>
              <p:cNvPr id="12762" name="Google Shape;12762;p155"/>
              <p:cNvSpPr/>
              <p:nvPr/>
            </p:nvSpPr>
            <p:spPr>
              <a:xfrm>
                <a:off x="2721907" y="1135950"/>
                <a:ext cx="288719" cy="199571"/>
              </a:xfrm>
              <a:custGeom>
                <a:avLst/>
                <a:gdLst/>
                <a:ahLst/>
                <a:cxnLst/>
                <a:rect l="l" t="t" r="r" b="b"/>
                <a:pathLst>
                  <a:path w="81559" h="56376" extrusionOk="0">
                    <a:moveTo>
                      <a:pt x="40780" y="1"/>
                    </a:moveTo>
                    <a:cubicBezTo>
                      <a:pt x="38862" y="1"/>
                      <a:pt x="36944" y="556"/>
                      <a:pt x="35329" y="1666"/>
                    </a:cubicBezTo>
                    <a:cubicBezTo>
                      <a:pt x="24427" y="9338"/>
                      <a:pt x="1211" y="28718"/>
                      <a:pt x="0" y="51329"/>
                    </a:cubicBezTo>
                    <a:lnTo>
                      <a:pt x="1211" y="51732"/>
                    </a:lnTo>
                    <a:cubicBezTo>
                      <a:pt x="4845" y="52944"/>
                      <a:pt x="8479" y="54357"/>
                      <a:pt x="12113" y="56174"/>
                    </a:cubicBezTo>
                    <a:lnTo>
                      <a:pt x="12113" y="53145"/>
                    </a:lnTo>
                    <a:cubicBezTo>
                      <a:pt x="12113" y="36591"/>
                      <a:pt x="29071" y="22662"/>
                      <a:pt x="36944" y="17009"/>
                    </a:cubicBezTo>
                    <a:cubicBezTo>
                      <a:pt x="38155" y="16202"/>
                      <a:pt x="39467" y="15798"/>
                      <a:pt x="40780" y="15798"/>
                    </a:cubicBezTo>
                    <a:cubicBezTo>
                      <a:pt x="42092" y="15798"/>
                      <a:pt x="43404" y="16202"/>
                      <a:pt x="44615" y="17009"/>
                    </a:cubicBezTo>
                    <a:cubicBezTo>
                      <a:pt x="52489" y="22662"/>
                      <a:pt x="69446" y="36591"/>
                      <a:pt x="69446" y="53145"/>
                    </a:cubicBezTo>
                    <a:lnTo>
                      <a:pt x="69446" y="56376"/>
                    </a:lnTo>
                    <a:cubicBezTo>
                      <a:pt x="72878" y="54559"/>
                      <a:pt x="76512" y="53145"/>
                      <a:pt x="80146" y="51934"/>
                    </a:cubicBezTo>
                    <a:lnTo>
                      <a:pt x="81559" y="51530"/>
                    </a:lnTo>
                    <a:cubicBezTo>
                      <a:pt x="80751" y="28920"/>
                      <a:pt x="57132" y="9540"/>
                      <a:pt x="46230" y="1666"/>
                    </a:cubicBezTo>
                    <a:cubicBezTo>
                      <a:pt x="44615" y="556"/>
                      <a:pt x="42697" y="1"/>
                      <a:pt x="40780" y="1"/>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3" name="Google Shape;12763;p155"/>
              <p:cNvSpPr/>
              <p:nvPr/>
            </p:nvSpPr>
            <p:spPr>
              <a:xfrm>
                <a:off x="2499700" y="1313180"/>
                <a:ext cx="225119" cy="278853"/>
              </a:xfrm>
              <a:custGeom>
                <a:avLst/>
                <a:gdLst/>
                <a:ahLst/>
                <a:cxnLst/>
                <a:rect l="l" t="t" r="r" b="b"/>
                <a:pathLst>
                  <a:path w="63593" h="78772" extrusionOk="0">
                    <a:moveTo>
                      <a:pt x="53819" y="1"/>
                    </a:moveTo>
                    <a:cubicBezTo>
                      <a:pt x="53376" y="1"/>
                      <a:pt x="52933" y="13"/>
                      <a:pt x="52489" y="39"/>
                    </a:cubicBezTo>
                    <a:cubicBezTo>
                      <a:pt x="33311" y="39"/>
                      <a:pt x="13527" y="12758"/>
                      <a:pt x="4442" y="19420"/>
                    </a:cubicBezTo>
                    <a:cubicBezTo>
                      <a:pt x="1212" y="21842"/>
                      <a:pt x="1" y="26082"/>
                      <a:pt x="1212" y="29917"/>
                    </a:cubicBezTo>
                    <a:cubicBezTo>
                      <a:pt x="5048" y="42434"/>
                      <a:pt x="16353" y="70697"/>
                      <a:pt x="37550" y="78772"/>
                    </a:cubicBezTo>
                    <a:cubicBezTo>
                      <a:pt x="37752" y="78368"/>
                      <a:pt x="37954" y="77964"/>
                      <a:pt x="38156" y="77561"/>
                    </a:cubicBezTo>
                    <a:cubicBezTo>
                      <a:pt x="40377" y="74533"/>
                      <a:pt x="43001" y="71504"/>
                      <a:pt x="45827" y="68678"/>
                    </a:cubicBezTo>
                    <a:cubicBezTo>
                      <a:pt x="44818" y="68476"/>
                      <a:pt x="43809" y="68072"/>
                      <a:pt x="42799" y="67871"/>
                    </a:cubicBezTo>
                    <a:cubicBezTo>
                      <a:pt x="27255" y="62824"/>
                      <a:pt x="19179" y="42232"/>
                      <a:pt x="16151" y="32946"/>
                    </a:cubicBezTo>
                    <a:cubicBezTo>
                      <a:pt x="15344" y="30321"/>
                      <a:pt x="16353" y="27293"/>
                      <a:pt x="18574" y="25678"/>
                    </a:cubicBezTo>
                    <a:cubicBezTo>
                      <a:pt x="25034" y="20833"/>
                      <a:pt x="38963" y="11748"/>
                      <a:pt x="52489" y="11748"/>
                    </a:cubicBezTo>
                    <a:cubicBezTo>
                      <a:pt x="55316" y="11748"/>
                      <a:pt x="57940" y="12152"/>
                      <a:pt x="60564" y="12960"/>
                    </a:cubicBezTo>
                    <a:cubicBezTo>
                      <a:pt x="61574" y="13363"/>
                      <a:pt x="62583" y="13767"/>
                      <a:pt x="63593" y="14171"/>
                    </a:cubicBezTo>
                    <a:cubicBezTo>
                      <a:pt x="62987" y="10335"/>
                      <a:pt x="62785" y="6701"/>
                      <a:pt x="62785" y="2866"/>
                    </a:cubicBezTo>
                    <a:lnTo>
                      <a:pt x="62785" y="1452"/>
                    </a:lnTo>
                    <a:cubicBezTo>
                      <a:pt x="59796" y="573"/>
                      <a:pt x="56808" y="1"/>
                      <a:pt x="53819"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4" name="Google Shape;12764;p155"/>
              <p:cNvSpPr/>
              <p:nvPr/>
            </p:nvSpPr>
            <p:spPr>
              <a:xfrm>
                <a:off x="2721907" y="1317604"/>
                <a:ext cx="53599" cy="72899"/>
              </a:xfrm>
              <a:custGeom>
                <a:avLst/>
                <a:gdLst/>
                <a:ahLst/>
                <a:cxnLst/>
                <a:rect l="l" t="t" r="r" b="b"/>
                <a:pathLst>
                  <a:path w="15141" h="20593" extrusionOk="0">
                    <a:moveTo>
                      <a:pt x="0" y="1"/>
                    </a:moveTo>
                    <a:lnTo>
                      <a:pt x="0" y="1414"/>
                    </a:lnTo>
                    <a:cubicBezTo>
                      <a:pt x="0" y="5249"/>
                      <a:pt x="202" y="9085"/>
                      <a:pt x="808" y="12921"/>
                    </a:cubicBezTo>
                    <a:cubicBezTo>
                      <a:pt x="5653" y="14738"/>
                      <a:pt x="9892" y="17362"/>
                      <a:pt x="13930" y="20592"/>
                    </a:cubicBezTo>
                    <a:cubicBezTo>
                      <a:pt x="14333" y="20188"/>
                      <a:pt x="14737" y="19785"/>
                      <a:pt x="15141" y="19583"/>
                    </a:cubicBezTo>
                    <a:cubicBezTo>
                      <a:pt x="13324" y="14738"/>
                      <a:pt x="12315" y="9893"/>
                      <a:pt x="12113" y="4846"/>
                    </a:cubicBezTo>
                    <a:cubicBezTo>
                      <a:pt x="8681" y="3029"/>
                      <a:pt x="5047" y="1414"/>
                      <a:pt x="1211" y="404"/>
                    </a:cubicBezTo>
                    <a:lnTo>
                      <a:pt x="0" y="1"/>
                    </a:ln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5" name="Google Shape;12765;p155"/>
              <p:cNvSpPr/>
              <p:nvPr/>
            </p:nvSpPr>
            <p:spPr>
              <a:xfrm>
                <a:off x="2764773" y="1334751"/>
                <a:ext cx="47171" cy="52173"/>
              </a:xfrm>
              <a:custGeom>
                <a:avLst/>
                <a:gdLst/>
                <a:ahLst/>
                <a:cxnLst/>
                <a:rect l="l" t="t" r="r" b="b"/>
                <a:pathLst>
                  <a:path w="13325" h="14738" extrusionOk="0">
                    <a:moveTo>
                      <a:pt x="1" y="1"/>
                    </a:moveTo>
                    <a:cubicBezTo>
                      <a:pt x="203" y="5048"/>
                      <a:pt x="1212" y="9893"/>
                      <a:pt x="3029" y="14738"/>
                    </a:cubicBezTo>
                    <a:cubicBezTo>
                      <a:pt x="6259" y="12315"/>
                      <a:pt x="9691" y="10498"/>
                      <a:pt x="13325" y="9085"/>
                    </a:cubicBezTo>
                    <a:cubicBezTo>
                      <a:pt x="9287" y="5451"/>
                      <a:pt x="4846" y="2423"/>
                      <a:pt x="1" y="1"/>
                    </a:cubicBezTo>
                    <a:close/>
                  </a:path>
                </a:pathLst>
              </a:cu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6" name="Google Shape;12766;p155"/>
              <p:cNvSpPr/>
              <p:nvPr/>
            </p:nvSpPr>
            <p:spPr>
              <a:xfrm>
                <a:off x="2554001" y="1354757"/>
                <a:ext cx="187956" cy="201536"/>
              </a:xfrm>
              <a:custGeom>
                <a:avLst/>
                <a:gdLst/>
                <a:ahLst/>
                <a:cxnLst/>
                <a:rect l="l" t="t" r="r" b="b"/>
                <a:pathLst>
                  <a:path w="53095" h="56931" extrusionOk="0">
                    <a:moveTo>
                      <a:pt x="37146" y="0"/>
                    </a:moveTo>
                    <a:cubicBezTo>
                      <a:pt x="23620" y="0"/>
                      <a:pt x="9489" y="9085"/>
                      <a:pt x="3231" y="13930"/>
                    </a:cubicBezTo>
                    <a:cubicBezTo>
                      <a:pt x="808" y="15545"/>
                      <a:pt x="1" y="18573"/>
                      <a:pt x="808" y="21198"/>
                    </a:cubicBezTo>
                    <a:cubicBezTo>
                      <a:pt x="3634" y="30282"/>
                      <a:pt x="11710" y="51076"/>
                      <a:pt x="27456" y="56123"/>
                    </a:cubicBezTo>
                    <a:cubicBezTo>
                      <a:pt x="28466" y="56324"/>
                      <a:pt x="29273" y="56728"/>
                      <a:pt x="30282" y="56930"/>
                    </a:cubicBezTo>
                    <a:cubicBezTo>
                      <a:pt x="34926" y="52287"/>
                      <a:pt x="40174" y="48249"/>
                      <a:pt x="46029" y="45221"/>
                    </a:cubicBezTo>
                    <a:cubicBezTo>
                      <a:pt x="46029" y="44414"/>
                      <a:pt x="46029" y="43404"/>
                      <a:pt x="46029" y="42395"/>
                    </a:cubicBezTo>
                    <a:cubicBezTo>
                      <a:pt x="45827" y="34118"/>
                      <a:pt x="48452" y="25841"/>
                      <a:pt x="53095" y="18977"/>
                    </a:cubicBezTo>
                    <a:cubicBezTo>
                      <a:pt x="50672" y="13728"/>
                      <a:pt x="49057" y="8075"/>
                      <a:pt x="48250" y="2423"/>
                    </a:cubicBezTo>
                    <a:cubicBezTo>
                      <a:pt x="47240" y="2019"/>
                      <a:pt x="46231" y="1615"/>
                      <a:pt x="45221" y="1413"/>
                    </a:cubicBezTo>
                    <a:cubicBezTo>
                      <a:pt x="42597" y="404"/>
                      <a:pt x="39771" y="0"/>
                      <a:pt x="3714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7" name="Google Shape;12767;p155"/>
              <p:cNvSpPr/>
              <p:nvPr/>
            </p:nvSpPr>
            <p:spPr>
              <a:xfrm>
                <a:off x="2724763" y="1363329"/>
                <a:ext cx="46455" cy="58605"/>
              </a:xfrm>
              <a:custGeom>
                <a:avLst/>
                <a:gdLst/>
                <a:ahLst/>
                <a:cxnLst/>
                <a:rect l="l" t="t" r="r" b="b"/>
                <a:pathLst>
                  <a:path w="13123" h="16555" extrusionOk="0">
                    <a:moveTo>
                      <a:pt x="1" y="1"/>
                    </a:moveTo>
                    <a:lnTo>
                      <a:pt x="1" y="1"/>
                    </a:lnTo>
                    <a:cubicBezTo>
                      <a:pt x="1010" y="5653"/>
                      <a:pt x="2625" y="11306"/>
                      <a:pt x="4846" y="16555"/>
                    </a:cubicBezTo>
                    <a:cubicBezTo>
                      <a:pt x="6461" y="14334"/>
                      <a:pt x="8076" y="12315"/>
                      <a:pt x="10095" y="10297"/>
                    </a:cubicBezTo>
                    <a:cubicBezTo>
                      <a:pt x="10902" y="9489"/>
                      <a:pt x="12113" y="8480"/>
                      <a:pt x="13123" y="7672"/>
                    </a:cubicBezTo>
                    <a:cubicBezTo>
                      <a:pt x="9085" y="4442"/>
                      <a:pt x="4846" y="1818"/>
                      <a:pt x="1"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8" name="Google Shape;12768;p155"/>
              <p:cNvSpPr/>
              <p:nvPr/>
            </p:nvSpPr>
            <p:spPr>
              <a:xfrm>
                <a:off x="2587581" y="1591246"/>
                <a:ext cx="277288" cy="238695"/>
              </a:xfrm>
              <a:custGeom>
                <a:avLst/>
                <a:gdLst/>
                <a:ahLst/>
                <a:cxnLst/>
                <a:rect l="l" t="t" r="r" b="b"/>
                <a:pathLst>
                  <a:path w="78330" h="67428" extrusionOk="0">
                    <a:moveTo>
                      <a:pt x="12719" y="0"/>
                    </a:moveTo>
                    <a:cubicBezTo>
                      <a:pt x="1" y="18977"/>
                      <a:pt x="7672" y="48451"/>
                      <a:pt x="11912" y="61169"/>
                    </a:cubicBezTo>
                    <a:cubicBezTo>
                      <a:pt x="13123" y="64803"/>
                      <a:pt x="16555" y="67428"/>
                      <a:pt x="20593" y="67428"/>
                    </a:cubicBezTo>
                    <a:lnTo>
                      <a:pt x="22006" y="67428"/>
                    </a:lnTo>
                    <a:cubicBezTo>
                      <a:pt x="35935" y="67428"/>
                      <a:pt x="64602" y="65207"/>
                      <a:pt x="78330" y="48047"/>
                    </a:cubicBezTo>
                    <a:cubicBezTo>
                      <a:pt x="78128" y="47643"/>
                      <a:pt x="77724" y="47442"/>
                      <a:pt x="77522" y="47038"/>
                    </a:cubicBezTo>
                    <a:cubicBezTo>
                      <a:pt x="75302" y="43808"/>
                      <a:pt x="73283" y="40578"/>
                      <a:pt x="71466" y="37146"/>
                    </a:cubicBezTo>
                    <a:cubicBezTo>
                      <a:pt x="70860" y="37953"/>
                      <a:pt x="70457" y="38761"/>
                      <a:pt x="69851" y="39568"/>
                    </a:cubicBezTo>
                    <a:cubicBezTo>
                      <a:pt x="60363" y="52489"/>
                      <a:pt x="39367" y="54104"/>
                      <a:pt x="29273" y="54104"/>
                    </a:cubicBezTo>
                    <a:lnTo>
                      <a:pt x="28466" y="54104"/>
                    </a:lnTo>
                    <a:cubicBezTo>
                      <a:pt x="25640" y="54104"/>
                      <a:pt x="23015" y="52287"/>
                      <a:pt x="22208" y="49662"/>
                    </a:cubicBezTo>
                    <a:cubicBezTo>
                      <a:pt x="19179" y="40578"/>
                      <a:pt x="13527" y="18977"/>
                      <a:pt x="23217" y="5855"/>
                    </a:cubicBezTo>
                    <a:cubicBezTo>
                      <a:pt x="23823" y="4845"/>
                      <a:pt x="24428" y="4038"/>
                      <a:pt x="25236" y="3230"/>
                    </a:cubicBezTo>
                    <a:cubicBezTo>
                      <a:pt x="21400" y="2625"/>
                      <a:pt x="17766" y="1817"/>
                      <a:pt x="14132" y="606"/>
                    </a:cubicBezTo>
                    <a:cubicBezTo>
                      <a:pt x="13527" y="404"/>
                      <a:pt x="13123" y="202"/>
                      <a:pt x="12719"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9" name="Google Shape;12769;p155"/>
              <p:cNvSpPr/>
              <p:nvPr/>
            </p:nvSpPr>
            <p:spPr>
              <a:xfrm>
                <a:off x="2631881" y="1556237"/>
                <a:ext cx="95768" cy="46455"/>
              </a:xfrm>
              <a:custGeom>
                <a:avLst/>
                <a:gdLst/>
                <a:ahLst/>
                <a:cxnLst/>
                <a:rect l="l" t="t" r="r" b="b"/>
                <a:pathLst>
                  <a:path w="27053" h="13123" extrusionOk="0">
                    <a:moveTo>
                      <a:pt x="8277" y="0"/>
                    </a:moveTo>
                    <a:cubicBezTo>
                      <a:pt x="5451" y="2826"/>
                      <a:pt x="3029" y="5653"/>
                      <a:pt x="808" y="8883"/>
                    </a:cubicBezTo>
                    <a:cubicBezTo>
                      <a:pt x="404" y="9286"/>
                      <a:pt x="202" y="9690"/>
                      <a:pt x="0" y="9892"/>
                    </a:cubicBezTo>
                    <a:cubicBezTo>
                      <a:pt x="606" y="10094"/>
                      <a:pt x="1010" y="10296"/>
                      <a:pt x="1414" y="10498"/>
                    </a:cubicBezTo>
                    <a:cubicBezTo>
                      <a:pt x="5047" y="11709"/>
                      <a:pt x="8883" y="12517"/>
                      <a:pt x="12719" y="13122"/>
                    </a:cubicBezTo>
                    <a:cubicBezTo>
                      <a:pt x="16554" y="8277"/>
                      <a:pt x="21601" y="4240"/>
                      <a:pt x="27052" y="1211"/>
                    </a:cubicBezTo>
                    <a:lnTo>
                      <a:pt x="27052" y="1211"/>
                    </a:lnTo>
                    <a:cubicBezTo>
                      <a:pt x="25033" y="1615"/>
                      <a:pt x="23015" y="1615"/>
                      <a:pt x="20996" y="1615"/>
                    </a:cubicBezTo>
                    <a:cubicBezTo>
                      <a:pt x="16756" y="1615"/>
                      <a:pt x="12517" y="1009"/>
                      <a:pt x="827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0" name="Google Shape;12770;p155"/>
              <p:cNvSpPr/>
              <p:nvPr/>
            </p:nvSpPr>
            <p:spPr>
              <a:xfrm>
                <a:off x="2661889" y="1514798"/>
                <a:ext cx="66467" cy="47170"/>
              </a:xfrm>
              <a:custGeom>
                <a:avLst/>
                <a:gdLst/>
                <a:ahLst/>
                <a:cxnLst/>
                <a:rect l="l" t="t" r="r" b="b"/>
                <a:pathLst>
                  <a:path w="18776" h="13325" extrusionOk="0">
                    <a:moveTo>
                      <a:pt x="15747" y="0"/>
                    </a:moveTo>
                    <a:cubicBezTo>
                      <a:pt x="9892" y="3028"/>
                      <a:pt x="4644" y="7066"/>
                      <a:pt x="0" y="11709"/>
                    </a:cubicBezTo>
                    <a:cubicBezTo>
                      <a:pt x="4038" y="12718"/>
                      <a:pt x="8277" y="13324"/>
                      <a:pt x="12517" y="13324"/>
                    </a:cubicBezTo>
                    <a:cubicBezTo>
                      <a:pt x="14536" y="13324"/>
                      <a:pt x="16756" y="13122"/>
                      <a:pt x="18775" y="12920"/>
                    </a:cubicBezTo>
                    <a:cubicBezTo>
                      <a:pt x="16958" y="8883"/>
                      <a:pt x="16151" y="4441"/>
                      <a:pt x="15747" y="0"/>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1" name="Google Shape;12771;p155"/>
              <p:cNvSpPr/>
              <p:nvPr/>
            </p:nvSpPr>
            <p:spPr>
              <a:xfrm>
                <a:off x="2635452" y="1602677"/>
                <a:ext cx="205108" cy="180094"/>
              </a:xfrm>
              <a:custGeom>
                <a:avLst/>
                <a:gdLst/>
                <a:ahLst/>
                <a:cxnLst/>
                <a:rect l="l" t="t" r="r" b="b"/>
                <a:pathLst>
                  <a:path w="57940" h="50874" extrusionOk="0">
                    <a:moveTo>
                      <a:pt x="11710" y="0"/>
                    </a:moveTo>
                    <a:cubicBezTo>
                      <a:pt x="10902" y="808"/>
                      <a:pt x="10297" y="1615"/>
                      <a:pt x="9691" y="2625"/>
                    </a:cubicBezTo>
                    <a:cubicBezTo>
                      <a:pt x="1" y="15949"/>
                      <a:pt x="5653" y="37348"/>
                      <a:pt x="8682" y="46432"/>
                    </a:cubicBezTo>
                    <a:cubicBezTo>
                      <a:pt x="9489" y="49057"/>
                      <a:pt x="12114" y="50874"/>
                      <a:pt x="14940" y="50874"/>
                    </a:cubicBezTo>
                    <a:lnTo>
                      <a:pt x="15747" y="50874"/>
                    </a:lnTo>
                    <a:cubicBezTo>
                      <a:pt x="25841" y="50874"/>
                      <a:pt x="46837" y="49259"/>
                      <a:pt x="56325" y="36338"/>
                    </a:cubicBezTo>
                    <a:cubicBezTo>
                      <a:pt x="56931" y="35531"/>
                      <a:pt x="57334" y="34723"/>
                      <a:pt x="57940" y="33916"/>
                    </a:cubicBezTo>
                    <a:cubicBezTo>
                      <a:pt x="54508" y="27052"/>
                      <a:pt x="52085" y="19582"/>
                      <a:pt x="51278" y="11911"/>
                    </a:cubicBezTo>
                    <a:cubicBezTo>
                      <a:pt x="45222" y="9892"/>
                      <a:pt x="39771" y="6460"/>
                      <a:pt x="35330" y="2019"/>
                    </a:cubicBezTo>
                    <a:cubicBezTo>
                      <a:pt x="34522" y="1413"/>
                      <a:pt x="33916" y="606"/>
                      <a:pt x="33311" y="0"/>
                    </a:cubicBezTo>
                    <a:cubicBezTo>
                      <a:pt x="29677" y="606"/>
                      <a:pt x="26043" y="808"/>
                      <a:pt x="22409" y="808"/>
                    </a:cubicBezTo>
                    <a:cubicBezTo>
                      <a:pt x="18776" y="808"/>
                      <a:pt x="15142" y="606"/>
                      <a:pt x="11710"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2" name="Google Shape;12772;p155"/>
              <p:cNvSpPr/>
              <p:nvPr/>
            </p:nvSpPr>
            <p:spPr>
              <a:xfrm>
                <a:off x="2676892" y="1560523"/>
                <a:ext cx="76471" cy="45025"/>
              </a:xfrm>
              <a:custGeom>
                <a:avLst/>
                <a:gdLst/>
                <a:ahLst/>
                <a:cxnLst/>
                <a:rect l="l" t="t" r="r" b="b"/>
                <a:pathLst>
                  <a:path w="21602" h="12719" extrusionOk="0">
                    <a:moveTo>
                      <a:pt x="14334" y="0"/>
                    </a:moveTo>
                    <a:cubicBezTo>
                      <a:pt x="8883" y="3029"/>
                      <a:pt x="3836" y="7066"/>
                      <a:pt x="1" y="11911"/>
                    </a:cubicBezTo>
                    <a:cubicBezTo>
                      <a:pt x="3433" y="12517"/>
                      <a:pt x="7067" y="12719"/>
                      <a:pt x="10700" y="12719"/>
                    </a:cubicBezTo>
                    <a:cubicBezTo>
                      <a:pt x="14334" y="12719"/>
                      <a:pt x="17968" y="12517"/>
                      <a:pt x="21602" y="11911"/>
                    </a:cubicBezTo>
                    <a:cubicBezTo>
                      <a:pt x="18574" y="8277"/>
                      <a:pt x="16151" y="4240"/>
                      <a:pt x="14334"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3" name="Google Shape;12773;p155"/>
              <p:cNvSpPr/>
              <p:nvPr/>
            </p:nvSpPr>
            <p:spPr>
              <a:xfrm>
                <a:off x="2864801" y="1592672"/>
                <a:ext cx="278003" cy="237984"/>
              </a:xfrm>
              <a:custGeom>
                <a:avLst/>
                <a:gdLst/>
                <a:ahLst/>
                <a:cxnLst/>
                <a:rect l="l" t="t" r="r" b="b"/>
                <a:pathLst>
                  <a:path w="78532" h="67227" extrusionOk="0">
                    <a:moveTo>
                      <a:pt x="66015" y="1"/>
                    </a:moveTo>
                    <a:cubicBezTo>
                      <a:pt x="65611" y="203"/>
                      <a:pt x="65208" y="405"/>
                      <a:pt x="64804" y="405"/>
                    </a:cubicBezTo>
                    <a:cubicBezTo>
                      <a:pt x="61170" y="1616"/>
                      <a:pt x="57334" y="2625"/>
                      <a:pt x="53499" y="3231"/>
                    </a:cubicBezTo>
                    <a:cubicBezTo>
                      <a:pt x="54104" y="4038"/>
                      <a:pt x="54710" y="4644"/>
                      <a:pt x="55315" y="5653"/>
                    </a:cubicBezTo>
                    <a:cubicBezTo>
                      <a:pt x="65006" y="18977"/>
                      <a:pt x="59555" y="40377"/>
                      <a:pt x="56325" y="49461"/>
                    </a:cubicBezTo>
                    <a:cubicBezTo>
                      <a:pt x="55517" y="52086"/>
                      <a:pt x="52893" y="53902"/>
                      <a:pt x="50269" y="53902"/>
                    </a:cubicBezTo>
                    <a:lnTo>
                      <a:pt x="49259" y="53902"/>
                    </a:lnTo>
                    <a:cubicBezTo>
                      <a:pt x="39165" y="53902"/>
                      <a:pt x="18170" y="52287"/>
                      <a:pt x="8883" y="39367"/>
                    </a:cubicBezTo>
                    <a:cubicBezTo>
                      <a:pt x="8076" y="38560"/>
                      <a:pt x="7470" y="37550"/>
                      <a:pt x="7067" y="36743"/>
                    </a:cubicBezTo>
                    <a:cubicBezTo>
                      <a:pt x="5250" y="40175"/>
                      <a:pt x="3231" y="43405"/>
                      <a:pt x="1010" y="46433"/>
                    </a:cubicBezTo>
                    <a:cubicBezTo>
                      <a:pt x="808" y="46837"/>
                      <a:pt x="405" y="47240"/>
                      <a:pt x="1" y="47644"/>
                    </a:cubicBezTo>
                    <a:cubicBezTo>
                      <a:pt x="13729" y="65006"/>
                      <a:pt x="42597" y="67226"/>
                      <a:pt x="56527" y="67226"/>
                    </a:cubicBezTo>
                    <a:lnTo>
                      <a:pt x="57738" y="67226"/>
                    </a:lnTo>
                    <a:cubicBezTo>
                      <a:pt x="61776" y="67226"/>
                      <a:pt x="65409" y="64602"/>
                      <a:pt x="66621" y="60968"/>
                    </a:cubicBezTo>
                    <a:cubicBezTo>
                      <a:pt x="70860" y="48250"/>
                      <a:pt x="78532" y="18977"/>
                      <a:pt x="66015" y="1"/>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4" name="Google Shape;12774;p155"/>
              <p:cNvSpPr/>
              <p:nvPr/>
            </p:nvSpPr>
            <p:spPr>
              <a:xfrm>
                <a:off x="2840508" y="1660548"/>
                <a:ext cx="49316" cy="100770"/>
              </a:xfrm>
              <a:custGeom>
                <a:avLst/>
                <a:gdLst/>
                <a:ahLst/>
                <a:cxnLst/>
                <a:rect l="l" t="t" r="r" b="b"/>
                <a:pathLst>
                  <a:path w="13931" h="28466" extrusionOk="0">
                    <a:moveTo>
                      <a:pt x="6865" y="0"/>
                    </a:moveTo>
                    <a:cubicBezTo>
                      <a:pt x="5855" y="6259"/>
                      <a:pt x="3433" y="12113"/>
                      <a:pt x="1" y="17564"/>
                    </a:cubicBezTo>
                    <a:cubicBezTo>
                      <a:pt x="1818" y="20996"/>
                      <a:pt x="3837" y="24428"/>
                      <a:pt x="6057" y="27658"/>
                    </a:cubicBezTo>
                    <a:cubicBezTo>
                      <a:pt x="6259" y="27860"/>
                      <a:pt x="6663" y="28263"/>
                      <a:pt x="6865" y="28465"/>
                    </a:cubicBezTo>
                    <a:cubicBezTo>
                      <a:pt x="7269" y="28061"/>
                      <a:pt x="7470" y="27860"/>
                      <a:pt x="7874" y="27456"/>
                    </a:cubicBezTo>
                    <a:cubicBezTo>
                      <a:pt x="10095" y="24226"/>
                      <a:pt x="12114" y="20996"/>
                      <a:pt x="13931" y="17564"/>
                    </a:cubicBezTo>
                    <a:cubicBezTo>
                      <a:pt x="10297" y="12113"/>
                      <a:pt x="8076" y="6259"/>
                      <a:pt x="6865"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5" name="Google Shape;12775;p155"/>
              <p:cNvSpPr/>
              <p:nvPr/>
            </p:nvSpPr>
            <p:spPr>
              <a:xfrm>
                <a:off x="2816930" y="1644831"/>
                <a:ext cx="47886" cy="77898"/>
              </a:xfrm>
              <a:custGeom>
                <a:avLst/>
                <a:gdLst/>
                <a:ahLst/>
                <a:cxnLst/>
                <a:rect l="l" t="t" r="r" b="b"/>
                <a:pathLst>
                  <a:path w="13527" h="22005" extrusionOk="0">
                    <a:moveTo>
                      <a:pt x="1" y="0"/>
                    </a:moveTo>
                    <a:lnTo>
                      <a:pt x="1" y="0"/>
                    </a:lnTo>
                    <a:cubicBezTo>
                      <a:pt x="808" y="7671"/>
                      <a:pt x="3231" y="15141"/>
                      <a:pt x="6663" y="22005"/>
                    </a:cubicBezTo>
                    <a:cubicBezTo>
                      <a:pt x="10095" y="16554"/>
                      <a:pt x="12517" y="10700"/>
                      <a:pt x="13527" y="4441"/>
                    </a:cubicBezTo>
                    <a:cubicBezTo>
                      <a:pt x="13527" y="3836"/>
                      <a:pt x="13325" y="3028"/>
                      <a:pt x="13325" y="2221"/>
                    </a:cubicBezTo>
                    <a:cubicBezTo>
                      <a:pt x="8682" y="2221"/>
                      <a:pt x="4240" y="1413"/>
                      <a:pt x="1"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6" name="Google Shape;12776;p155"/>
              <p:cNvSpPr/>
              <p:nvPr/>
            </p:nvSpPr>
            <p:spPr>
              <a:xfrm>
                <a:off x="2889093" y="1602677"/>
                <a:ext cx="205823" cy="180809"/>
              </a:xfrm>
              <a:custGeom>
                <a:avLst/>
                <a:gdLst/>
                <a:ahLst/>
                <a:cxnLst/>
                <a:rect l="l" t="t" r="r" b="b"/>
                <a:pathLst>
                  <a:path w="58142" h="51076" extrusionOk="0">
                    <a:moveTo>
                      <a:pt x="24428" y="0"/>
                    </a:moveTo>
                    <a:cubicBezTo>
                      <a:pt x="23822" y="808"/>
                      <a:pt x="23419" y="1413"/>
                      <a:pt x="22813" y="2019"/>
                    </a:cubicBezTo>
                    <a:cubicBezTo>
                      <a:pt x="18170" y="6460"/>
                      <a:pt x="12719" y="9892"/>
                      <a:pt x="6865" y="11911"/>
                    </a:cubicBezTo>
                    <a:cubicBezTo>
                      <a:pt x="5855" y="19582"/>
                      <a:pt x="3634" y="27052"/>
                      <a:pt x="1" y="33916"/>
                    </a:cubicBezTo>
                    <a:cubicBezTo>
                      <a:pt x="606" y="34723"/>
                      <a:pt x="1212" y="35733"/>
                      <a:pt x="1818" y="36540"/>
                    </a:cubicBezTo>
                    <a:cubicBezTo>
                      <a:pt x="11306" y="49460"/>
                      <a:pt x="32301" y="51075"/>
                      <a:pt x="42395" y="51075"/>
                    </a:cubicBezTo>
                    <a:lnTo>
                      <a:pt x="43203" y="51075"/>
                    </a:lnTo>
                    <a:cubicBezTo>
                      <a:pt x="46029" y="51075"/>
                      <a:pt x="48451" y="49259"/>
                      <a:pt x="49461" y="46634"/>
                    </a:cubicBezTo>
                    <a:cubicBezTo>
                      <a:pt x="52489" y="37550"/>
                      <a:pt x="58142" y="15949"/>
                      <a:pt x="48451" y="2826"/>
                    </a:cubicBezTo>
                    <a:cubicBezTo>
                      <a:pt x="47846" y="1817"/>
                      <a:pt x="47240" y="1211"/>
                      <a:pt x="46433" y="404"/>
                    </a:cubicBezTo>
                    <a:cubicBezTo>
                      <a:pt x="43001" y="808"/>
                      <a:pt x="39569" y="1211"/>
                      <a:pt x="35935" y="1211"/>
                    </a:cubicBezTo>
                    <a:cubicBezTo>
                      <a:pt x="32099" y="1211"/>
                      <a:pt x="28264" y="808"/>
                      <a:pt x="2442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7" name="Google Shape;12777;p155"/>
              <p:cNvSpPr/>
              <p:nvPr/>
            </p:nvSpPr>
            <p:spPr>
              <a:xfrm>
                <a:off x="2864801" y="1644831"/>
                <a:ext cx="48601" cy="77898"/>
              </a:xfrm>
              <a:custGeom>
                <a:avLst/>
                <a:gdLst/>
                <a:ahLst/>
                <a:cxnLst/>
                <a:rect l="l" t="t" r="r" b="b"/>
                <a:pathLst>
                  <a:path w="13729" h="22005" extrusionOk="0">
                    <a:moveTo>
                      <a:pt x="13729" y="0"/>
                    </a:moveTo>
                    <a:cubicBezTo>
                      <a:pt x="9287" y="1413"/>
                      <a:pt x="4846" y="2221"/>
                      <a:pt x="405" y="2221"/>
                    </a:cubicBezTo>
                    <a:cubicBezTo>
                      <a:pt x="405" y="3028"/>
                      <a:pt x="203" y="3836"/>
                      <a:pt x="1" y="4441"/>
                    </a:cubicBezTo>
                    <a:cubicBezTo>
                      <a:pt x="1212" y="10700"/>
                      <a:pt x="3433" y="16554"/>
                      <a:pt x="7067" y="22005"/>
                    </a:cubicBezTo>
                    <a:cubicBezTo>
                      <a:pt x="10498" y="15141"/>
                      <a:pt x="12719" y="7671"/>
                      <a:pt x="1372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8" name="Google Shape;12778;p155"/>
              <p:cNvSpPr/>
              <p:nvPr/>
            </p:nvSpPr>
            <p:spPr>
              <a:xfrm>
                <a:off x="2864086" y="1653402"/>
                <a:ext cx="2149" cy="7151"/>
              </a:xfrm>
              <a:custGeom>
                <a:avLst/>
                <a:gdLst/>
                <a:ahLst/>
                <a:cxnLst/>
                <a:rect l="l" t="t" r="r" b="b"/>
                <a:pathLst>
                  <a:path w="607" h="2020" extrusionOk="0">
                    <a:moveTo>
                      <a:pt x="1" y="1"/>
                    </a:moveTo>
                    <a:cubicBezTo>
                      <a:pt x="1" y="606"/>
                      <a:pt x="203" y="1414"/>
                      <a:pt x="203" y="2019"/>
                    </a:cubicBezTo>
                    <a:cubicBezTo>
                      <a:pt x="405" y="1414"/>
                      <a:pt x="405" y="606"/>
                      <a:pt x="607" y="1"/>
                    </a:cubicBez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9" name="Google Shape;12779;p155"/>
              <p:cNvSpPr/>
              <p:nvPr/>
            </p:nvSpPr>
            <p:spPr>
              <a:xfrm>
                <a:off x="3006983" y="1313318"/>
                <a:ext cx="225119" cy="279430"/>
              </a:xfrm>
              <a:custGeom>
                <a:avLst/>
                <a:gdLst/>
                <a:ahLst/>
                <a:cxnLst/>
                <a:rect l="l" t="t" r="r" b="b"/>
                <a:pathLst>
                  <a:path w="63593" h="78935" extrusionOk="0">
                    <a:moveTo>
                      <a:pt x="11104" y="0"/>
                    </a:moveTo>
                    <a:cubicBezTo>
                      <a:pt x="7672" y="0"/>
                      <a:pt x="4240" y="606"/>
                      <a:pt x="1010" y="1413"/>
                    </a:cubicBezTo>
                    <a:lnTo>
                      <a:pt x="1010" y="2625"/>
                    </a:lnTo>
                    <a:cubicBezTo>
                      <a:pt x="1010" y="6662"/>
                      <a:pt x="606" y="10498"/>
                      <a:pt x="1" y="14334"/>
                    </a:cubicBezTo>
                    <a:cubicBezTo>
                      <a:pt x="1010" y="13930"/>
                      <a:pt x="1818" y="13728"/>
                      <a:pt x="2827" y="13324"/>
                    </a:cubicBezTo>
                    <a:cubicBezTo>
                      <a:pt x="5451" y="12517"/>
                      <a:pt x="8278" y="12113"/>
                      <a:pt x="11104" y="12113"/>
                    </a:cubicBezTo>
                    <a:cubicBezTo>
                      <a:pt x="24630" y="12113"/>
                      <a:pt x="38559" y="21198"/>
                      <a:pt x="45020" y="25841"/>
                    </a:cubicBezTo>
                    <a:cubicBezTo>
                      <a:pt x="47240" y="27456"/>
                      <a:pt x="48048" y="30484"/>
                      <a:pt x="47240" y="33108"/>
                    </a:cubicBezTo>
                    <a:cubicBezTo>
                      <a:pt x="44414" y="42395"/>
                      <a:pt x="36339" y="62986"/>
                      <a:pt x="20592" y="68033"/>
                    </a:cubicBezTo>
                    <a:cubicBezTo>
                      <a:pt x="19583" y="68235"/>
                      <a:pt x="18573" y="68639"/>
                      <a:pt x="17564" y="68841"/>
                    </a:cubicBezTo>
                    <a:cubicBezTo>
                      <a:pt x="20188" y="71667"/>
                      <a:pt x="22813" y="74494"/>
                      <a:pt x="25034" y="77522"/>
                    </a:cubicBezTo>
                    <a:cubicBezTo>
                      <a:pt x="25235" y="77925"/>
                      <a:pt x="25639" y="78531"/>
                      <a:pt x="25841" y="78935"/>
                    </a:cubicBezTo>
                    <a:cubicBezTo>
                      <a:pt x="47240" y="71062"/>
                      <a:pt x="58343" y="42799"/>
                      <a:pt x="62381" y="30080"/>
                    </a:cubicBezTo>
                    <a:cubicBezTo>
                      <a:pt x="63592" y="26245"/>
                      <a:pt x="62179" y="22005"/>
                      <a:pt x="58949" y="19583"/>
                    </a:cubicBezTo>
                    <a:cubicBezTo>
                      <a:pt x="49865" y="12921"/>
                      <a:pt x="30081" y="0"/>
                      <a:pt x="11104"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0" name="Google Shape;12780;p155"/>
              <p:cNvSpPr/>
              <p:nvPr/>
            </p:nvSpPr>
            <p:spPr>
              <a:xfrm>
                <a:off x="2956256" y="1319034"/>
                <a:ext cx="54314" cy="72184"/>
              </a:xfrm>
              <a:custGeom>
                <a:avLst/>
                <a:gdLst/>
                <a:ahLst/>
                <a:cxnLst/>
                <a:rect l="l" t="t" r="r" b="b"/>
                <a:pathLst>
                  <a:path w="15343" h="20391" extrusionOk="0">
                    <a:moveTo>
                      <a:pt x="15343" y="0"/>
                    </a:moveTo>
                    <a:lnTo>
                      <a:pt x="13930" y="404"/>
                    </a:lnTo>
                    <a:cubicBezTo>
                      <a:pt x="10094" y="1413"/>
                      <a:pt x="6662" y="2827"/>
                      <a:pt x="3230" y="4644"/>
                    </a:cubicBezTo>
                    <a:cubicBezTo>
                      <a:pt x="2827" y="9691"/>
                      <a:pt x="1817" y="14737"/>
                      <a:pt x="0" y="19583"/>
                    </a:cubicBezTo>
                    <a:lnTo>
                      <a:pt x="1010" y="20390"/>
                    </a:lnTo>
                    <a:cubicBezTo>
                      <a:pt x="5047" y="17160"/>
                      <a:pt x="9489" y="14737"/>
                      <a:pt x="14334" y="12921"/>
                    </a:cubicBezTo>
                    <a:cubicBezTo>
                      <a:pt x="14939" y="9085"/>
                      <a:pt x="15343" y="5047"/>
                      <a:pt x="15343" y="1212"/>
                    </a:cubicBezTo>
                    <a:lnTo>
                      <a:pt x="15343"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1" name="Google Shape;12781;p155"/>
              <p:cNvSpPr/>
              <p:nvPr/>
            </p:nvSpPr>
            <p:spPr>
              <a:xfrm>
                <a:off x="2919817" y="1335466"/>
                <a:ext cx="47886" cy="52888"/>
              </a:xfrm>
              <a:custGeom>
                <a:avLst/>
                <a:gdLst/>
                <a:ahLst/>
                <a:cxnLst/>
                <a:rect l="l" t="t" r="r" b="b"/>
                <a:pathLst>
                  <a:path w="13527" h="14940" extrusionOk="0">
                    <a:moveTo>
                      <a:pt x="13526" y="1"/>
                    </a:moveTo>
                    <a:cubicBezTo>
                      <a:pt x="8681" y="2423"/>
                      <a:pt x="4038" y="5451"/>
                      <a:pt x="0" y="9085"/>
                    </a:cubicBezTo>
                    <a:cubicBezTo>
                      <a:pt x="3634" y="10498"/>
                      <a:pt x="7066" y="12517"/>
                      <a:pt x="10296" y="14940"/>
                    </a:cubicBezTo>
                    <a:cubicBezTo>
                      <a:pt x="12113" y="10094"/>
                      <a:pt x="13123" y="5048"/>
                      <a:pt x="13526"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2" name="Google Shape;12782;p155"/>
              <p:cNvSpPr/>
              <p:nvPr/>
            </p:nvSpPr>
            <p:spPr>
              <a:xfrm>
                <a:off x="3002697" y="1557663"/>
                <a:ext cx="95053" cy="46455"/>
              </a:xfrm>
              <a:custGeom>
                <a:avLst/>
                <a:gdLst/>
                <a:ahLst/>
                <a:cxnLst/>
                <a:rect l="l" t="t" r="r" b="b"/>
                <a:pathLst>
                  <a:path w="26851" h="13123" extrusionOk="0">
                    <a:moveTo>
                      <a:pt x="18775" y="1"/>
                    </a:moveTo>
                    <a:cubicBezTo>
                      <a:pt x="14737" y="1010"/>
                      <a:pt x="10700" y="1414"/>
                      <a:pt x="6460" y="1616"/>
                    </a:cubicBezTo>
                    <a:cubicBezTo>
                      <a:pt x="4240" y="1616"/>
                      <a:pt x="2019" y="1414"/>
                      <a:pt x="0" y="1010"/>
                    </a:cubicBezTo>
                    <a:lnTo>
                      <a:pt x="0" y="1010"/>
                    </a:lnTo>
                    <a:cubicBezTo>
                      <a:pt x="5451" y="4038"/>
                      <a:pt x="10498" y="8076"/>
                      <a:pt x="14334" y="13123"/>
                    </a:cubicBezTo>
                    <a:cubicBezTo>
                      <a:pt x="18169" y="12517"/>
                      <a:pt x="22005" y="11508"/>
                      <a:pt x="25841" y="10297"/>
                    </a:cubicBezTo>
                    <a:cubicBezTo>
                      <a:pt x="26245" y="10297"/>
                      <a:pt x="26648" y="10095"/>
                      <a:pt x="26850" y="9893"/>
                    </a:cubicBezTo>
                    <a:cubicBezTo>
                      <a:pt x="26648" y="9489"/>
                      <a:pt x="26446" y="9085"/>
                      <a:pt x="26043" y="8682"/>
                    </a:cubicBezTo>
                    <a:cubicBezTo>
                      <a:pt x="23822" y="5452"/>
                      <a:pt x="21399" y="2625"/>
                      <a:pt x="18775"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3" name="Google Shape;12783;p155"/>
              <p:cNvSpPr/>
              <p:nvPr/>
            </p:nvSpPr>
            <p:spPr>
              <a:xfrm>
                <a:off x="2975545" y="1561238"/>
                <a:ext cx="78616" cy="45740"/>
              </a:xfrm>
              <a:custGeom>
                <a:avLst/>
                <a:gdLst/>
                <a:ahLst/>
                <a:cxnLst/>
                <a:rect l="l" t="t" r="r" b="b"/>
                <a:pathLst>
                  <a:path w="22208" h="12921" extrusionOk="0">
                    <a:moveTo>
                      <a:pt x="7672" y="0"/>
                    </a:moveTo>
                    <a:cubicBezTo>
                      <a:pt x="5654" y="4442"/>
                      <a:pt x="3231" y="8277"/>
                      <a:pt x="1" y="11709"/>
                    </a:cubicBezTo>
                    <a:cubicBezTo>
                      <a:pt x="3837" y="12517"/>
                      <a:pt x="7672" y="12920"/>
                      <a:pt x="11508" y="12920"/>
                    </a:cubicBezTo>
                    <a:cubicBezTo>
                      <a:pt x="15142" y="12920"/>
                      <a:pt x="18574" y="12517"/>
                      <a:pt x="22208" y="12113"/>
                    </a:cubicBezTo>
                    <a:cubicBezTo>
                      <a:pt x="18170" y="7066"/>
                      <a:pt x="13123" y="3028"/>
                      <a:pt x="7672"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4" name="Google Shape;12784;p155"/>
              <p:cNvSpPr/>
              <p:nvPr/>
            </p:nvSpPr>
            <p:spPr>
              <a:xfrm>
                <a:off x="2959827" y="1364044"/>
                <a:ext cx="47171" cy="60035"/>
              </a:xfrm>
              <a:custGeom>
                <a:avLst/>
                <a:gdLst/>
                <a:ahLst/>
                <a:cxnLst/>
                <a:rect l="l" t="t" r="r" b="b"/>
                <a:pathLst>
                  <a:path w="13325" h="16959" extrusionOk="0">
                    <a:moveTo>
                      <a:pt x="13325" y="1"/>
                    </a:moveTo>
                    <a:lnTo>
                      <a:pt x="13325" y="1"/>
                    </a:lnTo>
                    <a:cubicBezTo>
                      <a:pt x="8480" y="1818"/>
                      <a:pt x="4038" y="4442"/>
                      <a:pt x="1" y="7672"/>
                    </a:cubicBezTo>
                    <a:cubicBezTo>
                      <a:pt x="1010" y="8480"/>
                      <a:pt x="2019" y="9287"/>
                      <a:pt x="2827" y="10095"/>
                    </a:cubicBezTo>
                    <a:cubicBezTo>
                      <a:pt x="4846" y="12315"/>
                      <a:pt x="6663" y="14536"/>
                      <a:pt x="8278" y="16959"/>
                    </a:cubicBezTo>
                    <a:cubicBezTo>
                      <a:pt x="10700" y="11508"/>
                      <a:pt x="12315" y="5855"/>
                      <a:pt x="13325"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5" name="Google Shape;12785;p155"/>
              <p:cNvSpPr/>
              <p:nvPr/>
            </p:nvSpPr>
            <p:spPr>
              <a:xfrm>
                <a:off x="3002697" y="1515509"/>
                <a:ext cx="67179" cy="47170"/>
              </a:xfrm>
              <a:custGeom>
                <a:avLst/>
                <a:gdLst/>
                <a:ahLst/>
                <a:cxnLst/>
                <a:rect l="l" t="t" r="r" b="b"/>
                <a:pathLst>
                  <a:path w="18977" h="13325" extrusionOk="0">
                    <a:moveTo>
                      <a:pt x="2827" y="1"/>
                    </a:moveTo>
                    <a:cubicBezTo>
                      <a:pt x="2625" y="4442"/>
                      <a:pt x="1615" y="8682"/>
                      <a:pt x="0" y="12921"/>
                    </a:cubicBezTo>
                    <a:cubicBezTo>
                      <a:pt x="2221" y="13123"/>
                      <a:pt x="4442" y="13325"/>
                      <a:pt x="6460" y="13325"/>
                    </a:cubicBezTo>
                    <a:cubicBezTo>
                      <a:pt x="10700" y="13325"/>
                      <a:pt x="14939" y="12719"/>
                      <a:pt x="18977" y="11710"/>
                    </a:cubicBezTo>
                    <a:cubicBezTo>
                      <a:pt x="14132" y="7067"/>
                      <a:pt x="8883" y="3029"/>
                      <a:pt x="2827"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6" name="Google Shape;12786;p155"/>
              <p:cNvSpPr/>
              <p:nvPr/>
            </p:nvSpPr>
            <p:spPr>
              <a:xfrm>
                <a:off x="3001982" y="1561238"/>
                <a:ext cx="719" cy="4"/>
              </a:xfrm>
              <a:custGeom>
                <a:avLst/>
                <a:gdLst/>
                <a:ahLst/>
                <a:cxnLst/>
                <a:rect l="l" t="t" r="r" b="b"/>
                <a:pathLst>
                  <a:path w="203" h="1" extrusionOk="0">
                    <a:moveTo>
                      <a:pt x="202" y="0"/>
                    </a:moveTo>
                    <a:lnTo>
                      <a:pt x="202" y="0"/>
                    </a:lnTo>
                    <a:lnTo>
                      <a:pt x="0" y="0"/>
                    </a:lnTo>
                    <a:close/>
                  </a:path>
                </a:pathLst>
              </a:custGeom>
              <a:solidFill>
                <a:srgbClr val="000000"/>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7" name="Google Shape;12787;p155"/>
              <p:cNvSpPr/>
              <p:nvPr/>
            </p:nvSpPr>
            <p:spPr>
              <a:xfrm>
                <a:off x="2727622" y="1560523"/>
                <a:ext cx="4" cy="4"/>
              </a:xfrm>
              <a:custGeom>
                <a:avLst/>
                <a:gdLst/>
                <a:ahLst/>
                <a:cxnLst/>
                <a:rect l="l" t="t" r="r" b="b"/>
                <a:pathLst>
                  <a:path w="1" h="1" extrusionOk="0">
                    <a:moveTo>
                      <a:pt x="0" y="0"/>
                    </a:move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8" name="Google Shape;12788;p155"/>
              <p:cNvSpPr/>
              <p:nvPr/>
            </p:nvSpPr>
            <p:spPr>
              <a:xfrm>
                <a:off x="2706186" y="1356898"/>
                <a:ext cx="321598" cy="311591"/>
              </a:xfrm>
              <a:custGeom>
                <a:avLst/>
                <a:gdLst/>
                <a:ahLst/>
                <a:cxnLst/>
                <a:rect l="l" t="t" r="r" b="b"/>
                <a:pathLst>
                  <a:path w="90847" h="88020" fill="none" extrusionOk="0">
                    <a:moveTo>
                      <a:pt x="44818" y="1"/>
                    </a:moveTo>
                    <a:cubicBezTo>
                      <a:pt x="24832" y="1"/>
                      <a:pt x="7672" y="13931"/>
                      <a:pt x="3836" y="33715"/>
                    </a:cubicBezTo>
                    <a:cubicBezTo>
                      <a:pt x="1" y="53297"/>
                      <a:pt x="10297" y="72879"/>
                      <a:pt x="28869" y="80550"/>
                    </a:cubicBezTo>
                    <a:cubicBezTo>
                      <a:pt x="47240" y="88020"/>
                      <a:pt x="68639" y="81560"/>
                      <a:pt x="79743" y="65006"/>
                    </a:cubicBezTo>
                    <a:cubicBezTo>
                      <a:pt x="90846" y="48452"/>
                      <a:pt x="88625" y="26245"/>
                      <a:pt x="74494" y="12114"/>
                    </a:cubicBezTo>
                    <a:cubicBezTo>
                      <a:pt x="66621" y="4240"/>
                      <a:pt x="55921" y="1"/>
                      <a:pt x="44818" y="1"/>
                    </a:cubicBezTo>
                    <a:close/>
                  </a:path>
                </a:pathLst>
              </a:custGeom>
              <a:noFill/>
              <a:ln w="9525" cap="flat" cmpd="sng">
                <a:solidFill>
                  <a:srgbClr val="FFFFFF"/>
                </a:solidFill>
                <a:prstDash val="solid"/>
                <a:miter lim="20187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9" name="Google Shape;12789;p155"/>
            <p:cNvGrpSpPr/>
            <p:nvPr/>
          </p:nvGrpSpPr>
          <p:grpSpPr>
            <a:xfrm>
              <a:off x="2517909" y="1188726"/>
              <a:ext cx="702702" cy="725214"/>
              <a:chOff x="2517909" y="1188726"/>
              <a:chExt cx="702702" cy="725214"/>
            </a:xfrm>
          </p:grpSpPr>
          <p:sp>
            <p:nvSpPr>
              <p:cNvPr id="12790" name="Google Shape;12790;p155"/>
              <p:cNvSpPr/>
              <p:nvPr/>
            </p:nvSpPr>
            <p:spPr>
              <a:xfrm>
                <a:off x="2621966" y="118872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1" name="Google Shape;12791;p155"/>
              <p:cNvSpPr/>
              <p:nvPr/>
            </p:nvSpPr>
            <p:spPr>
              <a:xfrm>
                <a:off x="2517909" y="154330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2" name="Google Shape;12792;p155"/>
              <p:cNvSpPr/>
              <p:nvPr/>
            </p:nvSpPr>
            <p:spPr>
              <a:xfrm>
                <a:off x="3174265" y="155689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3" name="Google Shape;12793;p155"/>
              <p:cNvSpPr/>
              <p:nvPr/>
            </p:nvSpPr>
            <p:spPr>
              <a:xfrm>
                <a:off x="3023194" y="119720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4" name="Google Shape;12794;p155"/>
              <p:cNvSpPr/>
              <p:nvPr/>
            </p:nvSpPr>
            <p:spPr>
              <a:xfrm rot="8660313">
                <a:off x="2818264" y="180429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95" name="Google Shape;12795;p155"/>
          <p:cNvGrpSpPr/>
          <p:nvPr/>
        </p:nvGrpSpPr>
        <p:grpSpPr>
          <a:xfrm>
            <a:off x="1672184" y="1191441"/>
            <a:ext cx="583439" cy="870229"/>
            <a:chOff x="1716825" y="1121550"/>
            <a:chExt cx="622800" cy="928938"/>
          </a:xfrm>
        </p:grpSpPr>
        <p:grpSp>
          <p:nvGrpSpPr>
            <p:cNvPr id="12796" name="Google Shape;12796;p155"/>
            <p:cNvGrpSpPr/>
            <p:nvPr/>
          </p:nvGrpSpPr>
          <p:grpSpPr>
            <a:xfrm>
              <a:off x="1716825" y="1121550"/>
              <a:ext cx="622800" cy="928938"/>
              <a:chOff x="1716825" y="1121550"/>
              <a:chExt cx="622800" cy="928938"/>
            </a:xfrm>
          </p:grpSpPr>
          <p:cxnSp>
            <p:nvCxnSpPr>
              <p:cNvPr id="12797" name="Google Shape;12797;p155"/>
              <p:cNvCxnSpPr/>
              <p:nvPr/>
            </p:nvCxnSpPr>
            <p:spPr>
              <a:xfrm>
                <a:off x="1954750" y="1738188"/>
                <a:ext cx="0" cy="312300"/>
              </a:xfrm>
              <a:prstGeom prst="straightConnector1">
                <a:avLst/>
              </a:prstGeom>
              <a:noFill/>
              <a:ln w="9525" cap="flat" cmpd="sng">
                <a:solidFill>
                  <a:srgbClr val="213B55"/>
                </a:solidFill>
                <a:prstDash val="solid"/>
                <a:round/>
                <a:headEnd type="none" w="med" len="med"/>
                <a:tailEnd type="none" w="med" len="med"/>
              </a:ln>
            </p:spPr>
          </p:cxnSp>
          <p:sp>
            <p:nvSpPr>
              <p:cNvPr id="12798" name="Google Shape;12798;p155"/>
              <p:cNvSpPr/>
              <p:nvPr/>
            </p:nvSpPr>
            <p:spPr>
              <a:xfrm>
                <a:off x="1716825" y="1121550"/>
                <a:ext cx="622800" cy="622800"/>
              </a:xfrm>
              <a:prstGeom prst="ellipse">
                <a:avLst/>
              </a:prstGeom>
              <a:noFill/>
              <a:ln w="9525" cap="flat" cmpd="sng">
                <a:solidFill>
                  <a:srgbClr val="213B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9" name="Google Shape;12799;p155"/>
            <p:cNvGrpSpPr/>
            <p:nvPr/>
          </p:nvGrpSpPr>
          <p:grpSpPr>
            <a:xfrm>
              <a:off x="1768050" y="1172775"/>
              <a:ext cx="520200" cy="832000"/>
              <a:chOff x="1768050" y="1172775"/>
              <a:chExt cx="520200" cy="832000"/>
            </a:xfrm>
          </p:grpSpPr>
          <p:cxnSp>
            <p:nvCxnSpPr>
              <p:cNvPr id="12800" name="Google Shape;12800;p155"/>
              <p:cNvCxnSpPr/>
              <p:nvPr/>
            </p:nvCxnSpPr>
            <p:spPr>
              <a:xfrm>
                <a:off x="2003025" y="1692475"/>
                <a:ext cx="0" cy="312300"/>
              </a:xfrm>
              <a:prstGeom prst="straightConnector1">
                <a:avLst/>
              </a:prstGeom>
              <a:noFill/>
              <a:ln w="9525" cap="flat" cmpd="sng">
                <a:solidFill>
                  <a:srgbClr val="667E92"/>
                </a:solidFill>
                <a:prstDash val="solid"/>
                <a:round/>
                <a:headEnd type="none" w="med" len="med"/>
                <a:tailEnd type="none" w="med" len="med"/>
              </a:ln>
            </p:spPr>
          </p:cxnSp>
          <p:sp>
            <p:nvSpPr>
              <p:cNvPr id="12801" name="Google Shape;12801;p155"/>
              <p:cNvSpPr/>
              <p:nvPr/>
            </p:nvSpPr>
            <p:spPr>
              <a:xfrm>
                <a:off x="1768050" y="1172775"/>
                <a:ext cx="520200" cy="520200"/>
              </a:xfrm>
              <a:prstGeom prst="ellipse">
                <a:avLst/>
              </a:pr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2" name="Google Shape;12802;p155"/>
            <p:cNvGrpSpPr/>
            <p:nvPr/>
          </p:nvGrpSpPr>
          <p:grpSpPr>
            <a:xfrm>
              <a:off x="1820100" y="1225475"/>
              <a:ext cx="416400" cy="729575"/>
              <a:chOff x="1820100" y="1225475"/>
              <a:chExt cx="416400" cy="729575"/>
            </a:xfrm>
          </p:grpSpPr>
          <p:cxnSp>
            <p:nvCxnSpPr>
              <p:cNvPr id="12803" name="Google Shape;12803;p155"/>
              <p:cNvCxnSpPr/>
              <p:nvPr/>
            </p:nvCxnSpPr>
            <p:spPr>
              <a:xfrm>
                <a:off x="2051300" y="1642750"/>
                <a:ext cx="0" cy="312300"/>
              </a:xfrm>
              <a:prstGeom prst="straightConnector1">
                <a:avLst/>
              </a:prstGeom>
              <a:noFill/>
              <a:ln w="9525" cap="flat" cmpd="sng">
                <a:solidFill>
                  <a:srgbClr val="445D73"/>
                </a:solidFill>
                <a:prstDash val="solid"/>
                <a:round/>
                <a:headEnd type="none" w="med" len="med"/>
                <a:tailEnd type="none" w="med" len="med"/>
              </a:ln>
            </p:spPr>
          </p:cxnSp>
          <p:sp>
            <p:nvSpPr>
              <p:cNvPr id="12804" name="Google Shape;12804;p155"/>
              <p:cNvSpPr/>
              <p:nvPr/>
            </p:nvSpPr>
            <p:spPr>
              <a:xfrm>
                <a:off x="1820100" y="1225475"/>
                <a:ext cx="416400" cy="416400"/>
              </a:xfrm>
              <a:prstGeom prst="ellipse">
                <a:avLst/>
              </a:pr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5" name="Google Shape;12805;p155"/>
            <p:cNvGrpSpPr/>
            <p:nvPr/>
          </p:nvGrpSpPr>
          <p:grpSpPr>
            <a:xfrm>
              <a:off x="1874250" y="1278825"/>
              <a:ext cx="308100" cy="605275"/>
              <a:chOff x="1874250" y="1278825"/>
              <a:chExt cx="308100" cy="605275"/>
            </a:xfrm>
          </p:grpSpPr>
          <p:cxnSp>
            <p:nvCxnSpPr>
              <p:cNvPr id="12806" name="Google Shape;12806;p155"/>
              <p:cNvCxnSpPr/>
              <p:nvPr/>
            </p:nvCxnSpPr>
            <p:spPr>
              <a:xfrm>
                <a:off x="2099575" y="1571800"/>
                <a:ext cx="0" cy="312300"/>
              </a:xfrm>
              <a:prstGeom prst="straightConnector1">
                <a:avLst/>
              </a:prstGeom>
              <a:noFill/>
              <a:ln w="9525" cap="flat" cmpd="sng">
                <a:solidFill>
                  <a:srgbClr val="E3E9ED"/>
                </a:solidFill>
                <a:prstDash val="solid"/>
                <a:round/>
                <a:headEnd type="none" w="med" len="med"/>
                <a:tailEnd type="none" w="med" len="med"/>
              </a:ln>
            </p:spPr>
          </p:cxnSp>
          <p:sp>
            <p:nvSpPr>
              <p:cNvPr id="12807" name="Google Shape;12807;p155"/>
              <p:cNvSpPr/>
              <p:nvPr/>
            </p:nvSpPr>
            <p:spPr>
              <a:xfrm>
                <a:off x="1874250" y="1278825"/>
                <a:ext cx="308100" cy="308100"/>
              </a:xfrm>
              <a:prstGeom prst="ellipse">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08" name="Google Shape;12808;p155"/>
            <p:cNvSpPr/>
            <p:nvPr/>
          </p:nvSpPr>
          <p:spPr>
            <a:xfrm>
              <a:off x="1920625" y="1326000"/>
              <a:ext cx="215400" cy="215400"/>
            </a:xfrm>
            <a:prstGeom prst="ellipse">
              <a:avLst/>
            </a:prstGeom>
            <a:no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9" name="Google Shape;12809;p155"/>
          <p:cNvGrpSpPr/>
          <p:nvPr/>
        </p:nvGrpSpPr>
        <p:grpSpPr>
          <a:xfrm>
            <a:off x="1592007" y="2077763"/>
            <a:ext cx="739072" cy="714152"/>
            <a:chOff x="4334725" y="1355875"/>
            <a:chExt cx="3106650" cy="3001900"/>
          </a:xfrm>
        </p:grpSpPr>
        <p:grpSp>
          <p:nvGrpSpPr>
            <p:cNvPr id="12810" name="Google Shape;12810;p155"/>
            <p:cNvGrpSpPr/>
            <p:nvPr/>
          </p:nvGrpSpPr>
          <p:grpSpPr>
            <a:xfrm>
              <a:off x="4516050" y="1724875"/>
              <a:ext cx="2693725" cy="2632900"/>
              <a:chOff x="4516050" y="1724875"/>
              <a:chExt cx="2693725" cy="2632900"/>
            </a:xfrm>
          </p:grpSpPr>
          <p:sp>
            <p:nvSpPr>
              <p:cNvPr id="12811" name="Google Shape;12811;p155"/>
              <p:cNvSpPr/>
              <p:nvPr/>
            </p:nvSpPr>
            <p:spPr>
              <a:xfrm>
                <a:off x="6227525" y="1737400"/>
                <a:ext cx="982250" cy="1548550"/>
              </a:xfrm>
              <a:custGeom>
                <a:avLst/>
                <a:gdLst/>
                <a:ahLst/>
                <a:cxnLst/>
                <a:rect l="l" t="t" r="r" b="b"/>
                <a:pathLst>
                  <a:path w="39290" h="61942" extrusionOk="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2" name="Google Shape;12812;p155"/>
              <p:cNvSpPr/>
              <p:nvPr/>
            </p:nvSpPr>
            <p:spPr>
              <a:xfrm>
                <a:off x="4516050" y="1724875"/>
                <a:ext cx="1010900" cy="1581800"/>
              </a:xfrm>
              <a:custGeom>
                <a:avLst/>
                <a:gdLst/>
                <a:ahLst/>
                <a:cxnLst/>
                <a:rect l="l" t="t" r="r" b="b"/>
                <a:pathLst>
                  <a:path w="40436" h="63272" extrusionOk="0">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3" name="Google Shape;12813;p155"/>
              <p:cNvSpPr/>
              <p:nvPr/>
            </p:nvSpPr>
            <p:spPr>
              <a:xfrm>
                <a:off x="4977525" y="3800325"/>
                <a:ext cx="1782050" cy="557450"/>
              </a:xfrm>
              <a:custGeom>
                <a:avLst/>
                <a:gdLst/>
                <a:ahLst/>
                <a:cxnLst/>
                <a:rect l="l" t="t" r="r" b="b"/>
                <a:pathLst>
                  <a:path w="71282" h="22298" extrusionOk="0">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4" name="Google Shape;12814;p155"/>
            <p:cNvGrpSpPr/>
            <p:nvPr/>
          </p:nvGrpSpPr>
          <p:grpSpPr>
            <a:xfrm>
              <a:off x="4334725" y="1355875"/>
              <a:ext cx="3106650" cy="2709650"/>
              <a:chOff x="4334725" y="1355875"/>
              <a:chExt cx="3106650" cy="2709650"/>
            </a:xfrm>
          </p:grpSpPr>
          <p:sp>
            <p:nvSpPr>
              <p:cNvPr id="12815" name="Google Shape;12815;p155"/>
              <p:cNvSpPr/>
              <p:nvPr/>
            </p:nvSpPr>
            <p:spPr>
              <a:xfrm>
                <a:off x="5427950" y="1355875"/>
                <a:ext cx="904575" cy="1665925"/>
              </a:xfrm>
              <a:custGeom>
                <a:avLst/>
                <a:gdLst/>
                <a:ahLst/>
                <a:cxnLst/>
                <a:rect l="l" t="t" r="r" b="b"/>
                <a:pathLst>
                  <a:path w="36183" h="66637" fill="none" extrusionOk="0">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noFill/>
              <a:ln w="9525" cap="flat" cmpd="sng">
                <a:solidFill>
                  <a:srgbClr val="5F7D9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6" name="Google Shape;12816;p155"/>
              <p:cNvSpPr/>
              <p:nvPr/>
            </p:nvSpPr>
            <p:spPr>
              <a:xfrm>
                <a:off x="4334725" y="2760325"/>
                <a:ext cx="1547125" cy="1304775"/>
              </a:xfrm>
              <a:custGeom>
                <a:avLst/>
                <a:gdLst/>
                <a:ahLst/>
                <a:cxnLst/>
                <a:rect l="l" t="t" r="r" b="b"/>
                <a:pathLst>
                  <a:path w="61885" h="52191" fill="none" extrusionOk="0">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noFill/>
              <a:ln w="9525" cap="flat" cmpd="sng">
                <a:solidFill>
                  <a:srgbClr val="435D74"/>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7" name="Google Shape;12817;p155"/>
              <p:cNvSpPr/>
              <p:nvPr/>
            </p:nvSpPr>
            <p:spPr>
              <a:xfrm>
                <a:off x="5881825" y="2760325"/>
                <a:ext cx="1559550" cy="1305200"/>
              </a:xfrm>
              <a:custGeom>
                <a:avLst/>
                <a:gdLst/>
                <a:ahLst/>
                <a:cxnLst/>
                <a:rect l="l" t="t" r="r" b="b"/>
                <a:pathLst>
                  <a:path w="62382" h="52208" fill="none" extrusionOk="0">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noFill/>
              <a:ln w="9525" cap="flat" cmpd="sng">
                <a:solidFill>
                  <a:srgbClr val="A5B7C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18" name="Google Shape;12818;p155"/>
          <p:cNvGrpSpPr/>
          <p:nvPr/>
        </p:nvGrpSpPr>
        <p:grpSpPr>
          <a:xfrm>
            <a:off x="7708956" y="3708534"/>
            <a:ext cx="312074" cy="684173"/>
            <a:chOff x="7645573" y="3754300"/>
            <a:chExt cx="293855" cy="644170"/>
          </a:xfrm>
        </p:grpSpPr>
        <p:sp>
          <p:nvSpPr>
            <p:cNvPr id="12819" name="Google Shape;12819;p155"/>
            <p:cNvSpPr/>
            <p:nvPr/>
          </p:nvSpPr>
          <p:spPr>
            <a:xfrm>
              <a:off x="7645895" y="3855521"/>
              <a:ext cx="293533" cy="164134"/>
            </a:xfrm>
            <a:custGeom>
              <a:avLst/>
              <a:gdLst/>
              <a:ahLst/>
              <a:cxnLst/>
              <a:rect l="l" t="t" r="r" b="b"/>
              <a:pathLst>
                <a:path w="19132" h="10698" extrusionOk="0">
                  <a:moveTo>
                    <a:pt x="1" y="1"/>
                  </a:moveTo>
                  <a:lnTo>
                    <a:pt x="1" y="10698"/>
                  </a:lnTo>
                  <a:lnTo>
                    <a:pt x="19132" y="10698"/>
                  </a:lnTo>
                  <a:lnTo>
                    <a:pt x="19132" y="1"/>
                  </a:ln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0" name="Google Shape;12820;p155"/>
            <p:cNvSpPr/>
            <p:nvPr/>
          </p:nvSpPr>
          <p:spPr>
            <a:xfrm>
              <a:off x="7645573" y="3754300"/>
              <a:ext cx="293303" cy="644170"/>
            </a:xfrm>
            <a:custGeom>
              <a:avLst/>
              <a:gdLst/>
              <a:ahLst/>
              <a:cxnLst/>
              <a:rect l="l" t="t" r="r" b="b"/>
              <a:pathLst>
                <a:path w="19117" h="41986" extrusionOk="0">
                  <a:moveTo>
                    <a:pt x="1155" y="1"/>
                  </a:moveTo>
                  <a:cubicBezTo>
                    <a:pt x="516" y="1"/>
                    <a:pt x="1" y="516"/>
                    <a:pt x="1" y="1152"/>
                  </a:cubicBezTo>
                  <a:lnTo>
                    <a:pt x="1" y="35706"/>
                  </a:lnTo>
                  <a:cubicBezTo>
                    <a:pt x="1" y="36344"/>
                    <a:pt x="9559" y="41985"/>
                    <a:pt x="9559" y="41985"/>
                  </a:cubicBezTo>
                  <a:cubicBezTo>
                    <a:pt x="9559" y="41985"/>
                    <a:pt x="19117" y="36344"/>
                    <a:pt x="19117" y="35706"/>
                  </a:cubicBezTo>
                  <a:lnTo>
                    <a:pt x="19117" y="1152"/>
                  </a:lnTo>
                  <a:cubicBezTo>
                    <a:pt x="19117" y="516"/>
                    <a:pt x="18601" y="1"/>
                    <a:pt x="1796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1" name="Google Shape;12821;p155"/>
          <p:cNvGrpSpPr/>
          <p:nvPr/>
        </p:nvGrpSpPr>
        <p:grpSpPr>
          <a:xfrm>
            <a:off x="5630944" y="1191441"/>
            <a:ext cx="709011" cy="739359"/>
            <a:chOff x="5830645" y="1256617"/>
            <a:chExt cx="530340" cy="553040"/>
          </a:xfrm>
        </p:grpSpPr>
        <p:grpSp>
          <p:nvGrpSpPr>
            <p:cNvPr id="12822" name="Google Shape;12822;p155"/>
            <p:cNvGrpSpPr/>
            <p:nvPr/>
          </p:nvGrpSpPr>
          <p:grpSpPr>
            <a:xfrm>
              <a:off x="5830645" y="1256617"/>
              <a:ext cx="259743" cy="269909"/>
              <a:chOff x="5830645" y="1256617"/>
              <a:chExt cx="259743" cy="269909"/>
            </a:xfrm>
          </p:grpSpPr>
          <p:sp>
            <p:nvSpPr>
              <p:cNvPr id="12823" name="Google Shape;12823;p155"/>
              <p:cNvSpPr/>
              <p:nvPr/>
            </p:nvSpPr>
            <p:spPr>
              <a:xfrm>
                <a:off x="5830645" y="1294145"/>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4" name="Google Shape;12824;p155"/>
              <p:cNvSpPr/>
              <p:nvPr/>
            </p:nvSpPr>
            <p:spPr>
              <a:xfrm>
                <a:off x="5922950" y="1256617"/>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5" name="Google Shape;12825;p155"/>
            <p:cNvGrpSpPr/>
            <p:nvPr/>
          </p:nvGrpSpPr>
          <p:grpSpPr>
            <a:xfrm>
              <a:off x="6101293" y="1256617"/>
              <a:ext cx="259692" cy="269909"/>
              <a:chOff x="6101293" y="1256617"/>
              <a:chExt cx="259692" cy="269909"/>
            </a:xfrm>
          </p:grpSpPr>
          <p:sp>
            <p:nvSpPr>
              <p:cNvPr id="12826" name="Google Shape;12826;p155"/>
              <p:cNvSpPr/>
              <p:nvPr/>
            </p:nvSpPr>
            <p:spPr>
              <a:xfrm>
                <a:off x="6101293" y="1294145"/>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7" name="Google Shape;12827;p155"/>
              <p:cNvSpPr/>
              <p:nvPr/>
            </p:nvSpPr>
            <p:spPr>
              <a:xfrm>
                <a:off x="6193623" y="1256617"/>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8" name="Google Shape;12828;p155"/>
            <p:cNvGrpSpPr/>
            <p:nvPr/>
          </p:nvGrpSpPr>
          <p:grpSpPr>
            <a:xfrm>
              <a:off x="5830645" y="1539749"/>
              <a:ext cx="259692" cy="269909"/>
              <a:chOff x="5830645" y="1539749"/>
              <a:chExt cx="259692" cy="269909"/>
            </a:xfrm>
          </p:grpSpPr>
          <p:sp>
            <p:nvSpPr>
              <p:cNvPr id="12829" name="Google Shape;12829;p155"/>
              <p:cNvSpPr/>
              <p:nvPr/>
            </p:nvSpPr>
            <p:spPr>
              <a:xfrm>
                <a:off x="5830645" y="1539749"/>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155"/>
              <p:cNvSpPr/>
              <p:nvPr/>
            </p:nvSpPr>
            <p:spPr>
              <a:xfrm>
                <a:off x="5922950" y="1734600"/>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1" name="Google Shape;12831;p155"/>
            <p:cNvGrpSpPr/>
            <p:nvPr/>
          </p:nvGrpSpPr>
          <p:grpSpPr>
            <a:xfrm>
              <a:off x="6101293" y="1539749"/>
              <a:ext cx="259692" cy="269909"/>
              <a:chOff x="6101293" y="1539749"/>
              <a:chExt cx="259692" cy="269909"/>
            </a:xfrm>
          </p:grpSpPr>
          <p:sp>
            <p:nvSpPr>
              <p:cNvPr id="12832" name="Google Shape;12832;p155"/>
              <p:cNvSpPr/>
              <p:nvPr/>
            </p:nvSpPr>
            <p:spPr>
              <a:xfrm>
                <a:off x="6101293" y="1539749"/>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3" name="Google Shape;12833;p155"/>
              <p:cNvSpPr/>
              <p:nvPr/>
            </p:nvSpPr>
            <p:spPr>
              <a:xfrm>
                <a:off x="6193623" y="1734600"/>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4" name="Google Shape;12834;p155"/>
            <p:cNvSpPr/>
            <p:nvPr/>
          </p:nvSpPr>
          <p:spPr>
            <a:xfrm>
              <a:off x="5999148" y="1436800"/>
              <a:ext cx="192625" cy="192690"/>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5" name="Google Shape;12835;p155"/>
          <p:cNvGrpSpPr/>
          <p:nvPr/>
        </p:nvGrpSpPr>
        <p:grpSpPr>
          <a:xfrm>
            <a:off x="732438" y="2927557"/>
            <a:ext cx="1452955" cy="621360"/>
            <a:chOff x="732422" y="2990152"/>
            <a:chExt cx="1337773" cy="572102"/>
          </a:xfrm>
        </p:grpSpPr>
        <p:sp>
          <p:nvSpPr>
            <p:cNvPr id="12836" name="Google Shape;12836;p155"/>
            <p:cNvSpPr/>
            <p:nvPr/>
          </p:nvSpPr>
          <p:spPr>
            <a:xfrm>
              <a:off x="923705" y="3182595"/>
              <a:ext cx="380762" cy="379464"/>
            </a:xfrm>
            <a:custGeom>
              <a:avLst/>
              <a:gdLst/>
              <a:ahLst/>
              <a:cxnLst/>
              <a:rect l="l" t="t" r="r" b="b"/>
              <a:pathLst>
                <a:path w="33153" h="33040" extrusionOk="0">
                  <a:moveTo>
                    <a:pt x="16576" y="1"/>
                  </a:moveTo>
                  <a:cubicBezTo>
                    <a:pt x="16428" y="1"/>
                    <a:pt x="16280" y="57"/>
                    <a:pt x="16167" y="170"/>
                  </a:cubicBezTo>
                  <a:lnTo>
                    <a:pt x="9658" y="6680"/>
                  </a:lnTo>
                  <a:cubicBezTo>
                    <a:pt x="9434" y="6906"/>
                    <a:pt x="9434" y="7272"/>
                    <a:pt x="9658" y="7495"/>
                  </a:cubicBezTo>
                  <a:lnTo>
                    <a:pt x="9729" y="7566"/>
                  </a:lnTo>
                  <a:cubicBezTo>
                    <a:pt x="9955" y="7789"/>
                    <a:pt x="10395" y="8000"/>
                    <a:pt x="10712" y="8032"/>
                  </a:cubicBezTo>
                  <a:cubicBezTo>
                    <a:pt x="10712" y="8032"/>
                    <a:pt x="11595" y="8116"/>
                    <a:pt x="12145" y="8663"/>
                  </a:cubicBezTo>
                  <a:cubicBezTo>
                    <a:pt x="13090" y="9608"/>
                    <a:pt x="13090" y="11141"/>
                    <a:pt x="12142" y="12089"/>
                  </a:cubicBezTo>
                  <a:cubicBezTo>
                    <a:pt x="11670" y="12562"/>
                    <a:pt x="11050" y="12798"/>
                    <a:pt x="10431" y="12798"/>
                  </a:cubicBezTo>
                  <a:cubicBezTo>
                    <a:pt x="9811" y="12798"/>
                    <a:pt x="9192" y="12562"/>
                    <a:pt x="8719" y="12089"/>
                  </a:cubicBezTo>
                  <a:cubicBezTo>
                    <a:pt x="8173" y="11539"/>
                    <a:pt x="8085" y="10656"/>
                    <a:pt x="8085" y="10656"/>
                  </a:cubicBezTo>
                  <a:cubicBezTo>
                    <a:pt x="8053" y="10339"/>
                    <a:pt x="7846" y="9899"/>
                    <a:pt x="7623" y="9672"/>
                  </a:cubicBezTo>
                  <a:lnTo>
                    <a:pt x="7551" y="9604"/>
                  </a:lnTo>
                  <a:cubicBezTo>
                    <a:pt x="7438" y="9491"/>
                    <a:pt x="7290" y="9435"/>
                    <a:pt x="7143" y="9435"/>
                  </a:cubicBezTo>
                  <a:cubicBezTo>
                    <a:pt x="6995" y="9435"/>
                    <a:pt x="6848" y="9491"/>
                    <a:pt x="6736" y="9604"/>
                  </a:cubicBezTo>
                  <a:lnTo>
                    <a:pt x="223" y="16111"/>
                  </a:lnTo>
                  <a:cubicBezTo>
                    <a:pt x="0" y="16337"/>
                    <a:pt x="0" y="16703"/>
                    <a:pt x="223" y="16929"/>
                  </a:cubicBezTo>
                  <a:lnTo>
                    <a:pt x="6733" y="23439"/>
                  </a:lnTo>
                  <a:cubicBezTo>
                    <a:pt x="6846" y="23550"/>
                    <a:pt x="6994" y="23606"/>
                    <a:pt x="7142" y="23606"/>
                  </a:cubicBezTo>
                  <a:cubicBezTo>
                    <a:pt x="7290" y="23606"/>
                    <a:pt x="7438" y="23550"/>
                    <a:pt x="7551" y="23439"/>
                  </a:cubicBezTo>
                  <a:lnTo>
                    <a:pt x="7623" y="23364"/>
                  </a:lnTo>
                  <a:cubicBezTo>
                    <a:pt x="7849" y="23141"/>
                    <a:pt x="8056" y="22698"/>
                    <a:pt x="8088" y="22381"/>
                  </a:cubicBezTo>
                  <a:cubicBezTo>
                    <a:pt x="8088" y="22381"/>
                    <a:pt x="8173" y="21497"/>
                    <a:pt x="8719" y="20951"/>
                  </a:cubicBezTo>
                  <a:cubicBezTo>
                    <a:pt x="9194" y="20469"/>
                    <a:pt x="9820" y="20228"/>
                    <a:pt x="10446" y="20228"/>
                  </a:cubicBezTo>
                  <a:cubicBezTo>
                    <a:pt x="11066" y="20228"/>
                    <a:pt x="11685" y="20465"/>
                    <a:pt x="12158" y="20938"/>
                  </a:cubicBezTo>
                  <a:cubicBezTo>
                    <a:pt x="13110" y="21889"/>
                    <a:pt x="13103" y="23432"/>
                    <a:pt x="12145" y="24374"/>
                  </a:cubicBezTo>
                  <a:cubicBezTo>
                    <a:pt x="11599" y="24924"/>
                    <a:pt x="10715" y="25008"/>
                    <a:pt x="10715" y="25008"/>
                  </a:cubicBezTo>
                  <a:cubicBezTo>
                    <a:pt x="10398" y="25040"/>
                    <a:pt x="9955" y="25250"/>
                    <a:pt x="9732" y="25474"/>
                  </a:cubicBezTo>
                  <a:lnTo>
                    <a:pt x="9658" y="25545"/>
                  </a:lnTo>
                  <a:cubicBezTo>
                    <a:pt x="9434" y="25771"/>
                    <a:pt x="9434" y="26137"/>
                    <a:pt x="9658" y="26363"/>
                  </a:cubicBezTo>
                  <a:lnTo>
                    <a:pt x="16167" y="32869"/>
                  </a:lnTo>
                  <a:cubicBezTo>
                    <a:pt x="16280" y="32983"/>
                    <a:pt x="16428" y="33039"/>
                    <a:pt x="16576" y="33039"/>
                  </a:cubicBezTo>
                  <a:cubicBezTo>
                    <a:pt x="16724" y="33039"/>
                    <a:pt x="16872" y="32983"/>
                    <a:pt x="16985" y="32869"/>
                  </a:cubicBezTo>
                  <a:lnTo>
                    <a:pt x="23492" y="26363"/>
                  </a:lnTo>
                  <a:cubicBezTo>
                    <a:pt x="23605" y="26252"/>
                    <a:pt x="23753" y="26196"/>
                    <a:pt x="23901" y="26196"/>
                  </a:cubicBezTo>
                  <a:cubicBezTo>
                    <a:pt x="24049" y="26196"/>
                    <a:pt x="24197" y="26252"/>
                    <a:pt x="24310" y="26363"/>
                  </a:cubicBezTo>
                  <a:lnTo>
                    <a:pt x="24313" y="26370"/>
                  </a:lnTo>
                  <a:cubicBezTo>
                    <a:pt x="24540" y="26593"/>
                    <a:pt x="24750" y="27036"/>
                    <a:pt x="24779" y="27353"/>
                  </a:cubicBezTo>
                  <a:cubicBezTo>
                    <a:pt x="24779" y="27353"/>
                    <a:pt x="24867" y="28237"/>
                    <a:pt x="25413" y="28783"/>
                  </a:cubicBezTo>
                  <a:cubicBezTo>
                    <a:pt x="25888" y="29265"/>
                    <a:pt x="26514" y="29506"/>
                    <a:pt x="27140" y="29506"/>
                  </a:cubicBezTo>
                  <a:cubicBezTo>
                    <a:pt x="27759" y="29506"/>
                    <a:pt x="28378" y="29269"/>
                    <a:pt x="28849" y="28796"/>
                  </a:cubicBezTo>
                  <a:cubicBezTo>
                    <a:pt x="29800" y="27845"/>
                    <a:pt x="29797" y="26302"/>
                    <a:pt x="28840" y="25357"/>
                  </a:cubicBezTo>
                  <a:cubicBezTo>
                    <a:pt x="28290" y="24810"/>
                    <a:pt x="27406" y="24726"/>
                    <a:pt x="27406" y="24726"/>
                  </a:cubicBezTo>
                  <a:cubicBezTo>
                    <a:pt x="27089" y="24694"/>
                    <a:pt x="26646" y="24487"/>
                    <a:pt x="26423" y="24260"/>
                  </a:cubicBezTo>
                  <a:lnTo>
                    <a:pt x="26420" y="24257"/>
                  </a:lnTo>
                  <a:cubicBezTo>
                    <a:pt x="26193" y="24031"/>
                    <a:pt x="26193" y="23665"/>
                    <a:pt x="26420" y="23439"/>
                  </a:cubicBezTo>
                  <a:lnTo>
                    <a:pt x="32926" y="16929"/>
                  </a:lnTo>
                  <a:cubicBezTo>
                    <a:pt x="33152" y="16703"/>
                    <a:pt x="33152" y="16337"/>
                    <a:pt x="32926" y="16111"/>
                  </a:cubicBezTo>
                  <a:lnTo>
                    <a:pt x="26420" y="9604"/>
                  </a:lnTo>
                  <a:cubicBezTo>
                    <a:pt x="26193" y="9378"/>
                    <a:pt x="26193" y="9012"/>
                    <a:pt x="26420" y="8786"/>
                  </a:cubicBezTo>
                  <a:lnTo>
                    <a:pt x="26533" y="8669"/>
                  </a:lnTo>
                  <a:cubicBezTo>
                    <a:pt x="26759" y="8446"/>
                    <a:pt x="27202" y="8236"/>
                    <a:pt x="27516" y="8207"/>
                  </a:cubicBezTo>
                  <a:cubicBezTo>
                    <a:pt x="27516" y="8207"/>
                    <a:pt x="28403" y="8119"/>
                    <a:pt x="28950" y="7573"/>
                  </a:cubicBezTo>
                  <a:cubicBezTo>
                    <a:pt x="29894" y="6628"/>
                    <a:pt x="29894" y="5094"/>
                    <a:pt x="28950" y="4147"/>
                  </a:cubicBezTo>
                  <a:cubicBezTo>
                    <a:pt x="28477" y="3674"/>
                    <a:pt x="27858" y="3438"/>
                    <a:pt x="27238" y="3438"/>
                  </a:cubicBezTo>
                  <a:cubicBezTo>
                    <a:pt x="26618" y="3438"/>
                    <a:pt x="25997" y="3674"/>
                    <a:pt x="25523" y="4147"/>
                  </a:cubicBezTo>
                  <a:cubicBezTo>
                    <a:pt x="24977" y="4697"/>
                    <a:pt x="24892" y="5580"/>
                    <a:pt x="24892" y="5580"/>
                  </a:cubicBezTo>
                  <a:cubicBezTo>
                    <a:pt x="24860" y="5894"/>
                    <a:pt x="24650" y="6337"/>
                    <a:pt x="24427" y="6563"/>
                  </a:cubicBezTo>
                  <a:lnTo>
                    <a:pt x="24310" y="6680"/>
                  </a:lnTo>
                  <a:cubicBezTo>
                    <a:pt x="24197" y="6791"/>
                    <a:pt x="24049" y="6847"/>
                    <a:pt x="23901" y="6847"/>
                  </a:cubicBezTo>
                  <a:cubicBezTo>
                    <a:pt x="23753" y="6847"/>
                    <a:pt x="23605" y="6791"/>
                    <a:pt x="23492" y="6680"/>
                  </a:cubicBezTo>
                  <a:lnTo>
                    <a:pt x="16985" y="170"/>
                  </a:lnTo>
                  <a:cubicBezTo>
                    <a:pt x="16872" y="57"/>
                    <a:pt x="16724" y="1"/>
                    <a:pt x="16576" y="1"/>
                  </a:cubicBezTo>
                  <a:close/>
                </a:path>
              </a:pathLst>
            </a:custGeom>
            <a:noFill/>
            <a:ln w="9525" cap="flat" cmpd="sng">
              <a:solidFill>
                <a:srgbClr val="D6D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155"/>
            <p:cNvSpPr/>
            <p:nvPr/>
          </p:nvSpPr>
          <p:spPr>
            <a:xfrm>
              <a:off x="1309210" y="3183709"/>
              <a:ext cx="378534" cy="377248"/>
            </a:xfrm>
            <a:custGeom>
              <a:avLst/>
              <a:gdLst/>
              <a:ahLst/>
              <a:cxnLst/>
              <a:rect l="l" t="t" r="r" b="b"/>
              <a:pathLst>
                <a:path w="32959" h="32847" extrusionOk="0">
                  <a:moveTo>
                    <a:pt x="16480" y="1"/>
                  </a:moveTo>
                  <a:cubicBezTo>
                    <a:pt x="16334" y="1"/>
                    <a:pt x="16186" y="57"/>
                    <a:pt x="16073" y="170"/>
                  </a:cubicBezTo>
                  <a:lnTo>
                    <a:pt x="9603" y="6641"/>
                  </a:lnTo>
                  <a:cubicBezTo>
                    <a:pt x="9491" y="6753"/>
                    <a:pt x="9345" y="6808"/>
                    <a:pt x="9198" y="6808"/>
                  </a:cubicBezTo>
                  <a:cubicBezTo>
                    <a:pt x="9051" y="6808"/>
                    <a:pt x="8904" y="6753"/>
                    <a:pt x="8791" y="6641"/>
                  </a:cubicBezTo>
                  <a:lnTo>
                    <a:pt x="8677" y="6525"/>
                  </a:lnTo>
                  <a:cubicBezTo>
                    <a:pt x="8454" y="6301"/>
                    <a:pt x="8244" y="5861"/>
                    <a:pt x="8215" y="5547"/>
                  </a:cubicBezTo>
                  <a:cubicBezTo>
                    <a:pt x="8215" y="5547"/>
                    <a:pt x="8127" y="4667"/>
                    <a:pt x="7584" y="4124"/>
                  </a:cubicBezTo>
                  <a:cubicBezTo>
                    <a:pt x="7113" y="3653"/>
                    <a:pt x="6497" y="3418"/>
                    <a:pt x="5880" y="3418"/>
                  </a:cubicBezTo>
                  <a:cubicBezTo>
                    <a:pt x="5264" y="3418"/>
                    <a:pt x="4648" y="3653"/>
                    <a:pt x="4177" y="4124"/>
                  </a:cubicBezTo>
                  <a:cubicBezTo>
                    <a:pt x="3236" y="5065"/>
                    <a:pt x="3236" y="6589"/>
                    <a:pt x="4177" y="7531"/>
                  </a:cubicBezTo>
                  <a:cubicBezTo>
                    <a:pt x="4721" y="8074"/>
                    <a:pt x="5601" y="8158"/>
                    <a:pt x="5601" y="8158"/>
                  </a:cubicBezTo>
                  <a:cubicBezTo>
                    <a:pt x="5914" y="8191"/>
                    <a:pt x="6354" y="8398"/>
                    <a:pt x="6578" y="8621"/>
                  </a:cubicBezTo>
                  <a:lnTo>
                    <a:pt x="6694" y="8737"/>
                  </a:lnTo>
                  <a:cubicBezTo>
                    <a:pt x="6917" y="8961"/>
                    <a:pt x="6917" y="9323"/>
                    <a:pt x="6694" y="9550"/>
                  </a:cubicBezTo>
                  <a:lnTo>
                    <a:pt x="223" y="16020"/>
                  </a:lnTo>
                  <a:cubicBezTo>
                    <a:pt x="0" y="16243"/>
                    <a:pt x="0" y="16606"/>
                    <a:pt x="223" y="16832"/>
                  </a:cubicBezTo>
                  <a:lnTo>
                    <a:pt x="6694" y="23300"/>
                  </a:lnTo>
                  <a:cubicBezTo>
                    <a:pt x="6807" y="23411"/>
                    <a:pt x="6954" y="23467"/>
                    <a:pt x="7102" y="23467"/>
                  </a:cubicBezTo>
                  <a:cubicBezTo>
                    <a:pt x="7249" y="23467"/>
                    <a:pt x="7396" y="23411"/>
                    <a:pt x="7509" y="23300"/>
                  </a:cubicBezTo>
                  <a:lnTo>
                    <a:pt x="7577" y="23232"/>
                  </a:lnTo>
                  <a:cubicBezTo>
                    <a:pt x="7801" y="23008"/>
                    <a:pt x="8008" y="22568"/>
                    <a:pt x="8040" y="22255"/>
                  </a:cubicBezTo>
                  <a:cubicBezTo>
                    <a:pt x="8040" y="22255"/>
                    <a:pt x="8124" y="21375"/>
                    <a:pt x="8668" y="20831"/>
                  </a:cubicBezTo>
                  <a:cubicBezTo>
                    <a:pt x="9138" y="20360"/>
                    <a:pt x="9755" y="20125"/>
                    <a:pt x="10371" y="20125"/>
                  </a:cubicBezTo>
                  <a:cubicBezTo>
                    <a:pt x="10987" y="20125"/>
                    <a:pt x="11604" y="20360"/>
                    <a:pt x="12074" y="20831"/>
                  </a:cubicBezTo>
                  <a:cubicBezTo>
                    <a:pt x="13013" y="21769"/>
                    <a:pt x="13013" y="23296"/>
                    <a:pt x="12074" y="24235"/>
                  </a:cubicBezTo>
                  <a:cubicBezTo>
                    <a:pt x="11528" y="24781"/>
                    <a:pt x="10651" y="24865"/>
                    <a:pt x="10651" y="24865"/>
                  </a:cubicBezTo>
                  <a:cubicBezTo>
                    <a:pt x="10337" y="24895"/>
                    <a:pt x="9897" y="25105"/>
                    <a:pt x="9674" y="25328"/>
                  </a:cubicBezTo>
                  <a:lnTo>
                    <a:pt x="9603" y="25396"/>
                  </a:lnTo>
                  <a:cubicBezTo>
                    <a:pt x="9379" y="25619"/>
                    <a:pt x="9379" y="25985"/>
                    <a:pt x="9603" y="26208"/>
                  </a:cubicBezTo>
                  <a:lnTo>
                    <a:pt x="16073" y="32679"/>
                  </a:lnTo>
                  <a:cubicBezTo>
                    <a:pt x="16186" y="32790"/>
                    <a:pt x="16334" y="32846"/>
                    <a:pt x="16480" y="32846"/>
                  </a:cubicBezTo>
                  <a:cubicBezTo>
                    <a:pt x="16627" y="32846"/>
                    <a:pt x="16774" y="32790"/>
                    <a:pt x="16885" y="32679"/>
                  </a:cubicBezTo>
                  <a:lnTo>
                    <a:pt x="23356" y="26208"/>
                  </a:lnTo>
                  <a:cubicBezTo>
                    <a:pt x="23582" y="25985"/>
                    <a:pt x="23582" y="25619"/>
                    <a:pt x="23356" y="25396"/>
                  </a:cubicBezTo>
                  <a:lnTo>
                    <a:pt x="23285" y="25325"/>
                  </a:lnTo>
                  <a:cubicBezTo>
                    <a:pt x="23061" y="25102"/>
                    <a:pt x="22621" y="24895"/>
                    <a:pt x="22308" y="24862"/>
                  </a:cubicBezTo>
                  <a:cubicBezTo>
                    <a:pt x="22308" y="24862"/>
                    <a:pt x="21428" y="24778"/>
                    <a:pt x="20884" y="24235"/>
                  </a:cubicBezTo>
                  <a:cubicBezTo>
                    <a:pt x="19962" y="23290"/>
                    <a:pt x="19972" y="21779"/>
                    <a:pt x="20903" y="20847"/>
                  </a:cubicBezTo>
                  <a:cubicBezTo>
                    <a:pt x="21375" y="20378"/>
                    <a:pt x="21991" y="20142"/>
                    <a:pt x="22608" y="20142"/>
                  </a:cubicBezTo>
                  <a:cubicBezTo>
                    <a:pt x="23215" y="20142"/>
                    <a:pt x="23822" y="20370"/>
                    <a:pt x="24291" y="20828"/>
                  </a:cubicBezTo>
                  <a:cubicBezTo>
                    <a:pt x="24834" y="21371"/>
                    <a:pt x="24918" y="22251"/>
                    <a:pt x="24918" y="22251"/>
                  </a:cubicBezTo>
                  <a:cubicBezTo>
                    <a:pt x="24951" y="22565"/>
                    <a:pt x="25158" y="23005"/>
                    <a:pt x="25381" y="23228"/>
                  </a:cubicBezTo>
                  <a:lnTo>
                    <a:pt x="25452" y="23300"/>
                  </a:lnTo>
                  <a:cubicBezTo>
                    <a:pt x="25565" y="23411"/>
                    <a:pt x="25713" y="23467"/>
                    <a:pt x="25859" y="23467"/>
                  </a:cubicBezTo>
                  <a:cubicBezTo>
                    <a:pt x="26006" y="23467"/>
                    <a:pt x="26153" y="23411"/>
                    <a:pt x="26264" y="23300"/>
                  </a:cubicBezTo>
                  <a:lnTo>
                    <a:pt x="32735" y="16829"/>
                  </a:lnTo>
                  <a:cubicBezTo>
                    <a:pt x="32958" y="16606"/>
                    <a:pt x="32958" y="16243"/>
                    <a:pt x="32735" y="16017"/>
                  </a:cubicBezTo>
                  <a:lnTo>
                    <a:pt x="26264" y="9546"/>
                  </a:lnTo>
                  <a:cubicBezTo>
                    <a:pt x="26041" y="9323"/>
                    <a:pt x="26041" y="8961"/>
                    <a:pt x="26264" y="8734"/>
                  </a:cubicBezTo>
                  <a:lnTo>
                    <a:pt x="26271" y="8731"/>
                  </a:lnTo>
                  <a:cubicBezTo>
                    <a:pt x="26494" y="8508"/>
                    <a:pt x="26934" y="8301"/>
                    <a:pt x="27248" y="8268"/>
                  </a:cubicBezTo>
                  <a:cubicBezTo>
                    <a:pt x="27248" y="8268"/>
                    <a:pt x="28125" y="8184"/>
                    <a:pt x="28671" y="7641"/>
                  </a:cubicBezTo>
                  <a:cubicBezTo>
                    <a:pt x="29593" y="6696"/>
                    <a:pt x="29584" y="5185"/>
                    <a:pt x="28652" y="4253"/>
                  </a:cubicBezTo>
                  <a:cubicBezTo>
                    <a:pt x="28181" y="3784"/>
                    <a:pt x="27564" y="3548"/>
                    <a:pt x="26947" y="3548"/>
                  </a:cubicBezTo>
                  <a:cubicBezTo>
                    <a:pt x="26340" y="3548"/>
                    <a:pt x="25733" y="3777"/>
                    <a:pt x="25265" y="4234"/>
                  </a:cubicBezTo>
                  <a:cubicBezTo>
                    <a:pt x="24721" y="4777"/>
                    <a:pt x="24637" y="5657"/>
                    <a:pt x="24637" y="5657"/>
                  </a:cubicBezTo>
                  <a:cubicBezTo>
                    <a:pt x="24605" y="5971"/>
                    <a:pt x="24398" y="6411"/>
                    <a:pt x="24174" y="6635"/>
                  </a:cubicBezTo>
                  <a:lnTo>
                    <a:pt x="24168" y="6641"/>
                  </a:lnTo>
                  <a:cubicBezTo>
                    <a:pt x="24056" y="6753"/>
                    <a:pt x="23910" y="6808"/>
                    <a:pt x="23763" y="6808"/>
                  </a:cubicBezTo>
                  <a:cubicBezTo>
                    <a:pt x="23616" y="6808"/>
                    <a:pt x="23469" y="6753"/>
                    <a:pt x="23356" y="6641"/>
                  </a:cubicBezTo>
                  <a:lnTo>
                    <a:pt x="16885" y="170"/>
                  </a:lnTo>
                  <a:cubicBezTo>
                    <a:pt x="16774" y="57"/>
                    <a:pt x="16627" y="1"/>
                    <a:pt x="16480"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155"/>
            <p:cNvSpPr/>
            <p:nvPr/>
          </p:nvSpPr>
          <p:spPr>
            <a:xfrm>
              <a:off x="732422" y="2990152"/>
              <a:ext cx="380716" cy="379441"/>
            </a:xfrm>
            <a:custGeom>
              <a:avLst/>
              <a:gdLst/>
              <a:ahLst/>
              <a:cxnLst/>
              <a:rect l="l" t="t" r="r" b="b"/>
              <a:pathLst>
                <a:path w="33149" h="33038" extrusionOk="0">
                  <a:moveTo>
                    <a:pt x="16573" y="0"/>
                  </a:moveTo>
                  <a:cubicBezTo>
                    <a:pt x="16426" y="0"/>
                    <a:pt x="16278" y="56"/>
                    <a:pt x="16167" y="168"/>
                  </a:cubicBezTo>
                  <a:lnTo>
                    <a:pt x="9657" y="6677"/>
                  </a:lnTo>
                  <a:cubicBezTo>
                    <a:pt x="9431" y="6903"/>
                    <a:pt x="9431" y="7269"/>
                    <a:pt x="9657" y="7492"/>
                  </a:cubicBezTo>
                  <a:lnTo>
                    <a:pt x="9725" y="7563"/>
                  </a:lnTo>
                  <a:cubicBezTo>
                    <a:pt x="9952" y="7787"/>
                    <a:pt x="10395" y="7997"/>
                    <a:pt x="10709" y="8026"/>
                  </a:cubicBezTo>
                  <a:cubicBezTo>
                    <a:pt x="10709" y="8026"/>
                    <a:pt x="11592" y="8113"/>
                    <a:pt x="12142" y="8660"/>
                  </a:cubicBezTo>
                  <a:cubicBezTo>
                    <a:pt x="13087" y="9605"/>
                    <a:pt x="13087" y="11142"/>
                    <a:pt x="12142" y="12086"/>
                  </a:cubicBezTo>
                  <a:cubicBezTo>
                    <a:pt x="11669" y="12561"/>
                    <a:pt x="11049" y="12798"/>
                    <a:pt x="10429" y="12798"/>
                  </a:cubicBezTo>
                  <a:cubicBezTo>
                    <a:pt x="9809" y="12798"/>
                    <a:pt x="9189" y="12562"/>
                    <a:pt x="8716" y="12090"/>
                  </a:cubicBezTo>
                  <a:cubicBezTo>
                    <a:pt x="8169" y="11540"/>
                    <a:pt x="8082" y="10656"/>
                    <a:pt x="8082" y="10656"/>
                  </a:cubicBezTo>
                  <a:cubicBezTo>
                    <a:pt x="8053" y="10339"/>
                    <a:pt x="7842" y="9899"/>
                    <a:pt x="7619" y="9673"/>
                  </a:cubicBezTo>
                  <a:lnTo>
                    <a:pt x="7548" y="9605"/>
                  </a:lnTo>
                  <a:cubicBezTo>
                    <a:pt x="7435" y="9492"/>
                    <a:pt x="7287" y="9435"/>
                    <a:pt x="7140" y="9435"/>
                  </a:cubicBezTo>
                  <a:cubicBezTo>
                    <a:pt x="6993" y="9435"/>
                    <a:pt x="6846" y="9492"/>
                    <a:pt x="6733" y="9605"/>
                  </a:cubicBezTo>
                  <a:lnTo>
                    <a:pt x="223" y="16111"/>
                  </a:lnTo>
                  <a:cubicBezTo>
                    <a:pt x="0" y="16338"/>
                    <a:pt x="0" y="16700"/>
                    <a:pt x="223" y="16926"/>
                  </a:cubicBezTo>
                  <a:lnTo>
                    <a:pt x="6733" y="23436"/>
                  </a:lnTo>
                  <a:cubicBezTo>
                    <a:pt x="6956" y="23662"/>
                    <a:pt x="6956" y="24028"/>
                    <a:pt x="6733" y="24254"/>
                  </a:cubicBezTo>
                  <a:lnTo>
                    <a:pt x="6616" y="24368"/>
                  </a:lnTo>
                  <a:cubicBezTo>
                    <a:pt x="6390" y="24594"/>
                    <a:pt x="5950" y="24804"/>
                    <a:pt x="5633" y="24833"/>
                  </a:cubicBezTo>
                  <a:cubicBezTo>
                    <a:pt x="5633" y="24833"/>
                    <a:pt x="4749" y="24921"/>
                    <a:pt x="4199" y="25468"/>
                  </a:cubicBezTo>
                  <a:cubicBezTo>
                    <a:pt x="3255" y="26412"/>
                    <a:pt x="3255" y="27946"/>
                    <a:pt x="4199" y="28890"/>
                  </a:cubicBezTo>
                  <a:cubicBezTo>
                    <a:pt x="4673" y="29364"/>
                    <a:pt x="5294" y="29601"/>
                    <a:pt x="5914" y="29601"/>
                  </a:cubicBezTo>
                  <a:cubicBezTo>
                    <a:pt x="6534" y="29601"/>
                    <a:pt x="7153" y="29364"/>
                    <a:pt x="7626" y="28890"/>
                  </a:cubicBezTo>
                  <a:cubicBezTo>
                    <a:pt x="8172" y="28344"/>
                    <a:pt x="8260" y="27460"/>
                    <a:pt x="8260" y="27460"/>
                  </a:cubicBezTo>
                  <a:cubicBezTo>
                    <a:pt x="8289" y="27143"/>
                    <a:pt x="8499" y="26700"/>
                    <a:pt x="8726" y="26477"/>
                  </a:cubicBezTo>
                  <a:lnTo>
                    <a:pt x="8839" y="26360"/>
                  </a:lnTo>
                  <a:cubicBezTo>
                    <a:pt x="8952" y="26249"/>
                    <a:pt x="9100" y="26193"/>
                    <a:pt x="9248" y="26193"/>
                  </a:cubicBezTo>
                  <a:cubicBezTo>
                    <a:pt x="9396" y="26193"/>
                    <a:pt x="9544" y="26249"/>
                    <a:pt x="9657" y="26360"/>
                  </a:cubicBezTo>
                  <a:lnTo>
                    <a:pt x="16167" y="32870"/>
                  </a:lnTo>
                  <a:cubicBezTo>
                    <a:pt x="16278" y="32982"/>
                    <a:pt x="16426" y="33037"/>
                    <a:pt x="16573" y="33037"/>
                  </a:cubicBezTo>
                  <a:cubicBezTo>
                    <a:pt x="16721" y="33037"/>
                    <a:pt x="16869" y="32982"/>
                    <a:pt x="16982" y="32870"/>
                  </a:cubicBezTo>
                  <a:lnTo>
                    <a:pt x="23491" y="26360"/>
                  </a:lnTo>
                  <a:cubicBezTo>
                    <a:pt x="23605" y="26247"/>
                    <a:pt x="23752" y="26191"/>
                    <a:pt x="23899" y="26191"/>
                  </a:cubicBezTo>
                  <a:cubicBezTo>
                    <a:pt x="24046" y="26191"/>
                    <a:pt x="24193" y="26247"/>
                    <a:pt x="24307" y="26360"/>
                  </a:cubicBezTo>
                  <a:lnTo>
                    <a:pt x="24313" y="26364"/>
                  </a:lnTo>
                  <a:cubicBezTo>
                    <a:pt x="24536" y="26590"/>
                    <a:pt x="24747" y="27033"/>
                    <a:pt x="24776" y="27350"/>
                  </a:cubicBezTo>
                  <a:cubicBezTo>
                    <a:pt x="24776" y="27350"/>
                    <a:pt x="24863" y="28234"/>
                    <a:pt x="25410" y="28780"/>
                  </a:cubicBezTo>
                  <a:cubicBezTo>
                    <a:pt x="25885" y="29262"/>
                    <a:pt x="26511" y="29503"/>
                    <a:pt x="27137" y="29503"/>
                  </a:cubicBezTo>
                  <a:cubicBezTo>
                    <a:pt x="27756" y="29503"/>
                    <a:pt x="28376" y="29267"/>
                    <a:pt x="28849" y="28793"/>
                  </a:cubicBezTo>
                  <a:cubicBezTo>
                    <a:pt x="29800" y="27842"/>
                    <a:pt x="29794" y="26299"/>
                    <a:pt x="28836" y="25354"/>
                  </a:cubicBezTo>
                  <a:cubicBezTo>
                    <a:pt x="28289" y="24808"/>
                    <a:pt x="27403" y="24720"/>
                    <a:pt x="27403" y="24720"/>
                  </a:cubicBezTo>
                  <a:cubicBezTo>
                    <a:pt x="27089" y="24691"/>
                    <a:pt x="26646" y="24484"/>
                    <a:pt x="26419" y="24258"/>
                  </a:cubicBezTo>
                  <a:lnTo>
                    <a:pt x="26416" y="24254"/>
                  </a:lnTo>
                  <a:cubicBezTo>
                    <a:pt x="26190" y="24028"/>
                    <a:pt x="26190" y="23662"/>
                    <a:pt x="26416" y="23436"/>
                  </a:cubicBezTo>
                  <a:lnTo>
                    <a:pt x="32925" y="16926"/>
                  </a:lnTo>
                  <a:cubicBezTo>
                    <a:pt x="33149" y="16700"/>
                    <a:pt x="33149" y="16338"/>
                    <a:pt x="32925" y="16111"/>
                  </a:cubicBezTo>
                  <a:lnTo>
                    <a:pt x="26416" y="9602"/>
                  </a:lnTo>
                  <a:cubicBezTo>
                    <a:pt x="26303" y="9490"/>
                    <a:pt x="26155" y="9434"/>
                    <a:pt x="26007" y="9434"/>
                  </a:cubicBezTo>
                  <a:cubicBezTo>
                    <a:pt x="25859" y="9434"/>
                    <a:pt x="25711" y="9490"/>
                    <a:pt x="25598" y="9602"/>
                  </a:cubicBezTo>
                  <a:lnTo>
                    <a:pt x="25526" y="9673"/>
                  </a:lnTo>
                  <a:cubicBezTo>
                    <a:pt x="25303" y="9899"/>
                    <a:pt x="25093" y="10339"/>
                    <a:pt x="25064" y="10656"/>
                  </a:cubicBezTo>
                  <a:cubicBezTo>
                    <a:pt x="25064" y="10656"/>
                    <a:pt x="24976" y="11540"/>
                    <a:pt x="24430" y="12090"/>
                  </a:cubicBezTo>
                  <a:cubicBezTo>
                    <a:pt x="23953" y="12577"/>
                    <a:pt x="23323" y="12822"/>
                    <a:pt x="22693" y="12822"/>
                  </a:cubicBezTo>
                  <a:cubicBezTo>
                    <a:pt x="22073" y="12822"/>
                    <a:pt x="21454" y="12585"/>
                    <a:pt x="20981" y="12112"/>
                  </a:cubicBezTo>
                  <a:cubicBezTo>
                    <a:pt x="20026" y="11158"/>
                    <a:pt x="20036" y="9605"/>
                    <a:pt x="21003" y="8663"/>
                  </a:cubicBezTo>
                  <a:cubicBezTo>
                    <a:pt x="21550" y="8117"/>
                    <a:pt x="22437" y="8029"/>
                    <a:pt x="22437" y="8029"/>
                  </a:cubicBezTo>
                  <a:cubicBezTo>
                    <a:pt x="22750" y="8000"/>
                    <a:pt x="23194" y="7790"/>
                    <a:pt x="23420" y="7567"/>
                  </a:cubicBezTo>
                  <a:lnTo>
                    <a:pt x="23491" y="7492"/>
                  </a:lnTo>
                  <a:cubicBezTo>
                    <a:pt x="23715" y="7269"/>
                    <a:pt x="23715" y="6903"/>
                    <a:pt x="23491" y="6677"/>
                  </a:cubicBezTo>
                  <a:lnTo>
                    <a:pt x="16982" y="168"/>
                  </a:lnTo>
                  <a:cubicBezTo>
                    <a:pt x="16869" y="56"/>
                    <a:pt x="16721" y="0"/>
                    <a:pt x="16573" y="0"/>
                  </a:cubicBezTo>
                  <a:close/>
                </a:path>
              </a:pathLst>
            </a:cu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155"/>
            <p:cNvSpPr/>
            <p:nvPr/>
          </p:nvSpPr>
          <p:spPr>
            <a:xfrm>
              <a:off x="1115837" y="2990152"/>
              <a:ext cx="380728" cy="379430"/>
            </a:xfrm>
            <a:custGeom>
              <a:avLst/>
              <a:gdLst/>
              <a:ahLst/>
              <a:cxnLst/>
              <a:rect l="l" t="t" r="r" b="b"/>
              <a:pathLst>
                <a:path w="33150" h="33037" extrusionOk="0">
                  <a:moveTo>
                    <a:pt x="16576" y="0"/>
                  </a:moveTo>
                  <a:cubicBezTo>
                    <a:pt x="16429" y="0"/>
                    <a:pt x="16281" y="56"/>
                    <a:pt x="16168" y="168"/>
                  </a:cubicBezTo>
                  <a:lnTo>
                    <a:pt x="9661" y="6677"/>
                  </a:lnTo>
                  <a:cubicBezTo>
                    <a:pt x="9548" y="6789"/>
                    <a:pt x="9400" y="6844"/>
                    <a:pt x="9252" y="6844"/>
                  </a:cubicBezTo>
                  <a:cubicBezTo>
                    <a:pt x="9104" y="6844"/>
                    <a:pt x="8956" y="6789"/>
                    <a:pt x="8843" y="6677"/>
                  </a:cubicBezTo>
                  <a:lnTo>
                    <a:pt x="8836" y="6670"/>
                  </a:lnTo>
                  <a:cubicBezTo>
                    <a:pt x="8613" y="6447"/>
                    <a:pt x="8403" y="6004"/>
                    <a:pt x="8374" y="5687"/>
                  </a:cubicBezTo>
                  <a:cubicBezTo>
                    <a:pt x="8374" y="5687"/>
                    <a:pt x="8286" y="4804"/>
                    <a:pt x="7740" y="4257"/>
                  </a:cubicBezTo>
                  <a:cubicBezTo>
                    <a:pt x="7263" y="3757"/>
                    <a:pt x="6626" y="3507"/>
                    <a:pt x="5987" y="3507"/>
                  </a:cubicBezTo>
                  <a:cubicBezTo>
                    <a:pt x="5368" y="3507"/>
                    <a:pt x="4749" y="3742"/>
                    <a:pt x="4275" y="4215"/>
                  </a:cubicBezTo>
                  <a:cubicBezTo>
                    <a:pt x="3314" y="5176"/>
                    <a:pt x="3330" y="6742"/>
                    <a:pt x="4313" y="7680"/>
                  </a:cubicBezTo>
                  <a:cubicBezTo>
                    <a:pt x="4860" y="8227"/>
                    <a:pt x="5747" y="8314"/>
                    <a:pt x="5747" y="8314"/>
                  </a:cubicBezTo>
                  <a:cubicBezTo>
                    <a:pt x="6061" y="8343"/>
                    <a:pt x="6504" y="8553"/>
                    <a:pt x="6730" y="8777"/>
                  </a:cubicBezTo>
                  <a:lnTo>
                    <a:pt x="6733" y="8783"/>
                  </a:lnTo>
                  <a:cubicBezTo>
                    <a:pt x="6960" y="9010"/>
                    <a:pt x="6960" y="9372"/>
                    <a:pt x="6733" y="9598"/>
                  </a:cubicBezTo>
                  <a:lnTo>
                    <a:pt x="224" y="16111"/>
                  </a:lnTo>
                  <a:cubicBezTo>
                    <a:pt x="1" y="16338"/>
                    <a:pt x="1" y="16700"/>
                    <a:pt x="224" y="16926"/>
                  </a:cubicBezTo>
                  <a:lnTo>
                    <a:pt x="6733" y="23436"/>
                  </a:lnTo>
                  <a:cubicBezTo>
                    <a:pt x="6847" y="23547"/>
                    <a:pt x="6995" y="23603"/>
                    <a:pt x="7143" y="23603"/>
                  </a:cubicBezTo>
                  <a:cubicBezTo>
                    <a:pt x="7291" y="23603"/>
                    <a:pt x="7439" y="23547"/>
                    <a:pt x="7552" y="23436"/>
                  </a:cubicBezTo>
                  <a:lnTo>
                    <a:pt x="7623" y="23365"/>
                  </a:lnTo>
                  <a:cubicBezTo>
                    <a:pt x="7846" y="23138"/>
                    <a:pt x="8057" y="22698"/>
                    <a:pt x="8086" y="22381"/>
                  </a:cubicBezTo>
                  <a:cubicBezTo>
                    <a:pt x="8086" y="22381"/>
                    <a:pt x="8173" y="21498"/>
                    <a:pt x="8720" y="20948"/>
                  </a:cubicBezTo>
                  <a:cubicBezTo>
                    <a:pt x="9195" y="20467"/>
                    <a:pt x="9821" y="20226"/>
                    <a:pt x="10447" y="20226"/>
                  </a:cubicBezTo>
                  <a:cubicBezTo>
                    <a:pt x="11066" y="20226"/>
                    <a:pt x="11686" y="20462"/>
                    <a:pt x="12159" y="20935"/>
                  </a:cubicBezTo>
                  <a:cubicBezTo>
                    <a:pt x="13110" y="21886"/>
                    <a:pt x="13104" y="23429"/>
                    <a:pt x="12146" y="24374"/>
                  </a:cubicBezTo>
                  <a:cubicBezTo>
                    <a:pt x="11599" y="24921"/>
                    <a:pt x="10716" y="25008"/>
                    <a:pt x="10716" y="25008"/>
                  </a:cubicBezTo>
                  <a:cubicBezTo>
                    <a:pt x="10399" y="25037"/>
                    <a:pt x="9956" y="25248"/>
                    <a:pt x="9733" y="25471"/>
                  </a:cubicBezTo>
                  <a:lnTo>
                    <a:pt x="9658" y="25542"/>
                  </a:lnTo>
                  <a:cubicBezTo>
                    <a:pt x="9435" y="25768"/>
                    <a:pt x="9435" y="26134"/>
                    <a:pt x="9658" y="26360"/>
                  </a:cubicBezTo>
                  <a:lnTo>
                    <a:pt x="16168" y="32867"/>
                  </a:lnTo>
                  <a:cubicBezTo>
                    <a:pt x="16281" y="32980"/>
                    <a:pt x="16429" y="33037"/>
                    <a:pt x="16577" y="33037"/>
                  </a:cubicBezTo>
                  <a:cubicBezTo>
                    <a:pt x="16725" y="33037"/>
                    <a:pt x="16873" y="32980"/>
                    <a:pt x="16986" y="32867"/>
                  </a:cubicBezTo>
                  <a:lnTo>
                    <a:pt x="23492" y="26360"/>
                  </a:lnTo>
                  <a:cubicBezTo>
                    <a:pt x="23715" y="26134"/>
                    <a:pt x="23715" y="25768"/>
                    <a:pt x="23492" y="25542"/>
                  </a:cubicBezTo>
                  <a:lnTo>
                    <a:pt x="23421" y="25474"/>
                  </a:lnTo>
                  <a:cubicBezTo>
                    <a:pt x="23198" y="25251"/>
                    <a:pt x="22755" y="25040"/>
                    <a:pt x="22438" y="25011"/>
                  </a:cubicBezTo>
                  <a:cubicBezTo>
                    <a:pt x="22438" y="25011"/>
                    <a:pt x="21554" y="24924"/>
                    <a:pt x="21004" y="24377"/>
                  </a:cubicBezTo>
                  <a:cubicBezTo>
                    <a:pt x="20073" y="23429"/>
                    <a:pt x="20076" y="21905"/>
                    <a:pt x="21017" y="20964"/>
                  </a:cubicBezTo>
                  <a:cubicBezTo>
                    <a:pt x="21490" y="20491"/>
                    <a:pt x="22111" y="20254"/>
                    <a:pt x="22731" y="20254"/>
                  </a:cubicBezTo>
                  <a:cubicBezTo>
                    <a:pt x="23345" y="20254"/>
                    <a:pt x="23959" y="20486"/>
                    <a:pt x="24430" y="20951"/>
                  </a:cubicBezTo>
                  <a:cubicBezTo>
                    <a:pt x="24977" y="21498"/>
                    <a:pt x="25065" y="22381"/>
                    <a:pt x="25065" y="22381"/>
                  </a:cubicBezTo>
                  <a:cubicBezTo>
                    <a:pt x="25097" y="22698"/>
                    <a:pt x="25304" y="23141"/>
                    <a:pt x="25530" y="23365"/>
                  </a:cubicBezTo>
                  <a:lnTo>
                    <a:pt x="25598" y="23436"/>
                  </a:lnTo>
                  <a:cubicBezTo>
                    <a:pt x="25712" y="23547"/>
                    <a:pt x="25860" y="23603"/>
                    <a:pt x="26007" y="23603"/>
                  </a:cubicBezTo>
                  <a:cubicBezTo>
                    <a:pt x="26155" y="23603"/>
                    <a:pt x="26302" y="23547"/>
                    <a:pt x="26414" y="23436"/>
                  </a:cubicBezTo>
                  <a:lnTo>
                    <a:pt x="32923" y="16926"/>
                  </a:lnTo>
                  <a:cubicBezTo>
                    <a:pt x="33150" y="16700"/>
                    <a:pt x="33150" y="16338"/>
                    <a:pt x="32923" y="16111"/>
                  </a:cubicBezTo>
                  <a:lnTo>
                    <a:pt x="26417" y="9602"/>
                  </a:lnTo>
                  <a:cubicBezTo>
                    <a:pt x="26194" y="9375"/>
                    <a:pt x="26194" y="9010"/>
                    <a:pt x="26417" y="8783"/>
                  </a:cubicBezTo>
                  <a:lnTo>
                    <a:pt x="26533" y="8670"/>
                  </a:lnTo>
                  <a:cubicBezTo>
                    <a:pt x="26760" y="8443"/>
                    <a:pt x="27203" y="8233"/>
                    <a:pt x="27517" y="8204"/>
                  </a:cubicBezTo>
                  <a:cubicBezTo>
                    <a:pt x="27517" y="8204"/>
                    <a:pt x="28400" y="8117"/>
                    <a:pt x="28950" y="7570"/>
                  </a:cubicBezTo>
                  <a:cubicBezTo>
                    <a:pt x="29918" y="6628"/>
                    <a:pt x="29927" y="5079"/>
                    <a:pt x="28973" y="4124"/>
                  </a:cubicBezTo>
                  <a:cubicBezTo>
                    <a:pt x="28500" y="3650"/>
                    <a:pt x="27879" y="3413"/>
                    <a:pt x="27259" y="3413"/>
                  </a:cubicBezTo>
                  <a:cubicBezTo>
                    <a:pt x="26629" y="3413"/>
                    <a:pt x="25999" y="3658"/>
                    <a:pt x="25524" y="4144"/>
                  </a:cubicBezTo>
                  <a:lnTo>
                    <a:pt x="25524" y="4147"/>
                  </a:lnTo>
                  <a:cubicBezTo>
                    <a:pt x="24977" y="4694"/>
                    <a:pt x="24890" y="5577"/>
                    <a:pt x="24890" y="5577"/>
                  </a:cubicBezTo>
                  <a:cubicBezTo>
                    <a:pt x="24861" y="5894"/>
                    <a:pt x="24650" y="6337"/>
                    <a:pt x="24427" y="6560"/>
                  </a:cubicBezTo>
                  <a:lnTo>
                    <a:pt x="24311" y="6677"/>
                  </a:lnTo>
                  <a:cubicBezTo>
                    <a:pt x="24198" y="6789"/>
                    <a:pt x="24050" y="6844"/>
                    <a:pt x="23901" y="6844"/>
                  </a:cubicBezTo>
                  <a:cubicBezTo>
                    <a:pt x="23753" y="6844"/>
                    <a:pt x="23605" y="6789"/>
                    <a:pt x="23492" y="6677"/>
                  </a:cubicBezTo>
                  <a:lnTo>
                    <a:pt x="16983" y="168"/>
                  </a:lnTo>
                  <a:cubicBezTo>
                    <a:pt x="16871" y="56"/>
                    <a:pt x="16724" y="0"/>
                    <a:pt x="16576" y="0"/>
                  </a:cubicBezTo>
                  <a:close/>
                </a:path>
              </a:pathLst>
            </a:custGeom>
            <a:noFill/>
            <a:ln w="9525" cap="flat" cmpd="sng">
              <a:solidFill>
                <a:srgbClr val="B3C3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155"/>
            <p:cNvSpPr/>
            <p:nvPr/>
          </p:nvSpPr>
          <p:spPr>
            <a:xfrm>
              <a:off x="1691707" y="3184996"/>
              <a:ext cx="378488" cy="377259"/>
            </a:xfrm>
            <a:custGeom>
              <a:avLst/>
              <a:gdLst/>
              <a:ahLst/>
              <a:cxnLst/>
              <a:rect l="l" t="t" r="r" b="b"/>
              <a:pathLst>
                <a:path w="32955" h="32848" extrusionOk="0">
                  <a:moveTo>
                    <a:pt x="16478" y="1"/>
                  </a:moveTo>
                  <a:cubicBezTo>
                    <a:pt x="16331" y="1"/>
                    <a:pt x="16185" y="57"/>
                    <a:pt x="16073" y="168"/>
                  </a:cubicBezTo>
                  <a:lnTo>
                    <a:pt x="9603" y="6639"/>
                  </a:lnTo>
                  <a:cubicBezTo>
                    <a:pt x="9489" y="6752"/>
                    <a:pt x="9342" y="6809"/>
                    <a:pt x="9195" y="6809"/>
                  </a:cubicBezTo>
                  <a:cubicBezTo>
                    <a:pt x="9048" y="6809"/>
                    <a:pt x="8900" y="6752"/>
                    <a:pt x="8787" y="6639"/>
                  </a:cubicBezTo>
                  <a:lnTo>
                    <a:pt x="8674" y="6526"/>
                  </a:lnTo>
                  <a:cubicBezTo>
                    <a:pt x="8451" y="6303"/>
                    <a:pt x="8244" y="5863"/>
                    <a:pt x="8211" y="5545"/>
                  </a:cubicBezTo>
                  <a:cubicBezTo>
                    <a:pt x="8211" y="5545"/>
                    <a:pt x="8127" y="4669"/>
                    <a:pt x="7581" y="4125"/>
                  </a:cubicBezTo>
                  <a:cubicBezTo>
                    <a:pt x="7109" y="3646"/>
                    <a:pt x="6488" y="3407"/>
                    <a:pt x="5867" y="3407"/>
                  </a:cubicBezTo>
                  <a:cubicBezTo>
                    <a:pt x="5251" y="3407"/>
                    <a:pt x="4634" y="3642"/>
                    <a:pt x="4164" y="4112"/>
                  </a:cubicBezTo>
                  <a:cubicBezTo>
                    <a:pt x="3219" y="5057"/>
                    <a:pt x="3226" y="6590"/>
                    <a:pt x="4177" y="7529"/>
                  </a:cubicBezTo>
                  <a:cubicBezTo>
                    <a:pt x="4721" y="8075"/>
                    <a:pt x="5601" y="8160"/>
                    <a:pt x="5601" y="8160"/>
                  </a:cubicBezTo>
                  <a:cubicBezTo>
                    <a:pt x="5914" y="8189"/>
                    <a:pt x="6354" y="8399"/>
                    <a:pt x="6578" y="8622"/>
                  </a:cubicBezTo>
                  <a:lnTo>
                    <a:pt x="6694" y="8735"/>
                  </a:lnTo>
                  <a:cubicBezTo>
                    <a:pt x="6914" y="8962"/>
                    <a:pt x="6914" y="9324"/>
                    <a:pt x="6694" y="9548"/>
                  </a:cubicBezTo>
                  <a:lnTo>
                    <a:pt x="223" y="16018"/>
                  </a:lnTo>
                  <a:cubicBezTo>
                    <a:pt x="0" y="16245"/>
                    <a:pt x="0" y="16607"/>
                    <a:pt x="223" y="16830"/>
                  </a:cubicBezTo>
                  <a:lnTo>
                    <a:pt x="6694" y="23301"/>
                  </a:lnTo>
                  <a:cubicBezTo>
                    <a:pt x="6917" y="23527"/>
                    <a:pt x="6917" y="23890"/>
                    <a:pt x="6694" y="24113"/>
                  </a:cubicBezTo>
                  <a:lnTo>
                    <a:pt x="6688" y="24119"/>
                  </a:lnTo>
                  <a:cubicBezTo>
                    <a:pt x="6464" y="24343"/>
                    <a:pt x="6024" y="24550"/>
                    <a:pt x="5711" y="24579"/>
                  </a:cubicBezTo>
                  <a:cubicBezTo>
                    <a:pt x="5711" y="24579"/>
                    <a:pt x="4831" y="24666"/>
                    <a:pt x="4287" y="25210"/>
                  </a:cubicBezTo>
                  <a:cubicBezTo>
                    <a:pt x="3346" y="26151"/>
                    <a:pt x="3346" y="27675"/>
                    <a:pt x="4287" y="28616"/>
                  </a:cubicBezTo>
                  <a:cubicBezTo>
                    <a:pt x="4756" y="29085"/>
                    <a:pt x="5372" y="29320"/>
                    <a:pt x="5989" y="29320"/>
                  </a:cubicBezTo>
                  <a:cubicBezTo>
                    <a:pt x="6605" y="29320"/>
                    <a:pt x="7221" y="29085"/>
                    <a:pt x="7691" y="28616"/>
                  </a:cubicBezTo>
                  <a:cubicBezTo>
                    <a:pt x="8237" y="28070"/>
                    <a:pt x="8321" y="27193"/>
                    <a:pt x="8321" y="27193"/>
                  </a:cubicBezTo>
                  <a:cubicBezTo>
                    <a:pt x="8354" y="26876"/>
                    <a:pt x="8561" y="26436"/>
                    <a:pt x="8784" y="26213"/>
                  </a:cubicBezTo>
                  <a:lnTo>
                    <a:pt x="8787" y="26209"/>
                  </a:lnTo>
                  <a:cubicBezTo>
                    <a:pt x="8900" y="26098"/>
                    <a:pt x="9048" y="26042"/>
                    <a:pt x="9195" y="26042"/>
                  </a:cubicBezTo>
                  <a:cubicBezTo>
                    <a:pt x="9341" y="26042"/>
                    <a:pt x="9488" y="26098"/>
                    <a:pt x="9599" y="26209"/>
                  </a:cubicBezTo>
                  <a:lnTo>
                    <a:pt x="16070" y="32680"/>
                  </a:lnTo>
                  <a:cubicBezTo>
                    <a:pt x="16183" y="32792"/>
                    <a:pt x="16330" y="32847"/>
                    <a:pt x="16478" y="32847"/>
                  </a:cubicBezTo>
                  <a:cubicBezTo>
                    <a:pt x="16625" y="32847"/>
                    <a:pt x="16772" y="32792"/>
                    <a:pt x="16885" y="32680"/>
                  </a:cubicBezTo>
                  <a:lnTo>
                    <a:pt x="23356" y="26209"/>
                  </a:lnTo>
                  <a:cubicBezTo>
                    <a:pt x="23579" y="25983"/>
                    <a:pt x="23579" y="25620"/>
                    <a:pt x="23356" y="25397"/>
                  </a:cubicBezTo>
                  <a:lnTo>
                    <a:pt x="23281" y="25326"/>
                  </a:lnTo>
                  <a:cubicBezTo>
                    <a:pt x="23058" y="25103"/>
                    <a:pt x="22618" y="24893"/>
                    <a:pt x="22304" y="24863"/>
                  </a:cubicBezTo>
                  <a:cubicBezTo>
                    <a:pt x="22304" y="24863"/>
                    <a:pt x="21428" y="24779"/>
                    <a:pt x="20881" y="24233"/>
                  </a:cubicBezTo>
                  <a:cubicBezTo>
                    <a:pt x="19939" y="23294"/>
                    <a:pt x="19943" y="21767"/>
                    <a:pt x="20881" y="20829"/>
                  </a:cubicBezTo>
                  <a:cubicBezTo>
                    <a:pt x="21351" y="20358"/>
                    <a:pt x="21968" y="20123"/>
                    <a:pt x="22584" y="20123"/>
                  </a:cubicBezTo>
                  <a:cubicBezTo>
                    <a:pt x="23200" y="20123"/>
                    <a:pt x="23817" y="20358"/>
                    <a:pt x="24287" y="20829"/>
                  </a:cubicBezTo>
                  <a:cubicBezTo>
                    <a:pt x="24831" y="21373"/>
                    <a:pt x="24918" y="22253"/>
                    <a:pt x="24918" y="22253"/>
                  </a:cubicBezTo>
                  <a:cubicBezTo>
                    <a:pt x="24947" y="22566"/>
                    <a:pt x="25155" y="23006"/>
                    <a:pt x="25378" y="23230"/>
                  </a:cubicBezTo>
                  <a:lnTo>
                    <a:pt x="25449" y="23301"/>
                  </a:lnTo>
                  <a:cubicBezTo>
                    <a:pt x="25562" y="23412"/>
                    <a:pt x="25709" y="23468"/>
                    <a:pt x="25856" y="23468"/>
                  </a:cubicBezTo>
                  <a:cubicBezTo>
                    <a:pt x="26003" y="23468"/>
                    <a:pt x="26149" y="23412"/>
                    <a:pt x="26261" y="23301"/>
                  </a:cubicBezTo>
                  <a:lnTo>
                    <a:pt x="32732" y="16830"/>
                  </a:lnTo>
                  <a:cubicBezTo>
                    <a:pt x="32955" y="16607"/>
                    <a:pt x="32955" y="16245"/>
                    <a:pt x="32732" y="16018"/>
                  </a:cubicBezTo>
                  <a:lnTo>
                    <a:pt x="26261" y="9548"/>
                  </a:lnTo>
                  <a:cubicBezTo>
                    <a:pt x="26149" y="9436"/>
                    <a:pt x="26003" y="9380"/>
                    <a:pt x="25856" y="9380"/>
                  </a:cubicBezTo>
                  <a:cubicBezTo>
                    <a:pt x="25709" y="9380"/>
                    <a:pt x="25562" y="9436"/>
                    <a:pt x="25449" y="9548"/>
                  </a:cubicBezTo>
                  <a:lnTo>
                    <a:pt x="25381" y="9615"/>
                  </a:lnTo>
                  <a:cubicBezTo>
                    <a:pt x="25158" y="9839"/>
                    <a:pt x="24951" y="10279"/>
                    <a:pt x="24918" y="10596"/>
                  </a:cubicBezTo>
                  <a:cubicBezTo>
                    <a:pt x="24918" y="10596"/>
                    <a:pt x="24834" y="11473"/>
                    <a:pt x="24291" y="12019"/>
                  </a:cubicBezTo>
                  <a:cubicBezTo>
                    <a:pt x="23820" y="12488"/>
                    <a:pt x="23204" y="12723"/>
                    <a:pt x="22587" y="12723"/>
                  </a:cubicBezTo>
                  <a:cubicBezTo>
                    <a:pt x="21971" y="12723"/>
                    <a:pt x="21355" y="12488"/>
                    <a:pt x="20884" y="12019"/>
                  </a:cubicBezTo>
                  <a:cubicBezTo>
                    <a:pt x="19946" y="11078"/>
                    <a:pt x="19946" y="9554"/>
                    <a:pt x="20884" y="8613"/>
                  </a:cubicBezTo>
                  <a:cubicBezTo>
                    <a:pt x="21428" y="8069"/>
                    <a:pt x="22308" y="7985"/>
                    <a:pt x="22308" y="7985"/>
                  </a:cubicBezTo>
                  <a:cubicBezTo>
                    <a:pt x="22621" y="7953"/>
                    <a:pt x="23061" y="7745"/>
                    <a:pt x="23285" y="7522"/>
                  </a:cubicBezTo>
                  <a:lnTo>
                    <a:pt x="23356" y="7454"/>
                  </a:lnTo>
                  <a:cubicBezTo>
                    <a:pt x="23579" y="7228"/>
                    <a:pt x="23579" y="6865"/>
                    <a:pt x="23356" y="6639"/>
                  </a:cubicBezTo>
                  <a:lnTo>
                    <a:pt x="16885" y="168"/>
                  </a:lnTo>
                  <a:cubicBezTo>
                    <a:pt x="16772" y="57"/>
                    <a:pt x="16625" y="1"/>
                    <a:pt x="16478"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155"/>
            <p:cNvSpPr/>
            <p:nvPr/>
          </p:nvSpPr>
          <p:spPr>
            <a:xfrm>
              <a:off x="1499792" y="2993162"/>
              <a:ext cx="378523" cy="377213"/>
            </a:xfrm>
            <a:custGeom>
              <a:avLst/>
              <a:gdLst/>
              <a:ahLst/>
              <a:cxnLst/>
              <a:rect l="l" t="t" r="r" b="b"/>
              <a:pathLst>
                <a:path w="32958" h="32844" extrusionOk="0">
                  <a:moveTo>
                    <a:pt x="16479" y="0"/>
                  </a:moveTo>
                  <a:cubicBezTo>
                    <a:pt x="16332" y="0"/>
                    <a:pt x="16185" y="56"/>
                    <a:pt x="16073" y="168"/>
                  </a:cubicBezTo>
                  <a:lnTo>
                    <a:pt x="9602" y="6638"/>
                  </a:lnTo>
                  <a:cubicBezTo>
                    <a:pt x="9489" y="6750"/>
                    <a:pt x="9342" y="6806"/>
                    <a:pt x="9195" y="6806"/>
                  </a:cubicBezTo>
                  <a:cubicBezTo>
                    <a:pt x="9048" y="6806"/>
                    <a:pt x="8902" y="6750"/>
                    <a:pt x="8790" y="6638"/>
                  </a:cubicBezTo>
                  <a:lnTo>
                    <a:pt x="8784" y="6632"/>
                  </a:lnTo>
                  <a:cubicBezTo>
                    <a:pt x="8561" y="6408"/>
                    <a:pt x="8354" y="5968"/>
                    <a:pt x="8324" y="5655"/>
                  </a:cubicBezTo>
                  <a:cubicBezTo>
                    <a:pt x="8324" y="5655"/>
                    <a:pt x="8237" y="4775"/>
                    <a:pt x="7694" y="4231"/>
                  </a:cubicBezTo>
                  <a:cubicBezTo>
                    <a:pt x="7222" y="3753"/>
                    <a:pt x="6600" y="3514"/>
                    <a:pt x="5978" y="3514"/>
                  </a:cubicBezTo>
                  <a:cubicBezTo>
                    <a:pt x="5362" y="3514"/>
                    <a:pt x="4745" y="3748"/>
                    <a:pt x="4274" y="4218"/>
                  </a:cubicBezTo>
                  <a:cubicBezTo>
                    <a:pt x="3329" y="5163"/>
                    <a:pt x="3336" y="6696"/>
                    <a:pt x="4287" y="7635"/>
                  </a:cubicBezTo>
                  <a:cubicBezTo>
                    <a:pt x="4834" y="8181"/>
                    <a:pt x="5710" y="8269"/>
                    <a:pt x="5710" y="8269"/>
                  </a:cubicBezTo>
                  <a:cubicBezTo>
                    <a:pt x="6024" y="8298"/>
                    <a:pt x="6464" y="8505"/>
                    <a:pt x="6687" y="8728"/>
                  </a:cubicBezTo>
                  <a:lnTo>
                    <a:pt x="6694" y="8735"/>
                  </a:lnTo>
                  <a:cubicBezTo>
                    <a:pt x="6917" y="8958"/>
                    <a:pt x="6917" y="9320"/>
                    <a:pt x="6694" y="9547"/>
                  </a:cubicBezTo>
                  <a:lnTo>
                    <a:pt x="223" y="16017"/>
                  </a:lnTo>
                  <a:cubicBezTo>
                    <a:pt x="0" y="16241"/>
                    <a:pt x="0" y="16603"/>
                    <a:pt x="223" y="16829"/>
                  </a:cubicBezTo>
                  <a:lnTo>
                    <a:pt x="6694" y="23300"/>
                  </a:lnTo>
                  <a:cubicBezTo>
                    <a:pt x="6805" y="23412"/>
                    <a:pt x="6952" y="23467"/>
                    <a:pt x="7099" y="23467"/>
                  </a:cubicBezTo>
                  <a:cubicBezTo>
                    <a:pt x="7245" y="23467"/>
                    <a:pt x="7393" y="23412"/>
                    <a:pt x="7506" y="23300"/>
                  </a:cubicBezTo>
                  <a:lnTo>
                    <a:pt x="7577" y="23229"/>
                  </a:lnTo>
                  <a:cubicBezTo>
                    <a:pt x="7800" y="23006"/>
                    <a:pt x="8007" y="22566"/>
                    <a:pt x="8040" y="22248"/>
                  </a:cubicBezTo>
                  <a:cubicBezTo>
                    <a:pt x="8040" y="22248"/>
                    <a:pt x="8124" y="21372"/>
                    <a:pt x="8667" y="20825"/>
                  </a:cubicBezTo>
                  <a:cubicBezTo>
                    <a:pt x="9138" y="20347"/>
                    <a:pt x="9760" y="20108"/>
                    <a:pt x="10383" y="20108"/>
                  </a:cubicBezTo>
                  <a:cubicBezTo>
                    <a:pt x="11000" y="20108"/>
                    <a:pt x="11617" y="20343"/>
                    <a:pt x="12087" y="20815"/>
                  </a:cubicBezTo>
                  <a:cubicBezTo>
                    <a:pt x="13032" y="21760"/>
                    <a:pt x="13025" y="23293"/>
                    <a:pt x="12074" y="24232"/>
                  </a:cubicBezTo>
                  <a:cubicBezTo>
                    <a:pt x="11531" y="24775"/>
                    <a:pt x="10651" y="24863"/>
                    <a:pt x="10651" y="24863"/>
                  </a:cubicBezTo>
                  <a:cubicBezTo>
                    <a:pt x="10337" y="24892"/>
                    <a:pt x="9897" y="25099"/>
                    <a:pt x="9674" y="25322"/>
                  </a:cubicBezTo>
                  <a:lnTo>
                    <a:pt x="9602" y="25393"/>
                  </a:lnTo>
                  <a:cubicBezTo>
                    <a:pt x="9376" y="25620"/>
                    <a:pt x="9376" y="25982"/>
                    <a:pt x="9602" y="26205"/>
                  </a:cubicBezTo>
                  <a:lnTo>
                    <a:pt x="16073" y="32676"/>
                  </a:lnTo>
                  <a:cubicBezTo>
                    <a:pt x="16185" y="32787"/>
                    <a:pt x="16331" y="32843"/>
                    <a:pt x="16478" y="32843"/>
                  </a:cubicBezTo>
                  <a:cubicBezTo>
                    <a:pt x="16625" y="32843"/>
                    <a:pt x="16772" y="32787"/>
                    <a:pt x="16885" y="32676"/>
                  </a:cubicBezTo>
                  <a:lnTo>
                    <a:pt x="23356" y="26205"/>
                  </a:lnTo>
                  <a:cubicBezTo>
                    <a:pt x="23579" y="25982"/>
                    <a:pt x="23579" y="25620"/>
                    <a:pt x="23356" y="25393"/>
                  </a:cubicBezTo>
                  <a:lnTo>
                    <a:pt x="23288" y="25325"/>
                  </a:lnTo>
                  <a:cubicBezTo>
                    <a:pt x="23061" y="25102"/>
                    <a:pt x="22621" y="24895"/>
                    <a:pt x="22307" y="24866"/>
                  </a:cubicBezTo>
                  <a:cubicBezTo>
                    <a:pt x="22307" y="24866"/>
                    <a:pt x="21431" y="24778"/>
                    <a:pt x="20884" y="24235"/>
                  </a:cubicBezTo>
                  <a:cubicBezTo>
                    <a:pt x="19942" y="23293"/>
                    <a:pt x="19942" y="21770"/>
                    <a:pt x="20884" y="20828"/>
                  </a:cubicBezTo>
                  <a:cubicBezTo>
                    <a:pt x="21354" y="20359"/>
                    <a:pt x="21971" y="20125"/>
                    <a:pt x="22587" y="20125"/>
                  </a:cubicBezTo>
                  <a:cubicBezTo>
                    <a:pt x="23203" y="20125"/>
                    <a:pt x="23820" y="20359"/>
                    <a:pt x="24291" y="20828"/>
                  </a:cubicBezTo>
                  <a:cubicBezTo>
                    <a:pt x="24834" y="21372"/>
                    <a:pt x="24918" y="22252"/>
                    <a:pt x="24918" y="22252"/>
                  </a:cubicBezTo>
                  <a:cubicBezTo>
                    <a:pt x="24951" y="22566"/>
                    <a:pt x="25158" y="23006"/>
                    <a:pt x="25381" y="23229"/>
                  </a:cubicBezTo>
                  <a:lnTo>
                    <a:pt x="25452" y="23300"/>
                  </a:lnTo>
                  <a:cubicBezTo>
                    <a:pt x="25564" y="23412"/>
                    <a:pt x="25710" y="23467"/>
                    <a:pt x="25857" y="23467"/>
                  </a:cubicBezTo>
                  <a:cubicBezTo>
                    <a:pt x="26004" y="23467"/>
                    <a:pt x="26151" y="23412"/>
                    <a:pt x="26264" y="23300"/>
                  </a:cubicBezTo>
                  <a:lnTo>
                    <a:pt x="32735" y="16829"/>
                  </a:lnTo>
                  <a:cubicBezTo>
                    <a:pt x="32958" y="16603"/>
                    <a:pt x="32958" y="16241"/>
                    <a:pt x="32735" y="16017"/>
                  </a:cubicBezTo>
                  <a:lnTo>
                    <a:pt x="26264" y="9547"/>
                  </a:lnTo>
                  <a:cubicBezTo>
                    <a:pt x="26041" y="9320"/>
                    <a:pt x="26041" y="8958"/>
                    <a:pt x="26264" y="8735"/>
                  </a:cubicBezTo>
                  <a:lnTo>
                    <a:pt x="26377" y="8618"/>
                  </a:lnTo>
                  <a:cubicBezTo>
                    <a:pt x="26600" y="8395"/>
                    <a:pt x="27044" y="8188"/>
                    <a:pt x="27358" y="8156"/>
                  </a:cubicBezTo>
                  <a:cubicBezTo>
                    <a:pt x="27358" y="8156"/>
                    <a:pt x="28234" y="8071"/>
                    <a:pt x="28781" y="7528"/>
                  </a:cubicBezTo>
                  <a:cubicBezTo>
                    <a:pt x="29732" y="6590"/>
                    <a:pt x="29739" y="5056"/>
                    <a:pt x="28791" y="4108"/>
                  </a:cubicBezTo>
                  <a:cubicBezTo>
                    <a:pt x="28321" y="3638"/>
                    <a:pt x="27705" y="3404"/>
                    <a:pt x="27090" y="3404"/>
                  </a:cubicBezTo>
                  <a:cubicBezTo>
                    <a:pt x="26468" y="3404"/>
                    <a:pt x="25846" y="3643"/>
                    <a:pt x="25374" y="4121"/>
                  </a:cubicBezTo>
                  <a:cubicBezTo>
                    <a:pt x="24831" y="4665"/>
                    <a:pt x="24743" y="5545"/>
                    <a:pt x="24743" y="5545"/>
                  </a:cubicBezTo>
                  <a:cubicBezTo>
                    <a:pt x="24714" y="5858"/>
                    <a:pt x="24507" y="6298"/>
                    <a:pt x="24284" y="6522"/>
                  </a:cubicBezTo>
                  <a:lnTo>
                    <a:pt x="24168" y="6638"/>
                  </a:lnTo>
                  <a:cubicBezTo>
                    <a:pt x="24056" y="6750"/>
                    <a:pt x="23909" y="6806"/>
                    <a:pt x="23762" y="6806"/>
                  </a:cubicBezTo>
                  <a:cubicBezTo>
                    <a:pt x="23614" y="6806"/>
                    <a:pt x="23467" y="6750"/>
                    <a:pt x="23356" y="6638"/>
                  </a:cubicBezTo>
                  <a:lnTo>
                    <a:pt x="16885" y="168"/>
                  </a:lnTo>
                  <a:cubicBezTo>
                    <a:pt x="16773" y="56"/>
                    <a:pt x="16626" y="0"/>
                    <a:pt x="16479" y="0"/>
                  </a:cubicBez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Product </a:t>
            </a:r>
            <a:r>
              <a:rPr lang="en-US" dirty="0" smtClean="0"/>
              <a:t>perspective</a:t>
            </a:r>
            <a:endParaRPr lang="en-US" dirty="0"/>
          </a:p>
        </p:txBody>
      </p:sp>
      <p:sp>
        <p:nvSpPr>
          <p:cNvPr id="3" name="Rectangle 2"/>
          <p:cNvSpPr/>
          <p:nvPr/>
        </p:nvSpPr>
        <p:spPr>
          <a:xfrm>
            <a:off x="1190728" y="1460946"/>
            <a:ext cx="6099349" cy="1682512"/>
          </a:xfrm>
          <a:prstGeom prst="rect">
            <a:avLst/>
          </a:prstGeom>
        </p:spPr>
        <p:txBody>
          <a:bodyPr wrap="square">
            <a:spAutoFit/>
          </a:bodyPr>
          <a:lstStyle/>
          <a:p>
            <a:pPr marL="285750" indent="-285750">
              <a:lnSpc>
                <a:spcPct val="150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Standalone software for hostel management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Components</a:t>
            </a:r>
            <a:r>
              <a:rPr lang="en-US" sz="2000" dirty="0">
                <a:latin typeface="Times New Roman" panose="02020603050405020304" pitchFamily="18" charset="0"/>
                <a:ea typeface="Calibri" panose="020F0502020204030204" pitchFamily="34" charset="0"/>
                <a:cs typeface="Times New Roman" panose="02020603050405020304" pitchFamily="18" charset="0"/>
              </a:rPr>
              <a:t>: UI, Database, Functional Modules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spcAft>
                <a:spcPts val="800"/>
              </a:spcAf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Subsystem </a:t>
            </a:r>
            <a:r>
              <a:rPr lang="en-US" sz="2000" dirty="0">
                <a:latin typeface="Times New Roman" panose="02020603050405020304" pitchFamily="18" charset="0"/>
                <a:ea typeface="Calibri" panose="020F0502020204030204" pitchFamily="34" charset="0"/>
                <a:cs typeface="Times New Roman" panose="02020603050405020304" pitchFamily="18" charset="0"/>
              </a:rPr>
              <a:t>Interconnections and External Interfaces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908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84"/>
          <p:cNvSpPr txBox="1">
            <a:spLocks noGrp="1"/>
          </p:cNvSpPr>
          <p:nvPr>
            <p:ph type="title"/>
          </p:nvPr>
        </p:nvSpPr>
        <p:spPr>
          <a:xfrm>
            <a:off x="796502" y="321650"/>
            <a:ext cx="7717800" cy="572700"/>
          </a:xfrm>
          <a:prstGeom prst="rect">
            <a:avLst/>
          </a:prstGeom>
        </p:spPr>
        <p:txBody>
          <a:bodyPr spcFirstLastPara="1" wrap="square" lIns="91425" tIns="91425" rIns="91425" bIns="91425" anchor="t" anchorCtr="0">
            <a:noAutofit/>
          </a:bodyPr>
          <a:lstStyle/>
          <a:p>
            <a:r>
              <a:rPr lang="en-US" b="1" dirty="0" smtClean="0"/>
              <a:t>2.2 User </a:t>
            </a:r>
            <a:r>
              <a:rPr lang="en-US" b="1" dirty="0"/>
              <a:t>classes and characteristics </a:t>
            </a:r>
            <a:br>
              <a:rPr lang="en-US" b="1" dirty="0"/>
            </a:br>
            <a:endParaRPr dirty="0"/>
          </a:p>
        </p:txBody>
      </p:sp>
      <p:grpSp>
        <p:nvGrpSpPr>
          <p:cNvPr id="1541" name="Google Shape;1541;p84"/>
          <p:cNvGrpSpPr/>
          <p:nvPr/>
        </p:nvGrpSpPr>
        <p:grpSpPr>
          <a:xfrm>
            <a:off x="538300" y="1661528"/>
            <a:ext cx="1233228" cy="1237087"/>
            <a:chOff x="1163567" y="1433557"/>
            <a:chExt cx="1835401" cy="1819369"/>
          </a:xfrm>
        </p:grpSpPr>
        <p:sp>
          <p:nvSpPr>
            <p:cNvPr id="1542" name="Google Shape;1542;p84"/>
            <p:cNvSpPr/>
            <p:nvPr/>
          </p:nvSpPr>
          <p:spPr>
            <a:xfrm>
              <a:off x="1163567" y="1433557"/>
              <a:ext cx="1835401" cy="18193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4"/>
            <p:cNvSpPr/>
            <p:nvPr/>
          </p:nvSpPr>
          <p:spPr>
            <a:xfrm>
              <a:off x="1604117" y="1881038"/>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4" name="Google Shape;1544;p84"/>
            <p:cNvGrpSpPr/>
            <p:nvPr/>
          </p:nvGrpSpPr>
          <p:grpSpPr>
            <a:xfrm>
              <a:off x="1861818" y="2138728"/>
              <a:ext cx="438909" cy="438924"/>
              <a:chOff x="-61784125" y="1931250"/>
              <a:chExt cx="316650" cy="317050"/>
            </a:xfrm>
          </p:grpSpPr>
          <p:sp>
            <p:nvSpPr>
              <p:cNvPr id="1545" name="Google Shape;1545;p84"/>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4"/>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4"/>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4"/>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9" name="Google Shape;1549;p84"/>
          <p:cNvGrpSpPr/>
          <p:nvPr/>
        </p:nvGrpSpPr>
        <p:grpSpPr>
          <a:xfrm>
            <a:off x="5836686" y="2511187"/>
            <a:ext cx="1233228" cy="1239746"/>
            <a:chOff x="6145035" y="1433557"/>
            <a:chExt cx="1835401" cy="1819369"/>
          </a:xfrm>
        </p:grpSpPr>
        <p:sp>
          <p:nvSpPr>
            <p:cNvPr id="1550" name="Google Shape;1550;p84"/>
            <p:cNvSpPr/>
            <p:nvPr/>
          </p:nvSpPr>
          <p:spPr>
            <a:xfrm>
              <a:off x="6145035" y="1433557"/>
              <a:ext cx="1835401" cy="1819369"/>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4"/>
            <p:cNvSpPr/>
            <p:nvPr/>
          </p:nvSpPr>
          <p:spPr>
            <a:xfrm>
              <a:off x="6585586" y="188105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4"/>
            <p:cNvSpPr/>
            <p:nvPr/>
          </p:nvSpPr>
          <p:spPr>
            <a:xfrm>
              <a:off x="6828639" y="2123693"/>
              <a:ext cx="468172" cy="438909"/>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53" name="Google Shape;1553;p84"/>
          <p:cNvGrpSpPr/>
          <p:nvPr/>
        </p:nvGrpSpPr>
        <p:grpSpPr>
          <a:xfrm>
            <a:off x="4017121" y="1584373"/>
            <a:ext cx="1233228" cy="1239697"/>
            <a:chOff x="4484819" y="1433367"/>
            <a:chExt cx="1835401" cy="1819559"/>
          </a:xfrm>
        </p:grpSpPr>
        <p:sp>
          <p:nvSpPr>
            <p:cNvPr id="1554" name="Google Shape;1554;p84"/>
            <p:cNvSpPr/>
            <p:nvPr/>
          </p:nvSpPr>
          <p:spPr>
            <a:xfrm>
              <a:off x="4484819" y="1433367"/>
              <a:ext cx="1835401" cy="1819559"/>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4"/>
            <p:cNvSpPr/>
            <p:nvPr/>
          </p:nvSpPr>
          <p:spPr>
            <a:xfrm>
              <a:off x="4925370" y="186600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 name="Google Shape;1556;p84"/>
            <p:cNvGrpSpPr/>
            <p:nvPr/>
          </p:nvGrpSpPr>
          <p:grpSpPr>
            <a:xfrm>
              <a:off x="5183058" y="2123783"/>
              <a:ext cx="438908" cy="438897"/>
              <a:chOff x="-62516625" y="2297875"/>
              <a:chExt cx="315875" cy="317650"/>
            </a:xfrm>
          </p:grpSpPr>
          <p:sp>
            <p:nvSpPr>
              <p:cNvPr id="1557" name="Google Shape;1557;p84"/>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4"/>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9" name="Google Shape;1559;p84"/>
          <p:cNvSpPr/>
          <p:nvPr/>
        </p:nvSpPr>
        <p:spPr>
          <a:xfrm>
            <a:off x="2061848" y="2585925"/>
            <a:ext cx="1233234" cy="1237228"/>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4"/>
          <p:cNvSpPr/>
          <p:nvPr/>
        </p:nvSpPr>
        <p:spPr>
          <a:xfrm>
            <a:off x="2342907" y="2898615"/>
            <a:ext cx="641019" cy="648967"/>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1" name="Google Shape;1561;p84"/>
          <p:cNvGrpSpPr/>
          <p:nvPr/>
        </p:nvGrpSpPr>
        <p:grpSpPr>
          <a:xfrm>
            <a:off x="2508102" y="3079732"/>
            <a:ext cx="294785" cy="298438"/>
            <a:chOff x="2998978" y="3914400"/>
            <a:chExt cx="438913" cy="438909"/>
          </a:xfrm>
        </p:grpSpPr>
        <p:sp>
          <p:nvSpPr>
            <p:cNvPr id="1562" name="Google Shape;1562;p84"/>
            <p:cNvSpPr/>
            <p:nvPr/>
          </p:nvSpPr>
          <p:spPr>
            <a:xfrm>
              <a:off x="2998978" y="3914400"/>
              <a:ext cx="438913" cy="438909"/>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4"/>
            <p:cNvSpPr/>
            <p:nvPr/>
          </p:nvSpPr>
          <p:spPr>
            <a:xfrm flipH="1">
              <a:off x="3281084" y="4097952"/>
              <a:ext cx="77832" cy="76747"/>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4"/>
            <p:cNvSpPr/>
            <p:nvPr/>
          </p:nvSpPr>
          <p:spPr>
            <a:xfrm flipH="1">
              <a:off x="3177749" y="4045693"/>
              <a:ext cx="77832" cy="129006"/>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4"/>
            <p:cNvSpPr/>
            <p:nvPr/>
          </p:nvSpPr>
          <p:spPr>
            <a:xfrm flipH="1">
              <a:off x="3075594" y="3992217"/>
              <a:ext cx="77796" cy="181302"/>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8" name="Google Shape;1568;p84"/>
          <p:cNvSpPr txBox="1"/>
          <p:nvPr/>
        </p:nvSpPr>
        <p:spPr>
          <a:xfrm>
            <a:off x="5456255" y="3823153"/>
            <a:ext cx="2184707"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800" b="1" dirty="0" smtClean="0">
                <a:solidFill>
                  <a:schemeClr val="accent2"/>
                </a:solidFill>
                <a:latin typeface="Open Sans"/>
                <a:ea typeface="Open Sans"/>
                <a:cs typeface="Open Sans"/>
                <a:sym typeface="Open Sans"/>
              </a:rPr>
              <a:t>System Quests</a:t>
            </a:r>
            <a:endParaRPr sz="1800" b="1" dirty="0">
              <a:solidFill>
                <a:schemeClr val="accent2"/>
              </a:solidFill>
              <a:latin typeface="Open Sans"/>
              <a:ea typeface="Open Sans"/>
              <a:cs typeface="Open Sans"/>
              <a:sym typeface="Open Sans"/>
            </a:endParaRPr>
          </a:p>
        </p:txBody>
      </p:sp>
      <p:sp>
        <p:nvSpPr>
          <p:cNvPr id="1571" name="Google Shape;1571;p84"/>
          <p:cNvSpPr txBox="1"/>
          <p:nvPr/>
        </p:nvSpPr>
        <p:spPr>
          <a:xfrm>
            <a:off x="3790595" y="2937410"/>
            <a:ext cx="1563061"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800" b="1" dirty="0" smtClean="0">
                <a:solidFill>
                  <a:schemeClr val="dk1"/>
                </a:solidFill>
                <a:latin typeface="Open Sans"/>
                <a:ea typeface="Open Sans"/>
                <a:cs typeface="Open Sans"/>
                <a:sym typeface="Open Sans"/>
              </a:rPr>
              <a:t>Support/IT personal</a:t>
            </a:r>
            <a:endParaRPr sz="1800" b="1" dirty="0">
              <a:solidFill>
                <a:schemeClr val="dk1"/>
              </a:solidFill>
              <a:latin typeface="Open Sans"/>
              <a:ea typeface="Open Sans"/>
              <a:cs typeface="Open Sans"/>
              <a:sym typeface="Open Sans"/>
            </a:endParaRPr>
          </a:p>
        </p:txBody>
      </p:sp>
      <p:sp>
        <p:nvSpPr>
          <p:cNvPr id="1574" name="Google Shape;1574;p84"/>
          <p:cNvSpPr txBox="1"/>
          <p:nvPr/>
        </p:nvSpPr>
        <p:spPr>
          <a:xfrm>
            <a:off x="1681038" y="3860272"/>
            <a:ext cx="1964756"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b="1" dirty="0" smtClean="0">
                <a:solidFill>
                  <a:schemeClr val="accent4"/>
                </a:solidFill>
                <a:latin typeface="Open Sans"/>
                <a:ea typeface="Open Sans"/>
                <a:cs typeface="Open Sans"/>
                <a:sym typeface="Open Sans"/>
              </a:rPr>
              <a:t>Administrator</a:t>
            </a:r>
            <a:endParaRPr sz="1800" b="1" dirty="0">
              <a:solidFill>
                <a:schemeClr val="accent4"/>
              </a:solidFill>
              <a:latin typeface="Open Sans"/>
              <a:ea typeface="Open Sans"/>
              <a:cs typeface="Open Sans"/>
              <a:sym typeface="Open Sans"/>
            </a:endParaRPr>
          </a:p>
        </p:txBody>
      </p:sp>
      <p:sp>
        <p:nvSpPr>
          <p:cNvPr id="1577" name="Google Shape;1577;p84"/>
          <p:cNvSpPr txBox="1"/>
          <p:nvPr/>
        </p:nvSpPr>
        <p:spPr>
          <a:xfrm>
            <a:off x="538300" y="2957596"/>
            <a:ext cx="1079100" cy="384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1800" b="1" dirty="0" smtClean="0">
                <a:solidFill>
                  <a:schemeClr val="lt2"/>
                </a:solidFill>
                <a:latin typeface="Open Sans"/>
                <a:ea typeface="Open Sans"/>
                <a:cs typeface="Open Sans"/>
                <a:sym typeface="Open Sans"/>
              </a:rPr>
              <a:t>S</a:t>
            </a:r>
            <a:r>
              <a:rPr lang="en" sz="1800" b="1" dirty="0" smtClean="0">
                <a:solidFill>
                  <a:schemeClr val="lt2"/>
                </a:solidFill>
                <a:latin typeface="Open Sans"/>
                <a:ea typeface="Open Sans"/>
                <a:cs typeface="Open Sans"/>
                <a:sym typeface="Open Sans"/>
              </a:rPr>
              <a:t>taff</a:t>
            </a:r>
          </a:p>
        </p:txBody>
      </p:sp>
      <p:grpSp>
        <p:nvGrpSpPr>
          <p:cNvPr id="1578" name="Google Shape;1578;p84"/>
          <p:cNvGrpSpPr/>
          <p:nvPr/>
        </p:nvGrpSpPr>
        <p:grpSpPr>
          <a:xfrm>
            <a:off x="7445759" y="1482109"/>
            <a:ext cx="1233228" cy="1239746"/>
            <a:chOff x="6145035" y="1433557"/>
            <a:chExt cx="1835401" cy="1819369"/>
          </a:xfrm>
        </p:grpSpPr>
        <p:sp>
          <p:nvSpPr>
            <p:cNvPr id="1579" name="Google Shape;1579;p84"/>
            <p:cNvSpPr/>
            <p:nvPr/>
          </p:nvSpPr>
          <p:spPr>
            <a:xfrm>
              <a:off x="6145035" y="1433557"/>
              <a:ext cx="1835401" cy="1819369"/>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84"/>
            <p:cNvSpPr/>
            <p:nvPr/>
          </p:nvSpPr>
          <p:spPr>
            <a:xfrm>
              <a:off x="6585586" y="188105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3" name="Google Shape;1583;p84"/>
          <p:cNvSpPr txBox="1"/>
          <p:nvPr/>
        </p:nvSpPr>
        <p:spPr>
          <a:xfrm>
            <a:off x="7257928" y="2905895"/>
            <a:ext cx="1474746" cy="38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1800" b="1" dirty="0" smtClean="0">
                <a:solidFill>
                  <a:schemeClr val="accent5"/>
                </a:solidFill>
                <a:latin typeface="Open Sans"/>
                <a:ea typeface="Open Sans"/>
                <a:cs typeface="Open Sans"/>
                <a:sym typeface="Open Sans"/>
              </a:rPr>
              <a:t>University students</a:t>
            </a:r>
            <a:endParaRPr sz="1800" b="1" dirty="0">
              <a:solidFill>
                <a:schemeClr val="accent5"/>
              </a:solidFill>
              <a:latin typeface="Open Sans"/>
              <a:ea typeface="Open Sans"/>
              <a:cs typeface="Open Sans"/>
              <a:sym typeface="Open Sans"/>
            </a:endParaRPr>
          </a:p>
        </p:txBody>
      </p:sp>
      <p:sp>
        <p:nvSpPr>
          <p:cNvPr id="1584" name="Google Shape;1584;p84"/>
          <p:cNvSpPr/>
          <p:nvPr/>
        </p:nvSpPr>
        <p:spPr>
          <a:xfrm>
            <a:off x="7913693" y="1950517"/>
            <a:ext cx="297361" cy="302931"/>
          </a:xfrm>
          <a:custGeom>
            <a:avLst/>
            <a:gdLst/>
            <a:ahLst/>
            <a:cxnLst/>
            <a:rect l="l" t="t" r="r" b="b"/>
            <a:pathLst>
              <a:path w="11689" h="11758" extrusionOk="0">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40"/>
                                        </p:tgtEl>
                                        <p:attrNameLst>
                                          <p:attrName>style.visibility</p:attrName>
                                        </p:attrNameLst>
                                      </p:cBhvr>
                                      <p:to>
                                        <p:strVal val="visible"/>
                                      </p:to>
                                    </p:set>
                                    <p:anim calcmode="lin" valueType="num">
                                      <p:cBhvr additive="base">
                                        <p:cTn id="7" dur="1000"/>
                                        <p:tgtEl>
                                          <p:spTgt spid="154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1"/>
                                        </p:tgtEl>
                                        <p:attrNameLst>
                                          <p:attrName>style.visibility</p:attrName>
                                        </p:attrNameLst>
                                      </p:cBhvr>
                                      <p:to>
                                        <p:strVal val="visible"/>
                                      </p:to>
                                    </p:set>
                                    <p:animEffect transition="in" filter="fade">
                                      <p:cBhvr>
                                        <p:cTn id="12" dur="1000"/>
                                        <p:tgtEl>
                                          <p:spTgt spid="15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9"/>
                                        </p:tgtEl>
                                        <p:attrNameLst>
                                          <p:attrName>style.visibility</p:attrName>
                                        </p:attrNameLst>
                                      </p:cBhvr>
                                      <p:to>
                                        <p:strVal val="visible"/>
                                      </p:to>
                                    </p:set>
                                    <p:animEffect transition="in" filter="fade">
                                      <p:cBhvr>
                                        <p:cTn id="17" dur="1000"/>
                                        <p:tgtEl>
                                          <p:spTgt spid="1559"/>
                                        </p:tgtEl>
                                      </p:cBhvr>
                                    </p:animEffect>
                                  </p:childTnLst>
                                </p:cTn>
                              </p:par>
                              <p:par>
                                <p:cTn id="18" presetID="10" presetClass="entr" presetSubtype="0" fill="hold" nodeType="withEffect">
                                  <p:stCondLst>
                                    <p:cond delay="0"/>
                                  </p:stCondLst>
                                  <p:childTnLst>
                                    <p:set>
                                      <p:cBhvr>
                                        <p:cTn id="19" dur="1" fill="hold">
                                          <p:stCondLst>
                                            <p:cond delay="0"/>
                                          </p:stCondLst>
                                        </p:cTn>
                                        <p:tgtEl>
                                          <p:spTgt spid="1560"/>
                                        </p:tgtEl>
                                        <p:attrNameLst>
                                          <p:attrName>style.visibility</p:attrName>
                                        </p:attrNameLst>
                                      </p:cBhvr>
                                      <p:to>
                                        <p:strVal val="visible"/>
                                      </p:to>
                                    </p:set>
                                    <p:animEffect transition="in" filter="fade">
                                      <p:cBhvr>
                                        <p:cTn id="20" dur="1000"/>
                                        <p:tgtEl>
                                          <p:spTgt spid="1560"/>
                                        </p:tgtEl>
                                      </p:cBhvr>
                                    </p:animEffect>
                                  </p:childTnLst>
                                </p:cTn>
                              </p:par>
                              <p:par>
                                <p:cTn id="21" presetID="10" presetClass="entr" presetSubtype="0" fill="hold" nodeType="withEffect">
                                  <p:stCondLst>
                                    <p:cond delay="0"/>
                                  </p:stCondLst>
                                  <p:childTnLst>
                                    <p:set>
                                      <p:cBhvr>
                                        <p:cTn id="22" dur="1" fill="hold">
                                          <p:stCondLst>
                                            <p:cond delay="0"/>
                                          </p:stCondLst>
                                        </p:cTn>
                                        <p:tgtEl>
                                          <p:spTgt spid="1561"/>
                                        </p:tgtEl>
                                        <p:attrNameLst>
                                          <p:attrName>style.visibility</p:attrName>
                                        </p:attrNameLst>
                                      </p:cBhvr>
                                      <p:to>
                                        <p:strVal val="visible"/>
                                      </p:to>
                                    </p:set>
                                    <p:animEffect transition="in" filter="fade">
                                      <p:cBhvr>
                                        <p:cTn id="23" dur="1000"/>
                                        <p:tgtEl>
                                          <p:spTgt spid="156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53"/>
                                        </p:tgtEl>
                                        <p:attrNameLst>
                                          <p:attrName>style.visibility</p:attrName>
                                        </p:attrNameLst>
                                      </p:cBhvr>
                                      <p:to>
                                        <p:strVal val="visible"/>
                                      </p:to>
                                    </p:set>
                                    <p:animEffect transition="in" filter="fade">
                                      <p:cBhvr>
                                        <p:cTn id="28" dur="1000"/>
                                        <p:tgtEl>
                                          <p:spTgt spid="15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49"/>
                                        </p:tgtEl>
                                        <p:attrNameLst>
                                          <p:attrName>style.visibility</p:attrName>
                                        </p:attrNameLst>
                                      </p:cBhvr>
                                      <p:to>
                                        <p:strVal val="visible"/>
                                      </p:to>
                                    </p:set>
                                    <p:animEffect transition="in" filter="fade">
                                      <p:cBhvr>
                                        <p:cTn id="33" dur="1000"/>
                                        <p:tgtEl>
                                          <p:spTgt spid="154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78"/>
                                        </p:tgtEl>
                                        <p:attrNameLst>
                                          <p:attrName>style.visibility</p:attrName>
                                        </p:attrNameLst>
                                      </p:cBhvr>
                                      <p:to>
                                        <p:strVal val="visible"/>
                                      </p:to>
                                    </p:set>
                                    <p:animEffect transition="in" filter="fade">
                                      <p:cBhvr>
                                        <p:cTn id="38" dur="1000"/>
                                        <p:tgtEl>
                                          <p:spTgt spid="1578"/>
                                        </p:tgtEl>
                                      </p:cBhvr>
                                    </p:animEffect>
                                  </p:childTnLst>
                                </p:cTn>
                              </p:par>
                              <p:par>
                                <p:cTn id="39" presetID="10" presetClass="entr" presetSubtype="0" fill="hold" nodeType="withEffect">
                                  <p:stCondLst>
                                    <p:cond delay="0"/>
                                  </p:stCondLst>
                                  <p:childTnLst>
                                    <p:set>
                                      <p:cBhvr>
                                        <p:cTn id="40" dur="1" fill="hold">
                                          <p:stCondLst>
                                            <p:cond delay="0"/>
                                          </p:stCondLst>
                                        </p:cTn>
                                        <p:tgtEl>
                                          <p:spTgt spid="1584"/>
                                        </p:tgtEl>
                                        <p:attrNameLst>
                                          <p:attrName>style.visibility</p:attrName>
                                        </p:attrNameLst>
                                      </p:cBhvr>
                                      <p:to>
                                        <p:strVal val="visible"/>
                                      </p:to>
                                    </p:set>
                                    <p:animEffect transition="in" filter="fade">
                                      <p:cBhvr>
                                        <p:cTn id="41" dur="1000"/>
                                        <p:tgtEl>
                                          <p:spTgt spid="1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sp>
        <p:nvSpPr>
          <p:cNvPr id="2760" name="Google Shape;2760;p115"/>
          <p:cNvSpPr txBox="1">
            <a:spLocks noGrp="1"/>
          </p:cNvSpPr>
          <p:nvPr>
            <p:ph type="title"/>
          </p:nvPr>
        </p:nvSpPr>
        <p:spPr>
          <a:xfrm>
            <a:off x="713225" y="434888"/>
            <a:ext cx="7717800" cy="572700"/>
          </a:xfrm>
          <a:prstGeom prst="rect">
            <a:avLst/>
          </a:prstGeom>
        </p:spPr>
        <p:txBody>
          <a:bodyPr spcFirstLastPara="1" wrap="square" lIns="91425" tIns="91425" rIns="91425" bIns="91425" anchor="t" anchorCtr="0">
            <a:noAutofit/>
          </a:bodyPr>
          <a:lstStyle/>
          <a:p>
            <a:pPr lvl="0"/>
            <a:r>
              <a:rPr lang="en-US" dirty="0" smtClean="0"/>
              <a:t>2.3 Operating </a:t>
            </a:r>
            <a:r>
              <a:rPr lang="en-US" dirty="0"/>
              <a:t>Environment</a:t>
            </a:r>
            <a:endParaRPr dirty="0"/>
          </a:p>
        </p:txBody>
      </p:sp>
      <p:sp>
        <p:nvSpPr>
          <p:cNvPr id="2761" name="Google Shape;2761;p115"/>
          <p:cNvSpPr/>
          <p:nvPr/>
        </p:nvSpPr>
        <p:spPr>
          <a:xfrm>
            <a:off x="6219276" y="2576881"/>
            <a:ext cx="2063100" cy="11229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15"/>
          <p:cNvSpPr/>
          <p:nvPr/>
        </p:nvSpPr>
        <p:spPr>
          <a:xfrm>
            <a:off x="3548198" y="2576906"/>
            <a:ext cx="2063100" cy="11229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15"/>
          <p:cNvSpPr/>
          <p:nvPr/>
        </p:nvSpPr>
        <p:spPr>
          <a:xfrm>
            <a:off x="848549" y="2576881"/>
            <a:ext cx="2063100" cy="11229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4" name="Google Shape;2764;p115"/>
          <p:cNvCxnSpPr/>
          <p:nvPr/>
        </p:nvCxnSpPr>
        <p:spPr>
          <a:xfrm>
            <a:off x="713225" y="2050473"/>
            <a:ext cx="7717800" cy="0"/>
          </a:xfrm>
          <a:prstGeom prst="straightConnector1">
            <a:avLst/>
          </a:prstGeom>
          <a:noFill/>
          <a:ln w="38100" cap="flat" cmpd="sng">
            <a:solidFill>
              <a:schemeClr val="dk2"/>
            </a:solidFill>
            <a:prstDash val="solid"/>
            <a:round/>
            <a:headEnd type="none" w="med" len="med"/>
            <a:tailEnd type="none" w="med" len="med"/>
          </a:ln>
        </p:spPr>
      </p:cxnSp>
      <p:sp>
        <p:nvSpPr>
          <p:cNvPr id="2765" name="Google Shape;2765;p115"/>
          <p:cNvSpPr txBox="1"/>
          <p:nvPr/>
        </p:nvSpPr>
        <p:spPr>
          <a:xfrm>
            <a:off x="1032449" y="2750065"/>
            <a:ext cx="1695300" cy="779490"/>
          </a:xfrm>
          <a:prstGeom prst="rect">
            <a:avLst/>
          </a:prstGeom>
          <a:noFill/>
          <a:ln>
            <a:noFill/>
          </a:ln>
        </p:spPr>
        <p:txBody>
          <a:bodyPr spcFirstLastPara="1" wrap="square" lIns="91425" tIns="91425" rIns="91425" bIns="91425" anchor="t" anchorCtr="0">
            <a:noAutofit/>
          </a:bodyPr>
          <a:lstStyle/>
          <a:p>
            <a:pPr algn="ctr"/>
            <a:r>
              <a:rPr lang="en-US" sz="1600" b="1" dirty="0">
                <a:solidFill>
                  <a:srgbClr val="FFFFFF"/>
                </a:solidFill>
              </a:rPr>
              <a:t>U</a:t>
            </a:r>
            <a:r>
              <a:rPr lang="en-US" sz="1600" b="1" dirty="0" smtClean="0">
                <a:solidFill>
                  <a:srgbClr val="FFFFFF"/>
                </a:solidFill>
              </a:rPr>
              <a:t>niversity </a:t>
            </a:r>
            <a:r>
              <a:rPr lang="en-US" sz="1600" b="1" dirty="0">
                <a:solidFill>
                  <a:srgbClr val="FFFFFF"/>
                </a:solidFill>
              </a:rPr>
              <a:t>environment</a:t>
            </a:r>
          </a:p>
          <a:p>
            <a:pPr marL="0" lvl="0" indent="0" algn="ctr" rtl="0">
              <a:spcBef>
                <a:spcPts val="0"/>
              </a:spcBef>
              <a:spcAft>
                <a:spcPts val="0"/>
              </a:spcAft>
              <a:buNone/>
            </a:pPr>
            <a:endParaRPr dirty="0">
              <a:solidFill>
                <a:srgbClr val="FFFFFF"/>
              </a:solidFill>
              <a:latin typeface="Open Sans"/>
              <a:ea typeface="Open Sans"/>
              <a:cs typeface="Open Sans"/>
              <a:sym typeface="Open Sans"/>
            </a:endParaRPr>
          </a:p>
        </p:txBody>
      </p:sp>
      <p:sp>
        <p:nvSpPr>
          <p:cNvPr id="2767" name="Google Shape;2767;p115"/>
          <p:cNvSpPr txBox="1"/>
          <p:nvPr/>
        </p:nvSpPr>
        <p:spPr>
          <a:xfrm>
            <a:off x="3724475" y="3183181"/>
            <a:ext cx="1695300" cy="516600"/>
          </a:xfrm>
          <a:prstGeom prst="rect">
            <a:avLst/>
          </a:prstGeom>
          <a:noFill/>
          <a:ln>
            <a:noFill/>
          </a:ln>
        </p:spPr>
        <p:txBody>
          <a:bodyPr spcFirstLastPara="1" wrap="square" lIns="91425" tIns="91425" rIns="91425" bIns="91425" anchor="t" anchorCtr="0">
            <a:noAutofit/>
          </a:bodyPr>
          <a:lstStyle/>
          <a:p>
            <a:pPr marL="12700" lvl="0" algn="ctr"/>
            <a:r>
              <a:rPr lang="en-US" dirty="0" smtClean="0">
                <a:solidFill>
                  <a:srgbClr val="FFFFFF"/>
                </a:solidFill>
              </a:rPr>
              <a:t>Windows</a:t>
            </a:r>
            <a:r>
              <a:rPr lang="en-US" dirty="0">
                <a:solidFill>
                  <a:srgbClr val="FFFFFF"/>
                </a:solidFill>
              </a:rPr>
              <a:t>, Linux</a:t>
            </a:r>
            <a:endParaRPr dirty="0">
              <a:solidFill>
                <a:srgbClr val="FFFFFF"/>
              </a:solidFill>
              <a:latin typeface="Open Sans"/>
              <a:ea typeface="Open Sans"/>
              <a:cs typeface="Open Sans"/>
              <a:sym typeface="Open Sans"/>
            </a:endParaRPr>
          </a:p>
        </p:txBody>
      </p:sp>
      <p:sp>
        <p:nvSpPr>
          <p:cNvPr id="2768" name="Google Shape;2768;p115"/>
          <p:cNvSpPr txBox="1"/>
          <p:nvPr/>
        </p:nvSpPr>
        <p:spPr>
          <a:xfrm>
            <a:off x="3710893" y="2576881"/>
            <a:ext cx="1780855" cy="26403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smtClean="0">
                <a:solidFill>
                  <a:schemeClr val="lt1"/>
                </a:solidFill>
                <a:latin typeface="Open Sans"/>
                <a:ea typeface="Open Sans"/>
                <a:cs typeface="Open Sans"/>
                <a:sym typeface="Open Sans"/>
              </a:rPr>
              <a:t>Server requirements</a:t>
            </a:r>
            <a:endParaRPr sz="1800" b="1" dirty="0">
              <a:solidFill>
                <a:schemeClr val="lt1"/>
              </a:solidFill>
              <a:latin typeface="Open Sans"/>
              <a:ea typeface="Open Sans"/>
              <a:cs typeface="Open Sans"/>
              <a:sym typeface="Open Sans"/>
            </a:endParaRPr>
          </a:p>
        </p:txBody>
      </p:sp>
      <p:sp>
        <p:nvSpPr>
          <p:cNvPr id="2769" name="Google Shape;2769;p115"/>
          <p:cNvSpPr txBox="1"/>
          <p:nvPr/>
        </p:nvSpPr>
        <p:spPr>
          <a:xfrm>
            <a:off x="6361176" y="2975288"/>
            <a:ext cx="1779300" cy="516600"/>
          </a:xfrm>
          <a:prstGeom prst="rect">
            <a:avLst/>
          </a:prstGeom>
          <a:noFill/>
          <a:ln>
            <a:noFill/>
          </a:ln>
        </p:spPr>
        <p:txBody>
          <a:bodyPr spcFirstLastPara="1" wrap="square" lIns="91425" tIns="91425" rIns="91425" bIns="91425" anchor="t" anchorCtr="0">
            <a:noAutofit/>
          </a:bodyPr>
          <a:lstStyle/>
          <a:p>
            <a:pPr marL="12700" lvl="0" algn="ctr"/>
            <a:r>
              <a:rPr lang="en-US" dirty="0">
                <a:solidFill>
                  <a:srgbClr val="FFFFFF"/>
                </a:solidFill>
              </a:rPr>
              <a:t>Modern web browsers</a:t>
            </a:r>
            <a:endParaRPr dirty="0">
              <a:solidFill>
                <a:srgbClr val="FFFFFF"/>
              </a:solidFill>
              <a:latin typeface="Open Sans"/>
              <a:ea typeface="Open Sans"/>
              <a:cs typeface="Open Sans"/>
              <a:sym typeface="Open Sans"/>
            </a:endParaRPr>
          </a:p>
        </p:txBody>
      </p:sp>
      <p:sp>
        <p:nvSpPr>
          <p:cNvPr id="2770" name="Google Shape;2770;p115"/>
          <p:cNvSpPr txBox="1"/>
          <p:nvPr/>
        </p:nvSpPr>
        <p:spPr>
          <a:xfrm>
            <a:off x="6361176" y="2647863"/>
            <a:ext cx="1807483" cy="38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smtClean="0">
                <a:solidFill>
                  <a:schemeClr val="lt1"/>
                </a:solidFill>
                <a:latin typeface="Open Sans"/>
                <a:ea typeface="Open Sans"/>
                <a:cs typeface="Open Sans"/>
                <a:sym typeface="Open Sans"/>
              </a:rPr>
              <a:t>Client Devices</a:t>
            </a:r>
            <a:endParaRPr sz="1800" b="1" dirty="0">
              <a:solidFill>
                <a:schemeClr val="lt1"/>
              </a:solidFill>
              <a:latin typeface="Open Sans"/>
              <a:ea typeface="Open Sans"/>
              <a:cs typeface="Open Sans"/>
              <a:sym typeface="Open Sans"/>
            </a:endParaRPr>
          </a:p>
        </p:txBody>
      </p:sp>
      <p:sp>
        <p:nvSpPr>
          <p:cNvPr id="2771" name="Google Shape;2771;p115"/>
          <p:cNvSpPr/>
          <p:nvPr/>
        </p:nvSpPr>
        <p:spPr>
          <a:xfrm>
            <a:off x="1543550"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4"/>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1</a:t>
            </a:r>
            <a:endParaRPr sz="1800" b="1">
              <a:solidFill>
                <a:schemeClr val="lt1"/>
              </a:solidFill>
              <a:latin typeface="Open Sans"/>
              <a:ea typeface="Open Sans"/>
              <a:cs typeface="Open Sans"/>
              <a:sym typeface="Open Sans"/>
            </a:endParaRPr>
          </a:p>
        </p:txBody>
      </p:sp>
      <p:sp>
        <p:nvSpPr>
          <p:cNvPr id="2772" name="Google Shape;2772;p115"/>
          <p:cNvSpPr/>
          <p:nvPr/>
        </p:nvSpPr>
        <p:spPr>
          <a:xfrm>
            <a:off x="4243198"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2</a:t>
            </a:r>
            <a:endParaRPr sz="1800" b="1">
              <a:solidFill>
                <a:schemeClr val="lt1"/>
              </a:solidFill>
              <a:latin typeface="Open Sans"/>
              <a:ea typeface="Open Sans"/>
              <a:cs typeface="Open Sans"/>
              <a:sym typeface="Open Sans"/>
            </a:endParaRPr>
          </a:p>
        </p:txBody>
      </p:sp>
      <p:sp>
        <p:nvSpPr>
          <p:cNvPr id="2773" name="Google Shape;2773;p115"/>
          <p:cNvSpPr/>
          <p:nvPr/>
        </p:nvSpPr>
        <p:spPr>
          <a:xfrm>
            <a:off x="6914276" y="1716878"/>
            <a:ext cx="673099" cy="667193"/>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18287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3</a:t>
            </a:r>
            <a:endParaRPr sz="1800" b="1">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0"/>
                                        </p:tgtEl>
                                        <p:attrNameLst>
                                          <p:attrName>style.visibility</p:attrName>
                                        </p:attrNameLst>
                                      </p:cBhvr>
                                      <p:to>
                                        <p:strVal val="visible"/>
                                      </p:to>
                                    </p:set>
                                    <p:anim calcmode="lin" valueType="num">
                                      <p:cBhvr additive="base">
                                        <p:cTn id="7" dur="1000"/>
                                        <p:tgtEl>
                                          <p:spTgt spid="276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771"/>
                                        </p:tgtEl>
                                        <p:attrNameLst>
                                          <p:attrName>style.visibility</p:attrName>
                                        </p:attrNameLst>
                                      </p:cBhvr>
                                      <p:to>
                                        <p:strVal val="visible"/>
                                      </p:to>
                                    </p:set>
                                    <p:animEffect transition="in" filter="fade">
                                      <p:cBhvr>
                                        <p:cTn id="15" dur="1000"/>
                                        <p:tgtEl>
                                          <p:spTgt spid="2771"/>
                                        </p:tgtEl>
                                      </p:cBhvr>
                                    </p:animEffect>
                                  </p:childTnLst>
                                </p:cTn>
                              </p:par>
                              <p:par>
                                <p:cTn id="16" presetID="10" presetClass="entr" presetSubtype="0" fill="hold" nodeType="withEffect">
                                  <p:stCondLst>
                                    <p:cond delay="0"/>
                                  </p:stCondLst>
                                  <p:childTnLst>
                                    <p:set>
                                      <p:cBhvr>
                                        <p:cTn id="17" dur="1" fill="hold">
                                          <p:stCondLst>
                                            <p:cond delay="0"/>
                                          </p:stCondLst>
                                        </p:cTn>
                                        <p:tgtEl>
                                          <p:spTgt spid="2772"/>
                                        </p:tgtEl>
                                        <p:attrNameLst>
                                          <p:attrName>style.visibility</p:attrName>
                                        </p:attrNameLst>
                                      </p:cBhvr>
                                      <p:to>
                                        <p:strVal val="visible"/>
                                      </p:to>
                                    </p:set>
                                    <p:animEffect transition="in" filter="fade">
                                      <p:cBhvr>
                                        <p:cTn id="18" dur="1000"/>
                                        <p:tgtEl>
                                          <p:spTgt spid="2772"/>
                                        </p:tgtEl>
                                      </p:cBhvr>
                                    </p:animEffect>
                                  </p:childTnLst>
                                </p:cTn>
                              </p:par>
                              <p:par>
                                <p:cTn id="19" presetID="10" presetClass="entr" presetSubtype="0" fill="hold" nodeType="withEffect">
                                  <p:stCondLst>
                                    <p:cond delay="0"/>
                                  </p:stCondLst>
                                  <p:childTnLst>
                                    <p:set>
                                      <p:cBhvr>
                                        <p:cTn id="20" dur="1" fill="hold">
                                          <p:stCondLst>
                                            <p:cond delay="0"/>
                                          </p:stCondLst>
                                        </p:cTn>
                                        <p:tgtEl>
                                          <p:spTgt spid="2773"/>
                                        </p:tgtEl>
                                        <p:attrNameLst>
                                          <p:attrName>style.visibility</p:attrName>
                                        </p:attrNameLst>
                                      </p:cBhvr>
                                      <p:to>
                                        <p:strVal val="visible"/>
                                      </p:to>
                                    </p:set>
                                    <p:animEffect transition="in" filter="fade">
                                      <p:cBhvr>
                                        <p:cTn id="21" dur="1000"/>
                                        <p:tgtEl>
                                          <p:spTgt spid="277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763"/>
                                        </p:tgtEl>
                                        <p:attrNameLst>
                                          <p:attrName>style.visibility</p:attrName>
                                        </p:attrNameLst>
                                      </p:cBhvr>
                                      <p:to>
                                        <p:strVal val="visible"/>
                                      </p:to>
                                    </p:set>
                                    <p:animEffect transition="in" filter="fade">
                                      <p:cBhvr>
                                        <p:cTn id="26" dur="1000"/>
                                        <p:tgtEl>
                                          <p:spTgt spid="2763"/>
                                        </p:tgtEl>
                                      </p:cBhvr>
                                    </p:animEffect>
                                  </p:childTnLst>
                                </p:cTn>
                              </p:par>
                              <p:par>
                                <p:cTn id="27" presetID="10" presetClass="entr" presetSubtype="0" fill="hold" nodeType="withEffect">
                                  <p:stCondLst>
                                    <p:cond delay="0"/>
                                  </p:stCondLst>
                                  <p:childTnLst>
                                    <p:set>
                                      <p:cBhvr>
                                        <p:cTn id="28" dur="1" fill="hold">
                                          <p:stCondLst>
                                            <p:cond delay="0"/>
                                          </p:stCondLst>
                                        </p:cTn>
                                        <p:tgtEl>
                                          <p:spTgt spid="2765"/>
                                        </p:tgtEl>
                                        <p:attrNameLst>
                                          <p:attrName>style.visibility</p:attrName>
                                        </p:attrNameLst>
                                      </p:cBhvr>
                                      <p:to>
                                        <p:strVal val="visible"/>
                                      </p:to>
                                    </p:set>
                                    <p:animEffect transition="in" filter="fade">
                                      <p:cBhvr>
                                        <p:cTn id="29" dur="1000"/>
                                        <p:tgtEl>
                                          <p:spTgt spid="27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62"/>
                                        </p:tgtEl>
                                        <p:attrNameLst>
                                          <p:attrName>style.visibility</p:attrName>
                                        </p:attrNameLst>
                                      </p:cBhvr>
                                      <p:to>
                                        <p:strVal val="visible"/>
                                      </p:to>
                                    </p:set>
                                    <p:animEffect transition="in" filter="fade">
                                      <p:cBhvr>
                                        <p:cTn id="34" dur="1000"/>
                                        <p:tgtEl>
                                          <p:spTgt spid="2762"/>
                                        </p:tgtEl>
                                      </p:cBhvr>
                                    </p:animEffect>
                                  </p:childTnLst>
                                </p:cTn>
                              </p:par>
                              <p:par>
                                <p:cTn id="35" presetID="10" presetClass="entr" presetSubtype="0" fill="hold" nodeType="withEffect">
                                  <p:stCondLst>
                                    <p:cond delay="0"/>
                                  </p:stCondLst>
                                  <p:childTnLst>
                                    <p:set>
                                      <p:cBhvr>
                                        <p:cTn id="36" dur="1" fill="hold">
                                          <p:stCondLst>
                                            <p:cond delay="0"/>
                                          </p:stCondLst>
                                        </p:cTn>
                                        <p:tgtEl>
                                          <p:spTgt spid="2767"/>
                                        </p:tgtEl>
                                        <p:attrNameLst>
                                          <p:attrName>style.visibility</p:attrName>
                                        </p:attrNameLst>
                                      </p:cBhvr>
                                      <p:to>
                                        <p:strVal val="visible"/>
                                      </p:to>
                                    </p:set>
                                    <p:animEffect transition="in" filter="fade">
                                      <p:cBhvr>
                                        <p:cTn id="37" dur="1000"/>
                                        <p:tgtEl>
                                          <p:spTgt spid="2767"/>
                                        </p:tgtEl>
                                      </p:cBhvr>
                                    </p:animEffect>
                                  </p:childTnLst>
                                </p:cTn>
                              </p:par>
                              <p:par>
                                <p:cTn id="38" presetID="10" presetClass="entr" presetSubtype="0" fill="hold" nodeType="withEffect">
                                  <p:stCondLst>
                                    <p:cond delay="0"/>
                                  </p:stCondLst>
                                  <p:childTnLst>
                                    <p:set>
                                      <p:cBhvr>
                                        <p:cTn id="39" dur="1" fill="hold">
                                          <p:stCondLst>
                                            <p:cond delay="0"/>
                                          </p:stCondLst>
                                        </p:cTn>
                                        <p:tgtEl>
                                          <p:spTgt spid="2768"/>
                                        </p:tgtEl>
                                        <p:attrNameLst>
                                          <p:attrName>style.visibility</p:attrName>
                                        </p:attrNameLst>
                                      </p:cBhvr>
                                      <p:to>
                                        <p:strVal val="visible"/>
                                      </p:to>
                                    </p:set>
                                    <p:animEffect transition="in" filter="fade">
                                      <p:cBhvr>
                                        <p:cTn id="40" dur="1000"/>
                                        <p:tgtEl>
                                          <p:spTgt spid="276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761"/>
                                        </p:tgtEl>
                                        <p:attrNameLst>
                                          <p:attrName>style.visibility</p:attrName>
                                        </p:attrNameLst>
                                      </p:cBhvr>
                                      <p:to>
                                        <p:strVal val="visible"/>
                                      </p:to>
                                    </p:set>
                                    <p:animEffect transition="in" filter="fade">
                                      <p:cBhvr>
                                        <p:cTn id="45" dur="1000"/>
                                        <p:tgtEl>
                                          <p:spTgt spid="2761"/>
                                        </p:tgtEl>
                                      </p:cBhvr>
                                    </p:animEffect>
                                  </p:childTnLst>
                                </p:cTn>
                              </p:par>
                              <p:par>
                                <p:cTn id="46" presetID="10" presetClass="entr" presetSubtype="0" fill="hold" nodeType="withEffect">
                                  <p:stCondLst>
                                    <p:cond delay="0"/>
                                  </p:stCondLst>
                                  <p:childTnLst>
                                    <p:set>
                                      <p:cBhvr>
                                        <p:cTn id="47" dur="1" fill="hold">
                                          <p:stCondLst>
                                            <p:cond delay="0"/>
                                          </p:stCondLst>
                                        </p:cTn>
                                        <p:tgtEl>
                                          <p:spTgt spid="2769"/>
                                        </p:tgtEl>
                                        <p:attrNameLst>
                                          <p:attrName>style.visibility</p:attrName>
                                        </p:attrNameLst>
                                      </p:cBhvr>
                                      <p:to>
                                        <p:strVal val="visible"/>
                                      </p:to>
                                    </p:set>
                                    <p:animEffect transition="in" filter="fade">
                                      <p:cBhvr>
                                        <p:cTn id="48" dur="1000"/>
                                        <p:tgtEl>
                                          <p:spTgt spid="2769"/>
                                        </p:tgtEl>
                                      </p:cBhvr>
                                    </p:animEffect>
                                  </p:childTnLst>
                                </p:cTn>
                              </p:par>
                              <p:par>
                                <p:cTn id="49" presetID="10" presetClass="entr" presetSubtype="0" fill="hold" nodeType="withEffect">
                                  <p:stCondLst>
                                    <p:cond delay="0"/>
                                  </p:stCondLst>
                                  <p:childTnLst>
                                    <p:set>
                                      <p:cBhvr>
                                        <p:cTn id="50" dur="1" fill="hold">
                                          <p:stCondLst>
                                            <p:cond delay="0"/>
                                          </p:stCondLst>
                                        </p:cTn>
                                        <p:tgtEl>
                                          <p:spTgt spid="2770"/>
                                        </p:tgtEl>
                                        <p:attrNameLst>
                                          <p:attrName>style.visibility</p:attrName>
                                        </p:attrNameLst>
                                      </p:cBhvr>
                                      <p:to>
                                        <p:strVal val="visible"/>
                                      </p:to>
                                    </p:set>
                                    <p:animEffect transition="in" filter="fade">
                                      <p:cBhvr>
                                        <p:cTn id="51" dur="1000"/>
                                        <p:tgtEl>
                                          <p:spTgt spid="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duct Development Project Proposal XL by Slidesgo">
  <a:themeElements>
    <a:clrScheme name="Simple Light">
      <a:dk1>
        <a:srgbClr val="1A2263"/>
      </a:dk1>
      <a:lt1>
        <a:srgbClr val="FFF0DE"/>
      </a:lt1>
      <a:dk2>
        <a:srgbClr val="444444"/>
      </a:dk2>
      <a:lt2>
        <a:srgbClr val="DB4646"/>
      </a:lt2>
      <a:accent1>
        <a:srgbClr val="F76868"/>
      </a:accent1>
      <a:accent2>
        <a:srgbClr val="945526"/>
      </a:accent2>
      <a:accent3>
        <a:srgbClr val="EBCAB3"/>
      </a:accent3>
      <a:accent4>
        <a:srgbClr val="DEA23C"/>
      </a:accent4>
      <a:accent5>
        <a:srgbClr val="536E4C"/>
      </a:accent5>
      <a:accent6>
        <a:srgbClr val="3D489C"/>
      </a:accent6>
      <a:hlink>
        <a:srgbClr val="1A22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1553</Words>
  <Application>Microsoft Office PowerPoint</Application>
  <PresentationFormat>On-screen Show (16:9)</PresentationFormat>
  <Paragraphs>384</Paragraphs>
  <Slides>61</Slides>
  <Notes>48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61</vt:i4>
      </vt:variant>
    </vt:vector>
  </HeadingPairs>
  <TitlesOfParts>
    <vt:vector size="75" baseType="lpstr">
      <vt:lpstr>Proxima Nova Semibold</vt:lpstr>
      <vt:lpstr>Lato</vt:lpstr>
      <vt:lpstr>Open Sans ExtraBold</vt:lpstr>
      <vt:lpstr>Catamaran</vt:lpstr>
      <vt:lpstr>Proxima Nova</vt:lpstr>
      <vt:lpstr>Open Sans</vt:lpstr>
      <vt:lpstr>Roboto Medium</vt:lpstr>
      <vt:lpstr>Wingdings</vt:lpstr>
      <vt:lpstr>Arial</vt:lpstr>
      <vt:lpstr>Calibri</vt:lpstr>
      <vt:lpstr>Times New Roman</vt:lpstr>
      <vt:lpstr>Montserrat Black</vt:lpstr>
      <vt:lpstr>Product Development Project Proposal XL by Slidesgo</vt:lpstr>
      <vt:lpstr>Slidesgo Final Pages</vt:lpstr>
      <vt:lpstr>SRS – Hostel management system</vt:lpstr>
      <vt:lpstr>Introduction </vt:lpstr>
      <vt:lpstr>Purpose of HMS V-1.0</vt:lpstr>
      <vt:lpstr>Project Scope</vt:lpstr>
      <vt:lpstr>References</vt:lpstr>
      <vt:lpstr>Overall Description </vt:lpstr>
      <vt:lpstr>2.1 Product perspective</vt:lpstr>
      <vt:lpstr>2.2 User classes and characteristics  </vt:lpstr>
      <vt:lpstr>2.3 Operating Environment</vt:lpstr>
      <vt:lpstr>2.4 Design &amp; Implementation Constraints</vt:lpstr>
      <vt:lpstr>2.5 Assumptions and Dependencies</vt:lpstr>
      <vt:lpstr>System Features</vt:lpstr>
      <vt:lpstr>3.1 Add incident</vt:lpstr>
      <vt:lpstr>3.2 Allocate Room </vt:lpstr>
      <vt:lpstr>3.3 Add Feedback</vt:lpstr>
      <vt:lpstr>3.4 Manage Staff</vt:lpstr>
      <vt:lpstr>3.5 Maintain Mess</vt:lpstr>
      <vt:lpstr>3.6 Submit Fee</vt:lpstr>
      <vt:lpstr>3.7 Register</vt:lpstr>
      <vt:lpstr>3.8 Login/Logout</vt:lpstr>
      <vt:lpstr>Data Requirements</vt:lpstr>
      <vt:lpstr>External Interface Requirements</vt:lpstr>
      <vt:lpstr>5.1 User Interfaces </vt:lpstr>
      <vt:lpstr>5.2 Software Interfaces </vt:lpstr>
      <vt:lpstr>5.3 Hardware interfaces</vt:lpstr>
      <vt:lpstr>5.4 Communications Interfaces </vt:lpstr>
      <vt:lpstr>Quality Attributes</vt:lpstr>
      <vt:lpstr>Quality Attributes</vt:lpstr>
      <vt:lpstr>You Have Three Columns Here</vt:lpstr>
      <vt:lpstr>Market Segmentation</vt:lpstr>
      <vt:lpstr>Venus</vt:lpstr>
      <vt:lpstr>Jupiter</vt:lpstr>
      <vt:lpstr>A picture is worth a thousand words</vt:lpstr>
      <vt:lpstr>A picture is worth a thousand words</vt:lpstr>
      <vt:lpstr>A picture reinforces the concept</vt:lpstr>
      <vt:lpstr>AWESOME WORDS</vt:lpstr>
      <vt:lpstr>Psychographic Segmentation</vt:lpstr>
      <vt:lpstr>Marketing Launch Plan</vt:lpstr>
      <vt:lpstr>Marketing Communication Mix</vt:lpstr>
      <vt:lpstr>Repositioning Product</vt:lpstr>
      <vt:lpstr>Operations Plans</vt:lpstr>
      <vt:lpstr>Business &amp; Financial Analysis</vt:lpstr>
      <vt:lpstr>Business &amp; Financial Analysis</vt:lpstr>
      <vt:lpstr>Budget</vt:lpstr>
      <vt:lpstr>Feasibility Review</vt:lpstr>
      <vt:lpstr>Feasibility Review</vt:lpstr>
      <vt:lpstr>Launch Monitoring Dashboard</vt:lpstr>
      <vt:lpstr>Launch Monitoring Dashboard</vt:lpstr>
      <vt:lpstr>External Interface Requirements</vt:lpstr>
      <vt:lpstr>Tablet App</vt:lpstr>
      <vt:lpstr>Mobile Web</vt:lpstr>
      <vt:lpstr>Laptop</vt:lpstr>
      <vt:lpstr>Thanks!</vt:lpstr>
      <vt:lpstr>Setup and Settings Icon Pack</vt:lpstr>
      <vt:lpstr>Alternative Resources</vt:lpstr>
      <vt:lpstr>Alternative Resources</vt:lpstr>
      <vt:lpstr>Alternative Resources</vt:lpstr>
      <vt:lpstr>Alternative Infographic Elements</vt:lpstr>
      <vt:lpstr>Use our editable graphic resources...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Development Project Proposal</dc:title>
  <dc:creator>Laiba Binta Tahir</dc:creator>
  <cp:lastModifiedBy>Laiba binta tahir</cp:lastModifiedBy>
  <cp:revision>38</cp:revision>
  <dcterms:modified xsi:type="dcterms:W3CDTF">2023-12-03T08:19:20Z</dcterms:modified>
</cp:coreProperties>
</file>