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7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381" r:id="rId31"/>
    <p:sldId id="290" r:id="rId32"/>
    <p:sldId id="383" r:id="rId33"/>
    <p:sldId id="376" r:id="rId34"/>
    <p:sldId id="288" r:id="rId35"/>
    <p:sldId id="382" r:id="rId36"/>
  </p:sldIdLst>
  <p:sldSz cx="9144000" cy="5143500" type="screen16x9"/>
  <p:notesSz cx="6858000" cy="9144000"/>
  <p:embeddedFontLst>
    <p:embeddedFont>
      <p:font typeface="Montserrat Black" panose="020B0604020202020204" charset="0"/>
      <p:bold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Open Sans ExtraBold" panose="020B0604020202020204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7" d="100"/>
          <a:sy n="127" d="100"/>
        </p:scale>
        <p:origin x="828" y="8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53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Database Technology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733527" y="1333041"/>
            <a:ext cx="787667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regulatory compliance,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>
            <a:off x="6555531" y="3109965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systems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265465" y="3500744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429729" y="3173752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9769" y="1274433"/>
            <a:ext cx="6830919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Hardware interfaces</a:t>
            </a:r>
          </a:p>
        </p:txBody>
      </p:sp>
      <p:grpSp>
        <p:nvGrpSpPr>
          <p:cNvPr id="35" name="Google Shape;4907;p142"/>
          <p:cNvGrpSpPr/>
          <p:nvPr/>
        </p:nvGrpSpPr>
        <p:grpSpPr>
          <a:xfrm>
            <a:off x="7545278" y="3349375"/>
            <a:ext cx="1332803" cy="1387440"/>
            <a:chOff x="3280626" y="2277830"/>
            <a:chExt cx="1817974" cy="1804458"/>
          </a:xfrm>
        </p:grpSpPr>
        <p:sp>
          <p:nvSpPr>
            <p:cNvPr id="36" name="Google Shape;4908;p142"/>
            <p:cNvSpPr/>
            <p:nvPr/>
          </p:nvSpPr>
          <p:spPr>
            <a:xfrm>
              <a:off x="4316164" y="2277830"/>
              <a:ext cx="782435" cy="1534326"/>
            </a:xfrm>
            <a:custGeom>
              <a:avLst/>
              <a:gdLst/>
              <a:ahLst/>
              <a:cxnLst/>
              <a:rect l="l" t="t" r="r" b="b"/>
              <a:pathLst>
                <a:path w="30741" h="62194" extrusionOk="0">
                  <a:moveTo>
                    <a:pt x="1" y="0"/>
                  </a:moveTo>
                  <a:lnTo>
                    <a:pt x="1" y="62194"/>
                  </a:lnTo>
                  <a:cubicBezTo>
                    <a:pt x="17030" y="61977"/>
                    <a:pt x="30741" y="48111"/>
                    <a:pt x="30741" y="31082"/>
                  </a:cubicBezTo>
                  <a:cubicBezTo>
                    <a:pt x="30741" y="14052"/>
                    <a:pt x="17030" y="18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09;p142"/>
            <p:cNvSpPr/>
            <p:nvPr/>
          </p:nvSpPr>
          <p:spPr>
            <a:xfrm>
              <a:off x="3675294" y="2397540"/>
              <a:ext cx="1270676" cy="655240"/>
            </a:xfrm>
            <a:custGeom>
              <a:avLst/>
              <a:gdLst/>
              <a:ahLst/>
              <a:cxnLst/>
              <a:rect l="l" t="t" r="r" b="b"/>
              <a:pathLst>
                <a:path w="49694" h="25002" extrusionOk="0">
                  <a:moveTo>
                    <a:pt x="24847" y="0"/>
                  </a:moveTo>
                  <a:cubicBezTo>
                    <a:pt x="11106" y="0"/>
                    <a:pt x="1" y="11229"/>
                    <a:pt x="187" y="25002"/>
                  </a:cubicBezTo>
                  <a:lnTo>
                    <a:pt x="10889" y="25002"/>
                  </a:lnTo>
                  <a:cubicBezTo>
                    <a:pt x="10889" y="17278"/>
                    <a:pt x="17123" y="11012"/>
                    <a:pt x="24847" y="11012"/>
                  </a:cubicBezTo>
                  <a:cubicBezTo>
                    <a:pt x="32571" y="11012"/>
                    <a:pt x="38806" y="17278"/>
                    <a:pt x="38806" y="25002"/>
                  </a:cubicBezTo>
                  <a:lnTo>
                    <a:pt x="49539" y="25002"/>
                  </a:lnTo>
                  <a:cubicBezTo>
                    <a:pt x="49694" y="11229"/>
                    <a:pt x="38589" y="0"/>
                    <a:pt x="24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910;p142"/>
            <p:cNvSpPr/>
            <p:nvPr/>
          </p:nvSpPr>
          <p:spPr>
            <a:xfrm>
              <a:off x="3280626" y="3051477"/>
              <a:ext cx="1045342" cy="1030811"/>
            </a:xfrm>
            <a:custGeom>
              <a:avLst/>
              <a:gdLst/>
              <a:ahLst/>
              <a:cxnLst/>
              <a:rect l="l" t="t" r="r" b="b"/>
              <a:pathLst>
                <a:path w="42373" h="41784" extrusionOk="0">
                  <a:moveTo>
                    <a:pt x="0" y="1"/>
                  </a:moveTo>
                  <a:cubicBezTo>
                    <a:pt x="186" y="23141"/>
                    <a:pt x="19015" y="41784"/>
                    <a:pt x="42155" y="41784"/>
                  </a:cubicBezTo>
                  <a:lnTo>
                    <a:pt x="42373" y="41784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1;p142"/>
            <p:cNvSpPr/>
            <p:nvPr/>
          </p:nvSpPr>
          <p:spPr>
            <a:xfrm>
              <a:off x="3938066" y="2667466"/>
              <a:ext cx="741343" cy="741343"/>
            </a:xfrm>
            <a:custGeom>
              <a:avLst/>
              <a:gdLst/>
              <a:ahLst/>
              <a:cxnLst/>
              <a:rect l="l" t="t" r="r" b="b"/>
              <a:pathLst>
                <a:path w="28818" h="28818" extrusionOk="0">
                  <a:moveTo>
                    <a:pt x="14424" y="1"/>
                  </a:moveTo>
                  <a:cubicBezTo>
                    <a:pt x="6452" y="1"/>
                    <a:pt x="0" y="6453"/>
                    <a:pt x="0" y="14424"/>
                  </a:cubicBezTo>
                  <a:cubicBezTo>
                    <a:pt x="0" y="22365"/>
                    <a:pt x="6452" y="28817"/>
                    <a:pt x="14424" y="28817"/>
                  </a:cubicBezTo>
                  <a:cubicBezTo>
                    <a:pt x="22365" y="28817"/>
                    <a:pt x="28817" y="22365"/>
                    <a:pt x="28817" y="14424"/>
                  </a:cubicBezTo>
                  <a:cubicBezTo>
                    <a:pt x="28817" y="6453"/>
                    <a:pt x="22365" y="1"/>
                    <a:pt x="14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912;p142"/>
          <p:cNvGrpSpPr/>
          <p:nvPr/>
        </p:nvGrpSpPr>
        <p:grpSpPr>
          <a:xfrm>
            <a:off x="6636543" y="3600715"/>
            <a:ext cx="684600" cy="1136100"/>
            <a:chOff x="1447137" y="3161924"/>
            <a:chExt cx="684600" cy="1136100"/>
          </a:xfrm>
        </p:grpSpPr>
        <p:sp>
          <p:nvSpPr>
            <p:cNvPr id="41" name="Google Shape;4913;p142"/>
            <p:cNvSpPr/>
            <p:nvPr/>
          </p:nvSpPr>
          <p:spPr>
            <a:xfrm>
              <a:off x="1447137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4;p142"/>
            <p:cNvSpPr/>
            <p:nvPr/>
          </p:nvSpPr>
          <p:spPr>
            <a:xfrm>
              <a:off x="1586371" y="3542874"/>
              <a:ext cx="406025" cy="374154"/>
            </a:xfrm>
            <a:custGeom>
              <a:avLst/>
              <a:gdLst/>
              <a:ahLst/>
              <a:cxnLst/>
              <a:rect l="l" t="t" r="r" b="b"/>
              <a:pathLst>
                <a:path w="13899" h="12808" extrusionOk="0">
                  <a:moveTo>
                    <a:pt x="6930" y="1"/>
                  </a:moveTo>
                  <a:cubicBezTo>
                    <a:pt x="4170" y="1"/>
                    <a:pt x="1703" y="1782"/>
                    <a:pt x="842" y="4405"/>
                  </a:cubicBezTo>
                  <a:cubicBezTo>
                    <a:pt x="0" y="7048"/>
                    <a:pt x="920" y="9945"/>
                    <a:pt x="3152" y="11569"/>
                  </a:cubicBezTo>
                  <a:cubicBezTo>
                    <a:pt x="4284" y="12396"/>
                    <a:pt x="5615" y="12807"/>
                    <a:pt x="6944" y="12807"/>
                  </a:cubicBezTo>
                  <a:cubicBezTo>
                    <a:pt x="8257" y="12807"/>
                    <a:pt x="9569" y="12406"/>
                    <a:pt x="10688" y="11608"/>
                  </a:cubicBezTo>
                  <a:cubicBezTo>
                    <a:pt x="12939" y="9984"/>
                    <a:pt x="13898" y="7106"/>
                    <a:pt x="13057" y="4464"/>
                  </a:cubicBezTo>
                  <a:lnTo>
                    <a:pt x="13057" y="4464"/>
                  </a:lnTo>
                  <a:lnTo>
                    <a:pt x="6930" y="640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918;p142"/>
          <p:cNvGrpSpPr/>
          <p:nvPr/>
        </p:nvGrpSpPr>
        <p:grpSpPr>
          <a:xfrm>
            <a:off x="7492319" y="2236899"/>
            <a:ext cx="684600" cy="1136100"/>
            <a:chOff x="3013625" y="3161924"/>
            <a:chExt cx="684600" cy="1136100"/>
          </a:xfrm>
        </p:grpSpPr>
        <p:sp>
          <p:nvSpPr>
            <p:cNvPr id="47" name="Google Shape;4919;p142"/>
            <p:cNvSpPr/>
            <p:nvPr/>
          </p:nvSpPr>
          <p:spPr>
            <a:xfrm>
              <a:off x="3013625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0;p142"/>
            <p:cNvSpPr/>
            <p:nvPr/>
          </p:nvSpPr>
          <p:spPr>
            <a:xfrm>
              <a:off x="3201761" y="3542771"/>
              <a:ext cx="308221" cy="374358"/>
            </a:xfrm>
            <a:custGeom>
              <a:avLst/>
              <a:gdLst/>
              <a:ahLst/>
              <a:cxnLst/>
              <a:rect l="l" t="t" r="r" b="b"/>
              <a:pathLst>
                <a:path w="10551" h="12815" extrusionOk="0">
                  <a:moveTo>
                    <a:pt x="7282" y="0"/>
                  </a:moveTo>
                  <a:cubicBezTo>
                    <a:pt x="3054" y="20"/>
                    <a:pt x="0" y="4032"/>
                    <a:pt x="1116" y="8104"/>
                  </a:cubicBezTo>
                  <a:cubicBezTo>
                    <a:pt x="1915" y="11007"/>
                    <a:pt x="4543" y="12815"/>
                    <a:pt x="7308" y="12815"/>
                  </a:cubicBezTo>
                  <a:cubicBezTo>
                    <a:pt x="8403" y="12815"/>
                    <a:pt x="9518" y="12532"/>
                    <a:pt x="10551" y="11921"/>
                  </a:cubicBezTo>
                  <a:lnTo>
                    <a:pt x="7282" y="6421"/>
                  </a:lnTo>
                  <a:lnTo>
                    <a:pt x="7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75;p65"/>
          <p:cNvSpPr/>
          <p:nvPr/>
        </p:nvSpPr>
        <p:spPr>
          <a:xfrm>
            <a:off x="6320413" y="2487238"/>
            <a:ext cx="936986" cy="934314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76;p65"/>
          <p:cNvSpPr/>
          <p:nvPr/>
        </p:nvSpPr>
        <p:spPr>
          <a:xfrm>
            <a:off x="6522182" y="2743185"/>
            <a:ext cx="533446" cy="49783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5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880</Words>
  <Application>Microsoft Office PowerPoint</Application>
  <PresentationFormat>On-screen Show (16:9)</PresentationFormat>
  <Paragraphs>221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 Interfaces </vt:lpstr>
      <vt:lpstr>5.3 Hardware interfaces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72</cp:revision>
  <dcterms:modified xsi:type="dcterms:W3CDTF">2023-12-05T16:45:20Z</dcterms:modified>
</cp:coreProperties>
</file>