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38"/>
  </p:notesMasterIdLst>
  <p:sldIdLst>
    <p:sldId id="256" r:id="rId2"/>
    <p:sldId id="261" r:id="rId3"/>
    <p:sldId id="359" r:id="rId4"/>
    <p:sldId id="389" r:id="rId5"/>
    <p:sldId id="267" r:id="rId6"/>
    <p:sldId id="264" r:id="rId7"/>
    <p:sldId id="361" r:id="rId8"/>
    <p:sldId id="362" r:id="rId9"/>
    <p:sldId id="287" r:id="rId10"/>
    <p:sldId id="318" r:id="rId11"/>
    <p:sldId id="327" r:id="rId12"/>
    <p:sldId id="285" r:id="rId13"/>
    <p:sldId id="363" r:id="rId14"/>
    <p:sldId id="336" r:id="rId15"/>
    <p:sldId id="365" r:id="rId16"/>
    <p:sldId id="368" r:id="rId17"/>
    <p:sldId id="370" r:id="rId18"/>
    <p:sldId id="371" r:id="rId19"/>
    <p:sldId id="372" r:id="rId20"/>
    <p:sldId id="364" r:id="rId21"/>
    <p:sldId id="369" r:id="rId22"/>
    <p:sldId id="373" r:id="rId23"/>
    <p:sldId id="325" r:id="rId24"/>
    <p:sldId id="374" r:id="rId25"/>
    <p:sldId id="387" r:id="rId26"/>
    <p:sldId id="386" r:id="rId27"/>
    <p:sldId id="385" r:id="rId28"/>
    <p:sldId id="375" r:id="rId29"/>
    <p:sldId id="379" r:id="rId30"/>
    <p:sldId id="380" r:id="rId31"/>
    <p:sldId id="290" r:id="rId32"/>
    <p:sldId id="383" r:id="rId33"/>
    <p:sldId id="376" r:id="rId34"/>
    <p:sldId id="288" r:id="rId35"/>
    <p:sldId id="390" r:id="rId36"/>
    <p:sldId id="382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 Black" panose="00000A00000000000000" pitchFamily="2" charset="0"/>
      <p:bold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Open Sans ExtraBold" panose="020B0906030804020204" pitchFamily="34" charset="0"/>
      <p:bold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85902" autoAdjust="0"/>
  </p:normalViewPr>
  <p:slideViewPr>
    <p:cSldViewPr snapToGrid="0">
      <p:cViewPr varScale="1">
        <p:scale>
          <a:sx n="91" d="100"/>
          <a:sy n="91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ab140346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ab140346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0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d745d729a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d745d729a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7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745d729a7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745d729a7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9c463442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9c463442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c4634428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c4634428f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12106" y="288082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073538" y="453005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"/>
          </p:nvPr>
        </p:nvSpPr>
        <p:spPr>
          <a:xfrm>
            <a:off x="1960799" y="1096781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2"/>
          </p:nvPr>
        </p:nvSpPr>
        <p:spPr>
          <a:xfrm>
            <a:off x="1960800" y="1412313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3"/>
          </p:nvPr>
        </p:nvSpPr>
        <p:spPr>
          <a:xfrm>
            <a:off x="1960799" y="22096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4"/>
          </p:nvPr>
        </p:nvSpPr>
        <p:spPr>
          <a:xfrm>
            <a:off x="1960800" y="252029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5"/>
          </p:nvPr>
        </p:nvSpPr>
        <p:spPr>
          <a:xfrm>
            <a:off x="1960799" y="3357169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6"/>
          </p:nvPr>
        </p:nvSpPr>
        <p:spPr>
          <a:xfrm>
            <a:off x="1960800" y="3682825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4124488" y="2876393"/>
            <a:ext cx="159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2"/>
          </p:nvPr>
        </p:nvSpPr>
        <p:spPr>
          <a:xfrm>
            <a:off x="3930088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3"/>
          </p:nvPr>
        </p:nvSpPr>
        <p:spPr>
          <a:xfrm>
            <a:off x="6643300" y="2876393"/>
            <a:ext cx="15933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4"/>
          </p:nvPr>
        </p:nvSpPr>
        <p:spPr>
          <a:xfrm>
            <a:off x="6448900" y="3201832"/>
            <a:ext cx="1982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APTION_ONLY_1_1_1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4572000" y="1737836"/>
            <a:ext cx="40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1"/>
          </p:nvPr>
        </p:nvSpPr>
        <p:spPr>
          <a:xfrm>
            <a:off x="4586400" y="2354422"/>
            <a:ext cx="323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2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200" y="3208525"/>
            <a:ext cx="33015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00" y="3208526"/>
            <a:ext cx="30033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 ExtraBold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3523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1" r:id="rId6"/>
    <p:sldLayoutId id="2147483663" r:id="rId7"/>
    <p:sldLayoutId id="2147483664" r:id="rId8"/>
    <p:sldLayoutId id="2147483665" r:id="rId9"/>
    <p:sldLayoutId id="2147483668" r:id="rId10"/>
    <p:sldLayoutId id="2147483670" r:id="rId11"/>
    <p:sldLayoutId id="2147483684" r:id="rId12"/>
    <p:sldLayoutId id="2147483686" r:id="rId13"/>
    <p:sldLayoutId id="2147483688" r:id="rId14"/>
    <p:sldLayoutId id="2147483691" r:id="rId15"/>
    <p:sldLayoutId id="2147483692" r:id="rId16"/>
    <p:sldLayoutId id="2147483693" r:id="rId17"/>
    <p:sldLayoutId id="214748369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laibabintatahir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SRS – Hostel management system</a:t>
            </a:r>
            <a:endParaRPr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443636" y="783865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47489" y="1114669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2.3 Operating Environment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6219276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3548198" y="2576906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848549" y="2576881"/>
            <a:ext cx="2063100" cy="1122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1032449" y="2750065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University environment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3724475" y="3183181"/>
            <a:ext cx="1695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Windows, Linux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3710893" y="2576881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Server requirements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9" name="Google Shape;2769;p115"/>
          <p:cNvSpPr txBox="1"/>
          <p:nvPr/>
        </p:nvSpPr>
        <p:spPr>
          <a:xfrm>
            <a:off x="6361176" y="2975288"/>
            <a:ext cx="1779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dirty="0">
                <a:solidFill>
                  <a:srgbClr val="FFFFFF"/>
                </a:solidFill>
              </a:rPr>
              <a:t>Modern web browsers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0" name="Google Shape;2770;p115"/>
          <p:cNvSpPr txBox="1"/>
          <p:nvPr/>
        </p:nvSpPr>
        <p:spPr>
          <a:xfrm>
            <a:off x="6361176" y="2647863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 Devices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1" name="Google Shape;2771;p115"/>
          <p:cNvSpPr/>
          <p:nvPr/>
        </p:nvSpPr>
        <p:spPr>
          <a:xfrm>
            <a:off x="1543550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4243198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6914276" y="1716878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24"/>
          <p:cNvSpPr txBox="1">
            <a:spLocks noGrp="1"/>
          </p:cNvSpPr>
          <p:nvPr>
            <p:ph type="title"/>
          </p:nvPr>
        </p:nvSpPr>
        <p:spPr>
          <a:xfrm>
            <a:off x="607925" y="582204"/>
            <a:ext cx="81195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2.4 Design &amp; Implementation Constraints</a:t>
            </a:r>
            <a:endParaRPr dirty="0"/>
          </a:p>
        </p:txBody>
      </p:sp>
      <p:grpSp>
        <p:nvGrpSpPr>
          <p:cNvPr id="3022" name="Google Shape;3022;p124"/>
          <p:cNvGrpSpPr/>
          <p:nvPr/>
        </p:nvGrpSpPr>
        <p:grpSpPr>
          <a:xfrm flipH="1">
            <a:off x="713215" y="1387497"/>
            <a:ext cx="1572835" cy="2964137"/>
            <a:chOff x="6766700" y="1471300"/>
            <a:chExt cx="1664200" cy="3134000"/>
          </a:xfrm>
        </p:grpSpPr>
        <p:sp>
          <p:nvSpPr>
            <p:cNvPr id="3023" name="Google Shape;3023;p124"/>
            <p:cNvSpPr/>
            <p:nvPr/>
          </p:nvSpPr>
          <p:spPr>
            <a:xfrm flipH="1">
              <a:off x="7383575" y="1471300"/>
              <a:ext cx="257800" cy="194750"/>
            </a:xfrm>
            <a:custGeom>
              <a:avLst/>
              <a:gdLst/>
              <a:ahLst/>
              <a:cxnLst/>
              <a:rect l="l" t="t" r="r" b="b"/>
              <a:pathLst>
                <a:path w="10312" h="7790" extrusionOk="0">
                  <a:moveTo>
                    <a:pt x="5729" y="0"/>
                  </a:moveTo>
                  <a:cubicBezTo>
                    <a:pt x="5223" y="0"/>
                    <a:pt x="4684" y="179"/>
                    <a:pt x="4195" y="707"/>
                  </a:cubicBezTo>
                  <a:cubicBezTo>
                    <a:pt x="4195" y="707"/>
                    <a:pt x="3905" y="602"/>
                    <a:pt x="3527" y="602"/>
                  </a:cubicBezTo>
                  <a:cubicBezTo>
                    <a:pt x="2998" y="602"/>
                    <a:pt x="2296" y="808"/>
                    <a:pt x="1977" y="1801"/>
                  </a:cubicBezTo>
                  <a:cubicBezTo>
                    <a:pt x="1977" y="1801"/>
                    <a:pt x="426" y="1801"/>
                    <a:pt x="214" y="2926"/>
                  </a:cubicBezTo>
                  <a:cubicBezTo>
                    <a:pt x="1" y="4020"/>
                    <a:pt x="700" y="4750"/>
                    <a:pt x="700" y="4750"/>
                  </a:cubicBezTo>
                  <a:cubicBezTo>
                    <a:pt x="700" y="4750"/>
                    <a:pt x="457" y="6695"/>
                    <a:pt x="1764" y="7789"/>
                  </a:cubicBezTo>
                  <a:lnTo>
                    <a:pt x="2919" y="5023"/>
                  </a:lnTo>
                  <a:lnTo>
                    <a:pt x="7296" y="6269"/>
                  </a:lnTo>
                  <a:cubicBezTo>
                    <a:pt x="7296" y="6269"/>
                    <a:pt x="8268" y="5601"/>
                    <a:pt x="8694" y="3990"/>
                  </a:cubicBezTo>
                  <a:cubicBezTo>
                    <a:pt x="8694" y="3990"/>
                    <a:pt x="10031" y="3443"/>
                    <a:pt x="10183" y="2348"/>
                  </a:cubicBezTo>
                  <a:cubicBezTo>
                    <a:pt x="10311" y="1427"/>
                    <a:pt x="9469" y="721"/>
                    <a:pt x="8365" y="721"/>
                  </a:cubicBezTo>
                  <a:cubicBezTo>
                    <a:pt x="8158" y="721"/>
                    <a:pt x="7942" y="745"/>
                    <a:pt x="7721" y="798"/>
                  </a:cubicBezTo>
                  <a:cubicBezTo>
                    <a:pt x="7721" y="798"/>
                    <a:pt x="6798" y="0"/>
                    <a:pt x="5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4"/>
            <p:cNvSpPr/>
            <p:nvPr/>
          </p:nvSpPr>
          <p:spPr>
            <a:xfrm flipH="1">
              <a:off x="7486325" y="1674375"/>
              <a:ext cx="165675" cy="193800"/>
            </a:xfrm>
            <a:custGeom>
              <a:avLst/>
              <a:gdLst/>
              <a:ahLst/>
              <a:cxnLst/>
              <a:rect l="l" t="t" r="r" b="b"/>
              <a:pathLst>
                <a:path w="6627" h="7752" extrusionOk="0">
                  <a:moveTo>
                    <a:pt x="2128" y="1"/>
                  </a:moveTo>
                  <a:lnTo>
                    <a:pt x="0" y="6931"/>
                  </a:lnTo>
                  <a:lnTo>
                    <a:pt x="6627" y="7751"/>
                  </a:lnTo>
                  <a:lnTo>
                    <a:pt x="6627" y="1277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4"/>
            <p:cNvSpPr/>
            <p:nvPr/>
          </p:nvSpPr>
          <p:spPr>
            <a:xfrm flipH="1">
              <a:off x="7486325" y="1696425"/>
              <a:ext cx="105650" cy="82075"/>
            </a:xfrm>
            <a:custGeom>
              <a:avLst/>
              <a:gdLst/>
              <a:ahLst/>
              <a:cxnLst/>
              <a:rect l="l" t="t" r="r" b="b"/>
              <a:pathLst>
                <a:path w="4226" h="3283" extrusionOk="0">
                  <a:moveTo>
                    <a:pt x="1" y="0"/>
                  </a:moveTo>
                  <a:cubicBezTo>
                    <a:pt x="1" y="0"/>
                    <a:pt x="609" y="2796"/>
                    <a:pt x="4226" y="3283"/>
                  </a:cubicBezTo>
                  <a:lnTo>
                    <a:pt x="4226" y="6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4"/>
            <p:cNvSpPr/>
            <p:nvPr/>
          </p:nvSpPr>
          <p:spPr>
            <a:xfrm flipH="1">
              <a:off x="7443775" y="1571025"/>
              <a:ext cx="193800" cy="169450"/>
            </a:xfrm>
            <a:custGeom>
              <a:avLst/>
              <a:gdLst/>
              <a:ahLst/>
              <a:cxnLst/>
              <a:rect l="l" t="t" r="r" b="b"/>
              <a:pathLst>
                <a:path w="7752" h="6778" extrusionOk="0">
                  <a:moveTo>
                    <a:pt x="7752" y="1"/>
                  </a:moveTo>
                  <a:lnTo>
                    <a:pt x="7752" y="1"/>
                  </a:lnTo>
                  <a:cubicBezTo>
                    <a:pt x="7752" y="1"/>
                    <a:pt x="6604" y="899"/>
                    <a:pt x="4752" y="899"/>
                  </a:cubicBezTo>
                  <a:cubicBezTo>
                    <a:pt x="4100" y="899"/>
                    <a:pt x="3361" y="788"/>
                    <a:pt x="2554" y="487"/>
                  </a:cubicBezTo>
                  <a:lnTo>
                    <a:pt x="1855" y="2584"/>
                  </a:lnTo>
                  <a:cubicBezTo>
                    <a:pt x="1855" y="2584"/>
                    <a:pt x="1497" y="1742"/>
                    <a:pt x="876" y="1742"/>
                  </a:cubicBezTo>
                  <a:cubicBezTo>
                    <a:pt x="819" y="1742"/>
                    <a:pt x="761" y="1749"/>
                    <a:pt x="700" y="1764"/>
                  </a:cubicBezTo>
                  <a:cubicBezTo>
                    <a:pt x="1" y="1916"/>
                    <a:pt x="183" y="3861"/>
                    <a:pt x="1399" y="4195"/>
                  </a:cubicBezTo>
                  <a:cubicBezTo>
                    <a:pt x="1399" y="4195"/>
                    <a:pt x="1521" y="6232"/>
                    <a:pt x="3709" y="6688"/>
                  </a:cubicBezTo>
                  <a:cubicBezTo>
                    <a:pt x="4008" y="6748"/>
                    <a:pt x="4288" y="6777"/>
                    <a:pt x="4549" y="6777"/>
                  </a:cubicBezTo>
                  <a:cubicBezTo>
                    <a:pt x="6251" y="6777"/>
                    <a:pt x="7132" y="5548"/>
                    <a:pt x="7053" y="3861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4"/>
            <p:cNvSpPr/>
            <p:nvPr/>
          </p:nvSpPr>
          <p:spPr>
            <a:xfrm flipH="1">
              <a:off x="8072950" y="3086250"/>
              <a:ext cx="202175" cy="125400"/>
            </a:xfrm>
            <a:custGeom>
              <a:avLst/>
              <a:gdLst/>
              <a:ahLst/>
              <a:cxnLst/>
              <a:rect l="l" t="t" r="r" b="b"/>
              <a:pathLst>
                <a:path w="8087" h="5016" fill="none" extrusionOk="0">
                  <a:moveTo>
                    <a:pt x="1" y="5016"/>
                  </a:moveTo>
                  <a:lnTo>
                    <a:pt x="8086" y="5016"/>
                  </a:lnTo>
                  <a:lnTo>
                    <a:pt x="6202" y="1703"/>
                  </a:lnTo>
                  <a:cubicBezTo>
                    <a:pt x="5259" y="1"/>
                    <a:pt x="2828" y="1"/>
                    <a:pt x="1855" y="1703"/>
                  </a:cubicBezTo>
                  <a:close/>
                </a:path>
              </a:pathLst>
            </a:custGeom>
            <a:noFill/>
            <a:ln w="1900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4"/>
            <p:cNvSpPr/>
            <p:nvPr/>
          </p:nvSpPr>
          <p:spPr>
            <a:xfrm flipH="1">
              <a:off x="6945275" y="4448725"/>
              <a:ext cx="350350" cy="140600"/>
            </a:xfrm>
            <a:custGeom>
              <a:avLst/>
              <a:gdLst/>
              <a:ahLst/>
              <a:cxnLst/>
              <a:rect l="l" t="t" r="r" b="b"/>
              <a:pathLst>
                <a:path w="14014" h="5624" extrusionOk="0">
                  <a:moveTo>
                    <a:pt x="6110" y="1"/>
                  </a:moveTo>
                  <a:lnTo>
                    <a:pt x="366" y="639"/>
                  </a:lnTo>
                  <a:lnTo>
                    <a:pt x="1" y="5624"/>
                  </a:lnTo>
                  <a:lnTo>
                    <a:pt x="2676" y="5624"/>
                  </a:lnTo>
                  <a:lnTo>
                    <a:pt x="2676" y="4651"/>
                  </a:lnTo>
                  <a:lnTo>
                    <a:pt x="3223" y="5624"/>
                  </a:lnTo>
                  <a:lnTo>
                    <a:pt x="14013" y="5624"/>
                  </a:lnTo>
                  <a:cubicBezTo>
                    <a:pt x="13831" y="4074"/>
                    <a:pt x="8025" y="2888"/>
                    <a:pt x="8025" y="2888"/>
                  </a:cubicBezTo>
                  <a:lnTo>
                    <a:pt x="6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4"/>
            <p:cNvSpPr/>
            <p:nvPr/>
          </p:nvSpPr>
          <p:spPr>
            <a:xfrm flipH="1">
              <a:off x="7898175" y="4386425"/>
              <a:ext cx="348825" cy="218875"/>
            </a:xfrm>
            <a:custGeom>
              <a:avLst/>
              <a:gdLst/>
              <a:ahLst/>
              <a:cxnLst/>
              <a:rect l="l" t="t" r="r" b="b"/>
              <a:pathLst>
                <a:path w="13953" h="8755" extrusionOk="0">
                  <a:moveTo>
                    <a:pt x="2615" y="0"/>
                  </a:moveTo>
                  <a:lnTo>
                    <a:pt x="0" y="5228"/>
                  </a:lnTo>
                  <a:lnTo>
                    <a:pt x="2888" y="6323"/>
                  </a:lnTo>
                  <a:lnTo>
                    <a:pt x="3070" y="5380"/>
                  </a:lnTo>
                  <a:lnTo>
                    <a:pt x="3405" y="6444"/>
                  </a:lnTo>
                  <a:cubicBezTo>
                    <a:pt x="3405" y="6444"/>
                    <a:pt x="7751" y="8754"/>
                    <a:pt x="13952" y="8754"/>
                  </a:cubicBezTo>
                  <a:cubicBezTo>
                    <a:pt x="13435" y="5806"/>
                    <a:pt x="8694" y="4803"/>
                    <a:pt x="8694" y="4803"/>
                  </a:cubicBezTo>
                  <a:lnTo>
                    <a:pt x="7417" y="1581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4"/>
            <p:cNvSpPr/>
            <p:nvPr/>
          </p:nvSpPr>
          <p:spPr>
            <a:xfrm flipH="1">
              <a:off x="7094975" y="2511775"/>
              <a:ext cx="1111750" cy="1968150"/>
            </a:xfrm>
            <a:custGeom>
              <a:avLst/>
              <a:gdLst/>
              <a:ahLst/>
              <a:cxnLst/>
              <a:rect l="l" t="t" r="r" b="b"/>
              <a:pathLst>
                <a:path w="44470" h="78726" extrusionOk="0">
                  <a:moveTo>
                    <a:pt x="14013" y="0"/>
                  </a:moveTo>
                  <a:lnTo>
                    <a:pt x="11551" y="6049"/>
                  </a:lnTo>
                  <a:lnTo>
                    <a:pt x="8572" y="40457"/>
                  </a:lnTo>
                  <a:cubicBezTo>
                    <a:pt x="4712" y="47843"/>
                    <a:pt x="0" y="75078"/>
                    <a:pt x="0" y="75078"/>
                  </a:cubicBezTo>
                  <a:lnTo>
                    <a:pt x="7265" y="77752"/>
                  </a:lnTo>
                  <a:lnTo>
                    <a:pt x="17144" y="50001"/>
                  </a:lnTo>
                  <a:cubicBezTo>
                    <a:pt x="18481" y="46171"/>
                    <a:pt x="19454" y="42220"/>
                    <a:pt x="20001" y="38208"/>
                  </a:cubicBezTo>
                  <a:lnTo>
                    <a:pt x="23405" y="12797"/>
                  </a:lnTo>
                  <a:lnTo>
                    <a:pt x="24925" y="12797"/>
                  </a:lnTo>
                  <a:lnTo>
                    <a:pt x="29819" y="41430"/>
                  </a:lnTo>
                  <a:cubicBezTo>
                    <a:pt x="28968" y="55746"/>
                    <a:pt x="35715" y="78725"/>
                    <a:pt x="35715" y="78725"/>
                  </a:cubicBezTo>
                  <a:lnTo>
                    <a:pt x="44469" y="78725"/>
                  </a:lnTo>
                  <a:lnTo>
                    <a:pt x="35715" y="821"/>
                  </a:lnTo>
                  <a:lnTo>
                    <a:pt x="14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4"/>
            <p:cNvSpPr/>
            <p:nvPr/>
          </p:nvSpPr>
          <p:spPr>
            <a:xfrm flipH="1">
              <a:off x="7567625" y="2511775"/>
              <a:ext cx="28150" cy="319175"/>
            </a:xfrm>
            <a:custGeom>
              <a:avLst/>
              <a:gdLst/>
              <a:ahLst/>
              <a:cxnLst/>
              <a:rect l="l" t="t" r="r" b="b"/>
              <a:pathLst>
                <a:path w="1126" h="12767" fill="none" extrusionOk="0">
                  <a:moveTo>
                    <a:pt x="1125" y="0"/>
                  </a:moveTo>
                  <a:lnTo>
                    <a:pt x="1" y="12767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24"/>
            <p:cNvSpPr/>
            <p:nvPr/>
          </p:nvSpPr>
          <p:spPr>
            <a:xfrm flipH="1">
              <a:off x="7431600" y="2792925"/>
              <a:ext cx="268275" cy="16000"/>
            </a:xfrm>
            <a:custGeom>
              <a:avLst/>
              <a:gdLst/>
              <a:ahLst/>
              <a:cxnLst/>
              <a:rect l="l" t="t" r="r" b="b"/>
              <a:pathLst>
                <a:path w="10731" h="640" fill="none" extrusionOk="0">
                  <a:moveTo>
                    <a:pt x="0" y="1"/>
                  </a:moveTo>
                  <a:lnTo>
                    <a:pt x="10730" y="639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24"/>
            <p:cNvSpPr/>
            <p:nvPr/>
          </p:nvSpPr>
          <p:spPr>
            <a:xfrm flipH="1">
              <a:off x="7525825" y="2511775"/>
              <a:ext cx="61600" cy="229500"/>
            </a:xfrm>
            <a:custGeom>
              <a:avLst/>
              <a:gdLst/>
              <a:ahLst/>
              <a:cxnLst/>
              <a:rect l="l" t="t" r="r" b="b"/>
              <a:pathLst>
                <a:path w="2464" h="9180" fill="none" extrusionOk="0">
                  <a:moveTo>
                    <a:pt x="2463" y="0"/>
                  </a:moveTo>
                  <a:cubicBezTo>
                    <a:pt x="2463" y="0"/>
                    <a:pt x="943" y="7873"/>
                    <a:pt x="1" y="9180"/>
                  </a:cubicBez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24"/>
            <p:cNvSpPr/>
            <p:nvPr/>
          </p:nvSpPr>
          <p:spPr>
            <a:xfrm flipH="1">
              <a:off x="7408050" y="2495825"/>
              <a:ext cx="313875" cy="36500"/>
            </a:xfrm>
            <a:custGeom>
              <a:avLst/>
              <a:gdLst/>
              <a:ahLst/>
              <a:cxnLst/>
              <a:rect l="l" t="t" r="r" b="b"/>
              <a:pathLst>
                <a:path w="12555" h="1460" extrusionOk="0">
                  <a:moveTo>
                    <a:pt x="1" y="0"/>
                  </a:moveTo>
                  <a:lnTo>
                    <a:pt x="1" y="1459"/>
                  </a:lnTo>
                  <a:lnTo>
                    <a:pt x="12554" y="1459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24"/>
            <p:cNvSpPr/>
            <p:nvPr/>
          </p:nvSpPr>
          <p:spPr>
            <a:xfrm flipH="1">
              <a:off x="8110200" y="3006475"/>
              <a:ext cx="131475" cy="143375"/>
            </a:xfrm>
            <a:custGeom>
              <a:avLst/>
              <a:gdLst/>
              <a:ahLst/>
              <a:cxnLst/>
              <a:rect l="l" t="t" r="r" b="b"/>
              <a:pathLst>
                <a:path w="5259" h="5735" extrusionOk="0">
                  <a:moveTo>
                    <a:pt x="4164" y="0"/>
                  </a:moveTo>
                  <a:lnTo>
                    <a:pt x="882" y="122"/>
                  </a:lnTo>
                  <a:lnTo>
                    <a:pt x="1095" y="2006"/>
                  </a:lnTo>
                  <a:cubicBezTo>
                    <a:pt x="1095" y="2006"/>
                    <a:pt x="0" y="4286"/>
                    <a:pt x="669" y="4954"/>
                  </a:cubicBezTo>
                  <a:cubicBezTo>
                    <a:pt x="1296" y="5564"/>
                    <a:pt x="2243" y="5735"/>
                    <a:pt x="3029" y="5735"/>
                  </a:cubicBezTo>
                  <a:cubicBezTo>
                    <a:pt x="3613" y="5735"/>
                    <a:pt x="4109" y="5640"/>
                    <a:pt x="4316" y="5562"/>
                  </a:cubicBezTo>
                  <a:cubicBezTo>
                    <a:pt x="4803" y="5380"/>
                    <a:pt x="4620" y="4590"/>
                    <a:pt x="4620" y="4590"/>
                  </a:cubicBezTo>
                  <a:cubicBezTo>
                    <a:pt x="5259" y="3739"/>
                    <a:pt x="4073" y="2037"/>
                    <a:pt x="4073" y="2037"/>
                  </a:cubicBezTo>
                  <a:lnTo>
                    <a:pt x="4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24"/>
            <p:cNvSpPr/>
            <p:nvPr/>
          </p:nvSpPr>
          <p:spPr>
            <a:xfrm flipH="1">
              <a:off x="8114750" y="2976825"/>
              <a:ext cx="134525" cy="44100"/>
            </a:xfrm>
            <a:custGeom>
              <a:avLst/>
              <a:gdLst/>
              <a:ahLst/>
              <a:cxnLst/>
              <a:rect l="l" t="t" r="r" b="b"/>
              <a:pathLst>
                <a:path w="5381" h="1764" extrusionOk="0">
                  <a:moveTo>
                    <a:pt x="0" y="1"/>
                  </a:moveTo>
                  <a:lnTo>
                    <a:pt x="213" y="1764"/>
                  </a:lnTo>
                  <a:lnTo>
                    <a:pt x="5228" y="1764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24"/>
            <p:cNvSpPr/>
            <p:nvPr/>
          </p:nvSpPr>
          <p:spPr>
            <a:xfrm flipH="1">
              <a:off x="7396650" y="1833200"/>
              <a:ext cx="325275" cy="662650"/>
            </a:xfrm>
            <a:custGeom>
              <a:avLst/>
              <a:gdLst/>
              <a:ahLst/>
              <a:cxnLst/>
              <a:rect l="l" t="t" r="r" b="b"/>
              <a:pathLst>
                <a:path w="13011" h="26506" extrusionOk="0">
                  <a:moveTo>
                    <a:pt x="2737" y="0"/>
                  </a:moveTo>
                  <a:lnTo>
                    <a:pt x="1" y="26505"/>
                  </a:lnTo>
                  <a:lnTo>
                    <a:pt x="13010" y="26505"/>
                  </a:lnTo>
                  <a:lnTo>
                    <a:pt x="10791" y="487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24"/>
            <p:cNvSpPr/>
            <p:nvPr/>
          </p:nvSpPr>
          <p:spPr>
            <a:xfrm flipH="1">
              <a:off x="7549400" y="1848400"/>
              <a:ext cx="34225" cy="629200"/>
            </a:xfrm>
            <a:custGeom>
              <a:avLst/>
              <a:gdLst/>
              <a:ahLst/>
              <a:cxnLst/>
              <a:rect l="l" t="t" r="r" b="b"/>
              <a:pathLst>
                <a:path w="1369" h="25168" fill="none" extrusionOk="0">
                  <a:moveTo>
                    <a:pt x="1369" y="0"/>
                  </a:moveTo>
                  <a:lnTo>
                    <a:pt x="1" y="25168"/>
                  </a:lnTo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24"/>
            <p:cNvSpPr/>
            <p:nvPr/>
          </p:nvSpPr>
          <p:spPr>
            <a:xfrm flipH="1">
              <a:off x="7443000" y="1809625"/>
              <a:ext cx="215850" cy="191525"/>
            </a:xfrm>
            <a:custGeom>
              <a:avLst/>
              <a:gdLst/>
              <a:ahLst/>
              <a:cxnLst/>
              <a:rect l="l" t="t" r="r" b="b"/>
              <a:pathLst>
                <a:path w="8634" h="7661" extrusionOk="0">
                  <a:moveTo>
                    <a:pt x="700" y="1"/>
                  </a:moveTo>
                  <a:lnTo>
                    <a:pt x="1" y="7661"/>
                  </a:lnTo>
                  <a:lnTo>
                    <a:pt x="8633" y="2281"/>
                  </a:lnTo>
                  <a:lnTo>
                    <a:pt x="7539" y="943"/>
                  </a:lnTo>
                  <a:lnTo>
                    <a:pt x="4955" y="121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2">
                <a:alpha val="451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24"/>
            <p:cNvSpPr/>
            <p:nvPr/>
          </p:nvSpPr>
          <p:spPr>
            <a:xfrm flipH="1">
              <a:off x="7633750" y="1805825"/>
              <a:ext cx="667975" cy="1188500"/>
            </a:xfrm>
            <a:custGeom>
              <a:avLst/>
              <a:gdLst/>
              <a:ahLst/>
              <a:cxnLst/>
              <a:rect l="l" t="t" r="r" b="b"/>
              <a:pathLst>
                <a:path w="26719" h="47540" extrusionOk="0">
                  <a:moveTo>
                    <a:pt x="26324" y="1"/>
                  </a:moveTo>
                  <a:cubicBezTo>
                    <a:pt x="26324" y="1"/>
                    <a:pt x="17691" y="1308"/>
                    <a:pt x="14439" y="3466"/>
                  </a:cubicBezTo>
                  <a:cubicBezTo>
                    <a:pt x="11187" y="5594"/>
                    <a:pt x="7539" y="11794"/>
                    <a:pt x="4226" y="18086"/>
                  </a:cubicBezTo>
                  <a:cubicBezTo>
                    <a:pt x="913" y="24409"/>
                    <a:pt x="1" y="30093"/>
                    <a:pt x="487" y="34622"/>
                  </a:cubicBezTo>
                  <a:cubicBezTo>
                    <a:pt x="974" y="39181"/>
                    <a:pt x="1977" y="47540"/>
                    <a:pt x="1977" y="47540"/>
                  </a:cubicBezTo>
                  <a:lnTo>
                    <a:pt x="7691" y="47540"/>
                  </a:lnTo>
                  <a:lnTo>
                    <a:pt x="9150" y="30640"/>
                  </a:lnTo>
                  <a:lnTo>
                    <a:pt x="15351" y="20488"/>
                  </a:lnTo>
                  <a:lnTo>
                    <a:pt x="15472" y="28299"/>
                  </a:lnTo>
                  <a:lnTo>
                    <a:pt x="13010" y="38178"/>
                  </a:lnTo>
                  <a:lnTo>
                    <a:pt x="22767" y="38178"/>
                  </a:lnTo>
                  <a:lnTo>
                    <a:pt x="26719" y="20731"/>
                  </a:lnTo>
                  <a:lnTo>
                    <a:pt x="26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24"/>
            <p:cNvSpPr/>
            <p:nvPr/>
          </p:nvSpPr>
          <p:spPr>
            <a:xfrm flipH="1">
              <a:off x="7832825" y="2174375"/>
              <a:ext cx="85150" cy="143650"/>
            </a:xfrm>
            <a:custGeom>
              <a:avLst/>
              <a:gdLst/>
              <a:ahLst/>
              <a:cxnLst/>
              <a:rect l="l" t="t" r="r" b="b"/>
              <a:pathLst>
                <a:path w="3406" h="5746" fill="none" extrusionOk="0">
                  <a:moveTo>
                    <a:pt x="1" y="5746"/>
                  </a:moveTo>
                  <a:lnTo>
                    <a:pt x="3405" y="1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24"/>
            <p:cNvSpPr/>
            <p:nvPr/>
          </p:nvSpPr>
          <p:spPr>
            <a:xfrm flipH="1">
              <a:off x="7633750" y="1805825"/>
              <a:ext cx="161125" cy="913425"/>
            </a:xfrm>
            <a:custGeom>
              <a:avLst/>
              <a:gdLst/>
              <a:ahLst/>
              <a:cxnLst/>
              <a:rect l="l" t="t" r="r" b="b"/>
              <a:pathLst>
                <a:path w="6445" h="36537" extrusionOk="0">
                  <a:moveTo>
                    <a:pt x="6050" y="1"/>
                  </a:moveTo>
                  <a:lnTo>
                    <a:pt x="1" y="9484"/>
                  </a:lnTo>
                  <a:lnTo>
                    <a:pt x="5563" y="20032"/>
                  </a:lnTo>
                  <a:lnTo>
                    <a:pt x="700" y="24348"/>
                  </a:lnTo>
                  <a:lnTo>
                    <a:pt x="2767" y="36536"/>
                  </a:lnTo>
                  <a:lnTo>
                    <a:pt x="2980" y="36081"/>
                  </a:lnTo>
                  <a:lnTo>
                    <a:pt x="6445" y="20731"/>
                  </a:lnTo>
                  <a:lnTo>
                    <a:pt x="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24"/>
            <p:cNvSpPr/>
            <p:nvPr/>
          </p:nvSpPr>
          <p:spPr>
            <a:xfrm flipH="1">
              <a:off x="7792550" y="2553575"/>
              <a:ext cx="79825" cy="117800"/>
            </a:xfrm>
            <a:custGeom>
              <a:avLst/>
              <a:gdLst/>
              <a:ahLst/>
              <a:cxnLst/>
              <a:rect l="l" t="t" r="r" b="b"/>
              <a:pathLst>
                <a:path w="3193" h="4712" extrusionOk="0">
                  <a:moveTo>
                    <a:pt x="2493" y="0"/>
                  </a:moveTo>
                  <a:lnTo>
                    <a:pt x="1" y="4316"/>
                  </a:lnTo>
                  <a:lnTo>
                    <a:pt x="700" y="4712"/>
                  </a:lnTo>
                  <a:lnTo>
                    <a:pt x="3192" y="395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24"/>
            <p:cNvSpPr/>
            <p:nvPr/>
          </p:nvSpPr>
          <p:spPr>
            <a:xfrm flipH="1">
              <a:off x="7325225" y="2552050"/>
              <a:ext cx="52450" cy="126175"/>
            </a:xfrm>
            <a:custGeom>
              <a:avLst/>
              <a:gdLst/>
              <a:ahLst/>
              <a:cxnLst/>
              <a:rect l="l" t="t" r="r" b="b"/>
              <a:pathLst>
                <a:path w="2098" h="5047" fill="none" extrusionOk="0">
                  <a:moveTo>
                    <a:pt x="0" y="213"/>
                  </a:moveTo>
                  <a:lnTo>
                    <a:pt x="790" y="0"/>
                  </a:lnTo>
                  <a:lnTo>
                    <a:pt x="2097" y="4833"/>
                  </a:lnTo>
                  <a:lnTo>
                    <a:pt x="1277" y="5046"/>
                  </a:lnTo>
                  <a:close/>
                </a:path>
              </a:pathLst>
            </a:custGeom>
            <a:noFill/>
            <a:ln w="607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24"/>
            <p:cNvSpPr/>
            <p:nvPr/>
          </p:nvSpPr>
          <p:spPr>
            <a:xfrm flipH="1">
              <a:off x="6819350" y="1827125"/>
              <a:ext cx="715625" cy="933925"/>
            </a:xfrm>
            <a:custGeom>
              <a:avLst/>
              <a:gdLst/>
              <a:ahLst/>
              <a:cxnLst/>
              <a:rect l="l" t="t" r="r" b="b"/>
              <a:pathLst>
                <a:path w="28625" h="37357" extrusionOk="0">
                  <a:moveTo>
                    <a:pt x="2493" y="0"/>
                  </a:moveTo>
                  <a:lnTo>
                    <a:pt x="0" y="19332"/>
                  </a:lnTo>
                  <a:lnTo>
                    <a:pt x="2128" y="37356"/>
                  </a:lnTo>
                  <a:lnTo>
                    <a:pt x="11186" y="37356"/>
                  </a:lnTo>
                  <a:lnTo>
                    <a:pt x="9909" y="24104"/>
                  </a:lnTo>
                  <a:lnTo>
                    <a:pt x="10821" y="19332"/>
                  </a:lnTo>
                  <a:cubicBezTo>
                    <a:pt x="10821" y="19332"/>
                    <a:pt x="12797" y="26262"/>
                    <a:pt x="18298" y="31855"/>
                  </a:cubicBezTo>
                  <a:cubicBezTo>
                    <a:pt x="19555" y="33129"/>
                    <a:pt x="20960" y="33684"/>
                    <a:pt x="22301" y="33684"/>
                  </a:cubicBezTo>
                  <a:cubicBezTo>
                    <a:pt x="25664" y="33684"/>
                    <a:pt x="28625" y="30195"/>
                    <a:pt x="27843" y="25806"/>
                  </a:cubicBezTo>
                  <a:cubicBezTo>
                    <a:pt x="27387" y="23344"/>
                    <a:pt x="25441" y="19666"/>
                    <a:pt x="25441" y="19666"/>
                  </a:cubicBezTo>
                  <a:lnTo>
                    <a:pt x="23709" y="20031"/>
                  </a:lnTo>
                  <a:cubicBezTo>
                    <a:pt x="23709" y="20031"/>
                    <a:pt x="17083" y="8936"/>
                    <a:pt x="15229" y="5593"/>
                  </a:cubicBezTo>
                  <a:cubicBezTo>
                    <a:pt x="13405" y="2219"/>
                    <a:pt x="2493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24"/>
            <p:cNvSpPr/>
            <p:nvPr/>
          </p:nvSpPr>
          <p:spPr>
            <a:xfrm flipH="1">
              <a:off x="7036475" y="2398550"/>
              <a:ext cx="12175" cy="157325"/>
            </a:xfrm>
            <a:custGeom>
              <a:avLst/>
              <a:gdLst/>
              <a:ahLst/>
              <a:cxnLst/>
              <a:rect l="l" t="t" r="r" b="b"/>
              <a:pathLst>
                <a:path w="487" h="6293" fill="none" extrusionOk="0">
                  <a:moveTo>
                    <a:pt x="1" y="1"/>
                  </a:moveTo>
                  <a:lnTo>
                    <a:pt x="487" y="6292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24"/>
            <p:cNvSpPr/>
            <p:nvPr/>
          </p:nvSpPr>
          <p:spPr>
            <a:xfrm flipH="1">
              <a:off x="7167175" y="2156150"/>
              <a:ext cx="97275" cy="355650"/>
            </a:xfrm>
            <a:custGeom>
              <a:avLst/>
              <a:gdLst/>
              <a:ahLst/>
              <a:cxnLst/>
              <a:rect l="l" t="t" r="r" b="b"/>
              <a:pathLst>
                <a:path w="3891" h="14226" extrusionOk="0">
                  <a:moveTo>
                    <a:pt x="1338" y="0"/>
                  </a:moveTo>
                  <a:lnTo>
                    <a:pt x="0" y="6171"/>
                  </a:lnTo>
                  <a:cubicBezTo>
                    <a:pt x="0" y="6171"/>
                    <a:pt x="1094" y="9970"/>
                    <a:pt x="3891" y="14225"/>
                  </a:cubicBezTo>
                  <a:cubicBezTo>
                    <a:pt x="3009" y="9423"/>
                    <a:pt x="1338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24"/>
            <p:cNvSpPr/>
            <p:nvPr/>
          </p:nvSpPr>
          <p:spPr>
            <a:xfrm flipH="1">
              <a:off x="7220350" y="2109800"/>
              <a:ext cx="44100" cy="200625"/>
            </a:xfrm>
            <a:custGeom>
              <a:avLst/>
              <a:gdLst/>
              <a:ahLst/>
              <a:cxnLst/>
              <a:rect l="l" t="t" r="r" b="b"/>
              <a:pathLst>
                <a:path w="1764" h="8025" fill="none" extrusionOk="0">
                  <a:moveTo>
                    <a:pt x="0" y="8025"/>
                  </a:moveTo>
                  <a:lnTo>
                    <a:pt x="1763" y="0"/>
                  </a:lnTo>
                </a:path>
              </a:pathLst>
            </a:custGeom>
            <a:noFill/>
            <a:ln w="38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24"/>
            <p:cNvSpPr/>
            <p:nvPr/>
          </p:nvSpPr>
          <p:spPr>
            <a:xfrm flipH="1">
              <a:off x="6890600" y="2377275"/>
              <a:ext cx="158050" cy="66150"/>
            </a:xfrm>
            <a:custGeom>
              <a:avLst/>
              <a:gdLst/>
              <a:ahLst/>
              <a:cxnLst/>
              <a:rect l="l" t="t" r="r" b="b"/>
              <a:pathLst>
                <a:path w="6322" h="2646" extrusionOk="0">
                  <a:moveTo>
                    <a:pt x="6201" y="0"/>
                  </a:moveTo>
                  <a:lnTo>
                    <a:pt x="1" y="852"/>
                  </a:lnTo>
                  <a:cubicBezTo>
                    <a:pt x="1" y="852"/>
                    <a:pt x="274" y="2584"/>
                    <a:pt x="3314" y="2645"/>
                  </a:cubicBezTo>
                  <a:cubicBezTo>
                    <a:pt x="3331" y="2645"/>
                    <a:pt x="3348" y="2645"/>
                    <a:pt x="3364" y="2645"/>
                  </a:cubicBezTo>
                  <a:cubicBezTo>
                    <a:pt x="6321" y="2645"/>
                    <a:pt x="6201" y="1"/>
                    <a:pt x="6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24"/>
            <p:cNvSpPr/>
            <p:nvPr/>
          </p:nvSpPr>
          <p:spPr>
            <a:xfrm flipH="1">
              <a:off x="6766700" y="1978325"/>
              <a:ext cx="360975" cy="444575"/>
            </a:xfrm>
            <a:custGeom>
              <a:avLst/>
              <a:gdLst/>
              <a:ahLst/>
              <a:cxnLst/>
              <a:rect l="l" t="t" r="r" b="b"/>
              <a:pathLst>
                <a:path w="14439" h="17783" extrusionOk="0">
                  <a:moveTo>
                    <a:pt x="14438" y="1"/>
                  </a:moveTo>
                  <a:lnTo>
                    <a:pt x="3405" y="1673"/>
                  </a:lnTo>
                  <a:lnTo>
                    <a:pt x="0" y="17782"/>
                  </a:lnTo>
                  <a:lnTo>
                    <a:pt x="11034" y="16110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24"/>
            <p:cNvSpPr/>
            <p:nvPr/>
          </p:nvSpPr>
          <p:spPr>
            <a:xfrm flipH="1">
              <a:off x="7351825" y="1827125"/>
              <a:ext cx="183150" cy="892125"/>
            </a:xfrm>
            <a:custGeom>
              <a:avLst/>
              <a:gdLst/>
              <a:ahLst/>
              <a:cxnLst/>
              <a:rect l="l" t="t" r="r" b="b"/>
              <a:pathLst>
                <a:path w="7326" h="35685" extrusionOk="0">
                  <a:moveTo>
                    <a:pt x="2493" y="0"/>
                  </a:moveTo>
                  <a:lnTo>
                    <a:pt x="0" y="19332"/>
                  </a:lnTo>
                  <a:lnTo>
                    <a:pt x="1946" y="35684"/>
                  </a:lnTo>
                  <a:lnTo>
                    <a:pt x="4985" y="24651"/>
                  </a:lnTo>
                  <a:lnTo>
                    <a:pt x="1034" y="19666"/>
                  </a:lnTo>
                  <a:lnTo>
                    <a:pt x="7326" y="948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24"/>
            <p:cNvSpPr/>
            <p:nvPr/>
          </p:nvSpPr>
          <p:spPr>
            <a:xfrm flipH="1">
              <a:off x="7360175" y="3565750"/>
              <a:ext cx="82100" cy="64600"/>
            </a:xfrm>
            <a:custGeom>
              <a:avLst/>
              <a:gdLst/>
              <a:ahLst/>
              <a:cxnLst/>
              <a:rect l="l" t="t" r="r" b="b"/>
              <a:pathLst>
                <a:path w="3284" h="2584" fill="none" extrusionOk="0">
                  <a:moveTo>
                    <a:pt x="1" y="0"/>
                  </a:moveTo>
                  <a:lnTo>
                    <a:pt x="3283" y="2584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24"/>
            <p:cNvSpPr/>
            <p:nvPr/>
          </p:nvSpPr>
          <p:spPr>
            <a:xfrm flipH="1">
              <a:off x="7876900" y="3546750"/>
              <a:ext cx="80575" cy="72975"/>
            </a:xfrm>
            <a:custGeom>
              <a:avLst/>
              <a:gdLst/>
              <a:ahLst/>
              <a:cxnLst/>
              <a:rect l="l" t="t" r="r" b="b"/>
              <a:pathLst>
                <a:path w="3223" h="2919" fill="none" extrusionOk="0">
                  <a:moveTo>
                    <a:pt x="0" y="0"/>
                  </a:moveTo>
                  <a:lnTo>
                    <a:pt x="3222" y="2918"/>
                  </a:lnTo>
                </a:path>
              </a:pathLst>
            </a:custGeom>
            <a:noFill/>
            <a:ln w="45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24"/>
            <p:cNvSpPr/>
            <p:nvPr/>
          </p:nvSpPr>
          <p:spPr>
            <a:xfrm flipH="1">
              <a:off x="7917175" y="3194150"/>
              <a:ext cx="513725" cy="360975"/>
            </a:xfrm>
            <a:custGeom>
              <a:avLst/>
              <a:gdLst/>
              <a:ahLst/>
              <a:cxnLst/>
              <a:rect l="l" t="t" r="r" b="b"/>
              <a:pathLst>
                <a:path w="20549" h="14439" extrusionOk="0">
                  <a:moveTo>
                    <a:pt x="1" y="1"/>
                  </a:moveTo>
                  <a:lnTo>
                    <a:pt x="1" y="12250"/>
                  </a:lnTo>
                  <a:cubicBezTo>
                    <a:pt x="1" y="13466"/>
                    <a:pt x="973" y="14439"/>
                    <a:pt x="2189" y="14439"/>
                  </a:cubicBezTo>
                  <a:lnTo>
                    <a:pt x="18360" y="14439"/>
                  </a:lnTo>
                  <a:cubicBezTo>
                    <a:pt x="19576" y="14439"/>
                    <a:pt x="20548" y="13466"/>
                    <a:pt x="20548" y="12250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24"/>
            <p:cNvSpPr/>
            <p:nvPr/>
          </p:nvSpPr>
          <p:spPr>
            <a:xfrm flipH="1">
              <a:off x="7946825" y="3193400"/>
              <a:ext cx="484075" cy="130725"/>
            </a:xfrm>
            <a:custGeom>
              <a:avLst/>
              <a:gdLst/>
              <a:ahLst/>
              <a:cxnLst/>
              <a:rect l="l" t="t" r="r" b="b"/>
              <a:pathLst>
                <a:path w="19363" h="5229" extrusionOk="0">
                  <a:moveTo>
                    <a:pt x="1" y="0"/>
                  </a:moveTo>
                  <a:lnTo>
                    <a:pt x="1" y="4134"/>
                  </a:lnTo>
                  <a:lnTo>
                    <a:pt x="1369" y="5228"/>
                  </a:lnTo>
                  <a:lnTo>
                    <a:pt x="19363" y="34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24"/>
            <p:cNvSpPr/>
            <p:nvPr/>
          </p:nvSpPr>
          <p:spPr>
            <a:xfrm flipH="1">
              <a:off x="8328275" y="3261775"/>
              <a:ext cx="38800" cy="229525"/>
            </a:xfrm>
            <a:custGeom>
              <a:avLst/>
              <a:gdLst/>
              <a:ahLst/>
              <a:cxnLst/>
              <a:rect l="l" t="t" r="r" b="b"/>
              <a:pathLst>
                <a:path w="1552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24"/>
            <p:cNvSpPr/>
            <p:nvPr/>
          </p:nvSpPr>
          <p:spPr>
            <a:xfrm flipH="1">
              <a:off x="7981025" y="3261775"/>
              <a:ext cx="38775" cy="229525"/>
            </a:xfrm>
            <a:custGeom>
              <a:avLst/>
              <a:gdLst/>
              <a:ahLst/>
              <a:cxnLst/>
              <a:rect l="l" t="t" r="r" b="b"/>
              <a:pathLst>
                <a:path w="1551" h="9181" fill="none" extrusionOk="0">
                  <a:moveTo>
                    <a:pt x="1" y="1"/>
                  </a:moveTo>
                  <a:lnTo>
                    <a:pt x="1551" y="1"/>
                  </a:lnTo>
                  <a:lnTo>
                    <a:pt x="1551" y="9180"/>
                  </a:lnTo>
                  <a:lnTo>
                    <a:pt x="1" y="9180"/>
                  </a:lnTo>
                  <a:close/>
                </a:path>
              </a:pathLst>
            </a:custGeom>
            <a:noFill/>
            <a:ln w="38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24"/>
            <p:cNvSpPr/>
            <p:nvPr/>
          </p:nvSpPr>
          <p:spPr>
            <a:xfrm flipH="1">
              <a:off x="7917175" y="3193400"/>
              <a:ext cx="513725" cy="85900"/>
            </a:xfrm>
            <a:custGeom>
              <a:avLst/>
              <a:gdLst/>
              <a:ahLst/>
              <a:cxnLst/>
              <a:rect l="l" t="t" r="r" b="b"/>
              <a:pathLst>
                <a:path w="20549" h="3436" extrusionOk="0">
                  <a:moveTo>
                    <a:pt x="1" y="0"/>
                  </a:moveTo>
                  <a:lnTo>
                    <a:pt x="1186" y="3435"/>
                  </a:lnTo>
                  <a:lnTo>
                    <a:pt x="19363" y="3435"/>
                  </a:lnTo>
                  <a:lnTo>
                    <a:pt x="20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24"/>
            <p:cNvSpPr/>
            <p:nvPr/>
          </p:nvSpPr>
          <p:spPr>
            <a:xfrm flipH="1">
              <a:off x="7449100" y="1773150"/>
              <a:ext cx="221150" cy="119350"/>
            </a:xfrm>
            <a:custGeom>
              <a:avLst/>
              <a:gdLst/>
              <a:ahLst/>
              <a:cxnLst/>
              <a:rect l="l" t="t" r="r" b="b"/>
              <a:pathLst>
                <a:path w="8846" h="4774" extrusionOk="0">
                  <a:moveTo>
                    <a:pt x="1247" y="1"/>
                  </a:moveTo>
                  <a:lnTo>
                    <a:pt x="1" y="1490"/>
                  </a:lnTo>
                  <a:lnTo>
                    <a:pt x="3375" y="4773"/>
                  </a:lnTo>
                  <a:lnTo>
                    <a:pt x="4834" y="3010"/>
                  </a:lnTo>
                  <a:lnTo>
                    <a:pt x="6262" y="4773"/>
                  </a:lnTo>
                  <a:lnTo>
                    <a:pt x="8846" y="2402"/>
                  </a:lnTo>
                  <a:lnTo>
                    <a:pt x="7509" y="882"/>
                  </a:lnTo>
                  <a:lnTo>
                    <a:pt x="4986" y="1886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24"/>
            <p:cNvSpPr/>
            <p:nvPr/>
          </p:nvSpPr>
          <p:spPr>
            <a:xfrm flipH="1">
              <a:off x="6871575" y="2270800"/>
              <a:ext cx="130725" cy="145250"/>
            </a:xfrm>
            <a:custGeom>
              <a:avLst/>
              <a:gdLst/>
              <a:ahLst/>
              <a:cxnLst/>
              <a:rect l="l" t="t" r="r" b="b"/>
              <a:pathLst>
                <a:path w="5229" h="5810" extrusionOk="0">
                  <a:moveTo>
                    <a:pt x="4776" y="0"/>
                  </a:moveTo>
                  <a:cubicBezTo>
                    <a:pt x="4352" y="0"/>
                    <a:pt x="3770" y="2709"/>
                    <a:pt x="3770" y="2709"/>
                  </a:cubicBezTo>
                  <a:cubicBezTo>
                    <a:pt x="3770" y="2709"/>
                    <a:pt x="4250" y="217"/>
                    <a:pt x="3778" y="217"/>
                  </a:cubicBezTo>
                  <a:cubicBezTo>
                    <a:pt x="3776" y="217"/>
                    <a:pt x="3773" y="217"/>
                    <a:pt x="3770" y="217"/>
                  </a:cubicBezTo>
                  <a:cubicBezTo>
                    <a:pt x="3293" y="273"/>
                    <a:pt x="2893" y="2635"/>
                    <a:pt x="2835" y="2997"/>
                  </a:cubicBezTo>
                  <a:lnTo>
                    <a:pt x="2835" y="2997"/>
                  </a:lnTo>
                  <a:cubicBezTo>
                    <a:pt x="2882" y="2693"/>
                    <a:pt x="3132" y="1002"/>
                    <a:pt x="2827" y="946"/>
                  </a:cubicBezTo>
                  <a:cubicBezTo>
                    <a:pt x="2822" y="945"/>
                    <a:pt x="2817" y="944"/>
                    <a:pt x="2812" y="944"/>
                  </a:cubicBezTo>
                  <a:cubicBezTo>
                    <a:pt x="2504" y="944"/>
                    <a:pt x="1916" y="3591"/>
                    <a:pt x="1916" y="3591"/>
                  </a:cubicBezTo>
                  <a:cubicBezTo>
                    <a:pt x="1916" y="3591"/>
                    <a:pt x="2128" y="1828"/>
                    <a:pt x="1703" y="1797"/>
                  </a:cubicBezTo>
                  <a:cubicBezTo>
                    <a:pt x="1700" y="1797"/>
                    <a:pt x="1697" y="1797"/>
                    <a:pt x="1694" y="1797"/>
                  </a:cubicBezTo>
                  <a:cubicBezTo>
                    <a:pt x="1277" y="1797"/>
                    <a:pt x="1246" y="3837"/>
                    <a:pt x="1065" y="4259"/>
                  </a:cubicBezTo>
                  <a:cubicBezTo>
                    <a:pt x="882" y="4685"/>
                    <a:pt x="1" y="5688"/>
                    <a:pt x="1" y="5688"/>
                  </a:cubicBezTo>
                  <a:cubicBezTo>
                    <a:pt x="1" y="5688"/>
                    <a:pt x="987" y="5810"/>
                    <a:pt x="1851" y="5810"/>
                  </a:cubicBezTo>
                  <a:cubicBezTo>
                    <a:pt x="2284" y="5810"/>
                    <a:pt x="2686" y="5779"/>
                    <a:pt x="2919" y="5688"/>
                  </a:cubicBezTo>
                  <a:cubicBezTo>
                    <a:pt x="4043" y="5202"/>
                    <a:pt x="4256" y="4320"/>
                    <a:pt x="4590" y="3743"/>
                  </a:cubicBezTo>
                  <a:cubicBezTo>
                    <a:pt x="4894" y="3196"/>
                    <a:pt x="4499" y="2679"/>
                    <a:pt x="4438" y="2557"/>
                  </a:cubicBezTo>
                  <a:cubicBezTo>
                    <a:pt x="4378" y="2466"/>
                    <a:pt x="5229" y="156"/>
                    <a:pt x="4803" y="4"/>
                  </a:cubicBezTo>
                  <a:cubicBezTo>
                    <a:pt x="4794" y="2"/>
                    <a:pt x="4785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24"/>
            <p:cNvSpPr/>
            <p:nvPr/>
          </p:nvSpPr>
          <p:spPr>
            <a:xfrm flipH="1">
              <a:off x="7311550" y="2553575"/>
              <a:ext cx="80575" cy="117800"/>
            </a:xfrm>
            <a:custGeom>
              <a:avLst/>
              <a:gdLst/>
              <a:ahLst/>
              <a:cxnLst/>
              <a:rect l="l" t="t" r="r" b="b"/>
              <a:pathLst>
                <a:path w="3223" h="4712" extrusionOk="0">
                  <a:moveTo>
                    <a:pt x="730" y="0"/>
                  </a:moveTo>
                  <a:lnTo>
                    <a:pt x="1" y="395"/>
                  </a:lnTo>
                  <a:lnTo>
                    <a:pt x="2493" y="4712"/>
                  </a:lnTo>
                  <a:lnTo>
                    <a:pt x="3223" y="431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6" name="Google Shape;3066;p124"/>
          <p:cNvSpPr txBox="1"/>
          <p:nvPr/>
        </p:nvSpPr>
        <p:spPr>
          <a:xfrm>
            <a:off x="7242051" y="1657850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$78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7" name="Google Shape;3067;p124"/>
          <p:cNvSpPr txBox="1"/>
          <p:nvPr/>
        </p:nvSpPr>
        <p:spPr>
          <a:xfrm>
            <a:off x="6280026" y="1657850"/>
            <a:ext cx="6219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$83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8" name="Google Shape;3068;p124"/>
          <p:cNvSpPr txBox="1"/>
          <p:nvPr/>
        </p:nvSpPr>
        <p:spPr>
          <a:xfrm>
            <a:off x="7242051" y="3191375"/>
            <a:ext cx="7314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$93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9" name="Google Shape;3069;p124"/>
          <p:cNvSpPr txBox="1"/>
          <p:nvPr/>
        </p:nvSpPr>
        <p:spPr>
          <a:xfrm>
            <a:off x="6225276" y="3203225"/>
            <a:ext cx="7314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$102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499" y="1754800"/>
            <a:ext cx="5752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Regulatory Compliance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Hardware Limitations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Existing Systems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Design Conventions and Programming Standards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82"/>
          <p:cNvSpPr txBox="1">
            <a:spLocks noGrp="1"/>
          </p:cNvSpPr>
          <p:nvPr>
            <p:ph type="title"/>
          </p:nvPr>
        </p:nvSpPr>
        <p:spPr>
          <a:xfrm>
            <a:off x="597668" y="57603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2.5 Assumptions and Dependencies</a:t>
            </a:r>
            <a:endParaRPr dirty="0"/>
          </a:p>
        </p:txBody>
      </p:sp>
      <p:sp>
        <p:nvSpPr>
          <p:cNvPr id="1526" name="Google Shape;1526;p82"/>
          <p:cNvSpPr txBox="1">
            <a:spLocks noGrp="1"/>
          </p:cNvSpPr>
          <p:nvPr>
            <p:ph type="body" idx="1"/>
          </p:nvPr>
        </p:nvSpPr>
        <p:spPr>
          <a:xfrm>
            <a:off x="597668" y="1339314"/>
            <a:ext cx="8209506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Assumptions</a:t>
            </a:r>
            <a:r>
              <a:rPr lang="en-US" dirty="0"/>
              <a:t> </a:t>
            </a:r>
            <a:r>
              <a:rPr lang="en-US" b="1" dirty="0"/>
              <a:t>about third-party components, hardware stability, user availability, and development resources.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on external system integration, web browser compatibility, university policies, and external software updates</a:t>
            </a:r>
            <a:endParaRPr b="1" dirty="0"/>
          </a:p>
        </p:txBody>
      </p:sp>
      <p:grpSp>
        <p:nvGrpSpPr>
          <p:cNvPr id="4" name="Google Shape;2521;p107"/>
          <p:cNvGrpSpPr/>
          <p:nvPr/>
        </p:nvGrpSpPr>
        <p:grpSpPr>
          <a:xfrm rot="288600">
            <a:off x="7052924" y="3250290"/>
            <a:ext cx="2054666" cy="1873114"/>
            <a:chOff x="3485951" y="1648775"/>
            <a:chExt cx="2191146" cy="2113322"/>
          </a:xfrm>
        </p:grpSpPr>
        <p:sp>
          <p:nvSpPr>
            <p:cNvPr id="5" name="Google Shape;2522;p107"/>
            <p:cNvSpPr/>
            <p:nvPr/>
          </p:nvSpPr>
          <p:spPr>
            <a:xfrm>
              <a:off x="4295570" y="2491041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23;p107"/>
            <p:cNvSpPr/>
            <p:nvPr/>
          </p:nvSpPr>
          <p:spPr>
            <a:xfrm>
              <a:off x="4296846" y="2490977"/>
              <a:ext cx="714878" cy="496254"/>
            </a:xfrm>
            <a:custGeom>
              <a:avLst/>
              <a:gdLst/>
              <a:ahLst/>
              <a:cxnLst/>
              <a:rect l="l" t="t" r="r" b="b"/>
              <a:pathLst>
                <a:path w="18246" h="12666" extrusionOk="0">
                  <a:moveTo>
                    <a:pt x="14366" y="0"/>
                  </a:moveTo>
                  <a:cubicBezTo>
                    <a:pt x="13450" y="0"/>
                    <a:pt x="9561" y="4346"/>
                    <a:pt x="9876" y="4919"/>
                  </a:cubicBezTo>
                  <a:cubicBezTo>
                    <a:pt x="8964" y="3312"/>
                    <a:pt x="7358" y="2222"/>
                    <a:pt x="5533" y="2004"/>
                  </a:cubicBezTo>
                  <a:cubicBezTo>
                    <a:pt x="5378" y="1988"/>
                    <a:pt x="5222" y="1981"/>
                    <a:pt x="5065" y="1981"/>
                  </a:cubicBezTo>
                  <a:cubicBezTo>
                    <a:pt x="3408" y="1981"/>
                    <a:pt x="1746" y="2833"/>
                    <a:pt x="913" y="4264"/>
                  </a:cubicBezTo>
                  <a:cubicBezTo>
                    <a:pt x="0" y="5831"/>
                    <a:pt x="199" y="8012"/>
                    <a:pt x="1488" y="9282"/>
                  </a:cubicBezTo>
                  <a:cubicBezTo>
                    <a:pt x="2340" y="10134"/>
                    <a:pt x="3550" y="10511"/>
                    <a:pt x="4720" y="10848"/>
                  </a:cubicBezTo>
                  <a:cubicBezTo>
                    <a:pt x="7318" y="11582"/>
                    <a:pt x="9956" y="12137"/>
                    <a:pt x="12633" y="12534"/>
                  </a:cubicBezTo>
                  <a:cubicBezTo>
                    <a:pt x="13129" y="12605"/>
                    <a:pt x="13636" y="12665"/>
                    <a:pt x="14134" y="12665"/>
                  </a:cubicBezTo>
                  <a:cubicBezTo>
                    <a:pt x="14612" y="12665"/>
                    <a:pt x="15082" y="12610"/>
                    <a:pt x="15528" y="12455"/>
                  </a:cubicBezTo>
                  <a:cubicBezTo>
                    <a:pt x="16817" y="11999"/>
                    <a:pt x="17690" y="10729"/>
                    <a:pt x="17968" y="9381"/>
                  </a:cubicBezTo>
                  <a:cubicBezTo>
                    <a:pt x="18245" y="8032"/>
                    <a:pt x="18027" y="6664"/>
                    <a:pt x="17710" y="5315"/>
                  </a:cubicBezTo>
                  <a:cubicBezTo>
                    <a:pt x="17333" y="3769"/>
                    <a:pt x="16500" y="60"/>
                    <a:pt x="14378" y="1"/>
                  </a:cubicBezTo>
                  <a:cubicBezTo>
                    <a:pt x="14374" y="1"/>
                    <a:pt x="14370" y="0"/>
                    <a:pt x="14366" y="0"/>
                  </a:cubicBezTo>
                  <a:close/>
                </a:path>
              </a:pathLst>
            </a:custGeom>
            <a:solidFill>
              <a:schemeClr val="dk2">
                <a:alpha val="151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4;p107"/>
            <p:cNvSpPr/>
            <p:nvPr/>
          </p:nvSpPr>
          <p:spPr>
            <a:xfrm>
              <a:off x="3485951" y="3549898"/>
              <a:ext cx="398617" cy="188495"/>
            </a:xfrm>
            <a:custGeom>
              <a:avLst/>
              <a:gdLst/>
              <a:ahLst/>
              <a:cxnLst/>
              <a:rect l="l" t="t" r="r" b="b"/>
              <a:pathLst>
                <a:path w="10174" h="4811" extrusionOk="0">
                  <a:moveTo>
                    <a:pt x="8674" y="1"/>
                  </a:moveTo>
                  <a:cubicBezTo>
                    <a:pt x="8199" y="1"/>
                    <a:pt x="7856" y="703"/>
                    <a:pt x="7298" y="1275"/>
                  </a:cubicBezTo>
                  <a:cubicBezTo>
                    <a:pt x="6445" y="2147"/>
                    <a:pt x="5414" y="2643"/>
                    <a:pt x="4303" y="3139"/>
                  </a:cubicBezTo>
                  <a:cubicBezTo>
                    <a:pt x="3649" y="3417"/>
                    <a:pt x="0" y="3674"/>
                    <a:pt x="1111" y="4666"/>
                  </a:cubicBezTo>
                  <a:cubicBezTo>
                    <a:pt x="2464" y="4761"/>
                    <a:pt x="3817" y="4810"/>
                    <a:pt x="5171" y="4810"/>
                  </a:cubicBezTo>
                  <a:cubicBezTo>
                    <a:pt x="6653" y="4810"/>
                    <a:pt x="8136" y="4751"/>
                    <a:pt x="9618" y="4626"/>
                  </a:cubicBezTo>
                  <a:cubicBezTo>
                    <a:pt x="9658" y="3595"/>
                    <a:pt x="10174" y="1414"/>
                    <a:pt x="9440" y="521"/>
                  </a:cubicBezTo>
                  <a:cubicBezTo>
                    <a:pt x="9135" y="148"/>
                    <a:pt x="8890" y="1"/>
                    <a:pt x="8674" y="1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5;p107"/>
            <p:cNvSpPr/>
            <p:nvPr/>
          </p:nvSpPr>
          <p:spPr>
            <a:xfrm>
              <a:off x="3776550" y="2827094"/>
              <a:ext cx="1792524" cy="817177"/>
            </a:xfrm>
            <a:custGeom>
              <a:avLst/>
              <a:gdLst/>
              <a:ahLst/>
              <a:cxnLst/>
              <a:rect l="l" t="t" r="r" b="b"/>
              <a:pathLst>
                <a:path w="45751" h="20857" extrusionOk="0">
                  <a:moveTo>
                    <a:pt x="17227" y="1"/>
                  </a:moveTo>
                  <a:cubicBezTo>
                    <a:pt x="16736" y="1"/>
                    <a:pt x="16254" y="94"/>
                    <a:pt x="15806" y="288"/>
                  </a:cubicBezTo>
                  <a:cubicBezTo>
                    <a:pt x="15488" y="447"/>
                    <a:pt x="15191" y="665"/>
                    <a:pt x="14953" y="923"/>
                  </a:cubicBezTo>
                  <a:cubicBezTo>
                    <a:pt x="14824" y="873"/>
                    <a:pt x="14685" y="848"/>
                    <a:pt x="14544" y="848"/>
                  </a:cubicBezTo>
                  <a:cubicBezTo>
                    <a:pt x="14403" y="848"/>
                    <a:pt x="14259" y="873"/>
                    <a:pt x="14120" y="923"/>
                  </a:cubicBezTo>
                  <a:cubicBezTo>
                    <a:pt x="13783" y="1081"/>
                    <a:pt x="13505" y="1339"/>
                    <a:pt x="13287" y="1637"/>
                  </a:cubicBezTo>
                  <a:cubicBezTo>
                    <a:pt x="8468" y="7388"/>
                    <a:pt x="4026" y="13456"/>
                    <a:pt x="0" y="19782"/>
                  </a:cubicBezTo>
                  <a:cubicBezTo>
                    <a:pt x="793" y="20000"/>
                    <a:pt x="1408" y="20377"/>
                    <a:pt x="2201" y="20595"/>
                  </a:cubicBezTo>
                  <a:cubicBezTo>
                    <a:pt x="2955" y="18454"/>
                    <a:pt x="4720" y="16847"/>
                    <a:pt x="6584" y="15558"/>
                  </a:cubicBezTo>
                  <a:cubicBezTo>
                    <a:pt x="7873" y="14666"/>
                    <a:pt x="9222" y="13873"/>
                    <a:pt x="10491" y="12980"/>
                  </a:cubicBezTo>
                  <a:lnTo>
                    <a:pt x="10491" y="12980"/>
                  </a:lnTo>
                  <a:cubicBezTo>
                    <a:pt x="9757" y="15400"/>
                    <a:pt x="9023" y="17819"/>
                    <a:pt x="8290" y="20258"/>
                  </a:cubicBezTo>
                  <a:cubicBezTo>
                    <a:pt x="10178" y="20327"/>
                    <a:pt x="9461" y="20442"/>
                    <a:pt x="9733" y="20442"/>
                  </a:cubicBezTo>
                  <a:cubicBezTo>
                    <a:pt x="9855" y="20442"/>
                    <a:pt x="10178" y="20419"/>
                    <a:pt x="11026" y="20357"/>
                  </a:cubicBezTo>
                  <a:cubicBezTo>
                    <a:pt x="11502" y="17105"/>
                    <a:pt x="15250" y="13833"/>
                    <a:pt x="17114" y="10581"/>
                  </a:cubicBezTo>
                  <a:cubicBezTo>
                    <a:pt x="18820" y="13218"/>
                    <a:pt x="21120" y="15419"/>
                    <a:pt x="23857" y="17006"/>
                  </a:cubicBezTo>
                  <a:cubicBezTo>
                    <a:pt x="25194" y="17790"/>
                    <a:pt x="26723" y="18398"/>
                    <a:pt x="28242" y="18398"/>
                  </a:cubicBezTo>
                  <a:cubicBezTo>
                    <a:pt x="28414" y="18398"/>
                    <a:pt x="28585" y="18390"/>
                    <a:pt x="28755" y="18374"/>
                  </a:cubicBezTo>
                  <a:cubicBezTo>
                    <a:pt x="30957" y="19703"/>
                    <a:pt x="33356" y="20655"/>
                    <a:pt x="35895" y="20833"/>
                  </a:cubicBezTo>
                  <a:cubicBezTo>
                    <a:pt x="36124" y="20849"/>
                    <a:pt x="36355" y="20857"/>
                    <a:pt x="36587" y="20857"/>
                  </a:cubicBezTo>
                  <a:cubicBezTo>
                    <a:pt x="40173" y="20857"/>
                    <a:pt x="43896" y="18996"/>
                    <a:pt x="45275" y="15717"/>
                  </a:cubicBezTo>
                  <a:cubicBezTo>
                    <a:pt x="45592" y="14983"/>
                    <a:pt x="45751" y="14051"/>
                    <a:pt x="45275" y="13416"/>
                  </a:cubicBezTo>
                  <a:cubicBezTo>
                    <a:pt x="44839" y="12841"/>
                    <a:pt x="44026" y="12703"/>
                    <a:pt x="43272" y="12643"/>
                  </a:cubicBezTo>
                  <a:cubicBezTo>
                    <a:pt x="42849" y="12615"/>
                    <a:pt x="42419" y="12602"/>
                    <a:pt x="41984" y="12602"/>
                  </a:cubicBezTo>
                  <a:cubicBezTo>
                    <a:pt x="39325" y="12602"/>
                    <a:pt x="36497" y="13103"/>
                    <a:pt x="33991" y="13853"/>
                  </a:cubicBezTo>
                  <a:cubicBezTo>
                    <a:pt x="30917" y="9768"/>
                    <a:pt x="27347" y="6079"/>
                    <a:pt x="23342" y="2886"/>
                  </a:cubicBezTo>
                  <a:cubicBezTo>
                    <a:pt x="21676" y="1557"/>
                    <a:pt x="19831" y="288"/>
                    <a:pt x="17709" y="30"/>
                  </a:cubicBezTo>
                  <a:cubicBezTo>
                    <a:pt x="17548" y="11"/>
                    <a:pt x="17387" y="1"/>
                    <a:pt x="17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6;p107"/>
            <p:cNvSpPr/>
            <p:nvPr/>
          </p:nvSpPr>
          <p:spPr>
            <a:xfrm>
              <a:off x="4565168" y="1905996"/>
              <a:ext cx="533828" cy="601413"/>
            </a:xfrm>
            <a:custGeom>
              <a:avLst/>
              <a:gdLst/>
              <a:ahLst/>
              <a:cxnLst/>
              <a:rect l="l" t="t" r="r" b="b"/>
              <a:pathLst>
                <a:path w="13625" h="15350" extrusionOk="0">
                  <a:moveTo>
                    <a:pt x="3321" y="0"/>
                  </a:moveTo>
                  <a:cubicBezTo>
                    <a:pt x="2924" y="0"/>
                    <a:pt x="2541" y="86"/>
                    <a:pt x="2182" y="258"/>
                  </a:cubicBezTo>
                  <a:cubicBezTo>
                    <a:pt x="1369" y="714"/>
                    <a:pt x="1171" y="1745"/>
                    <a:pt x="913" y="2618"/>
                  </a:cubicBezTo>
                  <a:cubicBezTo>
                    <a:pt x="695" y="3391"/>
                    <a:pt x="397" y="4125"/>
                    <a:pt x="1" y="4819"/>
                  </a:cubicBezTo>
                  <a:lnTo>
                    <a:pt x="953" y="4938"/>
                  </a:lnTo>
                  <a:cubicBezTo>
                    <a:pt x="913" y="5731"/>
                    <a:pt x="834" y="6504"/>
                    <a:pt x="695" y="7278"/>
                  </a:cubicBezTo>
                  <a:cubicBezTo>
                    <a:pt x="864" y="7466"/>
                    <a:pt x="1071" y="7534"/>
                    <a:pt x="1301" y="7534"/>
                  </a:cubicBezTo>
                  <a:cubicBezTo>
                    <a:pt x="1869" y="7534"/>
                    <a:pt x="2575" y="7124"/>
                    <a:pt x="3195" y="7124"/>
                  </a:cubicBezTo>
                  <a:cubicBezTo>
                    <a:pt x="3353" y="7124"/>
                    <a:pt x="3506" y="7151"/>
                    <a:pt x="3650" y="7218"/>
                  </a:cubicBezTo>
                  <a:cubicBezTo>
                    <a:pt x="3927" y="7397"/>
                    <a:pt x="4165" y="7635"/>
                    <a:pt x="4304" y="7952"/>
                  </a:cubicBezTo>
                  <a:cubicBezTo>
                    <a:pt x="5692" y="10292"/>
                    <a:pt x="6843" y="12771"/>
                    <a:pt x="7755" y="15349"/>
                  </a:cubicBezTo>
                  <a:cubicBezTo>
                    <a:pt x="10194" y="14655"/>
                    <a:pt x="12237" y="12831"/>
                    <a:pt x="13625" y="10728"/>
                  </a:cubicBezTo>
                  <a:lnTo>
                    <a:pt x="6525" y="5057"/>
                  </a:lnTo>
                  <a:cubicBezTo>
                    <a:pt x="6684" y="4402"/>
                    <a:pt x="6783" y="3728"/>
                    <a:pt x="6803" y="3074"/>
                  </a:cubicBezTo>
                  <a:cubicBezTo>
                    <a:pt x="6823" y="2419"/>
                    <a:pt x="6644" y="1765"/>
                    <a:pt x="6268" y="1229"/>
                  </a:cubicBezTo>
                  <a:cubicBezTo>
                    <a:pt x="5673" y="436"/>
                    <a:pt x="4641" y="99"/>
                    <a:pt x="3650" y="20"/>
                  </a:cubicBezTo>
                  <a:cubicBezTo>
                    <a:pt x="3539" y="7"/>
                    <a:pt x="3430" y="0"/>
                    <a:pt x="3321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27;p107"/>
            <p:cNvSpPr/>
            <p:nvPr/>
          </p:nvSpPr>
          <p:spPr>
            <a:xfrm>
              <a:off x="4490609" y="1829829"/>
              <a:ext cx="365197" cy="285975"/>
            </a:xfrm>
            <a:custGeom>
              <a:avLst/>
              <a:gdLst/>
              <a:ahLst/>
              <a:cxnLst/>
              <a:rect l="l" t="t" r="r" b="b"/>
              <a:pathLst>
                <a:path w="9321" h="7299" extrusionOk="0">
                  <a:moveTo>
                    <a:pt x="1844" y="0"/>
                  </a:moveTo>
                  <a:cubicBezTo>
                    <a:pt x="1150" y="0"/>
                    <a:pt x="278" y="179"/>
                    <a:pt x="139" y="853"/>
                  </a:cubicBezTo>
                  <a:cubicBezTo>
                    <a:pt x="0" y="1468"/>
                    <a:pt x="575" y="1983"/>
                    <a:pt x="1130" y="2281"/>
                  </a:cubicBezTo>
                  <a:cubicBezTo>
                    <a:pt x="2373" y="2973"/>
                    <a:pt x="3758" y="3348"/>
                    <a:pt x="5187" y="3348"/>
                  </a:cubicBezTo>
                  <a:cubicBezTo>
                    <a:pt x="5354" y="3348"/>
                    <a:pt x="5523" y="3342"/>
                    <a:pt x="5692" y="3332"/>
                  </a:cubicBezTo>
                  <a:lnTo>
                    <a:pt x="5692" y="3332"/>
                  </a:lnTo>
                  <a:lnTo>
                    <a:pt x="4859" y="6981"/>
                  </a:lnTo>
                  <a:cubicBezTo>
                    <a:pt x="5216" y="6346"/>
                    <a:pt x="5592" y="5732"/>
                    <a:pt x="6029" y="5156"/>
                  </a:cubicBezTo>
                  <a:cubicBezTo>
                    <a:pt x="6202" y="4889"/>
                    <a:pt x="6487" y="4621"/>
                    <a:pt x="6766" y="4621"/>
                  </a:cubicBezTo>
                  <a:cubicBezTo>
                    <a:pt x="6839" y="4621"/>
                    <a:pt x="6911" y="4640"/>
                    <a:pt x="6981" y="4680"/>
                  </a:cubicBezTo>
                  <a:cubicBezTo>
                    <a:pt x="7258" y="5692"/>
                    <a:pt x="6842" y="6763"/>
                    <a:pt x="5949" y="7298"/>
                  </a:cubicBezTo>
                  <a:cubicBezTo>
                    <a:pt x="6159" y="7177"/>
                    <a:pt x="6398" y="7146"/>
                    <a:pt x="6651" y="7146"/>
                  </a:cubicBezTo>
                  <a:cubicBezTo>
                    <a:pt x="6911" y="7146"/>
                    <a:pt x="7185" y="7178"/>
                    <a:pt x="7457" y="7178"/>
                  </a:cubicBezTo>
                  <a:cubicBezTo>
                    <a:pt x="7872" y="7178"/>
                    <a:pt x="8281" y="7103"/>
                    <a:pt x="8627" y="6723"/>
                  </a:cubicBezTo>
                  <a:cubicBezTo>
                    <a:pt x="9261" y="6009"/>
                    <a:pt x="9281" y="4105"/>
                    <a:pt x="9281" y="3213"/>
                  </a:cubicBezTo>
                  <a:cubicBezTo>
                    <a:pt x="9321" y="2876"/>
                    <a:pt x="9241" y="2559"/>
                    <a:pt x="9083" y="2261"/>
                  </a:cubicBezTo>
                  <a:cubicBezTo>
                    <a:pt x="8924" y="2043"/>
                    <a:pt x="8706" y="1864"/>
                    <a:pt x="8448" y="1745"/>
                  </a:cubicBezTo>
                  <a:cubicBezTo>
                    <a:pt x="6425" y="615"/>
                    <a:pt x="4165" y="20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8;p107"/>
            <p:cNvSpPr/>
            <p:nvPr/>
          </p:nvSpPr>
          <p:spPr>
            <a:xfrm>
              <a:off x="4419888" y="2760839"/>
              <a:ext cx="261096" cy="133721"/>
            </a:xfrm>
            <a:custGeom>
              <a:avLst/>
              <a:gdLst/>
              <a:ahLst/>
              <a:cxnLst/>
              <a:rect l="l" t="t" r="r" b="b"/>
              <a:pathLst>
                <a:path w="6664" h="3413" extrusionOk="0">
                  <a:moveTo>
                    <a:pt x="2195" y="0"/>
                  </a:moveTo>
                  <a:cubicBezTo>
                    <a:pt x="1973" y="0"/>
                    <a:pt x="1750" y="25"/>
                    <a:pt x="1527" y="75"/>
                  </a:cubicBezTo>
                  <a:cubicBezTo>
                    <a:pt x="694" y="294"/>
                    <a:pt x="0" y="1107"/>
                    <a:pt x="40" y="1979"/>
                  </a:cubicBezTo>
                  <a:cubicBezTo>
                    <a:pt x="188" y="2058"/>
                    <a:pt x="352" y="2098"/>
                    <a:pt x="515" y="2098"/>
                  </a:cubicBezTo>
                  <a:cubicBezTo>
                    <a:pt x="719" y="2098"/>
                    <a:pt x="921" y="2034"/>
                    <a:pt x="1087" y="1903"/>
                  </a:cubicBezTo>
                  <a:lnTo>
                    <a:pt x="1087" y="1903"/>
                  </a:lnTo>
                  <a:cubicBezTo>
                    <a:pt x="712" y="2214"/>
                    <a:pt x="3824" y="3413"/>
                    <a:pt x="4548" y="3413"/>
                  </a:cubicBezTo>
                  <a:cubicBezTo>
                    <a:pt x="4576" y="3413"/>
                    <a:pt x="4601" y="3411"/>
                    <a:pt x="4621" y="3407"/>
                  </a:cubicBezTo>
                  <a:cubicBezTo>
                    <a:pt x="6664" y="3010"/>
                    <a:pt x="5157" y="1444"/>
                    <a:pt x="4006" y="611"/>
                  </a:cubicBezTo>
                  <a:cubicBezTo>
                    <a:pt x="3474" y="212"/>
                    <a:pt x="2843" y="0"/>
                    <a:pt x="2195" y="0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9;p107"/>
            <p:cNvSpPr/>
            <p:nvPr/>
          </p:nvSpPr>
          <p:spPr>
            <a:xfrm>
              <a:off x="4545774" y="2266654"/>
              <a:ext cx="1131322" cy="1221789"/>
            </a:xfrm>
            <a:custGeom>
              <a:avLst/>
              <a:gdLst/>
              <a:ahLst/>
              <a:cxnLst/>
              <a:rect l="l" t="t" r="r" b="b"/>
              <a:pathLst>
                <a:path w="28875" h="31184" extrusionOk="0">
                  <a:moveTo>
                    <a:pt x="10302" y="1"/>
                  </a:moveTo>
                  <a:cubicBezTo>
                    <a:pt x="9350" y="1"/>
                    <a:pt x="8412" y="285"/>
                    <a:pt x="7794" y="988"/>
                  </a:cubicBezTo>
                  <a:cubicBezTo>
                    <a:pt x="7397" y="1504"/>
                    <a:pt x="7120" y="2118"/>
                    <a:pt x="6981" y="2753"/>
                  </a:cubicBezTo>
                  <a:cubicBezTo>
                    <a:pt x="6168" y="6104"/>
                    <a:pt x="6981" y="9615"/>
                    <a:pt x="7794" y="12946"/>
                  </a:cubicBezTo>
                  <a:lnTo>
                    <a:pt x="4085" y="12589"/>
                  </a:lnTo>
                  <a:cubicBezTo>
                    <a:pt x="3734" y="12559"/>
                    <a:pt x="3371" y="12528"/>
                    <a:pt x="3013" y="12528"/>
                  </a:cubicBezTo>
                  <a:cubicBezTo>
                    <a:pt x="2439" y="12528"/>
                    <a:pt x="1876" y="12606"/>
                    <a:pt x="1388" y="12887"/>
                  </a:cubicBezTo>
                  <a:cubicBezTo>
                    <a:pt x="417" y="13442"/>
                    <a:pt x="0" y="14731"/>
                    <a:pt x="238" y="15822"/>
                  </a:cubicBezTo>
                  <a:cubicBezTo>
                    <a:pt x="476" y="16912"/>
                    <a:pt x="1249" y="17845"/>
                    <a:pt x="2182" y="18479"/>
                  </a:cubicBezTo>
                  <a:cubicBezTo>
                    <a:pt x="3114" y="19114"/>
                    <a:pt x="4184" y="19510"/>
                    <a:pt x="5236" y="19887"/>
                  </a:cubicBezTo>
                  <a:lnTo>
                    <a:pt x="12276" y="22465"/>
                  </a:lnTo>
                  <a:cubicBezTo>
                    <a:pt x="11641" y="23477"/>
                    <a:pt x="11225" y="24607"/>
                    <a:pt x="11046" y="25797"/>
                  </a:cubicBezTo>
                  <a:cubicBezTo>
                    <a:pt x="10887" y="26987"/>
                    <a:pt x="11185" y="28276"/>
                    <a:pt x="12058" y="29089"/>
                  </a:cubicBezTo>
                  <a:cubicBezTo>
                    <a:pt x="12633" y="29644"/>
                    <a:pt x="13406" y="29942"/>
                    <a:pt x="14179" y="30180"/>
                  </a:cubicBezTo>
                  <a:cubicBezTo>
                    <a:pt x="16148" y="30800"/>
                    <a:pt x="18224" y="31183"/>
                    <a:pt x="20286" y="31183"/>
                  </a:cubicBezTo>
                  <a:cubicBezTo>
                    <a:pt x="21653" y="31183"/>
                    <a:pt x="23013" y="31015"/>
                    <a:pt x="24333" y="30636"/>
                  </a:cubicBezTo>
                  <a:cubicBezTo>
                    <a:pt x="25583" y="30279"/>
                    <a:pt x="26792" y="29723"/>
                    <a:pt x="27665" y="28791"/>
                  </a:cubicBezTo>
                  <a:cubicBezTo>
                    <a:pt x="28557" y="27879"/>
                    <a:pt x="28875" y="26134"/>
                    <a:pt x="28815" y="24845"/>
                  </a:cubicBezTo>
                  <a:cubicBezTo>
                    <a:pt x="28617" y="20839"/>
                    <a:pt x="27129" y="16992"/>
                    <a:pt x="25047" y="13561"/>
                  </a:cubicBezTo>
                  <a:cubicBezTo>
                    <a:pt x="22965" y="10150"/>
                    <a:pt x="20268" y="7136"/>
                    <a:pt x="17491" y="4260"/>
                  </a:cubicBezTo>
                  <a:cubicBezTo>
                    <a:pt x="15766" y="2495"/>
                    <a:pt x="13862" y="671"/>
                    <a:pt x="11463" y="135"/>
                  </a:cubicBezTo>
                  <a:cubicBezTo>
                    <a:pt x="11087" y="49"/>
                    <a:pt x="10694" y="1"/>
                    <a:pt x="10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0;p107"/>
            <p:cNvSpPr/>
            <p:nvPr/>
          </p:nvSpPr>
          <p:spPr>
            <a:xfrm>
              <a:off x="4435443" y="2177910"/>
              <a:ext cx="223796" cy="552516"/>
            </a:xfrm>
            <a:custGeom>
              <a:avLst/>
              <a:gdLst/>
              <a:ahLst/>
              <a:cxnLst/>
              <a:rect l="l" t="t" r="r" b="b"/>
              <a:pathLst>
                <a:path w="5712" h="14102" extrusionOk="0">
                  <a:moveTo>
                    <a:pt x="3847" y="1"/>
                  </a:moveTo>
                  <a:cubicBezTo>
                    <a:pt x="2638" y="2261"/>
                    <a:pt x="873" y="9262"/>
                    <a:pt x="159" y="11820"/>
                  </a:cubicBezTo>
                  <a:cubicBezTo>
                    <a:pt x="0" y="12375"/>
                    <a:pt x="99" y="12950"/>
                    <a:pt x="397" y="13446"/>
                  </a:cubicBezTo>
                  <a:cubicBezTo>
                    <a:pt x="645" y="13848"/>
                    <a:pt x="1096" y="14102"/>
                    <a:pt x="1573" y="14102"/>
                  </a:cubicBezTo>
                  <a:cubicBezTo>
                    <a:pt x="1591" y="14102"/>
                    <a:pt x="1608" y="14101"/>
                    <a:pt x="1626" y="14101"/>
                  </a:cubicBezTo>
                  <a:cubicBezTo>
                    <a:pt x="1854" y="14081"/>
                    <a:pt x="2414" y="14071"/>
                    <a:pt x="2975" y="14071"/>
                  </a:cubicBezTo>
                  <a:cubicBezTo>
                    <a:pt x="3535" y="14071"/>
                    <a:pt x="4095" y="14081"/>
                    <a:pt x="4323" y="14101"/>
                  </a:cubicBezTo>
                  <a:cubicBezTo>
                    <a:pt x="4422" y="11562"/>
                    <a:pt x="3867" y="4086"/>
                    <a:pt x="3768" y="1548"/>
                  </a:cubicBezTo>
                  <a:lnTo>
                    <a:pt x="3768" y="1548"/>
                  </a:lnTo>
                  <a:cubicBezTo>
                    <a:pt x="4303" y="2083"/>
                    <a:pt x="4978" y="2460"/>
                    <a:pt x="5711" y="2599"/>
                  </a:cubicBezTo>
                  <a:lnTo>
                    <a:pt x="5711" y="754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1;p107"/>
            <p:cNvSpPr/>
            <p:nvPr/>
          </p:nvSpPr>
          <p:spPr>
            <a:xfrm>
              <a:off x="3809148" y="3573837"/>
              <a:ext cx="399440" cy="188260"/>
            </a:xfrm>
            <a:custGeom>
              <a:avLst/>
              <a:gdLst/>
              <a:ahLst/>
              <a:cxnLst/>
              <a:rect l="l" t="t" r="r" b="b"/>
              <a:pathLst>
                <a:path w="10195" h="4805" extrusionOk="0">
                  <a:moveTo>
                    <a:pt x="8673" y="0"/>
                  </a:moveTo>
                  <a:cubicBezTo>
                    <a:pt x="8208" y="0"/>
                    <a:pt x="7874" y="690"/>
                    <a:pt x="7319" y="1259"/>
                  </a:cubicBezTo>
                  <a:cubicBezTo>
                    <a:pt x="6446" y="2151"/>
                    <a:pt x="5415" y="2647"/>
                    <a:pt x="4304" y="3143"/>
                  </a:cubicBezTo>
                  <a:cubicBezTo>
                    <a:pt x="3670" y="3420"/>
                    <a:pt x="1" y="3678"/>
                    <a:pt x="1111" y="4670"/>
                  </a:cubicBezTo>
                  <a:cubicBezTo>
                    <a:pt x="2401" y="4760"/>
                    <a:pt x="3690" y="4805"/>
                    <a:pt x="4979" y="4805"/>
                  </a:cubicBezTo>
                  <a:cubicBezTo>
                    <a:pt x="6525" y="4805"/>
                    <a:pt x="8072" y="4740"/>
                    <a:pt x="9619" y="4610"/>
                  </a:cubicBezTo>
                  <a:cubicBezTo>
                    <a:pt x="9679" y="3599"/>
                    <a:pt x="10194" y="1417"/>
                    <a:pt x="9441" y="525"/>
                  </a:cubicBezTo>
                  <a:cubicBezTo>
                    <a:pt x="9133" y="148"/>
                    <a:pt x="8889" y="0"/>
                    <a:pt x="8673" y="0"/>
                  </a:cubicBezTo>
                  <a:close/>
                </a:path>
              </a:pathLst>
            </a:custGeom>
            <a:solidFill>
              <a:srgbClr val="0F0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2;p107"/>
            <p:cNvSpPr/>
            <p:nvPr/>
          </p:nvSpPr>
          <p:spPr>
            <a:xfrm>
              <a:off x="5114513" y="2466945"/>
              <a:ext cx="177956" cy="695445"/>
            </a:xfrm>
            <a:custGeom>
              <a:avLst/>
              <a:gdLst/>
              <a:ahLst/>
              <a:cxnLst/>
              <a:rect l="l" t="t" r="r" b="b"/>
              <a:pathLst>
                <a:path w="4542" h="17750" extrusionOk="0">
                  <a:moveTo>
                    <a:pt x="179" y="1"/>
                  </a:moveTo>
                  <a:lnTo>
                    <a:pt x="1" y="100"/>
                  </a:lnTo>
                  <a:cubicBezTo>
                    <a:pt x="1766" y="2896"/>
                    <a:pt x="2975" y="6287"/>
                    <a:pt x="3828" y="10789"/>
                  </a:cubicBezTo>
                  <a:cubicBezTo>
                    <a:pt x="4086" y="12197"/>
                    <a:pt x="4324" y="13803"/>
                    <a:pt x="3828" y="15231"/>
                  </a:cubicBezTo>
                  <a:cubicBezTo>
                    <a:pt x="3404" y="16416"/>
                    <a:pt x="2222" y="17523"/>
                    <a:pt x="930" y="17523"/>
                  </a:cubicBezTo>
                  <a:cubicBezTo>
                    <a:pt x="773" y="17523"/>
                    <a:pt x="615" y="17506"/>
                    <a:pt x="457" y="17472"/>
                  </a:cubicBezTo>
                  <a:lnTo>
                    <a:pt x="417" y="17690"/>
                  </a:lnTo>
                  <a:cubicBezTo>
                    <a:pt x="596" y="17730"/>
                    <a:pt x="754" y="17750"/>
                    <a:pt x="933" y="17750"/>
                  </a:cubicBezTo>
                  <a:cubicBezTo>
                    <a:pt x="2321" y="17750"/>
                    <a:pt x="3550" y="16580"/>
                    <a:pt x="4007" y="15311"/>
                  </a:cubicBezTo>
                  <a:cubicBezTo>
                    <a:pt x="4542" y="13823"/>
                    <a:pt x="4284" y="12177"/>
                    <a:pt x="4026" y="10749"/>
                  </a:cubicBezTo>
                  <a:cubicBezTo>
                    <a:pt x="3174" y="6228"/>
                    <a:pt x="1944" y="2797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3;p107"/>
            <p:cNvSpPr/>
            <p:nvPr/>
          </p:nvSpPr>
          <p:spPr>
            <a:xfrm>
              <a:off x="5235737" y="2510475"/>
              <a:ext cx="84707" cy="254121"/>
            </a:xfrm>
            <a:custGeom>
              <a:avLst/>
              <a:gdLst/>
              <a:ahLst/>
              <a:cxnLst/>
              <a:rect l="l" t="t" r="r" b="b"/>
              <a:pathLst>
                <a:path w="2162" h="6486" extrusionOk="0">
                  <a:moveTo>
                    <a:pt x="1527" y="0"/>
                  </a:moveTo>
                  <a:lnTo>
                    <a:pt x="1329" y="60"/>
                  </a:lnTo>
                  <a:cubicBezTo>
                    <a:pt x="1944" y="2261"/>
                    <a:pt x="1448" y="4601"/>
                    <a:pt x="0" y="6346"/>
                  </a:cubicBezTo>
                  <a:lnTo>
                    <a:pt x="179" y="6485"/>
                  </a:lnTo>
                  <a:cubicBezTo>
                    <a:pt x="1666" y="4681"/>
                    <a:pt x="2162" y="2261"/>
                    <a:pt x="15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4;p107"/>
            <p:cNvSpPr/>
            <p:nvPr/>
          </p:nvSpPr>
          <p:spPr>
            <a:xfrm>
              <a:off x="4203888" y="2871759"/>
              <a:ext cx="153860" cy="437484"/>
            </a:xfrm>
            <a:custGeom>
              <a:avLst/>
              <a:gdLst/>
              <a:ahLst/>
              <a:cxnLst/>
              <a:rect l="l" t="t" r="r" b="b"/>
              <a:pathLst>
                <a:path w="3927" h="11166" extrusionOk="0">
                  <a:moveTo>
                    <a:pt x="3748" y="1"/>
                  </a:moveTo>
                  <a:cubicBezTo>
                    <a:pt x="3213" y="893"/>
                    <a:pt x="2796" y="1845"/>
                    <a:pt x="2479" y="2837"/>
                  </a:cubicBezTo>
                  <a:cubicBezTo>
                    <a:pt x="2281" y="3491"/>
                    <a:pt x="2122" y="4146"/>
                    <a:pt x="1983" y="4780"/>
                  </a:cubicBezTo>
                  <a:cubicBezTo>
                    <a:pt x="1924" y="4998"/>
                    <a:pt x="1884" y="5217"/>
                    <a:pt x="1825" y="5415"/>
                  </a:cubicBezTo>
                  <a:cubicBezTo>
                    <a:pt x="1349" y="7358"/>
                    <a:pt x="754" y="9242"/>
                    <a:pt x="0" y="11087"/>
                  </a:cubicBezTo>
                  <a:lnTo>
                    <a:pt x="199" y="11166"/>
                  </a:lnTo>
                  <a:cubicBezTo>
                    <a:pt x="952" y="9302"/>
                    <a:pt x="1567" y="7418"/>
                    <a:pt x="2043" y="5474"/>
                  </a:cubicBezTo>
                  <a:cubicBezTo>
                    <a:pt x="2083" y="5256"/>
                    <a:pt x="2142" y="5038"/>
                    <a:pt x="2182" y="4840"/>
                  </a:cubicBezTo>
                  <a:cubicBezTo>
                    <a:pt x="2321" y="4205"/>
                    <a:pt x="2479" y="3531"/>
                    <a:pt x="2677" y="2916"/>
                  </a:cubicBezTo>
                  <a:cubicBezTo>
                    <a:pt x="2995" y="1925"/>
                    <a:pt x="3411" y="993"/>
                    <a:pt x="3927" y="100"/>
                  </a:cubicBezTo>
                  <a:lnTo>
                    <a:pt x="3748" y="1"/>
                  </a:ln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5;p107"/>
            <p:cNvSpPr/>
            <p:nvPr/>
          </p:nvSpPr>
          <p:spPr>
            <a:xfrm>
              <a:off x="4492920" y="3143712"/>
              <a:ext cx="357439" cy="351249"/>
            </a:xfrm>
            <a:custGeom>
              <a:avLst/>
              <a:gdLst/>
              <a:ahLst/>
              <a:cxnLst/>
              <a:rect l="l" t="t" r="r" b="b"/>
              <a:pathLst>
                <a:path w="9123" h="8965" extrusionOk="0">
                  <a:moveTo>
                    <a:pt x="179" y="1"/>
                  </a:moveTo>
                  <a:lnTo>
                    <a:pt x="1" y="120"/>
                  </a:lnTo>
                  <a:cubicBezTo>
                    <a:pt x="2499" y="3531"/>
                    <a:pt x="5533" y="6525"/>
                    <a:pt x="9004" y="8965"/>
                  </a:cubicBezTo>
                  <a:lnTo>
                    <a:pt x="9123" y="8786"/>
                  </a:lnTo>
                  <a:cubicBezTo>
                    <a:pt x="5672" y="6367"/>
                    <a:pt x="2658" y="3392"/>
                    <a:pt x="179" y="1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36;p107"/>
            <p:cNvSpPr/>
            <p:nvPr/>
          </p:nvSpPr>
          <p:spPr>
            <a:xfrm>
              <a:off x="4447079" y="2949494"/>
              <a:ext cx="68408" cy="248675"/>
            </a:xfrm>
            <a:custGeom>
              <a:avLst/>
              <a:gdLst/>
              <a:ahLst/>
              <a:cxnLst/>
              <a:rect l="l" t="t" r="r" b="b"/>
              <a:pathLst>
                <a:path w="1746" h="6347" extrusionOk="0">
                  <a:moveTo>
                    <a:pt x="1409" y="0"/>
                  </a:moveTo>
                  <a:cubicBezTo>
                    <a:pt x="1527" y="2182"/>
                    <a:pt x="1032" y="4343"/>
                    <a:pt x="0" y="6247"/>
                  </a:cubicBezTo>
                  <a:lnTo>
                    <a:pt x="179" y="6346"/>
                  </a:lnTo>
                  <a:cubicBezTo>
                    <a:pt x="1230" y="4403"/>
                    <a:pt x="1746" y="2221"/>
                    <a:pt x="1627" y="0"/>
                  </a:cubicBezTo>
                  <a:close/>
                </a:path>
              </a:pathLst>
            </a:custGeom>
            <a:solidFill>
              <a:srgbClr val="F8D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7;p107"/>
            <p:cNvSpPr/>
            <p:nvPr/>
          </p:nvSpPr>
          <p:spPr>
            <a:xfrm>
              <a:off x="3947454" y="1648775"/>
              <a:ext cx="514433" cy="372053"/>
            </a:xfrm>
            <a:custGeom>
              <a:avLst/>
              <a:gdLst/>
              <a:ahLst/>
              <a:cxnLst/>
              <a:rect l="l" t="t" r="r" b="b"/>
              <a:pathLst>
                <a:path w="13130" h="9496" extrusionOk="0">
                  <a:moveTo>
                    <a:pt x="9203" y="1"/>
                  </a:moveTo>
                  <a:cubicBezTo>
                    <a:pt x="8290" y="20"/>
                    <a:pt x="7378" y="60"/>
                    <a:pt x="6486" y="179"/>
                  </a:cubicBezTo>
                  <a:cubicBezTo>
                    <a:pt x="5831" y="179"/>
                    <a:pt x="5177" y="199"/>
                    <a:pt x="4542" y="219"/>
                  </a:cubicBezTo>
                  <a:cubicBezTo>
                    <a:pt x="3452" y="278"/>
                    <a:pt x="1925" y="219"/>
                    <a:pt x="1191" y="1210"/>
                  </a:cubicBezTo>
                  <a:cubicBezTo>
                    <a:pt x="834" y="1666"/>
                    <a:pt x="755" y="2281"/>
                    <a:pt x="655" y="2837"/>
                  </a:cubicBezTo>
                  <a:cubicBezTo>
                    <a:pt x="497" y="3788"/>
                    <a:pt x="398" y="4740"/>
                    <a:pt x="318" y="5692"/>
                  </a:cubicBezTo>
                  <a:cubicBezTo>
                    <a:pt x="239" y="6763"/>
                    <a:pt x="1" y="8270"/>
                    <a:pt x="973" y="9044"/>
                  </a:cubicBezTo>
                  <a:cubicBezTo>
                    <a:pt x="1394" y="9386"/>
                    <a:pt x="1943" y="9495"/>
                    <a:pt x="2519" y="9495"/>
                  </a:cubicBezTo>
                  <a:cubicBezTo>
                    <a:pt x="3245" y="9495"/>
                    <a:pt x="4014" y="9322"/>
                    <a:pt x="4622" y="9222"/>
                  </a:cubicBezTo>
                  <a:cubicBezTo>
                    <a:pt x="6426" y="8925"/>
                    <a:pt x="8191" y="8548"/>
                    <a:pt x="9956" y="8112"/>
                  </a:cubicBezTo>
                  <a:cubicBezTo>
                    <a:pt x="10313" y="8012"/>
                    <a:pt x="10690" y="7893"/>
                    <a:pt x="11047" y="7755"/>
                  </a:cubicBezTo>
                  <a:cubicBezTo>
                    <a:pt x="11047" y="7874"/>
                    <a:pt x="11067" y="7973"/>
                    <a:pt x="11106" y="8072"/>
                  </a:cubicBezTo>
                  <a:cubicBezTo>
                    <a:pt x="11224" y="8356"/>
                    <a:pt x="11468" y="8471"/>
                    <a:pt x="11728" y="8471"/>
                  </a:cubicBezTo>
                  <a:cubicBezTo>
                    <a:pt x="11993" y="8471"/>
                    <a:pt x="12275" y="8351"/>
                    <a:pt x="12455" y="8171"/>
                  </a:cubicBezTo>
                  <a:cubicBezTo>
                    <a:pt x="12812" y="7794"/>
                    <a:pt x="13129" y="6942"/>
                    <a:pt x="12534" y="6644"/>
                  </a:cubicBezTo>
                  <a:cubicBezTo>
                    <a:pt x="12455" y="6604"/>
                    <a:pt x="12376" y="6585"/>
                    <a:pt x="12296" y="6565"/>
                  </a:cubicBezTo>
                  <a:cubicBezTo>
                    <a:pt x="12336" y="6426"/>
                    <a:pt x="12356" y="6307"/>
                    <a:pt x="12376" y="6188"/>
                  </a:cubicBezTo>
                  <a:cubicBezTo>
                    <a:pt x="12475" y="5415"/>
                    <a:pt x="12455" y="4621"/>
                    <a:pt x="12495" y="3848"/>
                  </a:cubicBezTo>
                  <a:cubicBezTo>
                    <a:pt x="12534" y="3074"/>
                    <a:pt x="12633" y="2321"/>
                    <a:pt x="12475" y="1587"/>
                  </a:cubicBezTo>
                  <a:cubicBezTo>
                    <a:pt x="12138" y="1"/>
                    <a:pt x="10531" y="1"/>
                    <a:pt x="9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38;p107"/>
            <p:cNvSpPr/>
            <p:nvPr/>
          </p:nvSpPr>
          <p:spPr>
            <a:xfrm>
              <a:off x="4439322" y="1953796"/>
              <a:ext cx="76166" cy="61630"/>
            </a:xfrm>
            <a:custGeom>
              <a:avLst/>
              <a:gdLst/>
              <a:ahLst/>
              <a:cxnLst/>
              <a:rect l="l" t="t" r="r" b="b"/>
              <a:pathLst>
                <a:path w="1944" h="1573" extrusionOk="0">
                  <a:moveTo>
                    <a:pt x="1112" y="1"/>
                  </a:moveTo>
                  <a:cubicBezTo>
                    <a:pt x="895" y="1"/>
                    <a:pt x="674" y="89"/>
                    <a:pt x="516" y="247"/>
                  </a:cubicBezTo>
                  <a:cubicBezTo>
                    <a:pt x="198" y="465"/>
                    <a:pt x="0" y="822"/>
                    <a:pt x="238" y="1219"/>
                  </a:cubicBezTo>
                  <a:cubicBezTo>
                    <a:pt x="397" y="1453"/>
                    <a:pt x="654" y="1573"/>
                    <a:pt x="912" y="1573"/>
                  </a:cubicBezTo>
                  <a:cubicBezTo>
                    <a:pt x="1136" y="1573"/>
                    <a:pt x="1361" y="1483"/>
                    <a:pt x="1527" y="1298"/>
                  </a:cubicBezTo>
                  <a:cubicBezTo>
                    <a:pt x="1864" y="941"/>
                    <a:pt x="1944" y="287"/>
                    <a:pt x="1428" y="69"/>
                  </a:cubicBezTo>
                  <a:cubicBezTo>
                    <a:pt x="1329" y="23"/>
                    <a:pt x="1221" y="1"/>
                    <a:pt x="1112" y="1"/>
                  </a:cubicBezTo>
                  <a:close/>
                </a:path>
              </a:pathLst>
            </a:custGeom>
            <a:solidFill>
              <a:srgbClr val="ED6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9;p107"/>
            <p:cNvSpPr/>
            <p:nvPr/>
          </p:nvSpPr>
          <p:spPr>
            <a:xfrm>
              <a:off x="4061703" y="187100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298" y="0"/>
                  </a:moveTo>
                  <a:cubicBezTo>
                    <a:pt x="0" y="0"/>
                    <a:pt x="60" y="496"/>
                    <a:pt x="377" y="496"/>
                  </a:cubicBezTo>
                  <a:cubicBezTo>
                    <a:pt x="674" y="496"/>
                    <a:pt x="615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;p107"/>
            <p:cNvSpPr/>
            <p:nvPr/>
          </p:nvSpPr>
          <p:spPr>
            <a:xfrm>
              <a:off x="4116869" y="1867912"/>
              <a:ext cx="27230" cy="19433"/>
            </a:xfrm>
            <a:custGeom>
              <a:avLst/>
              <a:gdLst/>
              <a:ahLst/>
              <a:cxnLst/>
              <a:rect l="l" t="t" r="r" b="b"/>
              <a:pathLst>
                <a:path w="695" h="496" extrusionOk="0">
                  <a:moveTo>
                    <a:pt x="317" y="0"/>
                  </a:moveTo>
                  <a:cubicBezTo>
                    <a:pt x="0" y="0"/>
                    <a:pt x="79" y="496"/>
                    <a:pt x="377" y="496"/>
                  </a:cubicBezTo>
                  <a:cubicBezTo>
                    <a:pt x="694" y="496"/>
                    <a:pt x="635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1;p107"/>
            <p:cNvSpPr/>
            <p:nvPr/>
          </p:nvSpPr>
          <p:spPr>
            <a:xfrm>
              <a:off x="4169684" y="1864778"/>
              <a:ext cx="26446" cy="19472"/>
            </a:xfrm>
            <a:custGeom>
              <a:avLst/>
              <a:gdLst/>
              <a:ahLst/>
              <a:cxnLst/>
              <a:rect l="l" t="t" r="r" b="b"/>
              <a:pathLst>
                <a:path w="675" h="497" extrusionOk="0">
                  <a:moveTo>
                    <a:pt x="318" y="1"/>
                  </a:moveTo>
                  <a:cubicBezTo>
                    <a:pt x="1" y="1"/>
                    <a:pt x="60" y="497"/>
                    <a:pt x="377" y="497"/>
                  </a:cubicBezTo>
                  <a:cubicBezTo>
                    <a:pt x="675" y="497"/>
                    <a:pt x="61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2;p107"/>
            <p:cNvSpPr/>
            <p:nvPr/>
          </p:nvSpPr>
          <p:spPr>
            <a:xfrm>
              <a:off x="4213213" y="1861683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0"/>
                  </a:moveTo>
                  <a:cubicBezTo>
                    <a:pt x="0" y="0"/>
                    <a:pt x="80" y="496"/>
                    <a:pt x="377" y="496"/>
                  </a:cubicBezTo>
                  <a:cubicBezTo>
                    <a:pt x="694" y="496"/>
                    <a:pt x="63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3;p107"/>
            <p:cNvSpPr/>
            <p:nvPr/>
          </p:nvSpPr>
          <p:spPr>
            <a:xfrm>
              <a:off x="4261365" y="1860899"/>
              <a:ext cx="27230" cy="19472"/>
            </a:xfrm>
            <a:custGeom>
              <a:avLst/>
              <a:gdLst/>
              <a:ahLst/>
              <a:cxnLst/>
              <a:rect l="l" t="t" r="r" b="b"/>
              <a:pathLst>
                <a:path w="695" h="497" extrusionOk="0">
                  <a:moveTo>
                    <a:pt x="318" y="1"/>
                  </a:moveTo>
                  <a:cubicBezTo>
                    <a:pt x="1" y="1"/>
                    <a:pt x="80" y="496"/>
                    <a:pt x="378" y="496"/>
                  </a:cubicBezTo>
                  <a:cubicBezTo>
                    <a:pt x="695" y="496"/>
                    <a:pt x="635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Features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133"/>
          <p:cNvSpPr txBox="1">
            <a:spLocks noGrp="1"/>
          </p:cNvSpPr>
          <p:nvPr>
            <p:ph type="title"/>
          </p:nvPr>
        </p:nvSpPr>
        <p:spPr>
          <a:xfrm>
            <a:off x="2914019" y="111760"/>
            <a:ext cx="4159443" cy="40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29800" y="555201"/>
            <a:ext cx="2970920" cy="403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Actors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Admin</a:t>
            </a:r>
          </a:p>
          <a:p>
            <a:pPr marL="114300" indent="0">
              <a:lnSpc>
                <a:spcPct val="150000"/>
              </a:lnSpc>
            </a:pPr>
            <a:r>
              <a:rPr lang="en-US" sz="1400" b="1" dirty="0"/>
              <a:t>student</a:t>
            </a:r>
          </a:p>
          <a:p>
            <a:pPr marL="114300" indent="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Requirements Use cases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Login/logout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Register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Allocate room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Manage staff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Maintain mess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incident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Add feedback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Submit fee</a:t>
            </a:r>
          </a:p>
          <a:p>
            <a:pPr marL="114300" indent="0">
              <a:lnSpc>
                <a:spcPct val="150000"/>
              </a:lnSpc>
            </a:pP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1573530" y="828462"/>
            <a:ext cx="3481070" cy="3687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6765" y="4618995"/>
            <a:ext cx="16866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2157" y="1253660"/>
            <a:ext cx="7498868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This feature enables users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to log in and out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/>
              <a:t>the Hostel Management System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securely</a:t>
            </a:r>
            <a:r>
              <a:rPr lang="en-US" sz="1800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/>
              <a:t>Functional Requirements</a:t>
            </a:r>
            <a:endParaRPr lang="en-US" sz="1800" dirty="0"/>
          </a:p>
          <a:p>
            <a:pPr lvl="0">
              <a:lnSpc>
                <a:spcPct val="150000"/>
              </a:lnSpc>
            </a:pPr>
            <a:r>
              <a:rPr lang="en-US" sz="1800" dirty="0"/>
              <a:t>Secure Authentication</a:t>
            </a:r>
          </a:p>
          <a:p>
            <a:pPr lvl="0">
              <a:lnSpc>
                <a:spcPct val="150000"/>
              </a:lnSpc>
            </a:pPr>
            <a:r>
              <a:rPr lang="en-US" sz="1800" dirty="0"/>
              <a:t>Session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Login/Logout</a:t>
            </a:r>
          </a:p>
        </p:txBody>
      </p:sp>
    </p:spTree>
    <p:extLst>
      <p:ext uri="{BB962C8B-B14F-4D97-AF65-F5344CB8AC3E}">
        <p14:creationId xmlns:p14="http://schemas.microsoft.com/office/powerpoint/2010/main" val="333751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5754" y="1342411"/>
            <a:ext cx="656305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users to register for the Hostel Management System.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Registration Form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Process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Register</a:t>
            </a:r>
          </a:p>
        </p:txBody>
      </p:sp>
    </p:spTree>
    <p:extLst>
      <p:ext uri="{BB962C8B-B14F-4D97-AF65-F5344CB8AC3E}">
        <p14:creationId xmlns:p14="http://schemas.microsoft.com/office/powerpoint/2010/main" val="361809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0440" y="1437871"/>
            <a:ext cx="6573105" cy="29130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manages the allocation of rooms to residents efficiently</a:t>
            </a:r>
            <a:r>
              <a:rPr lang="en-US" dirty="0"/>
              <a:t>, ensuring a smooth and organized hostel living experience.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Room Availability Check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Allocation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Room Transfer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3.3 Allocate Room</a:t>
            </a:r>
            <a:br>
              <a:rPr 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0681" y="1372556"/>
            <a:ext cx="6822831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handles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planning and maintenance of hostel mess operations</a:t>
            </a:r>
            <a:r>
              <a:rPr lang="en-US" dirty="0"/>
              <a:t>, including menu planning and food quality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Menu Planning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Mess Attendance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3.4 Maintain Mess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22286" y="1357483"/>
            <a:ext cx="6899677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is designed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administrators to oversee and manage details</a:t>
            </a:r>
            <a:r>
              <a:rPr lang="en-US" dirty="0"/>
              <a:t> and roles of hostel staff.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Staff Information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Role Assignment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Staff Performance Tracking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3.5 Manage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allows authorized users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record and track incidents</a:t>
            </a:r>
            <a:r>
              <a:rPr lang="en-US" dirty="0"/>
              <a:t> that occur within the hostel. Incidents may include maintenance issues, rule violations, or any other noteworthy occurrences.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sz="1400" dirty="0"/>
              <a:t>User Authentication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Recording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Incident Tracking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Add incident</a:t>
            </a:r>
          </a:p>
        </p:txBody>
      </p:sp>
    </p:spTree>
    <p:extLst>
      <p:ext uri="{BB962C8B-B14F-4D97-AF65-F5344CB8AC3E}">
        <p14:creationId xmlns:p14="http://schemas.microsoft.com/office/powerpoint/2010/main" val="411292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5319" y="1267048"/>
            <a:ext cx="6618323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enables residents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feedback on hostel services</a:t>
            </a:r>
            <a:r>
              <a:rPr lang="en-US" dirty="0"/>
              <a:t>, contributing to continuous improvement.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User Interface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Categories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Anonymous Feedback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Add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818" y="1478063"/>
            <a:ext cx="6772589" cy="23157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Description</a:t>
            </a:r>
            <a:r>
              <a:rPr lang="en-US" dirty="0"/>
              <a:t> This feature manages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submission and tracking of fees</a:t>
            </a:r>
            <a:r>
              <a:rPr lang="en-US" dirty="0"/>
              <a:t> by residents.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Fee Details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Payment Options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Late Fee Calculation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Submit Fee</a:t>
            </a:r>
          </a:p>
        </p:txBody>
      </p:sp>
    </p:spTree>
    <p:extLst>
      <p:ext uri="{BB962C8B-B14F-4D97-AF65-F5344CB8AC3E}">
        <p14:creationId xmlns:p14="http://schemas.microsoft.com/office/powerpoint/2010/main" val="118208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22"/>
          <p:cNvSpPr txBox="1">
            <a:spLocks noGrp="1"/>
          </p:cNvSpPr>
          <p:nvPr>
            <p:ph type="title"/>
          </p:nvPr>
        </p:nvSpPr>
        <p:spPr>
          <a:xfrm>
            <a:off x="799585" y="24739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 Table </a:t>
            </a:r>
            <a:endParaRPr dirty="0"/>
          </a:p>
        </p:txBody>
      </p:sp>
      <p:graphicFrame>
        <p:nvGraphicFramePr>
          <p:cNvPr id="2982" name="Google Shape;2982;p122"/>
          <p:cNvGraphicFramePr/>
          <p:nvPr>
            <p:extLst>
              <p:ext uri="{D42A27DB-BD31-4B8C-83A1-F6EECF244321}">
                <p14:modId xmlns:p14="http://schemas.microsoft.com/office/powerpoint/2010/main" val="276345245"/>
              </p:ext>
            </p:extLst>
          </p:nvPr>
        </p:nvGraphicFramePr>
        <p:xfrm>
          <a:off x="1473199" y="1181855"/>
          <a:ext cx="6771640" cy="396210"/>
        </p:xfrm>
        <a:graphic>
          <a:graphicData uri="http://schemas.openxmlformats.org/drawingml/2006/table">
            <a:tbl>
              <a:tblPr>
                <a:noFill/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Current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state</a:t>
                      </a:r>
                      <a:endParaRPr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09325"/>
              </p:ext>
            </p:extLst>
          </p:nvPr>
        </p:nvGraphicFramePr>
        <p:xfrm>
          <a:off x="1473199" y="1916151"/>
          <a:ext cx="6771640" cy="2498675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94838037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50648419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8900809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92656694"/>
                    </a:ext>
                  </a:extLst>
                </a:gridCol>
              </a:tblGrid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allocation module active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Allocate Room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Room allocated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Assign specified room to the requested user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1140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submission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Feedback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Feedback recorded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Record user feedback and send confirmation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11149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Manage Staff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Staff details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add, edit, or remove staff members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36754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management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Maintain Mess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Mess updated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Update menu, track inventory, manage payments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489434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submission module active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Submit Fee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Fee submitted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Process fee payment, update user's account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82091"/>
                  </a:ext>
                </a:extLst>
              </a:tr>
              <a:tr h="4537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Registration page open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registered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Capture user details, create new user account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7262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6759"/>
              </p:ext>
            </p:extLst>
          </p:nvPr>
        </p:nvGraphicFramePr>
        <p:xfrm>
          <a:off x="1473199" y="4423843"/>
          <a:ext cx="6771640" cy="170371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3163423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817581628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997421039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64242674"/>
                    </a:ext>
                  </a:extLst>
                </a:gridCol>
              </a:tblGrid>
              <a:tr h="151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active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Add Incident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Incident logged</a:t>
                      </a:r>
                      <a:endParaRPr lang="en-US" sz="110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 incident details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9797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80531"/>
              </p:ext>
            </p:extLst>
          </p:nvPr>
        </p:nvGraphicFramePr>
        <p:xfrm>
          <a:off x="1473199" y="1613625"/>
          <a:ext cx="6771640" cy="302526"/>
        </p:xfrm>
        <a:graphic>
          <a:graphicData uri="http://schemas.openxmlformats.org/drawingml/2006/table">
            <a:tbl>
              <a:tblPr firstRow="1" firstCol="1" bandRow="1">
                <a:tableStyleId>{27809BDF-C884-429B-BBE0-17B457412D10}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783079405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57754859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53596738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4203532866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not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Login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User authenticated</a:t>
                      </a:r>
                      <a:endParaRPr lang="en-US" sz="110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Allow user to 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1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4185" y="176277"/>
            <a:ext cx="7717800" cy="572700"/>
          </a:xfrm>
        </p:spPr>
        <p:txBody>
          <a:bodyPr/>
          <a:lstStyle/>
          <a:p>
            <a:r>
              <a:rPr lang="en-US" b="1" dirty="0"/>
              <a:t>4.1 Logical Data Model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1" y="812234"/>
            <a:ext cx="4836240" cy="39108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75170" y="4786368"/>
            <a:ext cx="1335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ER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BB9C98-E40C-1F70-F07B-0EEEB10A18A0}"/>
              </a:ext>
            </a:extLst>
          </p:cNvPr>
          <p:cNvSpPr txBox="1"/>
          <p:nvPr/>
        </p:nvSpPr>
        <p:spPr>
          <a:xfrm>
            <a:off x="5969876" y="812234"/>
            <a:ext cx="282728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Montserrat Black" panose="00000A00000000000000" pitchFamily="2" charset="0"/>
              </a:rPr>
              <a:t>Entities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Hostel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Warden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Student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Room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Feedback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Incident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Pending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8520" y="1157576"/>
            <a:ext cx="7863840" cy="289626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Overview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reporting system </a:t>
            </a:r>
            <a:r>
              <a:rPr lang="en-US" dirty="0"/>
              <a:t>within the HMS provides administrators </a:t>
            </a:r>
            <a:r>
              <a:rPr lang="en-US" b="1" dirty="0">
                <a:solidFill>
                  <a:srgbClr val="FF0000"/>
                </a:solidFill>
              </a:rPr>
              <a:t>with valuable insights </a:t>
            </a:r>
            <a:r>
              <a:rPr lang="en-US" dirty="0"/>
              <a:t>into hostel operations. Various reports aid in decision-making and performance assessment.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Key Reports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/>
              <a:t>Occupancy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Incident Summary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 Submission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Feedback Analysis Report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Maintenance History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Reports</a:t>
            </a:r>
          </a:p>
        </p:txBody>
      </p:sp>
    </p:spTree>
    <p:extLst>
      <p:ext uri="{BB962C8B-B14F-4D97-AF65-F5344CB8AC3E}">
        <p14:creationId xmlns:p14="http://schemas.microsoft.com/office/powerpoint/2010/main" val="352986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439" y="1782417"/>
            <a:ext cx="7970843" cy="23157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Data Acquisition: </a:t>
            </a:r>
            <a:r>
              <a:rPr lang="en-US" dirty="0"/>
              <a:t>User Registration, Incident Recording, Room Allocation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Integrity: </a:t>
            </a:r>
            <a:r>
              <a:rPr lang="en-US" dirty="0"/>
              <a:t>Referential Integrity, Validation Rules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Retention: </a:t>
            </a:r>
            <a:r>
              <a:rPr lang="en-US" dirty="0"/>
              <a:t>Archiving Historical Data, Retention Policies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Disposal: </a:t>
            </a:r>
            <a:r>
              <a:rPr lang="en-US" dirty="0"/>
              <a:t>Secure Deletion, Compliance with Regulations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: Data Acquisition, Integrity, Retention, and Disposal</a:t>
            </a:r>
          </a:p>
        </p:txBody>
      </p:sp>
    </p:spTree>
    <p:extLst>
      <p:ext uri="{BB962C8B-B14F-4D97-AF65-F5344CB8AC3E}">
        <p14:creationId xmlns:p14="http://schemas.microsoft.com/office/powerpoint/2010/main" val="330057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External Interface Requirements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235718"/>
            <a:ext cx="7657989" cy="26121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Seamless and intuitive interfaces</a:t>
            </a:r>
            <a:r>
              <a:rPr lang="en-US" b="1" dirty="0"/>
              <a:t> for administrators, residents, system guests, support/IT personnel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User Classes and Interfaces: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Specific features for each user class</a:t>
            </a:r>
          </a:p>
          <a:p>
            <a:pPr lvl="0">
              <a:lnSpc>
                <a:spcPct val="150000"/>
              </a:lnSpc>
            </a:pPr>
            <a:endParaRPr lang="en-US" sz="1400" b="1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User Interfaces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4605;p141"/>
          <p:cNvSpPr/>
          <p:nvPr/>
        </p:nvSpPr>
        <p:spPr>
          <a:xfrm>
            <a:off x="8632534" y="3162484"/>
            <a:ext cx="19925" cy="64950"/>
          </a:xfrm>
          <a:custGeom>
            <a:avLst/>
            <a:gdLst/>
            <a:ahLst/>
            <a:cxnLst/>
            <a:rect l="l" t="t" r="r" b="b"/>
            <a:pathLst>
              <a:path w="797" h="2598" extrusionOk="0">
                <a:moveTo>
                  <a:pt x="661" y="1"/>
                </a:moveTo>
                <a:cubicBezTo>
                  <a:pt x="634" y="1"/>
                  <a:pt x="608" y="12"/>
                  <a:pt x="591" y="40"/>
                </a:cubicBezTo>
                <a:cubicBezTo>
                  <a:pt x="96" y="783"/>
                  <a:pt x="1" y="1716"/>
                  <a:pt x="343" y="2534"/>
                </a:cubicBezTo>
                <a:cubicBezTo>
                  <a:pt x="358" y="2579"/>
                  <a:pt x="394" y="2598"/>
                  <a:pt x="429" y="2598"/>
                </a:cubicBezTo>
                <a:cubicBezTo>
                  <a:pt x="484" y="2598"/>
                  <a:pt x="538" y="2554"/>
                  <a:pt x="515" y="2496"/>
                </a:cubicBezTo>
                <a:cubicBezTo>
                  <a:pt x="172" y="1716"/>
                  <a:pt x="267" y="821"/>
                  <a:pt x="743" y="135"/>
                </a:cubicBezTo>
                <a:cubicBezTo>
                  <a:pt x="797" y="68"/>
                  <a:pt x="727" y="1"/>
                  <a:pt x="66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06;p141"/>
          <p:cNvSpPr/>
          <p:nvPr/>
        </p:nvSpPr>
        <p:spPr>
          <a:xfrm>
            <a:off x="8154422" y="342280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07;p141"/>
          <p:cNvSpPr/>
          <p:nvPr/>
        </p:nvSpPr>
        <p:spPr>
          <a:xfrm>
            <a:off x="7938822" y="337283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08;p141"/>
          <p:cNvSpPr/>
          <p:nvPr/>
        </p:nvSpPr>
        <p:spPr>
          <a:xfrm>
            <a:off x="6499834" y="4582359"/>
            <a:ext cx="182300" cy="129400"/>
          </a:xfrm>
          <a:custGeom>
            <a:avLst/>
            <a:gdLst/>
            <a:ahLst/>
            <a:cxnLst/>
            <a:rect l="l" t="t" r="r" b="b"/>
            <a:pathLst>
              <a:path w="7292" h="5176" extrusionOk="0">
                <a:moveTo>
                  <a:pt x="1368" y="0"/>
                </a:moveTo>
                <a:cubicBezTo>
                  <a:pt x="1277" y="0"/>
                  <a:pt x="1189" y="29"/>
                  <a:pt x="1105" y="92"/>
                </a:cubicBezTo>
                <a:cubicBezTo>
                  <a:pt x="0" y="911"/>
                  <a:pt x="3104" y="5156"/>
                  <a:pt x="3104" y="5156"/>
                </a:cubicBezTo>
                <a:lnTo>
                  <a:pt x="5103" y="5175"/>
                </a:lnTo>
                <a:cubicBezTo>
                  <a:pt x="5103" y="5175"/>
                  <a:pt x="7292" y="3100"/>
                  <a:pt x="5845" y="2548"/>
                </a:cubicBezTo>
                <a:cubicBezTo>
                  <a:pt x="5735" y="2507"/>
                  <a:pt x="5630" y="2488"/>
                  <a:pt x="5529" y="2488"/>
                </a:cubicBezTo>
                <a:cubicBezTo>
                  <a:pt x="4512" y="2488"/>
                  <a:pt x="3960" y="4395"/>
                  <a:pt x="3960" y="4395"/>
                </a:cubicBezTo>
                <a:cubicBezTo>
                  <a:pt x="3960" y="4395"/>
                  <a:pt x="2479" y="0"/>
                  <a:pt x="1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09;p141"/>
          <p:cNvSpPr/>
          <p:nvPr/>
        </p:nvSpPr>
        <p:spPr>
          <a:xfrm>
            <a:off x="8037609" y="4602984"/>
            <a:ext cx="163275" cy="112100"/>
          </a:xfrm>
          <a:custGeom>
            <a:avLst/>
            <a:gdLst/>
            <a:ahLst/>
            <a:cxnLst/>
            <a:rect l="l" t="t" r="r" b="b"/>
            <a:pathLst>
              <a:path w="6531" h="4484" extrusionOk="0">
                <a:moveTo>
                  <a:pt x="1405" y="0"/>
                </a:moveTo>
                <a:cubicBezTo>
                  <a:pt x="1312" y="0"/>
                  <a:pt x="1219" y="33"/>
                  <a:pt x="1124" y="105"/>
                </a:cubicBezTo>
                <a:cubicBezTo>
                  <a:pt x="0" y="924"/>
                  <a:pt x="2342" y="4484"/>
                  <a:pt x="2342" y="4484"/>
                </a:cubicBezTo>
                <a:lnTo>
                  <a:pt x="4322" y="4484"/>
                </a:lnTo>
                <a:cubicBezTo>
                  <a:pt x="4322" y="4484"/>
                  <a:pt x="6530" y="2428"/>
                  <a:pt x="5064" y="1876"/>
                </a:cubicBezTo>
                <a:cubicBezTo>
                  <a:pt x="4953" y="1831"/>
                  <a:pt x="4846" y="1811"/>
                  <a:pt x="4744" y="1811"/>
                </a:cubicBezTo>
                <a:cubicBezTo>
                  <a:pt x="3747" y="1811"/>
                  <a:pt x="3199" y="3722"/>
                  <a:pt x="3199" y="3722"/>
                </a:cubicBezTo>
                <a:cubicBezTo>
                  <a:pt x="3199" y="3722"/>
                  <a:pt x="2388" y="0"/>
                  <a:pt x="14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10;p141"/>
          <p:cNvSpPr/>
          <p:nvPr/>
        </p:nvSpPr>
        <p:spPr>
          <a:xfrm>
            <a:off x="5020134" y="4687459"/>
            <a:ext cx="3582450" cy="93775"/>
          </a:xfrm>
          <a:custGeom>
            <a:avLst/>
            <a:gdLst/>
            <a:ahLst/>
            <a:cxnLst/>
            <a:rect l="l" t="t" r="r" b="b"/>
            <a:pathLst>
              <a:path w="143298" h="3751" extrusionOk="0">
                <a:moveTo>
                  <a:pt x="71639" y="1"/>
                </a:moveTo>
                <a:cubicBezTo>
                  <a:pt x="32079" y="1"/>
                  <a:pt x="0" y="838"/>
                  <a:pt x="0" y="1885"/>
                </a:cubicBezTo>
                <a:cubicBezTo>
                  <a:pt x="0" y="2913"/>
                  <a:pt x="32079" y="3751"/>
                  <a:pt x="71639" y="3751"/>
                </a:cubicBezTo>
                <a:cubicBezTo>
                  <a:pt x="111219" y="3751"/>
                  <a:pt x="143297" y="2913"/>
                  <a:pt x="143297" y="1885"/>
                </a:cubicBezTo>
                <a:cubicBezTo>
                  <a:pt x="143297" y="838"/>
                  <a:pt x="111219" y="1"/>
                  <a:pt x="716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611;p141"/>
          <p:cNvSpPr/>
          <p:nvPr/>
        </p:nvSpPr>
        <p:spPr>
          <a:xfrm>
            <a:off x="5339959" y="4305284"/>
            <a:ext cx="146125" cy="367925"/>
          </a:xfrm>
          <a:custGeom>
            <a:avLst/>
            <a:gdLst/>
            <a:ahLst/>
            <a:cxnLst/>
            <a:rect l="l" t="t" r="r" b="b"/>
            <a:pathLst>
              <a:path w="5845" h="14717" extrusionOk="0">
                <a:moveTo>
                  <a:pt x="4189" y="0"/>
                </a:moveTo>
                <a:cubicBezTo>
                  <a:pt x="4189" y="0"/>
                  <a:pt x="2875" y="895"/>
                  <a:pt x="1847" y="2875"/>
                </a:cubicBezTo>
                <a:lnTo>
                  <a:pt x="2266" y="4055"/>
                </a:lnTo>
                <a:lnTo>
                  <a:pt x="1581" y="3427"/>
                </a:lnTo>
                <a:lnTo>
                  <a:pt x="1581" y="3427"/>
                </a:lnTo>
                <a:cubicBezTo>
                  <a:pt x="533" y="5788"/>
                  <a:pt x="0" y="9462"/>
                  <a:pt x="1942" y="14716"/>
                </a:cubicBezTo>
                <a:cubicBezTo>
                  <a:pt x="3313" y="13422"/>
                  <a:pt x="4379" y="11861"/>
                  <a:pt x="5045" y="10109"/>
                </a:cubicBezTo>
                <a:lnTo>
                  <a:pt x="5045" y="10109"/>
                </a:lnTo>
                <a:lnTo>
                  <a:pt x="2133" y="11937"/>
                </a:lnTo>
                <a:lnTo>
                  <a:pt x="5617" y="7996"/>
                </a:lnTo>
                <a:cubicBezTo>
                  <a:pt x="5845" y="6759"/>
                  <a:pt x="5845" y="5483"/>
                  <a:pt x="5636" y="4246"/>
                </a:cubicBezTo>
                <a:lnTo>
                  <a:pt x="5636" y="4246"/>
                </a:lnTo>
                <a:lnTo>
                  <a:pt x="3142" y="5845"/>
                </a:lnTo>
                <a:lnTo>
                  <a:pt x="3142" y="5845"/>
                </a:lnTo>
                <a:lnTo>
                  <a:pt x="5426" y="3237"/>
                </a:lnTo>
                <a:cubicBezTo>
                  <a:pt x="5141" y="2113"/>
                  <a:pt x="4722" y="1028"/>
                  <a:pt x="4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612;p141"/>
          <p:cNvSpPr/>
          <p:nvPr/>
        </p:nvSpPr>
        <p:spPr>
          <a:xfrm>
            <a:off x="5236209" y="4200084"/>
            <a:ext cx="105200" cy="265125"/>
          </a:xfrm>
          <a:custGeom>
            <a:avLst/>
            <a:gdLst/>
            <a:ahLst/>
            <a:cxnLst/>
            <a:rect l="l" t="t" r="r" b="b"/>
            <a:pathLst>
              <a:path w="4208" h="10605" extrusionOk="0">
                <a:moveTo>
                  <a:pt x="3027" y="1"/>
                </a:moveTo>
                <a:cubicBezTo>
                  <a:pt x="2304" y="553"/>
                  <a:pt x="1733" y="1276"/>
                  <a:pt x="1333" y="2076"/>
                </a:cubicBezTo>
                <a:lnTo>
                  <a:pt x="1637" y="2933"/>
                </a:lnTo>
                <a:lnTo>
                  <a:pt x="1142" y="2476"/>
                </a:lnTo>
                <a:lnTo>
                  <a:pt x="1142" y="2476"/>
                </a:lnTo>
                <a:cubicBezTo>
                  <a:pt x="381" y="4189"/>
                  <a:pt x="0" y="6816"/>
                  <a:pt x="1390" y="10605"/>
                </a:cubicBezTo>
                <a:cubicBezTo>
                  <a:pt x="2380" y="9691"/>
                  <a:pt x="3160" y="8549"/>
                  <a:pt x="3636" y="7273"/>
                </a:cubicBezTo>
                <a:lnTo>
                  <a:pt x="3636" y="7273"/>
                </a:lnTo>
                <a:lnTo>
                  <a:pt x="1542" y="8606"/>
                </a:lnTo>
                <a:lnTo>
                  <a:pt x="1542" y="8606"/>
                </a:lnTo>
                <a:lnTo>
                  <a:pt x="4055" y="5769"/>
                </a:lnTo>
                <a:cubicBezTo>
                  <a:pt x="4207" y="4874"/>
                  <a:pt x="4207" y="3961"/>
                  <a:pt x="4055" y="3066"/>
                </a:cubicBezTo>
                <a:lnTo>
                  <a:pt x="2247" y="4208"/>
                </a:lnTo>
                <a:lnTo>
                  <a:pt x="2247" y="4208"/>
                </a:lnTo>
                <a:lnTo>
                  <a:pt x="3903" y="2342"/>
                </a:lnTo>
                <a:cubicBezTo>
                  <a:pt x="3693" y="1524"/>
                  <a:pt x="3408" y="743"/>
                  <a:pt x="30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613;p141"/>
          <p:cNvSpPr/>
          <p:nvPr/>
        </p:nvSpPr>
        <p:spPr>
          <a:xfrm>
            <a:off x="5046309" y="4428659"/>
            <a:ext cx="333650" cy="224100"/>
          </a:xfrm>
          <a:custGeom>
            <a:avLst/>
            <a:gdLst/>
            <a:ahLst/>
            <a:cxnLst/>
            <a:rect l="l" t="t" r="r" b="b"/>
            <a:pathLst>
              <a:path w="13346" h="8964" extrusionOk="0">
                <a:moveTo>
                  <a:pt x="1412" y="0"/>
                </a:moveTo>
                <a:cubicBezTo>
                  <a:pt x="527" y="0"/>
                  <a:pt x="0" y="129"/>
                  <a:pt x="0" y="129"/>
                </a:cubicBezTo>
                <a:cubicBezTo>
                  <a:pt x="419" y="1310"/>
                  <a:pt x="990" y="2433"/>
                  <a:pt x="1694" y="3461"/>
                </a:cubicBezTo>
                <a:lnTo>
                  <a:pt x="5407" y="3499"/>
                </a:lnTo>
                <a:lnTo>
                  <a:pt x="2342" y="4356"/>
                </a:lnTo>
                <a:cubicBezTo>
                  <a:pt x="3179" y="5422"/>
                  <a:pt x="4207" y="6316"/>
                  <a:pt x="5331" y="7040"/>
                </a:cubicBezTo>
                <a:lnTo>
                  <a:pt x="10985" y="7097"/>
                </a:lnTo>
                <a:lnTo>
                  <a:pt x="7444" y="8087"/>
                </a:lnTo>
                <a:cubicBezTo>
                  <a:pt x="8933" y="8665"/>
                  <a:pt x="10532" y="8963"/>
                  <a:pt x="12133" y="8963"/>
                </a:cubicBezTo>
                <a:cubicBezTo>
                  <a:pt x="12538" y="8963"/>
                  <a:pt x="12943" y="8944"/>
                  <a:pt x="13346" y="8906"/>
                </a:cubicBezTo>
                <a:cubicBezTo>
                  <a:pt x="10547" y="3594"/>
                  <a:pt x="7234" y="1386"/>
                  <a:pt x="4588" y="529"/>
                </a:cubicBezTo>
                <a:lnTo>
                  <a:pt x="4588" y="529"/>
                </a:lnTo>
                <a:lnTo>
                  <a:pt x="4607" y="1519"/>
                </a:lnTo>
                <a:lnTo>
                  <a:pt x="4607" y="1519"/>
                </a:lnTo>
                <a:lnTo>
                  <a:pt x="3979" y="339"/>
                </a:lnTo>
                <a:cubicBezTo>
                  <a:pt x="2966" y="75"/>
                  <a:pt x="2085" y="0"/>
                  <a:pt x="1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14;p141"/>
          <p:cNvSpPr/>
          <p:nvPr/>
        </p:nvSpPr>
        <p:spPr>
          <a:xfrm>
            <a:off x="5187184" y="4339509"/>
            <a:ext cx="222275" cy="400400"/>
          </a:xfrm>
          <a:custGeom>
            <a:avLst/>
            <a:gdLst/>
            <a:ahLst/>
            <a:cxnLst/>
            <a:rect l="l" t="t" r="r" b="b"/>
            <a:pathLst>
              <a:path w="8891" h="16016" extrusionOk="0">
                <a:moveTo>
                  <a:pt x="237" y="1"/>
                </a:moveTo>
                <a:cubicBezTo>
                  <a:pt x="192" y="1"/>
                  <a:pt x="148" y="15"/>
                  <a:pt x="114" y="40"/>
                </a:cubicBezTo>
                <a:cubicBezTo>
                  <a:pt x="19" y="116"/>
                  <a:pt x="0" y="230"/>
                  <a:pt x="76" y="325"/>
                </a:cubicBezTo>
                <a:cubicBezTo>
                  <a:pt x="153" y="421"/>
                  <a:pt x="7634" y="9997"/>
                  <a:pt x="8472" y="15841"/>
                </a:cubicBezTo>
                <a:cubicBezTo>
                  <a:pt x="8489" y="15944"/>
                  <a:pt x="8583" y="16016"/>
                  <a:pt x="8671" y="16016"/>
                </a:cubicBezTo>
                <a:cubicBezTo>
                  <a:pt x="8681" y="16016"/>
                  <a:pt x="8691" y="16015"/>
                  <a:pt x="8701" y="16013"/>
                </a:cubicBezTo>
                <a:cubicBezTo>
                  <a:pt x="8720" y="16013"/>
                  <a:pt x="8739" y="16013"/>
                  <a:pt x="8758" y="15994"/>
                </a:cubicBezTo>
                <a:cubicBezTo>
                  <a:pt x="8834" y="15975"/>
                  <a:pt x="8891" y="15879"/>
                  <a:pt x="8872" y="15784"/>
                </a:cubicBezTo>
                <a:cubicBezTo>
                  <a:pt x="8510" y="13271"/>
                  <a:pt x="6968" y="9882"/>
                  <a:pt x="4303" y="5656"/>
                </a:cubicBezTo>
                <a:cubicBezTo>
                  <a:pt x="2323" y="2534"/>
                  <a:pt x="419" y="97"/>
                  <a:pt x="400" y="78"/>
                </a:cubicBezTo>
                <a:cubicBezTo>
                  <a:pt x="357" y="24"/>
                  <a:pt x="296" y="1"/>
                  <a:pt x="2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15;p141"/>
          <p:cNvSpPr/>
          <p:nvPr/>
        </p:nvSpPr>
        <p:spPr>
          <a:xfrm>
            <a:off x="5742134" y="2546184"/>
            <a:ext cx="802925" cy="383150"/>
          </a:xfrm>
          <a:custGeom>
            <a:avLst/>
            <a:gdLst/>
            <a:ahLst/>
            <a:cxnLst/>
            <a:rect l="l" t="t" r="r" b="b"/>
            <a:pathLst>
              <a:path w="32117" h="15326" extrusionOk="0">
                <a:moveTo>
                  <a:pt x="0" y="0"/>
                </a:moveTo>
                <a:lnTo>
                  <a:pt x="0" y="15326"/>
                </a:lnTo>
                <a:lnTo>
                  <a:pt x="32117" y="15326"/>
                </a:lnTo>
                <a:lnTo>
                  <a:pt x="32117" y="0"/>
                </a:ln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16;p141"/>
          <p:cNvSpPr/>
          <p:nvPr/>
        </p:nvSpPr>
        <p:spPr>
          <a:xfrm>
            <a:off x="5711659" y="2515709"/>
            <a:ext cx="863400" cy="444075"/>
          </a:xfrm>
          <a:custGeom>
            <a:avLst/>
            <a:gdLst/>
            <a:ahLst/>
            <a:cxnLst/>
            <a:rect l="l" t="t" r="r" b="b"/>
            <a:pathLst>
              <a:path w="34536" h="17763" extrusionOk="0">
                <a:moveTo>
                  <a:pt x="33336" y="1219"/>
                </a:moveTo>
                <a:lnTo>
                  <a:pt x="33336" y="16545"/>
                </a:lnTo>
                <a:lnTo>
                  <a:pt x="1200" y="16545"/>
                </a:lnTo>
                <a:lnTo>
                  <a:pt x="1200" y="1219"/>
                </a:lnTo>
                <a:close/>
                <a:moveTo>
                  <a:pt x="1" y="1"/>
                </a:moveTo>
                <a:lnTo>
                  <a:pt x="1" y="17763"/>
                </a:lnTo>
                <a:lnTo>
                  <a:pt x="34535" y="17763"/>
                </a:lnTo>
                <a:lnTo>
                  <a:pt x="345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617;p141"/>
          <p:cNvSpPr/>
          <p:nvPr/>
        </p:nvSpPr>
        <p:spPr>
          <a:xfrm>
            <a:off x="6161909" y="2546184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15326" y="0"/>
                </a:moveTo>
                <a:lnTo>
                  <a:pt x="1" y="15326"/>
                </a:lnTo>
                <a:lnTo>
                  <a:pt x="5179" y="15326"/>
                </a:lnTo>
                <a:lnTo>
                  <a:pt x="15326" y="5178"/>
                </a:lnTo>
                <a:lnTo>
                  <a:pt x="15326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618;p141"/>
          <p:cNvSpPr/>
          <p:nvPr/>
        </p:nvSpPr>
        <p:spPr>
          <a:xfrm>
            <a:off x="5965834" y="2546184"/>
            <a:ext cx="425500" cy="383150"/>
          </a:xfrm>
          <a:custGeom>
            <a:avLst/>
            <a:gdLst/>
            <a:ahLst/>
            <a:cxnLst/>
            <a:rect l="l" t="t" r="r" b="b"/>
            <a:pathLst>
              <a:path w="17020" h="15326" extrusionOk="0">
                <a:moveTo>
                  <a:pt x="15325" y="0"/>
                </a:moveTo>
                <a:lnTo>
                  <a:pt x="0" y="15326"/>
                </a:lnTo>
                <a:lnTo>
                  <a:pt x="1694" y="15326"/>
                </a:lnTo>
                <a:lnTo>
                  <a:pt x="17020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619;p141"/>
          <p:cNvSpPr/>
          <p:nvPr/>
        </p:nvSpPr>
        <p:spPr>
          <a:xfrm>
            <a:off x="5742134" y="2546184"/>
            <a:ext cx="422175" cy="383150"/>
          </a:xfrm>
          <a:custGeom>
            <a:avLst/>
            <a:gdLst/>
            <a:ahLst/>
            <a:cxnLst/>
            <a:rect l="l" t="t" r="r" b="b"/>
            <a:pathLst>
              <a:path w="16887" h="15326" extrusionOk="0">
                <a:moveTo>
                  <a:pt x="9805" y="0"/>
                </a:moveTo>
                <a:lnTo>
                  <a:pt x="0" y="9805"/>
                </a:lnTo>
                <a:lnTo>
                  <a:pt x="0" y="15326"/>
                </a:lnTo>
                <a:lnTo>
                  <a:pt x="1561" y="15326"/>
                </a:lnTo>
                <a:lnTo>
                  <a:pt x="16887" y="0"/>
                </a:ln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620;p141"/>
          <p:cNvSpPr/>
          <p:nvPr/>
        </p:nvSpPr>
        <p:spPr>
          <a:xfrm>
            <a:off x="6121459" y="2941209"/>
            <a:ext cx="44275" cy="6225"/>
          </a:xfrm>
          <a:custGeom>
            <a:avLst/>
            <a:gdLst/>
            <a:ahLst/>
            <a:cxnLst/>
            <a:rect l="l" t="t" r="r" b="b"/>
            <a:pathLst>
              <a:path w="1771" h="249" extrusionOk="0">
                <a:moveTo>
                  <a:pt x="134" y="1"/>
                </a:moveTo>
                <a:cubicBezTo>
                  <a:pt x="58" y="1"/>
                  <a:pt x="0" y="58"/>
                  <a:pt x="0" y="134"/>
                </a:cubicBezTo>
                <a:cubicBezTo>
                  <a:pt x="0" y="191"/>
                  <a:pt x="58" y="248"/>
                  <a:pt x="134" y="248"/>
                </a:cubicBezTo>
                <a:lnTo>
                  <a:pt x="1638" y="248"/>
                </a:lnTo>
                <a:cubicBezTo>
                  <a:pt x="1714" y="248"/>
                  <a:pt x="1771" y="191"/>
                  <a:pt x="1771" y="134"/>
                </a:cubicBezTo>
                <a:cubicBezTo>
                  <a:pt x="1771" y="58"/>
                  <a:pt x="1714" y="1"/>
                  <a:pt x="1638" y="1"/>
                </a:cubicBezTo>
                <a:close/>
              </a:path>
            </a:pathLst>
          </a:custGeom>
          <a:solidFill>
            <a:srgbClr val="F7E6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21;p141"/>
          <p:cNvSpPr/>
          <p:nvPr/>
        </p:nvSpPr>
        <p:spPr>
          <a:xfrm>
            <a:off x="5239534" y="2539034"/>
            <a:ext cx="345550" cy="1092325"/>
          </a:xfrm>
          <a:custGeom>
            <a:avLst/>
            <a:gdLst/>
            <a:ahLst/>
            <a:cxnLst/>
            <a:rect l="l" t="t" r="r" b="b"/>
            <a:pathLst>
              <a:path w="13822" h="43693" extrusionOk="0">
                <a:moveTo>
                  <a:pt x="610" y="1"/>
                </a:moveTo>
                <a:cubicBezTo>
                  <a:pt x="267" y="1"/>
                  <a:pt x="0" y="267"/>
                  <a:pt x="0" y="610"/>
                </a:cubicBezTo>
                <a:lnTo>
                  <a:pt x="0" y="43083"/>
                </a:lnTo>
                <a:cubicBezTo>
                  <a:pt x="0" y="43407"/>
                  <a:pt x="267" y="43692"/>
                  <a:pt x="610" y="43692"/>
                </a:cubicBezTo>
                <a:lnTo>
                  <a:pt x="13213" y="43692"/>
                </a:lnTo>
                <a:cubicBezTo>
                  <a:pt x="13555" y="43692"/>
                  <a:pt x="13822" y="43407"/>
                  <a:pt x="13822" y="43083"/>
                </a:cubicBezTo>
                <a:lnTo>
                  <a:pt x="13822" y="610"/>
                </a:lnTo>
                <a:cubicBezTo>
                  <a:pt x="13822" y="267"/>
                  <a:pt x="13555" y="1"/>
                  <a:pt x="132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22;p141"/>
          <p:cNvSpPr/>
          <p:nvPr/>
        </p:nvSpPr>
        <p:spPr>
          <a:xfrm>
            <a:off x="5216209" y="2515709"/>
            <a:ext cx="392675" cy="1138975"/>
          </a:xfrm>
          <a:custGeom>
            <a:avLst/>
            <a:gdLst/>
            <a:ahLst/>
            <a:cxnLst/>
            <a:rect l="l" t="t" r="r" b="b"/>
            <a:pathLst>
              <a:path w="15707" h="45559" extrusionOk="0">
                <a:moveTo>
                  <a:pt x="14603" y="934"/>
                </a:moveTo>
                <a:cubicBezTo>
                  <a:pt x="14698" y="934"/>
                  <a:pt x="14755" y="991"/>
                  <a:pt x="14774" y="1086"/>
                </a:cubicBezTo>
                <a:lnTo>
                  <a:pt x="14774" y="44473"/>
                </a:lnTo>
                <a:cubicBezTo>
                  <a:pt x="14774" y="44549"/>
                  <a:pt x="14698" y="44625"/>
                  <a:pt x="14622" y="44625"/>
                </a:cubicBezTo>
                <a:lnTo>
                  <a:pt x="1086" y="44625"/>
                </a:lnTo>
                <a:cubicBezTo>
                  <a:pt x="991" y="44625"/>
                  <a:pt x="933" y="44549"/>
                  <a:pt x="933" y="44473"/>
                </a:cubicBezTo>
                <a:lnTo>
                  <a:pt x="933" y="1086"/>
                </a:lnTo>
                <a:cubicBezTo>
                  <a:pt x="933" y="991"/>
                  <a:pt x="1010" y="934"/>
                  <a:pt x="1086" y="934"/>
                </a:cubicBezTo>
                <a:close/>
                <a:moveTo>
                  <a:pt x="343" y="1"/>
                </a:moveTo>
                <a:cubicBezTo>
                  <a:pt x="153" y="1"/>
                  <a:pt x="1" y="153"/>
                  <a:pt x="20" y="343"/>
                </a:cubicBezTo>
                <a:lnTo>
                  <a:pt x="20" y="45216"/>
                </a:lnTo>
                <a:cubicBezTo>
                  <a:pt x="20" y="45406"/>
                  <a:pt x="153" y="45558"/>
                  <a:pt x="343" y="45558"/>
                </a:cubicBezTo>
                <a:lnTo>
                  <a:pt x="15364" y="45558"/>
                </a:lnTo>
                <a:cubicBezTo>
                  <a:pt x="15554" y="45558"/>
                  <a:pt x="15688" y="45406"/>
                  <a:pt x="15688" y="45216"/>
                </a:cubicBezTo>
                <a:lnTo>
                  <a:pt x="15688" y="343"/>
                </a:lnTo>
                <a:cubicBezTo>
                  <a:pt x="15707" y="153"/>
                  <a:pt x="15535" y="1"/>
                  <a:pt x="153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623;p141"/>
          <p:cNvSpPr/>
          <p:nvPr/>
        </p:nvSpPr>
        <p:spPr>
          <a:xfrm>
            <a:off x="5236209" y="32810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624;p141"/>
          <p:cNvSpPr/>
          <p:nvPr/>
        </p:nvSpPr>
        <p:spPr>
          <a:xfrm>
            <a:off x="5236209" y="2829834"/>
            <a:ext cx="348875" cy="13825"/>
          </a:xfrm>
          <a:custGeom>
            <a:avLst/>
            <a:gdLst/>
            <a:ahLst/>
            <a:cxnLst/>
            <a:rect l="l" t="t" r="r" b="b"/>
            <a:pathLst>
              <a:path w="13955" h="553" extrusionOk="0">
                <a:moveTo>
                  <a:pt x="0" y="1"/>
                </a:moveTo>
                <a:lnTo>
                  <a:pt x="0" y="553"/>
                </a:lnTo>
                <a:lnTo>
                  <a:pt x="13955" y="553"/>
                </a:lnTo>
                <a:lnTo>
                  <a:pt x="139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625;p141"/>
          <p:cNvSpPr/>
          <p:nvPr/>
        </p:nvSpPr>
        <p:spPr>
          <a:xfrm>
            <a:off x="6668309" y="2381984"/>
            <a:ext cx="1287450" cy="1513525"/>
          </a:xfrm>
          <a:custGeom>
            <a:avLst/>
            <a:gdLst/>
            <a:ahLst/>
            <a:cxnLst/>
            <a:rect l="l" t="t" r="r" b="b"/>
            <a:pathLst>
              <a:path w="51498" h="60541" extrusionOk="0">
                <a:moveTo>
                  <a:pt x="953" y="0"/>
                </a:moveTo>
                <a:cubicBezTo>
                  <a:pt x="439" y="0"/>
                  <a:pt x="1" y="704"/>
                  <a:pt x="1" y="1561"/>
                </a:cubicBezTo>
                <a:lnTo>
                  <a:pt x="1" y="60540"/>
                </a:lnTo>
                <a:lnTo>
                  <a:pt x="51498" y="60540"/>
                </a:lnTo>
                <a:lnTo>
                  <a:pt x="51498" y="1561"/>
                </a:lnTo>
                <a:cubicBezTo>
                  <a:pt x="51498" y="704"/>
                  <a:pt x="51079" y="0"/>
                  <a:pt x="505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626;p141"/>
          <p:cNvSpPr/>
          <p:nvPr/>
        </p:nvSpPr>
        <p:spPr>
          <a:xfrm>
            <a:off x="67201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1" y="0"/>
                </a:moveTo>
                <a:lnTo>
                  <a:pt x="1" y="55381"/>
                </a:lnTo>
                <a:lnTo>
                  <a:pt x="382" y="55381"/>
                </a:lnTo>
                <a:lnTo>
                  <a:pt x="3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627;p141"/>
          <p:cNvSpPr/>
          <p:nvPr/>
        </p:nvSpPr>
        <p:spPr>
          <a:xfrm>
            <a:off x="7899584" y="2510959"/>
            <a:ext cx="9550" cy="1384550"/>
          </a:xfrm>
          <a:custGeom>
            <a:avLst/>
            <a:gdLst/>
            <a:ahLst/>
            <a:cxnLst/>
            <a:rect l="l" t="t" r="r" b="b"/>
            <a:pathLst>
              <a:path w="382" h="55382" extrusionOk="0">
                <a:moveTo>
                  <a:pt x="0" y="0"/>
                </a:moveTo>
                <a:lnTo>
                  <a:pt x="0" y="55381"/>
                </a:lnTo>
                <a:lnTo>
                  <a:pt x="381" y="55381"/>
                </a:lnTo>
                <a:lnTo>
                  <a:pt x="3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28;p141"/>
          <p:cNvSpPr/>
          <p:nvPr/>
        </p:nvSpPr>
        <p:spPr>
          <a:xfrm>
            <a:off x="6668784" y="2381984"/>
            <a:ext cx="1286975" cy="144225"/>
          </a:xfrm>
          <a:custGeom>
            <a:avLst/>
            <a:gdLst/>
            <a:ahLst/>
            <a:cxnLst/>
            <a:rect l="l" t="t" r="r" b="b"/>
            <a:pathLst>
              <a:path w="51479" h="5769" extrusionOk="0">
                <a:moveTo>
                  <a:pt x="1067" y="0"/>
                </a:moveTo>
                <a:cubicBezTo>
                  <a:pt x="477" y="0"/>
                  <a:pt x="1" y="476"/>
                  <a:pt x="1" y="1066"/>
                </a:cubicBezTo>
                <a:lnTo>
                  <a:pt x="1" y="5768"/>
                </a:lnTo>
                <a:lnTo>
                  <a:pt x="51479" y="5768"/>
                </a:lnTo>
                <a:lnTo>
                  <a:pt x="51479" y="781"/>
                </a:lnTo>
                <a:cubicBezTo>
                  <a:pt x="51479" y="343"/>
                  <a:pt x="51117" y="0"/>
                  <a:pt x="506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629;p141"/>
          <p:cNvSpPr/>
          <p:nvPr/>
        </p:nvSpPr>
        <p:spPr>
          <a:xfrm>
            <a:off x="6634534" y="3895959"/>
            <a:ext cx="1355025" cy="27150"/>
          </a:xfrm>
          <a:custGeom>
            <a:avLst/>
            <a:gdLst/>
            <a:ahLst/>
            <a:cxnLst/>
            <a:rect l="l" t="t" r="r" b="b"/>
            <a:pathLst>
              <a:path w="54201" h="1086" extrusionOk="0">
                <a:moveTo>
                  <a:pt x="552" y="1"/>
                </a:moveTo>
                <a:cubicBezTo>
                  <a:pt x="248" y="1"/>
                  <a:pt x="0" y="229"/>
                  <a:pt x="0" y="534"/>
                </a:cubicBezTo>
                <a:cubicBezTo>
                  <a:pt x="0" y="838"/>
                  <a:pt x="248" y="1086"/>
                  <a:pt x="552" y="1086"/>
                </a:cubicBezTo>
                <a:lnTo>
                  <a:pt x="53668" y="1086"/>
                </a:lnTo>
                <a:cubicBezTo>
                  <a:pt x="53972" y="1086"/>
                  <a:pt x="54201" y="838"/>
                  <a:pt x="54201" y="534"/>
                </a:cubicBezTo>
                <a:cubicBezTo>
                  <a:pt x="54201" y="229"/>
                  <a:pt x="53972" y="1"/>
                  <a:pt x="536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630;p141"/>
          <p:cNvSpPr/>
          <p:nvPr/>
        </p:nvSpPr>
        <p:spPr>
          <a:xfrm>
            <a:off x="7466009" y="2767959"/>
            <a:ext cx="104725" cy="153275"/>
          </a:xfrm>
          <a:custGeom>
            <a:avLst/>
            <a:gdLst/>
            <a:ahLst/>
            <a:cxnLst/>
            <a:rect l="l" t="t" r="r" b="b"/>
            <a:pathLst>
              <a:path w="4189" h="6131" extrusionOk="0">
                <a:moveTo>
                  <a:pt x="1809" y="1"/>
                </a:moveTo>
                <a:lnTo>
                  <a:pt x="1790" y="705"/>
                </a:lnTo>
                <a:cubicBezTo>
                  <a:pt x="724" y="819"/>
                  <a:pt x="171" y="1429"/>
                  <a:pt x="152" y="2171"/>
                </a:cubicBezTo>
                <a:cubicBezTo>
                  <a:pt x="95" y="3865"/>
                  <a:pt x="2627" y="3466"/>
                  <a:pt x="2608" y="4037"/>
                </a:cubicBezTo>
                <a:cubicBezTo>
                  <a:pt x="2608" y="4194"/>
                  <a:pt x="2465" y="4287"/>
                  <a:pt x="2119" y="4287"/>
                </a:cubicBezTo>
                <a:cubicBezTo>
                  <a:pt x="2087" y="4287"/>
                  <a:pt x="2053" y="4286"/>
                  <a:pt x="2018" y="4284"/>
                </a:cubicBezTo>
                <a:cubicBezTo>
                  <a:pt x="1485" y="4265"/>
                  <a:pt x="971" y="4094"/>
                  <a:pt x="514" y="3827"/>
                </a:cubicBezTo>
                <a:lnTo>
                  <a:pt x="0" y="4932"/>
                </a:lnTo>
                <a:cubicBezTo>
                  <a:pt x="495" y="5217"/>
                  <a:pt x="1066" y="5388"/>
                  <a:pt x="1656" y="5427"/>
                </a:cubicBezTo>
                <a:lnTo>
                  <a:pt x="1637" y="6112"/>
                </a:lnTo>
                <a:lnTo>
                  <a:pt x="2570" y="6131"/>
                </a:lnTo>
                <a:lnTo>
                  <a:pt x="2589" y="5427"/>
                </a:lnTo>
                <a:cubicBezTo>
                  <a:pt x="3598" y="5274"/>
                  <a:pt x="4112" y="4684"/>
                  <a:pt x="4150" y="3980"/>
                </a:cubicBezTo>
                <a:cubicBezTo>
                  <a:pt x="4188" y="2304"/>
                  <a:pt x="1675" y="2685"/>
                  <a:pt x="1694" y="2133"/>
                </a:cubicBezTo>
                <a:cubicBezTo>
                  <a:pt x="1694" y="1981"/>
                  <a:pt x="1828" y="1866"/>
                  <a:pt x="2285" y="1866"/>
                </a:cubicBezTo>
                <a:cubicBezTo>
                  <a:pt x="2722" y="1905"/>
                  <a:pt x="3160" y="2019"/>
                  <a:pt x="3541" y="2247"/>
                </a:cubicBezTo>
                <a:lnTo>
                  <a:pt x="4036" y="1162"/>
                </a:lnTo>
                <a:cubicBezTo>
                  <a:pt x="3636" y="934"/>
                  <a:pt x="3179" y="800"/>
                  <a:pt x="2722" y="743"/>
                </a:cubicBezTo>
                <a:lnTo>
                  <a:pt x="2742" y="20"/>
                </a:lnTo>
                <a:lnTo>
                  <a:pt x="18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31;p141"/>
          <p:cNvSpPr/>
          <p:nvPr/>
        </p:nvSpPr>
        <p:spPr>
          <a:xfrm>
            <a:off x="7616884" y="2809784"/>
            <a:ext cx="130850" cy="11025"/>
          </a:xfrm>
          <a:custGeom>
            <a:avLst/>
            <a:gdLst/>
            <a:ahLst/>
            <a:cxnLst/>
            <a:rect l="l" t="t" r="r" b="b"/>
            <a:pathLst>
              <a:path w="5234" h="441" extrusionOk="0">
                <a:moveTo>
                  <a:pt x="199" y="1"/>
                </a:moveTo>
                <a:cubicBezTo>
                  <a:pt x="98" y="1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12"/>
                </a:cubicBezTo>
                <a:cubicBezTo>
                  <a:pt x="5234" y="107"/>
                  <a:pt x="5154" y="1"/>
                  <a:pt x="5036" y="1"/>
                </a:cubicBezTo>
                <a:cubicBezTo>
                  <a:pt x="5027" y="1"/>
                  <a:pt x="5017" y="2"/>
                  <a:pt x="5007" y="3"/>
                </a:cubicBezTo>
                <a:lnTo>
                  <a:pt x="228" y="3"/>
                </a:lnTo>
                <a:cubicBezTo>
                  <a:pt x="219" y="1"/>
                  <a:pt x="209" y="1"/>
                  <a:pt x="1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632;p141"/>
          <p:cNvSpPr/>
          <p:nvPr/>
        </p:nvSpPr>
        <p:spPr>
          <a:xfrm>
            <a:off x="7616884" y="2845009"/>
            <a:ext cx="130900" cy="11025"/>
          </a:xfrm>
          <a:custGeom>
            <a:avLst/>
            <a:gdLst/>
            <a:ahLst/>
            <a:cxnLst/>
            <a:rect l="l" t="t" r="r" b="b"/>
            <a:pathLst>
              <a:path w="5236" h="441" extrusionOk="0">
                <a:moveTo>
                  <a:pt x="199" y="0"/>
                </a:moveTo>
                <a:cubicBezTo>
                  <a:pt x="98" y="0"/>
                  <a:pt x="17" y="89"/>
                  <a:pt x="0" y="193"/>
                </a:cubicBezTo>
                <a:cubicBezTo>
                  <a:pt x="0" y="327"/>
                  <a:pt x="95" y="441"/>
                  <a:pt x="228" y="441"/>
                </a:cubicBezTo>
                <a:lnTo>
                  <a:pt x="5007" y="441"/>
                </a:lnTo>
                <a:cubicBezTo>
                  <a:pt x="5121" y="441"/>
                  <a:pt x="5216" y="346"/>
                  <a:pt x="5216" y="231"/>
                </a:cubicBezTo>
                <a:cubicBezTo>
                  <a:pt x="5235" y="98"/>
                  <a:pt x="5140" y="3"/>
                  <a:pt x="5007" y="3"/>
                </a:cubicBezTo>
                <a:lnTo>
                  <a:pt x="228" y="3"/>
                </a:lnTo>
                <a:cubicBezTo>
                  <a:pt x="219" y="1"/>
                  <a:pt x="209" y="0"/>
                  <a:pt x="1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33;p141"/>
          <p:cNvSpPr/>
          <p:nvPr/>
        </p:nvSpPr>
        <p:spPr>
          <a:xfrm>
            <a:off x="7616884" y="2880284"/>
            <a:ext cx="130900" cy="10975"/>
          </a:xfrm>
          <a:custGeom>
            <a:avLst/>
            <a:gdLst/>
            <a:ahLst/>
            <a:cxnLst/>
            <a:rect l="l" t="t" r="r" b="b"/>
            <a:pathLst>
              <a:path w="5236" h="439" extrusionOk="0">
                <a:moveTo>
                  <a:pt x="228" y="1"/>
                </a:moveTo>
                <a:cubicBezTo>
                  <a:pt x="114" y="1"/>
                  <a:pt x="19" y="77"/>
                  <a:pt x="0" y="210"/>
                </a:cubicBezTo>
                <a:cubicBezTo>
                  <a:pt x="0" y="324"/>
                  <a:pt x="95" y="439"/>
                  <a:pt x="228" y="439"/>
                </a:cubicBezTo>
                <a:lnTo>
                  <a:pt x="5007" y="439"/>
                </a:lnTo>
                <a:cubicBezTo>
                  <a:pt x="5121" y="439"/>
                  <a:pt x="5216" y="343"/>
                  <a:pt x="5216" y="229"/>
                </a:cubicBezTo>
                <a:cubicBezTo>
                  <a:pt x="5235" y="96"/>
                  <a:pt x="5140" y="1"/>
                  <a:pt x="50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634;p141"/>
          <p:cNvSpPr/>
          <p:nvPr/>
        </p:nvSpPr>
        <p:spPr>
          <a:xfrm>
            <a:off x="6833459" y="3092559"/>
            <a:ext cx="87125" cy="549275"/>
          </a:xfrm>
          <a:custGeom>
            <a:avLst/>
            <a:gdLst/>
            <a:ahLst/>
            <a:cxnLst/>
            <a:rect l="l" t="t" r="r" b="b"/>
            <a:pathLst>
              <a:path w="3485" h="21971" extrusionOk="0">
                <a:moveTo>
                  <a:pt x="1" y="1"/>
                </a:moveTo>
                <a:lnTo>
                  <a:pt x="1" y="21970"/>
                </a:lnTo>
                <a:lnTo>
                  <a:pt x="3485" y="21970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635;p141"/>
          <p:cNvSpPr/>
          <p:nvPr/>
        </p:nvSpPr>
        <p:spPr>
          <a:xfrm>
            <a:off x="69910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36;p141"/>
          <p:cNvSpPr/>
          <p:nvPr/>
        </p:nvSpPr>
        <p:spPr>
          <a:xfrm>
            <a:off x="7303709" y="3297209"/>
            <a:ext cx="87125" cy="344625"/>
          </a:xfrm>
          <a:custGeom>
            <a:avLst/>
            <a:gdLst/>
            <a:ahLst/>
            <a:cxnLst/>
            <a:rect l="l" t="t" r="r" b="b"/>
            <a:pathLst>
              <a:path w="3485" h="13785" extrusionOk="0">
                <a:moveTo>
                  <a:pt x="0" y="1"/>
                </a:moveTo>
                <a:lnTo>
                  <a:pt x="0" y="13784"/>
                </a:lnTo>
                <a:lnTo>
                  <a:pt x="3484" y="13784"/>
                </a:lnTo>
                <a:lnTo>
                  <a:pt x="3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637;p141"/>
          <p:cNvSpPr/>
          <p:nvPr/>
        </p:nvSpPr>
        <p:spPr>
          <a:xfrm>
            <a:off x="7149009" y="3157759"/>
            <a:ext cx="87125" cy="484550"/>
          </a:xfrm>
          <a:custGeom>
            <a:avLst/>
            <a:gdLst/>
            <a:ahLst/>
            <a:cxnLst/>
            <a:rect l="l" t="t" r="r" b="b"/>
            <a:pathLst>
              <a:path w="3485" h="19382" extrusionOk="0">
                <a:moveTo>
                  <a:pt x="1" y="1"/>
                </a:moveTo>
                <a:lnTo>
                  <a:pt x="1" y="19381"/>
                </a:lnTo>
                <a:lnTo>
                  <a:pt x="3485" y="19381"/>
                </a:lnTo>
                <a:lnTo>
                  <a:pt x="34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638;p141"/>
          <p:cNvSpPr/>
          <p:nvPr/>
        </p:nvSpPr>
        <p:spPr>
          <a:xfrm>
            <a:off x="683345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639;p141"/>
          <p:cNvSpPr/>
          <p:nvPr/>
        </p:nvSpPr>
        <p:spPr>
          <a:xfrm>
            <a:off x="6991009" y="3509009"/>
            <a:ext cx="87125" cy="132825"/>
          </a:xfrm>
          <a:custGeom>
            <a:avLst/>
            <a:gdLst/>
            <a:ahLst/>
            <a:cxnLst/>
            <a:rect l="l" t="t" r="r" b="b"/>
            <a:pathLst>
              <a:path w="3485" h="5313" extrusionOk="0">
                <a:moveTo>
                  <a:pt x="0" y="1"/>
                </a:moveTo>
                <a:lnTo>
                  <a:pt x="0" y="5312"/>
                </a:lnTo>
                <a:lnTo>
                  <a:pt x="3484" y="5312"/>
                </a:lnTo>
                <a:lnTo>
                  <a:pt x="3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640;p141"/>
          <p:cNvSpPr/>
          <p:nvPr/>
        </p:nvSpPr>
        <p:spPr>
          <a:xfrm>
            <a:off x="7149009" y="3419059"/>
            <a:ext cx="87125" cy="223250"/>
          </a:xfrm>
          <a:custGeom>
            <a:avLst/>
            <a:gdLst/>
            <a:ahLst/>
            <a:cxnLst/>
            <a:rect l="l" t="t" r="r" b="b"/>
            <a:pathLst>
              <a:path w="3485" h="8930" extrusionOk="0">
                <a:moveTo>
                  <a:pt x="1" y="1"/>
                </a:moveTo>
                <a:lnTo>
                  <a:pt x="1" y="8929"/>
                </a:lnTo>
                <a:lnTo>
                  <a:pt x="3485" y="8929"/>
                </a:lnTo>
                <a:lnTo>
                  <a:pt x="34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641;p141"/>
          <p:cNvSpPr/>
          <p:nvPr/>
        </p:nvSpPr>
        <p:spPr>
          <a:xfrm>
            <a:off x="7303709" y="3367184"/>
            <a:ext cx="87125" cy="275125"/>
          </a:xfrm>
          <a:custGeom>
            <a:avLst/>
            <a:gdLst/>
            <a:ahLst/>
            <a:cxnLst/>
            <a:rect l="l" t="t" r="r" b="b"/>
            <a:pathLst>
              <a:path w="3485" h="11005" extrusionOk="0">
                <a:moveTo>
                  <a:pt x="0" y="0"/>
                </a:moveTo>
                <a:lnTo>
                  <a:pt x="0" y="11004"/>
                </a:lnTo>
                <a:lnTo>
                  <a:pt x="3484" y="11004"/>
                </a:lnTo>
                <a:lnTo>
                  <a:pt x="3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642;p141"/>
          <p:cNvSpPr/>
          <p:nvPr/>
        </p:nvSpPr>
        <p:spPr>
          <a:xfrm>
            <a:off x="6794909" y="3642284"/>
            <a:ext cx="624000" cy="5725"/>
          </a:xfrm>
          <a:custGeom>
            <a:avLst/>
            <a:gdLst/>
            <a:ahLst/>
            <a:cxnLst/>
            <a:rect l="l" t="t" r="r" b="b"/>
            <a:pathLst>
              <a:path w="24960" h="229" extrusionOk="0">
                <a:moveTo>
                  <a:pt x="115" y="0"/>
                </a:moveTo>
                <a:cubicBezTo>
                  <a:pt x="39" y="0"/>
                  <a:pt x="1" y="38"/>
                  <a:pt x="1" y="115"/>
                </a:cubicBezTo>
                <a:cubicBezTo>
                  <a:pt x="1" y="172"/>
                  <a:pt x="39" y="229"/>
                  <a:pt x="115" y="229"/>
                </a:cubicBezTo>
                <a:lnTo>
                  <a:pt x="24845" y="229"/>
                </a:lnTo>
                <a:cubicBezTo>
                  <a:pt x="24902" y="229"/>
                  <a:pt x="24959" y="172"/>
                  <a:pt x="24959" y="115"/>
                </a:cubicBezTo>
                <a:cubicBezTo>
                  <a:pt x="24959" y="38"/>
                  <a:pt x="24902" y="0"/>
                  <a:pt x="24845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3;p141"/>
          <p:cNvSpPr/>
          <p:nvPr/>
        </p:nvSpPr>
        <p:spPr>
          <a:xfrm>
            <a:off x="6853934" y="2694184"/>
            <a:ext cx="414100" cy="269900"/>
          </a:xfrm>
          <a:custGeom>
            <a:avLst/>
            <a:gdLst/>
            <a:ahLst/>
            <a:cxnLst/>
            <a:rect l="l" t="t" r="r" b="b"/>
            <a:pathLst>
              <a:path w="16564" h="10796" extrusionOk="0">
                <a:moveTo>
                  <a:pt x="2723" y="1"/>
                </a:moveTo>
                <a:cubicBezTo>
                  <a:pt x="343" y="1"/>
                  <a:pt x="1" y="10795"/>
                  <a:pt x="1" y="10795"/>
                </a:cubicBezTo>
                <a:lnTo>
                  <a:pt x="16563" y="10795"/>
                </a:lnTo>
                <a:cubicBezTo>
                  <a:pt x="16563" y="10795"/>
                  <a:pt x="16435" y="5706"/>
                  <a:pt x="15192" y="5706"/>
                </a:cubicBezTo>
                <a:cubicBezTo>
                  <a:pt x="15167" y="5706"/>
                  <a:pt x="15142" y="5708"/>
                  <a:pt x="15116" y="5712"/>
                </a:cubicBezTo>
                <a:cubicBezTo>
                  <a:pt x="13784" y="5903"/>
                  <a:pt x="14431" y="7654"/>
                  <a:pt x="12908" y="7749"/>
                </a:cubicBezTo>
                <a:cubicBezTo>
                  <a:pt x="12892" y="7750"/>
                  <a:pt x="12876" y="7751"/>
                  <a:pt x="12861" y="7751"/>
                </a:cubicBezTo>
                <a:cubicBezTo>
                  <a:pt x="11364" y="7751"/>
                  <a:pt x="11254" y="2379"/>
                  <a:pt x="9653" y="2190"/>
                </a:cubicBezTo>
                <a:cubicBezTo>
                  <a:pt x="9601" y="2184"/>
                  <a:pt x="9552" y="2181"/>
                  <a:pt x="9504" y="2181"/>
                </a:cubicBezTo>
                <a:cubicBezTo>
                  <a:pt x="7536" y="2181"/>
                  <a:pt x="8224" y="7018"/>
                  <a:pt x="6645" y="7464"/>
                </a:cubicBezTo>
                <a:cubicBezTo>
                  <a:pt x="6601" y="7476"/>
                  <a:pt x="6559" y="7481"/>
                  <a:pt x="6517" y="7481"/>
                </a:cubicBezTo>
                <a:cubicBezTo>
                  <a:pt x="5029" y="7481"/>
                  <a:pt x="5038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44;p141"/>
          <p:cNvSpPr/>
          <p:nvPr/>
        </p:nvSpPr>
        <p:spPr>
          <a:xfrm>
            <a:off x="6833459" y="2964059"/>
            <a:ext cx="457900" cy="6200"/>
          </a:xfrm>
          <a:custGeom>
            <a:avLst/>
            <a:gdLst/>
            <a:ahLst/>
            <a:cxnLst/>
            <a:rect l="l" t="t" r="r" b="b"/>
            <a:pathLst>
              <a:path w="18316" h="248" extrusionOk="0">
                <a:moveTo>
                  <a:pt x="115" y="0"/>
                </a:moveTo>
                <a:cubicBezTo>
                  <a:pt x="39" y="0"/>
                  <a:pt x="1" y="57"/>
                  <a:pt x="1" y="134"/>
                </a:cubicBezTo>
                <a:cubicBezTo>
                  <a:pt x="1" y="191"/>
                  <a:pt x="39" y="248"/>
                  <a:pt x="115" y="248"/>
                </a:cubicBezTo>
                <a:lnTo>
                  <a:pt x="18201" y="248"/>
                </a:lnTo>
                <a:cubicBezTo>
                  <a:pt x="18258" y="248"/>
                  <a:pt x="18315" y="191"/>
                  <a:pt x="18315" y="134"/>
                </a:cubicBezTo>
                <a:cubicBezTo>
                  <a:pt x="18315" y="57"/>
                  <a:pt x="18258" y="0"/>
                  <a:pt x="18201" y="0"/>
                </a:cubicBezTo>
                <a:close/>
              </a:path>
            </a:pathLst>
          </a:custGeom>
          <a:solidFill>
            <a:srgbClr val="B69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45;p141"/>
          <p:cNvSpPr/>
          <p:nvPr/>
        </p:nvSpPr>
        <p:spPr>
          <a:xfrm>
            <a:off x="7503134" y="3492834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0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46;p141"/>
          <p:cNvSpPr/>
          <p:nvPr/>
        </p:nvSpPr>
        <p:spPr>
          <a:xfrm>
            <a:off x="7503134" y="3307209"/>
            <a:ext cx="79025" cy="79025"/>
          </a:xfrm>
          <a:custGeom>
            <a:avLst/>
            <a:gdLst/>
            <a:ahLst/>
            <a:cxnLst/>
            <a:rect l="l" t="t" r="r" b="b"/>
            <a:pathLst>
              <a:path w="3161" h="3161" extrusionOk="0">
                <a:moveTo>
                  <a:pt x="0" y="1"/>
                </a:moveTo>
                <a:lnTo>
                  <a:pt x="0" y="3161"/>
                </a:lnTo>
                <a:lnTo>
                  <a:pt x="3160" y="3161"/>
                </a:lnTo>
                <a:lnTo>
                  <a:pt x="31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47;p141"/>
          <p:cNvSpPr/>
          <p:nvPr/>
        </p:nvSpPr>
        <p:spPr>
          <a:xfrm>
            <a:off x="7634009" y="332815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48;p141"/>
          <p:cNvSpPr/>
          <p:nvPr/>
        </p:nvSpPr>
        <p:spPr>
          <a:xfrm>
            <a:off x="7634009" y="3355284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7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7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49;p141"/>
          <p:cNvSpPr/>
          <p:nvPr/>
        </p:nvSpPr>
        <p:spPr>
          <a:xfrm>
            <a:off x="7634009" y="3513784"/>
            <a:ext cx="208475" cy="10000"/>
          </a:xfrm>
          <a:custGeom>
            <a:avLst/>
            <a:gdLst/>
            <a:ahLst/>
            <a:cxnLst/>
            <a:rect l="l" t="t" r="r" b="b"/>
            <a:pathLst>
              <a:path w="8339" h="400" extrusionOk="0">
                <a:moveTo>
                  <a:pt x="153" y="0"/>
                </a:moveTo>
                <a:cubicBezTo>
                  <a:pt x="77" y="0"/>
                  <a:pt x="0" y="76"/>
                  <a:pt x="0" y="152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2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50;p141"/>
          <p:cNvSpPr/>
          <p:nvPr/>
        </p:nvSpPr>
        <p:spPr>
          <a:xfrm>
            <a:off x="7634009" y="3540909"/>
            <a:ext cx="208475" cy="10025"/>
          </a:xfrm>
          <a:custGeom>
            <a:avLst/>
            <a:gdLst/>
            <a:ahLst/>
            <a:cxnLst/>
            <a:rect l="l" t="t" r="r" b="b"/>
            <a:pathLst>
              <a:path w="8339" h="401" extrusionOk="0">
                <a:moveTo>
                  <a:pt x="153" y="0"/>
                </a:moveTo>
                <a:cubicBezTo>
                  <a:pt x="77" y="0"/>
                  <a:pt x="0" y="76"/>
                  <a:pt x="0" y="153"/>
                </a:cubicBezTo>
                <a:lnTo>
                  <a:pt x="0" y="248"/>
                </a:lnTo>
                <a:cubicBezTo>
                  <a:pt x="0" y="324"/>
                  <a:pt x="77" y="400"/>
                  <a:pt x="153" y="400"/>
                </a:cubicBezTo>
                <a:lnTo>
                  <a:pt x="8187" y="400"/>
                </a:lnTo>
                <a:cubicBezTo>
                  <a:pt x="8263" y="400"/>
                  <a:pt x="8339" y="324"/>
                  <a:pt x="8339" y="248"/>
                </a:cubicBezTo>
                <a:lnTo>
                  <a:pt x="8339" y="153"/>
                </a:lnTo>
                <a:cubicBezTo>
                  <a:pt x="8339" y="76"/>
                  <a:pt x="8263" y="0"/>
                  <a:pt x="8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51;p141"/>
          <p:cNvSpPr/>
          <p:nvPr/>
        </p:nvSpPr>
        <p:spPr>
          <a:xfrm>
            <a:off x="8382659" y="2627209"/>
            <a:ext cx="127100" cy="108425"/>
          </a:xfrm>
          <a:custGeom>
            <a:avLst/>
            <a:gdLst/>
            <a:ahLst/>
            <a:cxnLst/>
            <a:rect l="l" t="t" r="r" b="b"/>
            <a:pathLst>
              <a:path w="5084" h="4337" extrusionOk="0">
                <a:moveTo>
                  <a:pt x="2914" y="357"/>
                </a:moveTo>
                <a:cubicBezTo>
                  <a:pt x="3904" y="357"/>
                  <a:pt x="4722" y="1176"/>
                  <a:pt x="4722" y="2166"/>
                </a:cubicBezTo>
                <a:cubicBezTo>
                  <a:pt x="4722" y="3263"/>
                  <a:pt x="3821" y="3993"/>
                  <a:pt x="2884" y="3993"/>
                </a:cubicBezTo>
                <a:cubicBezTo>
                  <a:pt x="2439" y="3993"/>
                  <a:pt x="1987" y="3828"/>
                  <a:pt x="1619" y="3460"/>
                </a:cubicBezTo>
                <a:cubicBezTo>
                  <a:pt x="477" y="2318"/>
                  <a:pt x="1295" y="357"/>
                  <a:pt x="2914" y="357"/>
                </a:cubicBezTo>
                <a:close/>
                <a:moveTo>
                  <a:pt x="2896" y="1"/>
                </a:moveTo>
                <a:cubicBezTo>
                  <a:pt x="2361" y="1"/>
                  <a:pt x="1815" y="199"/>
                  <a:pt x="1372" y="643"/>
                </a:cubicBezTo>
                <a:cubicBezTo>
                  <a:pt x="1" y="1994"/>
                  <a:pt x="972" y="4336"/>
                  <a:pt x="2914" y="4336"/>
                </a:cubicBezTo>
                <a:cubicBezTo>
                  <a:pt x="4113" y="4336"/>
                  <a:pt x="5084" y="3365"/>
                  <a:pt x="5084" y="2166"/>
                </a:cubicBezTo>
                <a:cubicBezTo>
                  <a:pt x="5084" y="866"/>
                  <a:pt x="4013" y="1"/>
                  <a:pt x="2896" y="1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2;p141"/>
          <p:cNvSpPr/>
          <p:nvPr/>
        </p:nvSpPr>
        <p:spPr>
          <a:xfrm>
            <a:off x="6396559" y="3286159"/>
            <a:ext cx="126625" cy="108650"/>
          </a:xfrm>
          <a:custGeom>
            <a:avLst/>
            <a:gdLst/>
            <a:ahLst/>
            <a:cxnLst/>
            <a:rect l="l" t="t" r="r" b="b"/>
            <a:pathLst>
              <a:path w="5065" h="4346" extrusionOk="0">
                <a:moveTo>
                  <a:pt x="2894" y="367"/>
                </a:moveTo>
                <a:cubicBezTo>
                  <a:pt x="3903" y="367"/>
                  <a:pt x="4722" y="1166"/>
                  <a:pt x="4722" y="2175"/>
                </a:cubicBezTo>
                <a:cubicBezTo>
                  <a:pt x="4722" y="3273"/>
                  <a:pt x="3820" y="4002"/>
                  <a:pt x="2884" y="4002"/>
                </a:cubicBezTo>
                <a:cubicBezTo>
                  <a:pt x="2439" y="4002"/>
                  <a:pt x="1986" y="3838"/>
                  <a:pt x="1618" y="3470"/>
                </a:cubicBezTo>
                <a:cubicBezTo>
                  <a:pt x="476" y="2309"/>
                  <a:pt x="1276" y="367"/>
                  <a:pt x="2894" y="367"/>
                </a:cubicBezTo>
                <a:close/>
                <a:moveTo>
                  <a:pt x="2879" y="0"/>
                </a:moveTo>
                <a:cubicBezTo>
                  <a:pt x="2348" y="0"/>
                  <a:pt x="1808" y="196"/>
                  <a:pt x="1371" y="633"/>
                </a:cubicBezTo>
                <a:cubicBezTo>
                  <a:pt x="0" y="2004"/>
                  <a:pt x="971" y="4346"/>
                  <a:pt x="2894" y="4346"/>
                </a:cubicBezTo>
                <a:cubicBezTo>
                  <a:pt x="4093" y="4346"/>
                  <a:pt x="5064" y="3375"/>
                  <a:pt x="5064" y="2175"/>
                </a:cubicBezTo>
                <a:cubicBezTo>
                  <a:pt x="5064" y="861"/>
                  <a:pt x="3992" y="0"/>
                  <a:pt x="2879" y="0"/>
                </a:cubicBezTo>
                <a:close/>
              </a:path>
            </a:pathLst>
          </a:custGeom>
          <a:solidFill>
            <a:srgbClr val="CEB8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53;p141"/>
          <p:cNvSpPr/>
          <p:nvPr/>
        </p:nvSpPr>
        <p:spPr>
          <a:xfrm>
            <a:off x="5964859" y="3094584"/>
            <a:ext cx="225625" cy="204900"/>
          </a:xfrm>
          <a:custGeom>
            <a:avLst/>
            <a:gdLst/>
            <a:ahLst/>
            <a:cxnLst/>
            <a:rect l="l" t="t" r="r" b="b"/>
            <a:pathLst>
              <a:path w="9025" h="8196" extrusionOk="0">
                <a:moveTo>
                  <a:pt x="4505" y="1"/>
                </a:moveTo>
                <a:cubicBezTo>
                  <a:pt x="4194" y="1"/>
                  <a:pt x="3878" y="36"/>
                  <a:pt x="3561" y="110"/>
                </a:cubicBezTo>
                <a:cubicBezTo>
                  <a:pt x="1372" y="643"/>
                  <a:pt x="1" y="2851"/>
                  <a:pt x="534" y="5041"/>
                </a:cubicBezTo>
                <a:cubicBezTo>
                  <a:pt x="974" y="6933"/>
                  <a:pt x="2658" y="8196"/>
                  <a:pt x="4520" y="8196"/>
                </a:cubicBezTo>
                <a:cubicBezTo>
                  <a:pt x="4832" y="8196"/>
                  <a:pt x="5148" y="8160"/>
                  <a:pt x="5465" y="8087"/>
                </a:cubicBezTo>
                <a:cubicBezTo>
                  <a:pt x="7654" y="7554"/>
                  <a:pt x="9025" y="5345"/>
                  <a:pt x="8492" y="3156"/>
                </a:cubicBezTo>
                <a:cubicBezTo>
                  <a:pt x="8051" y="1264"/>
                  <a:pt x="6368" y="1"/>
                  <a:pt x="45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54;p141"/>
          <p:cNvSpPr/>
          <p:nvPr/>
        </p:nvSpPr>
        <p:spPr>
          <a:xfrm>
            <a:off x="6022934" y="3157684"/>
            <a:ext cx="112675" cy="81500"/>
          </a:xfrm>
          <a:custGeom>
            <a:avLst/>
            <a:gdLst/>
            <a:ahLst/>
            <a:cxnLst/>
            <a:rect l="l" t="t" r="r" b="b"/>
            <a:pathLst>
              <a:path w="4507" h="3260" extrusionOk="0">
                <a:moveTo>
                  <a:pt x="3914" y="0"/>
                </a:moveTo>
                <a:cubicBezTo>
                  <a:pt x="3821" y="0"/>
                  <a:pt x="3724" y="35"/>
                  <a:pt x="3637" y="118"/>
                </a:cubicBezTo>
                <a:lnTo>
                  <a:pt x="1505" y="2231"/>
                </a:lnTo>
                <a:lnTo>
                  <a:pt x="762" y="1489"/>
                </a:lnTo>
                <a:cubicBezTo>
                  <a:pt x="676" y="1403"/>
                  <a:pt x="567" y="1360"/>
                  <a:pt x="457" y="1360"/>
                </a:cubicBezTo>
                <a:cubicBezTo>
                  <a:pt x="348" y="1360"/>
                  <a:pt x="239" y="1403"/>
                  <a:pt x="153" y="1489"/>
                </a:cubicBezTo>
                <a:cubicBezTo>
                  <a:pt x="1" y="1660"/>
                  <a:pt x="1" y="1927"/>
                  <a:pt x="153" y="2079"/>
                </a:cubicBezTo>
                <a:lnTo>
                  <a:pt x="1219" y="3126"/>
                </a:lnTo>
                <a:cubicBezTo>
                  <a:pt x="1295" y="3221"/>
                  <a:pt x="1390" y="3259"/>
                  <a:pt x="1505" y="3259"/>
                </a:cubicBezTo>
                <a:cubicBezTo>
                  <a:pt x="1619" y="3259"/>
                  <a:pt x="1733" y="3221"/>
                  <a:pt x="1809" y="3126"/>
                </a:cubicBezTo>
                <a:lnTo>
                  <a:pt x="4227" y="708"/>
                </a:lnTo>
                <a:cubicBezTo>
                  <a:pt x="4506" y="400"/>
                  <a:pt x="4230" y="0"/>
                  <a:pt x="3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55;p141"/>
          <p:cNvSpPr/>
          <p:nvPr/>
        </p:nvSpPr>
        <p:spPr>
          <a:xfrm>
            <a:off x="5979159" y="3238684"/>
            <a:ext cx="69975" cy="74750"/>
          </a:xfrm>
          <a:custGeom>
            <a:avLst/>
            <a:gdLst/>
            <a:ahLst/>
            <a:cxnLst/>
            <a:rect l="l" t="t" r="r" b="b"/>
            <a:pathLst>
              <a:path w="2799" h="2990" extrusionOk="0">
                <a:moveTo>
                  <a:pt x="819" y="0"/>
                </a:moveTo>
                <a:lnTo>
                  <a:pt x="0" y="2989"/>
                </a:lnTo>
                <a:lnTo>
                  <a:pt x="2799" y="1637"/>
                </a:lnTo>
                <a:lnTo>
                  <a:pt x="819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56;p141"/>
          <p:cNvSpPr/>
          <p:nvPr/>
        </p:nvSpPr>
        <p:spPr>
          <a:xfrm>
            <a:off x="8269859" y="4491359"/>
            <a:ext cx="95700" cy="170900"/>
          </a:xfrm>
          <a:custGeom>
            <a:avLst/>
            <a:gdLst/>
            <a:ahLst/>
            <a:cxnLst/>
            <a:rect l="l" t="t" r="r" b="b"/>
            <a:pathLst>
              <a:path w="3828" h="6836" extrusionOk="0">
                <a:moveTo>
                  <a:pt x="1" y="1"/>
                </a:moveTo>
                <a:lnTo>
                  <a:pt x="915" y="6740"/>
                </a:lnTo>
                <a:lnTo>
                  <a:pt x="3123" y="6836"/>
                </a:lnTo>
                <a:lnTo>
                  <a:pt x="3827" y="344"/>
                </a:lnTo>
                <a:lnTo>
                  <a:pt x="1" y="1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657;p141"/>
          <p:cNvSpPr/>
          <p:nvPr/>
        </p:nvSpPr>
        <p:spPr>
          <a:xfrm>
            <a:off x="8268909" y="4615859"/>
            <a:ext cx="127100" cy="122075"/>
          </a:xfrm>
          <a:custGeom>
            <a:avLst/>
            <a:gdLst/>
            <a:ahLst/>
            <a:cxnLst/>
            <a:rect l="l" t="t" r="r" b="b"/>
            <a:pathLst>
              <a:path w="5084" h="4883" extrusionOk="0">
                <a:moveTo>
                  <a:pt x="2306" y="1"/>
                </a:moveTo>
                <a:cubicBezTo>
                  <a:pt x="1490" y="1"/>
                  <a:pt x="838" y="1380"/>
                  <a:pt x="838" y="1380"/>
                </a:cubicBezTo>
                <a:cubicBezTo>
                  <a:pt x="838" y="1380"/>
                  <a:pt x="572" y="2465"/>
                  <a:pt x="362" y="3283"/>
                </a:cubicBezTo>
                <a:cubicBezTo>
                  <a:pt x="305" y="3493"/>
                  <a:pt x="248" y="3683"/>
                  <a:pt x="191" y="3835"/>
                </a:cubicBezTo>
                <a:lnTo>
                  <a:pt x="191" y="3854"/>
                </a:lnTo>
                <a:cubicBezTo>
                  <a:pt x="172" y="3950"/>
                  <a:pt x="153" y="4045"/>
                  <a:pt x="134" y="4121"/>
                </a:cubicBezTo>
                <a:cubicBezTo>
                  <a:pt x="1" y="4673"/>
                  <a:pt x="115" y="4883"/>
                  <a:pt x="115" y="4883"/>
                </a:cubicBezTo>
                <a:lnTo>
                  <a:pt x="5027" y="4883"/>
                </a:lnTo>
                <a:cubicBezTo>
                  <a:pt x="5065" y="4635"/>
                  <a:pt x="5084" y="4369"/>
                  <a:pt x="5027" y="4121"/>
                </a:cubicBezTo>
                <a:cubicBezTo>
                  <a:pt x="5027" y="4102"/>
                  <a:pt x="5027" y="4102"/>
                  <a:pt x="5027" y="4083"/>
                </a:cubicBezTo>
                <a:cubicBezTo>
                  <a:pt x="5008" y="3988"/>
                  <a:pt x="4989" y="3912"/>
                  <a:pt x="4951" y="3816"/>
                </a:cubicBezTo>
                <a:cubicBezTo>
                  <a:pt x="4760" y="3398"/>
                  <a:pt x="4360" y="3112"/>
                  <a:pt x="3980" y="2769"/>
                </a:cubicBezTo>
                <a:cubicBezTo>
                  <a:pt x="3599" y="2446"/>
                  <a:pt x="3351" y="2027"/>
                  <a:pt x="3256" y="1551"/>
                </a:cubicBezTo>
                <a:cubicBezTo>
                  <a:pt x="3256" y="1551"/>
                  <a:pt x="3447" y="466"/>
                  <a:pt x="2609" y="66"/>
                </a:cubicBezTo>
                <a:cubicBezTo>
                  <a:pt x="2506" y="21"/>
                  <a:pt x="2405" y="1"/>
                  <a:pt x="230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658;p141"/>
          <p:cNvSpPr/>
          <p:nvPr/>
        </p:nvSpPr>
        <p:spPr>
          <a:xfrm>
            <a:off x="8268909" y="4718884"/>
            <a:ext cx="127100" cy="19050"/>
          </a:xfrm>
          <a:custGeom>
            <a:avLst/>
            <a:gdLst/>
            <a:ahLst/>
            <a:cxnLst/>
            <a:rect l="l" t="t" r="r" b="b"/>
            <a:pathLst>
              <a:path w="5084" h="762" extrusionOk="0">
                <a:moveTo>
                  <a:pt x="134" y="0"/>
                </a:moveTo>
                <a:cubicBezTo>
                  <a:pt x="1" y="552"/>
                  <a:pt x="115" y="762"/>
                  <a:pt x="115" y="762"/>
                </a:cubicBezTo>
                <a:lnTo>
                  <a:pt x="5027" y="762"/>
                </a:lnTo>
                <a:cubicBezTo>
                  <a:pt x="5084" y="514"/>
                  <a:pt x="5084" y="267"/>
                  <a:pt x="504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659;p141"/>
          <p:cNvSpPr/>
          <p:nvPr/>
        </p:nvSpPr>
        <p:spPr>
          <a:xfrm>
            <a:off x="8319784" y="4654409"/>
            <a:ext cx="30175" cy="9250"/>
          </a:xfrm>
          <a:custGeom>
            <a:avLst/>
            <a:gdLst/>
            <a:ahLst/>
            <a:cxnLst/>
            <a:rect l="l" t="t" r="r" b="b"/>
            <a:pathLst>
              <a:path w="1207" h="370" extrusionOk="0">
                <a:moveTo>
                  <a:pt x="639" y="0"/>
                </a:moveTo>
                <a:cubicBezTo>
                  <a:pt x="426" y="0"/>
                  <a:pt x="215" y="82"/>
                  <a:pt x="60" y="237"/>
                </a:cubicBezTo>
                <a:cubicBezTo>
                  <a:pt x="0" y="297"/>
                  <a:pt x="46" y="369"/>
                  <a:pt x="106" y="369"/>
                </a:cubicBezTo>
                <a:cubicBezTo>
                  <a:pt x="122" y="369"/>
                  <a:pt x="139" y="364"/>
                  <a:pt x="155" y="352"/>
                </a:cubicBezTo>
                <a:cubicBezTo>
                  <a:pt x="279" y="218"/>
                  <a:pt x="453" y="150"/>
                  <a:pt x="629" y="150"/>
                </a:cubicBezTo>
                <a:cubicBezTo>
                  <a:pt x="778" y="150"/>
                  <a:pt x="928" y="198"/>
                  <a:pt x="1050" y="294"/>
                </a:cubicBezTo>
                <a:cubicBezTo>
                  <a:pt x="1061" y="305"/>
                  <a:pt x="1074" y="310"/>
                  <a:pt x="1087" y="310"/>
                </a:cubicBezTo>
                <a:cubicBezTo>
                  <a:pt x="1144" y="310"/>
                  <a:pt x="1207" y="226"/>
                  <a:pt x="1145" y="180"/>
                </a:cubicBezTo>
                <a:cubicBezTo>
                  <a:pt x="997" y="58"/>
                  <a:pt x="817" y="0"/>
                  <a:pt x="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660;p141"/>
          <p:cNvSpPr/>
          <p:nvPr/>
        </p:nvSpPr>
        <p:spPr>
          <a:xfrm>
            <a:off x="8323009" y="4665834"/>
            <a:ext cx="30275" cy="9225"/>
          </a:xfrm>
          <a:custGeom>
            <a:avLst/>
            <a:gdLst/>
            <a:ahLst/>
            <a:cxnLst/>
            <a:rect l="l" t="t" r="r" b="b"/>
            <a:pathLst>
              <a:path w="1211" h="369" extrusionOk="0">
                <a:moveTo>
                  <a:pt x="641" y="0"/>
                </a:moveTo>
                <a:cubicBezTo>
                  <a:pt x="426" y="0"/>
                  <a:pt x="211" y="82"/>
                  <a:pt x="45" y="237"/>
                </a:cubicBezTo>
                <a:cubicBezTo>
                  <a:pt x="0" y="297"/>
                  <a:pt x="50" y="369"/>
                  <a:pt x="110" y="369"/>
                </a:cubicBezTo>
                <a:cubicBezTo>
                  <a:pt x="126" y="369"/>
                  <a:pt x="143" y="364"/>
                  <a:pt x="159" y="351"/>
                </a:cubicBezTo>
                <a:cubicBezTo>
                  <a:pt x="283" y="217"/>
                  <a:pt x="452" y="150"/>
                  <a:pt x="622" y="150"/>
                </a:cubicBezTo>
                <a:cubicBezTo>
                  <a:pt x="767" y="150"/>
                  <a:pt x="913" y="198"/>
                  <a:pt x="1035" y="294"/>
                </a:cubicBezTo>
                <a:cubicBezTo>
                  <a:pt x="1050" y="305"/>
                  <a:pt x="1066" y="310"/>
                  <a:pt x="1081" y="310"/>
                </a:cubicBezTo>
                <a:cubicBezTo>
                  <a:pt x="1148" y="310"/>
                  <a:pt x="1211" y="226"/>
                  <a:pt x="1149" y="180"/>
                </a:cubicBezTo>
                <a:cubicBezTo>
                  <a:pt x="1001" y="58"/>
                  <a:pt x="822" y="0"/>
                  <a:pt x="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661;p141"/>
          <p:cNvSpPr/>
          <p:nvPr/>
        </p:nvSpPr>
        <p:spPr>
          <a:xfrm>
            <a:off x="8326334" y="4676609"/>
            <a:ext cx="30250" cy="8925"/>
          </a:xfrm>
          <a:custGeom>
            <a:avLst/>
            <a:gdLst/>
            <a:ahLst/>
            <a:cxnLst/>
            <a:rect l="l" t="t" r="r" b="b"/>
            <a:pathLst>
              <a:path w="1210" h="357" extrusionOk="0">
                <a:moveTo>
                  <a:pt x="630" y="0"/>
                </a:moveTo>
                <a:cubicBezTo>
                  <a:pt x="419" y="0"/>
                  <a:pt x="208" y="82"/>
                  <a:pt x="45" y="244"/>
                </a:cubicBezTo>
                <a:cubicBezTo>
                  <a:pt x="1" y="289"/>
                  <a:pt x="49" y="357"/>
                  <a:pt x="109" y="357"/>
                </a:cubicBezTo>
                <a:cubicBezTo>
                  <a:pt x="126" y="357"/>
                  <a:pt x="143" y="352"/>
                  <a:pt x="160" y="339"/>
                </a:cubicBezTo>
                <a:cubicBezTo>
                  <a:pt x="283" y="205"/>
                  <a:pt x="457" y="138"/>
                  <a:pt x="633" y="138"/>
                </a:cubicBezTo>
                <a:cubicBezTo>
                  <a:pt x="782" y="138"/>
                  <a:pt x="932" y="186"/>
                  <a:pt x="1054" y="282"/>
                </a:cubicBezTo>
                <a:cubicBezTo>
                  <a:pt x="1067" y="295"/>
                  <a:pt x="1082" y="300"/>
                  <a:pt x="1097" y="300"/>
                </a:cubicBezTo>
                <a:cubicBezTo>
                  <a:pt x="1152" y="300"/>
                  <a:pt x="1209" y="232"/>
                  <a:pt x="1150" y="187"/>
                </a:cubicBezTo>
                <a:cubicBezTo>
                  <a:pt x="999" y="63"/>
                  <a:pt x="814" y="0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662;p141"/>
          <p:cNvSpPr/>
          <p:nvPr/>
        </p:nvSpPr>
        <p:spPr>
          <a:xfrm>
            <a:off x="8302234" y="4419509"/>
            <a:ext cx="181350" cy="149000"/>
          </a:xfrm>
          <a:custGeom>
            <a:avLst/>
            <a:gdLst/>
            <a:ahLst/>
            <a:cxnLst/>
            <a:rect l="l" t="t" r="r" b="b"/>
            <a:pathLst>
              <a:path w="7254" h="5960" extrusionOk="0">
                <a:moveTo>
                  <a:pt x="2171" y="0"/>
                </a:moveTo>
                <a:lnTo>
                  <a:pt x="0" y="3122"/>
                </a:lnTo>
                <a:lnTo>
                  <a:pt x="5940" y="5959"/>
                </a:lnTo>
                <a:lnTo>
                  <a:pt x="7254" y="4208"/>
                </a:lnTo>
                <a:lnTo>
                  <a:pt x="2171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663;p141"/>
          <p:cNvSpPr/>
          <p:nvPr/>
        </p:nvSpPr>
        <p:spPr>
          <a:xfrm>
            <a:off x="8403134" y="4493984"/>
            <a:ext cx="143750" cy="246800"/>
          </a:xfrm>
          <a:custGeom>
            <a:avLst/>
            <a:gdLst/>
            <a:ahLst/>
            <a:cxnLst/>
            <a:rect l="l" t="t" r="r" b="b"/>
            <a:pathLst>
              <a:path w="5750" h="9872" extrusionOk="0">
                <a:moveTo>
                  <a:pt x="1889" y="0"/>
                </a:moveTo>
                <a:cubicBezTo>
                  <a:pt x="1549" y="0"/>
                  <a:pt x="1676" y="1000"/>
                  <a:pt x="1676" y="1000"/>
                </a:cubicBezTo>
                <a:lnTo>
                  <a:pt x="1485" y="2047"/>
                </a:lnTo>
                <a:lnTo>
                  <a:pt x="952" y="1933"/>
                </a:lnTo>
                <a:cubicBezTo>
                  <a:pt x="866" y="1915"/>
                  <a:pt x="784" y="1906"/>
                  <a:pt x="706" y="1906"/>
                </a:cubicBezTo>
                <a:cubicBezTo>
                  <a:pt x="369" y="1906"/>
                  <a:pt x="116" y="2076"/>
                  <a:pt x="39" y="2447"/>
                </a:cubicBezTo>
                <a:cubicBezTo>
                  <a:pt x="0" y="2656"/>
                  <a:pt x="210" y="3247"/>
                  <a:pt x="495" y="3361"/>
                </a:cubicBezTo>
                <a:cubicBezTo>
                  <a:pt x="971" y="3570"/>
                  <a:pt x="1276" y="4027"/>
                  <a:pt x="1295" y="4541"/>
                </a:cubicBezTo>
                <a:cubicBezTo>
                  <a:pt x="1295" y="4541"/>
                  <a:pt x="1923" y="7111"/>
                  <a:pt x="1733" y="7778"/>
                </a:cubicBezTo>
                <a:cubicBezTo>
                  <a:pt x="1581" y="8254"/>
                  <a:pt x="1695" y="8768"/>
                  <a:pt x="1999" y="9148"/>
                </a:cubicBezTo>
                <a:cubicBezTo>
                  <a:pt x="2133" y="9301"/>
                  <a:pt x="2266" y="9434"/>
                  <a:pt x="2418" y="9548"/>
                </a:cubicBezTo>
                <a:cubicBezTo>
                  <a:pt x="2571" y="9662"/>
                  <a:pt x="2723" y="9777"/>
                  <a:pt x="2894" y="9872"/>
                </a:cubicBezTo>
                <a:lnTo>
                  <a:pt x="4569" y="5150"/>
                </a:lnTo>
                <a:cubicBezTo>
                  <a:pt x="4569" y="5150"/>
                  <a:pt x="4703" y="4389"/>
                  <a:pt x="4741" y="4160"/>
                </a:cubicBezTo>
                <a:cubicBezTo>
                  <a:pt x="4836" y="3970"/>
                  <a:pt x="4950" y="3799"/>
                  <a:pt x="5122" y="3646"/>
                </a:cubicBezTo>
                <a:lnTo>
                  <a:pt x="5750" y="1876"/>
                </a:lnTo>
                <a:lnTo>
                  <a:pt x="5064" y="1533"/>
                </a:lnTo>
                <a:lnTo>
                  <a:pt x="4436" y="1229"/>
                </a:lnTo>
                <a:cubicBezTo>
                  <a:pt x="3484" y="772"/>
                  <a:pt x="2285" y="162"/>
                  <a:pt x="1999" y="29"/>
                </a:cubicBezTo>
                <a:cubicBezTo>
                  <a:pt x="1958" y="9"/>
                  <a:pt x="1921" y="0"/>
                  <a:pt x="18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664;p141"/>
          <p:cNvSpPr/>
          <p:nvPr/>
        </p:nvSpPr>
        <p:spPr>
          <a:xfrm>
            <a:off x="8463584" y="4532309"/>
            <a:ext cx="83300" cy="208475"/>
          </a:xfrm>
          <a:custGeom>
            <a:avLst/>
            <a:gdLst/>
            <a:ahLst/>
            <a:cxnLst/>
            <a:rect l="l" t="t" r="r" b="b"/>
            <a:pathLst>
              <a:path w="3332" h="8339" extrusionOk="0">
                <a:moveTo>
                  <a:pt x="2646" y="0"/>
                </a:moveTo>
                <a:lnTo>
                  <a:pt x="0" y="8015"/>
                </a:lnTo>
                <a:cubicBezTo>
                  <a:pt x="153" y="8129"/>
                  <a:pt x="305" y="8244"/>
                  <a:pt x="476" y="8339"/>
                </a:cubicBezTo>
                <a:lnTo>
                  <a:pt x="2151" y="3617"/>
                </a:lnTo>
                <a:cubicBezTo>
                  <a:pt x="2151" y="3617"/>
                  <a:pt x="2285" y="2856"/>
                  <a:pt x="2323" y="2627"/>
                </a:cubicBezTo>
                <a:cubicBezTo>
                  <a:pt x="2418" y="2437"/>
                  <a:pt x="2532" y="2266"/>
                  <a:pt x="2704" y="2113"/>
                </a:cubicBezTo>
                <a:lnTo>
                  <a:pt x="3332" y="343"/>
                </a:lnTo>
                <a:lnTo>
                  <a:pt x="2646" y="0"/>
                </a:ln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665;p141"/>
          <p:cNvSpPr/>
          <p:nvPr/>
        </p:nvSpPr>
        <p:spPr>
          <a:xfrm>
            <a:off x="8438359" y="4631784"/>
            <a:ext cx="14775" cy="7200"/>
          </a:xfrm>
          <a:custGeom>
            <a:avLst/>
            <a:gdLst/>
            <a:ahLst/>
            <a:cxnLst/>
            <a:rect l="l" t="t" r="r" b="b"/>
            <a:pathLst>
              <a:path w="591" h="288" extrusionOk="0">
                <a:moveTo>
                  <a:pt x="457" y="0"/>
                </a:moveTo>
                <a:cubicBezTo>
                  <a:pt x="305" y="19"/>
                  <a:pt x="172" y="76"/>
                  <a:pt x="38" y="171"/>
                </a:cubicBezTo>
                <a:cubicBezTo>
                  <a:pt x="19" y="171"/>
                  <a:pt x="0" y="210"/>
                  <a:pt x="19" y="248"/>
                </a:cubicBezTo>
                <a:cubicBezTo>
                  <a:pt x="31" y="271"/>
                  <a:pt x="50" y="287"/>
                  <a:pt x="72" y="287"/>
                </a:cubicBezTo>
                <a:cubicBezTo>
                  <a:pt x="85" y="287"/>
                  <a:pt x="100" y="281"/>
                  <a:pt x="114" y="267"/>
                </a:cubicBezTo>
                <a:cubicBezTo>
                  <a:pt x="229" y="190"/>
                  <a:pt x="362" y="133"/>
                  <a:pt x="495" y="133"/>
                </a:cubicBezTo>
                <a:cubicBezTo>
                  <a:pt x="590" y="114"/>
                  <a:pt x="552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666;p141"/>
          <p:cNvSpPr/>
          <p:nvPr/>
        </p:nvSpPr>
        <p:spPr>
          <a:xfrm>
            <a:off x="8436459" y="4620359"/>
            <a:ext cx="14300" cy="7200"/>
          </a:xfrm>
          <a:custGeom>
            <a:avLst/>
            <a:gdLst/>
            <a:ahLst/>
            <a:cxnLst/>
            <a:rect l="l" t="t" r="r" b="b"/>
            <a:pathLst>
              <a:path w="572" h="288" extrusionOk="0">
                <a:moveTo>
                  <a:pt x="457" y="0"/>
                </a:moveTo>
                <a:cubicBezTo>
                  <a:pt x="305" y="19"/>
                  <a:pt x="152" y="76"/>
                  <a:pt x="38" y="172"/>
                </a:cubicBezTo>
                <a:cubicBezTo>
                  <a:pt x="0" y="191"/>
                  <a:pt x="0" y="210"/>
                  <a:pt x="0" y="248"/>
                </a:cubicBezTo>
                <a:cubicBezTo>
                  <a:pt x="12" y="271"/>
                  <a:pt x="38" y="287"/>
                  <a:pt x="66" y="287"/>
                </a:cubicBezTo>
                <a:cubicBezTo>
                  <a:pt x="82" y="287"/>
                  <a:pt x="100" y="281"/>
                  <a:pt x="114" y="267"/>
                </a:cubicBezTo>
                <a:cubicBezTo>
                  <a:pt x="229" y="191"/>
                  <a:pt x="343" y="152"/>
                  <a:pt x="495" y="133"/>
                </a:cubicBezTo>
                <a:cubicBezTo>
                  <a:pt x="571" y="114"/>
                  <a:pt x="533" y="0"/>
                  <a:pt x="4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667;p141"/>
          <p:cNvSpPr/>
          <p:nvPr/>
        </p:nvSpPr>
        <p:spPr>
          <a:xfrm>
            <a:off x="8434534" y="4608934"/>
            <a:ext cx="14800" cy="7200"/>
          </a:xfrm>
          <a:custGeom>
            <a:avLst/>
            <a:gdLst/>
            <a:ahLst/>
            <a:cxnLst/>
            <a:rect l="l" t="t" r="r" b="b"/>
            <a:pathLst>
              <a:path w="592" h="288" extrusionOk="0">
                <a:moveTo>
                  <a:pt x="477" y="0"/>
                </a:moveTo>
                <a:cubicBezTo>
                  <a:pt x="306" y="19"/>
                  <a:pt x="172" y="76"/>
                  <a:pt x="39" y="172"/>
                </a:cubicBezTo>
                <a:cubicBezTo>
                  <a:pt x="20" y="172"/>
                  <a:pt x="1" y="210"/>
                  <a:pt x="20" y="248"/>
                </a:cubicBezTo>
                <a:cubicBezTo>
                  <a:pt x="32" y="271"/>
                  <a:pt x="58" y="288"/>
                  <a:pt x="81" y="288"/>
                </a:cubicBezTo>
                <a:cubicBezTo>
                  <a:pt x="95" y="288"/>
                  <a:pt x="108" y="281"/>
                  <a:pt x="115" y="267"/>
                </a:cubicBezTo>
                <a:cubicBezTo>
                  <a:pt x="229" y="191"/>
                  <a:pt x="363" y="134"/>
                  <a:pt x="496" y="134"/>
                </a:cubicBezTo>
                <a:cubicBezTo>
                  <a:pt x="591" y="114"/>
                  <a:pt x="553" y="0"/>
                  <a:pt x="4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668;p141"/>
          <p:cNvSpPr/>
          <p:nvPr/>
        </p:nvSpPr>
        <p:spPr>
          <a:xfrm>
            <a:off x="8140884" y="3422859"/>
            <a:ext cx="275600" cy="410775"/>
          </a:xfrm>
          <a:custGeom>
            <a:avLst/>
            <a:gdLst/>
            <a:ahLst/>
            <a:cxnLst/>
            <a:rect l="l" t="t" r="r" b="b"/>
            <a:pathLst>
              <a:path w="11024" h="16431" extrusionOk="0">
                <a:moveTo>
                  <a:pt x="10605" y="1"/>
                </a:moveTo>
                <a:lnTo>
                  <a:pt x="1" y="77"/>
                </a:lnTo>
                <a:cubicBezTo>
                  <a:pt x="1" y="77"/>
                  <a:pt x="1505" y="10510"/>
                  <a:pt x="2818" y="15859"/>
                </a:cubicBezTo>
                <a:lnTo>
                  <a:pt x="10433" y="16431"/>
                </a:lnTo>
                <a:cubicBezTo>
                  <a:pt x="11023" y="11347"/>
                  <a:pt x="10605" y="1"/>
                  <a:pt x="10605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669;p141"/>
          <p:cNvSpPr/>
          <p:nvPr/>
        </p:nvSpPr>
        <p:spPr>
          <a:xfrm>
            <a:off x="8303184" y="3459159"/>
            <a:ext cx="103300" cy="111275"/>
          </a:xfrm>
          <a:custGeom>
            <a:avLst/>
            <a:gdLst/>
            <a:ahLst/>
            <a:cxnLst/>
            <a:rect l="l" t="t" r="r" b="b"/>
            <a:pathLst>
              <a:path w="4132" h="4451" extrusionOk="0">
                <a:moveTo>
                  <a:pt x="105" y="0"/>
                </a:moveTo>
                <a:cubicBezTo>
                  <a:pt x="67" y="0"/>
                  <a:pt x="29" y="24"/>
                  <a:pt x="20" y="72"/>
                </a:cubicBezTo>
                <a:cubicBezTo>
                  <a:pt x="0" y="2356"/>
                  <a:pt x="1752" y="4260"/>
                  <a:pt x="4017" y="4451"/>
                </a:cubicBezTo>
                <a:cubicBezTo>
                  <a:pt x="4132" y="4451"/>
                  <a:pt x="4132" y="4279"/>
                  <a:pt x="4017" y="4279"/>
                </a:cubicBezTo>
                <a:cubicBezTo>
                  <a:pt x="1847" y="4089"/>
                  <a:pt x="172" y="2261"/>
                  <a:pt x="191" y="72"/>
                </a:cubicBezTo>
                <a:cubicBezTo>
                  <a:pt x="181" y="24"/>
                  <a:pt x="143" y="0"/>
                  <a:pt x="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670;p141"/>
          <p:cNvSpPr/>
          <p:nvPr/>
        </p:nvSpPr>
        <p:spPr>
          <a:xfrm>
            <a:off x="8182284" y="366750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71;p141"/>
          <p:cNvSpPr/>
          <p:nvPr/>
        </p:nvSpPr>
        <p:spPr>
          <a:xfrm>
            <a:off x="8332959" y="4053834"/>
            <a:ext cx="59025" cy="9025"/>
          </a:xfrm>
          <a:custGeom>
            <a:avLst/>
            <a:gdLst/>
            <a:ahLst/>
            <a:cxnLst/>
            <a:rect l="l" t="t" r="r" b="b"/>
            <a:pathLst>
              <a:path w="2361" h="361" extrusionOk="0">
                <a:moveTo>
                  <a:pt x="107" y="0"/>
                </a:moveTo>
                <a:cubicBezTo>
                  <a:pt x="21" y="0"/>
                  <a:pt x="0" y="124"/>
                  <a:pt x="85" y="158"/>
                </a:cubicBezTo>
                <a:cubicBezTo>
                  <a:pt x="444" y="294"/>
                  <a:pt x="822" y="361"/>
                  <a:pt x="1200" y="361"/>
                </a:cubicBezTo>
                <a:cubicBezTo>
                  <a:pt x="1565" y="361"/>
                  <a:pt x="1929" y="299"/>
                  <a:pt x="2274" y="177"/>
                </a:cubicBezTo>
                <a:cubicBezTo>
                  <a:pt x="2360" y="143"/>
                  <a:pt x="2338" y="1"/>
                  <a:pt x="2249" y="1"/>
                </a:cubicBezTo>
                <a:cubicBezTo>
                  <a:pt x="2239" y="1"/>
                  <a:pt x="2229" y="2"/>
                  <a:pt x="2217" y="6"/>
                </a:cubicBezTo>
                <a:cubicBezTo>
                  <a:pt x="1884" y="130"/>
                  <a:pt x="1532" y="192"/>
                  <a:pt x="1180" y="192"/>
                </a:cubicBezTo>
                <a:cubicBezTo>
                  <a:pt x="827" y="192"/>
                  <a:pt x="475" y="130"/>
                  <a:pt x="142" y="6"/>
                </a:cubicBezTo>
                <a:cubicBezTo>
                  <a:pt x="130" y="2"/>
                  <a:pt x="118" y="0"/>
                  <a:pt x="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672;p141"/>
          <p:cNvSpPr/>
          <p:nvPr/>
        </p:nvSpPr>
        <p:spPr>
          <a:xfrm>
            <a:off x="7925284" y="3372884"/>
            <a:ext cx="513575" cy="1182275"/>
          </a:xfrm>
          <a:custGeom>
            <a:avLst/>
            <a:gdLst/>
            <a:ahLst/>
            <a:cxnLst/>
            <a:rect l="l" t="t" r="r" b="b"/>
            <a:pathLst>
              <a:path w="20543" h="47291" extrusionOk="0">
                <a:moveTo>
                  <a:pt x="3313" y="1"/>
                </a:moveTo>
                <a:cubicBezTo>
                  <a:pt x="1371" y="9291"/>
                  <a:pt x="495" y="13937"/>
                  <a:pt x="1" y="25093"/>
                </a:cubicBezTo>
                <a:cubicBezTo>
                  <a:pt x="1" y="30576"/>
                  <a:pt x="14260" y="44930"/>
                  <a:pt x="18410" y="47291"/>
                </a:cubicBezTo>
                <a:lnTo>
                  <a:pt x="20542" y="43655"/>
                </a:lnTo>
                <a:cubicBezTo>
                  <a:pt x="17972" y="40152"/>
                  <a:pt x="8206" y="22961"/>
                  <a:pt x="8206" y="22961"/>
                </a:cubicBezTo>
                <a:cubicBezTo>
                  <a:pt x="10509" y="14793"/>
                  <a:pt x="10662" y="11309"/>
                  <a:pt x="11309" y="2304"/>
                </a:cubicBezTo>
                <a:lnTo>
                  <a:pt x="3313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673;p141"/>
          <p:cNvSpPr/>
          <p:nvPr/>
        </p:nvSpPr>
        <p:spPr>
          <a:xfrm>
            <a:off x="8382659" y="4390584"/>
            <a:ext cx="9550" cy="160775"/>
          </a:xfrm>
          <a:custGeom>
            <a:avLst/>
            <a:gdLst/>
            <a:ahLst/>
            <a:cxnLst/>
            <a:rect l="l" t="t" r="r" b="b"/>
            <a:pathLst>
              <a:path w="382" h="6431" extrusionOk="0">
                <a:moveTo>
                  <a:pt x="305" y="1"/>
                </a:moveTo>
                <a:cubicBezTo>
                  <a:pt x="267" y="1"/>
                  <a:pt x="229" y="24"/>
                  <a:pt x="229" y="72"/>
                </a:cubicBezTo>
                <a:lnTo>
                  <a:pt x="1" y="6335"/>
                </a:lnTo>
                <a:cubicBezTo>
                  <a:pt x="1" y="6393"/>
                  <a:pt x="39" y="6412"/>
                  <a:pt x="77" y="6431"/>
                </a:cubicBezTo>
                <a:cubicBezTo>
                  <a:pt x="134" y="6431"/>
                  <a:pt x="172" y="6393"/>
                  <a:pt x="172" y="6335"/>
                </a:cubicBezTo>
                <a:lnTo>
                  <a:pt x="382" y="72"/>
                </a:lnTo>
                <a:cubicBezTo>
                  <a:pt x="382" y="24"/>
                  <a:pt x="343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674;p141"/>
          <p:cNvSpPr/>
          <p:nvPr/>
        </p:nvSpPr>
        <p:spPr>
          <a:xfrm>
            <a:off x="8385034" y="4442034"/>
            <a:ext cx="40500" cy="60300"/>
          </a:xfrm>
          <a:custGeom>
            <a:avLst/>
            <a:gdLst/>
            <a:ahLst/>
            <a:cxnLst/>
            <a:rect l="l" t="t" r="r" b="b"/>
            <a:pathLst>
              <a:path w="1620" h="2412" extrusionOk="0">
                <a:moveTo>
                  <a:pt x="1515" y="1"/>
                </a:moveTo>
                <a:cubicBezTo>
                  <a:pt x="1492" y="1"/>
                  <a:pt x="1470" y="10"/>
                  <a:pt x="1448" y="32"/>
                </a:cubicBezTo>
                <a:lnTo>
                  <a:pt x="20" y="2279"/>
                </a:lnTo>
                <a:cubicBezTo>
                  <a:pt x="1" y="2317"/>
                  <a:pt x="20" y="2374"/>
                  <a:pt x="58" y="2393"/>
                </a:cubicBezTo>
                <a:cubicBezTo>
                  <a:pt x="58" y="2393"/>
                  <a:pt x="77" y="2412"/>
                  <a:pt x="96" y="2412"/>
                </a:cubicBezTo>
                <a:cubicBezTo>
                  <a:pt x="115" y="2412"/>
                  <a:pt x="153" y="2393"/>
                  <a:pt x="172" y="2374"/>
                </a:cubicBezTo>
                <a:lnTo>
                  <a:pt x="1600" y="127"/>
                </a:lnTo>
                <a:cubicBezTo>
                  <a:pt x="1619" y="89"/>
                  <a:pt x="1600" y="32"/>
                  <a:pt x="1562" y="13"/>
                </a:cubicBezTo>
                <a:cubicBezTo>
                  <a:pt x="1546" y="5"/>
                  <a:pt x="1531" y="1"/>
                  <a:pt x="1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675;p141"/>
          <p:cNvSpPr/>
          <p:nvPr/>
        </p:nvSpPr>
        <p:spPr>
          <a:xfrm>
            <a:off x="8097109" y="3684809"/>
            <a:ext cx="130425" cy="467225"/>
          </a:xfrm>
          <a:custGeom>
            <a:avLst/>
            <a:gdLst/>
            <a:ahLst/>
            <a:cxnLst/>
            <a:rect l="l" t="t" r="r" b="b"/>
            <a:pathLst>
              <a:path w="5217" h="18689" extrusionOk="0">
                <a:moveTo>
                  <a:pt x="2801" y="1"/>
                </a:moveTo>
                <a:cubicBezTo>
                  <a:pt x="2765" y="1"/>
                  <a:pt x="2731" y="22"/>
                  <a:pt x="2723" y="70"/>
                </a:cubicBezTo>
                <a:cubicBezTo>
                  <a:pt x="2704" y="165"/>
                  <a:pt x="1009" y="8142"/>
                  <a:pt x="19" y="10426"/>
                </a:cubicBezTo>
                <a:cubicBezTo>
                  <a:pt x="0" y="10465"/>
                  <a:pt x="0" y="10484"/>
                  <a:pt x="19" y="10503"/>
                </a:cubicBezTo>
                <a:lnTo>
                  <a:pt x="5026" y="18651"/>
                </a:lnTo>
                <a:cubicBezTo>
                  <a:pt x="5045" y="18670"/>
                  <a:pt x="5083" y="18689"/>
                  <a:pt x="5102" y="18689"/>
                </a:cubicBezTo>
                <a:cubicBezTo>
                  <a:pt x="5121" y="18689"/>
                  <a:pt x="5140" y="18689"/>
                  <a:pt x="5159" y="18670"/>
                </a:cubicBezTo>
                <a:cubicBezTo>
                  <a:pt x="5197" y="18651"/>
                  <a:pt x="5216" y="18594"/>
                  <a:pt x="5197" y="18556"/>
                </a:cubicBezTo>
                <a:lnTo>
                  <a:pt x="191" y="10465"/>
                </a:lnTo>
                <a:cubicBezTo>
                  <a:pt x="1200" y="8104"/>
                  <a:pt x="2875" y="203"/>
                  <a:pt x="2894" y="108"/>
                </a:cubicBezTo>
                <a:cubicBezTo>
                  <a:pt x="2905" y="42"/>
                  <a:pt x="2852" y="1"/>
                  <a:pt x="2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676;p141"/>
          <p:cNvSpPr/>
          <p:nvPr/>
        </p:nvSpPr>
        <p:spPr>
          <a:xfrm>
            <a:off x="8220834" y="4106209"/>
            <a:ext cx="23350" cy="329500"/>
          </a:xfrm>
          <a:custGeom>
            <a:avLst/>
            <a:gdLst/>
            <a:ahLst/>
            <a:cxnLst/>
            <a:rect l="l" t="t" r="r" b="b"/>
            <a:pathLst>
              <a:path w="934" h="13180" extrusionOk="0">
                <a:moveTo>
                  <a:pt x="106" y="0"/>
                </a:moveTo>
                <a:cubicBezTo>
                  <a:pt x="97" y="0"/>
                  <a:pt x="87" y="2"/>
                  <a:pt x="77" y="5"/>
                </a:cubicBezTo>
                <a:cubicBezTo>
                  <a:pt x="39" y="5"/>
                  <a:pt x="1" y="43"/>
                  <a:pt x="1" y="100"/>
                </a:cubicBezTo>
                <a:lnTo>
                  <a:pt x="762" y="13084"/>
                </a:lnTo>
                <a:cubicBezTo>
                  <a:pt x="762" y="13141"/>
                  <a:pt x="801" y="13179"/>
                  <a:pt x="839" y="13179"/>
                </a:cubicBezTo>
                <a:cubicBezTo>
                  <a:pt x="896" y="13179"/>
                  <a:pt x="934" y="13122"/>
                  <a:pt x="934" y="13084"/>
                </a:cubicBezTo>
                <a:lnTo>
                  <a:pt x="172" y="81"/>
                </a:lnTo>
                <a:cubicBezTo>
                  <a:pt x="172" y="34"/>
                  <a:pt x="147" y="0"/>
                  <a:pt x="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677;p141"/>
          <p:cNvSpPr/>
          <p:nvPr/>
        </p:nvSpPr>
        <p:spPr>
          <a:xfrm>
            <a:off x="8212759" y="3673084"/>
            <a:ext cx="63325" cy="896375"/>
          </a:xfrm>
          <a:custGeom>
            <a:avLst/>
            <a:gdLst/>
            <a:ahLst/>
            <a:cxnLst/>
            <a:rect l="l" t="t" r="r" b="b"/>
            <a:pathLst>
              <a:path w="2533" h="35855" extrusionOk="0">
                <a:moveTo>
                  <a:pt x="105" y="1"/>
                </a:moveTo>
                <a:cubicBezTo>
                  <a:pt x="96" y="1"/>
                  <a:pt x="87" y="2"/>
                  <a:pt x="76" y="6"/>
                </a:cubicBezTo>
                <a:cubicBezTo>
                  <a:pt x="38" y="6"/>
                  <a:pt x="0" y="44"/>
                  <a:pt x="0" y="101"/>
                </a:cubicBezTo>
                <a:cubicBezTo>
                  <a:pt x="0" y="253"/>
                  <a:pt x="971" y="16816"/>
                  <a:pt x="1428" y="23651"/>
                </a:cubicBezTo>
                <a:cubicBezTo>
                  <a:pt x="1847" y="30105"/>
                  <a:pt x="2342" y="35702"/>
                  <a:pt x="2342" y="35759"/>
                </a:cubicBezTo>
                <a:cubicBezTo>
                  <a:pt x="2361" y="35816"/>
                  <a:pt x="2399" y="35835"/>
                  <a:pt x="2437" y="35854"/>
                </a:cubicBezTo>
                <a:lnTo>
                  <a:pt x="2437" y="35835"/>
                </a:lnTo>
                <a:cubicBezTo>
                  <a:pt x="2494" y="35835"/>
                  <a:pt x="2532" y="35797"/>
                  <a:pt x="2532" y="35740"/>
                </a:cubicBezTo>
                <a:cubicBezTo>
                  <a:pt x="2513" y="35683"/>
                  <a:pt x="2037" y="30105"/>
                  <a:pt x="1599" y="23632"/>
                </a:cubicBezTo>
                <a:cubicBezTo>
                  <a:pt x="1143" y="16816"/>
                  <a:pt x="172" y="253"/>
                  <a:pt x="172" y="82"/>
                </a:cubicBezTo>
                <a:cubicBezTo>
                  <a:pt x="172" y="35"/>
                  <a:pt x="146" y="1"/>
                  <a:pt x="1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678;p141"/>
          <p:cNvSpPr/>
          <p:nvPr/>
        </p:nvSpPr>
        <p:spPr>
          <a:xfrm>
            <a:off x="8257959" y="4564659"/>
            <a:ext cx="122825" cy="4800"/>
          </a:xfrm>
          <a:custGeom>
            <a:avLst/>
            <a:gdLst/>
            <a:ahLst/>
            <a:cxnLst/>
            <a:rect l="l" t="t" r="r" b="b"/>
            <a:pathLst>
              <a:path w="4913" h="192" extrusionOk="0">
                <a:moveTo>
                  <a:pt x="96" y="1"/>
                </a:moveTo>
                <a:cubicBezTo>
                  <a:pt x="39" y="1"/>
                  <a:pt x="1" y="39"/>
                  <a:pt x="1" y="96"/>
                </a:cubicBezTo>
                <a:cubicBezTo>
                  <a:pt x="1" y="134"/>
                  <a:pt x="39" y="172"/>
                  <a:pt x="96" y="191"/>
                </a:cubicBezTo>
                <a:lnTo>
                  <a:pt x="4817" y="191"/>
                </a:lnTo>
                <a:cubicBezTo>
                  <a:pt x="4875" y="191"/>
                  <a:pt x="4913" y="134"/>
                  <a:pt x="4913" y="96"/>
                </a:cubicBezTo>
                <a:cubicBezTo>
                  <a:pt x="4913" y="39"/>
                  <a:pt x="4875" y="1"/>
                  <a:pt x="48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679;p141"/>
          <p:cNvSpPr/>
          <p:nvPr/>
        </p:nvSpPr>
        <p:spPr>
          <a:xfrm>
            <a:off x="8161359" y="3459434"/>
            <a:ext cx="33800" cy="102900"/>
          </a:xfrm>
          <a:custGeom>
            <a:avLst/>
            <a:gdLst/>
            <a:ahLst/>
            <a:cxnLst/>
            <a:rect l="l" t="t" r="r" b="b"/>
            <a:pathLst>
              <a:path w="1352" h="4116" extrusionOk="0">
                <a:moveTo>
                  <a:pt x="301" y="0"/>
                </a:moveTo>
                <a:cubicBezTo>
                  <a:pt x="252" y="0"/>
                  <a:pt x="210" y="50"/>
                  <a:pt x="210" y="99"/>
                </a:cubicBezTo>
                <a:cubicBezTo>
                  <a:pt x="191" y="423"/>
                  <a:pt x="0" y="3183"/>
                  <a:pt x="191" y="3640"/>
                </a:cubicBezTo>
                <a:cubicBezTo>
                  <a:pt x="381" y="4078"/>
                  <a:pt x="1009" y="4116"/>
                  <a:pt x="1200" y="4116"/>
                </a:cubicBezTo>
                <a:lnTo>
                  <a:pt x="1238" y="4097"/>
                </a:lnTo>
                <a:cubicBezTo>
                  <a:pt x="1295" y="4097"/>
                  <a:pt x="1352" y="4040"/>
                  <a:pt x="1352" y="3983"/>
                </a:cubicBezTo>
                <a:cubicBezTo>
                  <a:pt x="1352" y="3907"/>
                  <a:pt x="1295" y="3868"/>
                  <a:pt x="1238" y="3868"/>
                </a:cubicBezTo>
                <a:cubicBezTo>
                  <a:pt x="1234" y="3868"/>
                  <a:pt x="1211" y="3870"/>
                  <a:pt x="1175" y="3870"/>
                </a:cubicBezTo>
                <a:cubicBezTo>
                  <a:pt x="1002" y="3870"/>
                  <a:pt x="526" y="3844"/>
                  <a:pt x="400" y="3545"/>
                </a:cubicBezTo>
                <a:cubicBezTo>
                  <a:pt x="267" y="3240"/>
                  <a:pt x="343" y="1336"/>
                  <a:pt x="419" y="118"/>
                </a:cubicBezTo>
                <a:cubicBezTo>
                  <a:pt x="438" y="61"/>
                  <a:pt x="381" y="4"/>
                  <a:pt x="324" y="4"/>
                </a:cubicBezTo>
                <a:cubicBezTo>
                  <a:pt x="316" y="1"/>
                  <a:pt x="309" y="0"/>
                  <a:pt x="3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680;p141"/>
          <p:cNvSpPr/>
          <p:nvPr/>
        </p:nvSpPr>
        <p:spPr>
          <a:xfrm>
            <a:off x="8186109" y="3460109"/>
            <a:ext cx="15725" cy="171250"/>
          </a:xfrm>
          <a:custGeom>
            <a:avLst/>
            <a:gdLst/>
            <a:ahLst/>
            <a:cxnLst/>
            <a:rect l="l" t="t" r="r" b="b"/>
            <a:pathLst>
              <a:path w="629" h="6850" extrusionOk="0">
                <a:moveTo>
                  <a:pt x="517" y="0"/>
                </a:moveTo>
                <a:cubicBezTo>
                  <a:pt x="468" y="0"/>
                  <a:pt x="418" y="29"/>
                  <a:pt x="400" y="91"/>
                </a:cubicBezTo>
                <a:lnTo>
                  <a:pt x="0" y="6735"/>
                </a:lnTo>
                <a:cubicBezTo>
                  <a:pt x="0" y="6792"/>
                  <a:pt x="38" y="6849"/>
                  <a:pt x="114" y="6849"/>
                </a:cubicBezTo>
                <a:cubicBezTo>
                  <a:pt x="172" y="6849"/>
                  <a:pt x="229" y="6811"/>
                  <a:pt x="229" y="6735"/>
                </a:cubicBezTo>
                <a:lnTo>
                  <a:pt x="628" y="110"/>
                </a:lnTo>
                <a:cubicBezTo>
                  <a:pt x="628" y="39"/>
                  <a:pt x="574" y="0"/>
                  <a:pt x="5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681;p141"/>
          <p:cNvSpPr/>
          <p:nvPr/>
        </p:nvSpPr>
        <p:spPr>
          <a:xfrm>
            <a:off x="7981434" y="3439584"/>
            <a:ext cx="106450" cy="77925"/>
          </a:xfrm>
          <a:custGeom>
            <a:avLst/>
            <a:gdLst/>
            <a:ahLst/>
            <a:cxnLst/>
            <a:rect l="l" t="t" r="r" b="b"/>
            <a:pathLst>
              <a:path w="4258" h="3117" extrusionOk="0">
                <a:moveTo>
                  <a:pt x="4170" y="0"/>
                </a:moveTo>
                <a:cubicBezTo>
                  <a:pt x="4140" y="0"/>
                  <a:pt x="4109" y="17"/>
                  <a:pt x="4094" y="55"/>
                </a:cubicBezTo>
                <a:cubicBezTo>
                  <a:pt x="3683" y="1752"/>
                  <a:pt x="2167" y="2946"/>
                  <a:pt x="441" y="2946"/>
                </a:cubicBezTo>
                <a:cubicBezTo>
                  <a:pt x="327" y="2946"/>
                  <a:pt x="212" y="2941"/>
                  <a:pt x="96" y="2930"/>
                </a:cubicBezTo>
                <a:cubicBezTo>
                  <a:pt x="1" y="2930"/>
                  <a:pt x="1" y="3082"/>
                  <a:pt x="96" y="3101"/>
                </a:cubicBezTo>
                <a:cubicBezTo>
                  <a:pt x="213" y="3112"/>
                  <a:pt x="329" y="3117"/>
                  <a:pt x="445" y="3117"/>
                </a:cubicBezTo>
                <a:cubicBezTo>
                  <a:pt x="2246" y="3117"/>
                  <a:pt x="3835" y="1882"/>
                  <a:pt x="4246" y="93"/>
                </a:cubicBezTo>
                <a:cubicBezTo>
                  <a:pt x="4258" y="37"/>
                  <a:pt x="4215" y="0"/>
                  <a:pt x="4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682;p141"/>
          <p:cNvSpPr/>
          <p:nvPr/>
        </p:nvSpPr>
        <p:spPr>
          <a:xfrm>
            <a:off x="7930209" y="4029084"/>
            <a:ext cx="92900" cy="11175"/>
          </a:xfrm>
          <a:custGeom>
            <a:avLst/>
            <a:gdLst/>
            <a:ahLst/>
            <a:cxnLst/>
            <a:rect l="l" t="t" r="r" b="b"/>
            <a:pathLst>
              <a:path w="3716" h="447" extrusionOk="0">
                <a:moveTo>
                  <a:pt x="3605" y="1"/>
                </a:moveTo>
                <a:cubicBezTo>
                  <a:pt x="3595" y="1"/>
                  <a:pt x="3584" y="2"/>
                  <a:pt x="3573" y="6"/>
                </a:cubicBezTo>
                <a:cubicBezTo>
                  <a:pt x="2978" y="188"/>
                  <a:pt x="2368" y="278"/>
                  <a:pt x="1755" y="278"/>
                </a:cubicBezTo>
                <a:cubicBezTo>
                  <a:pt x="1211" y="278"/>
                  <a:pt x="665" y="207"/>
                  <a:pt x="127" y="63"/>
                </a:cubicBezTo>
                <a:cubicBezTo>
                  <a:pt x="121" y="62"/>
                  <a:pt x="115" y="61"/>
                  <a:pt x="109" y="61"/>
                </a:cubicBezTo>
                <a:cubicBezTo>
                  <a:pt x="28" y="61"/>
                  <a:pt x="0" y="180"/>
                  <a:pt x="89" y="216"/>
                </a:cubicBezTo>
                <a:cubicBezTo>
                  <a:pt x="645" y="370"/>
                  <a:pt x="1214" y="447"/>
                  <a:pt x="1783" y="447"/>
                </a:cubicBezTo>
                <a:cubicBezTo>
                  <a:pt x="2404" y="447"/>
                  <a:pt x="3025" y="356"/>
                  <a:pt x="3630" y="177"/>
                </a:cubicBezTo>
                <a:cubicBezTo>
                  <a:pt x="3716" y="143"/>
                  <a:pt x="3693" y="1"/>
                  <a:pt x="36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4683;p141"/>
          <p:cNvSpPr/>
          <p:nvPr/>
        </p:nvSpPr>
        <p:spPr>
          <a:xfrm>
            <a:off x="7728709" y="2687059"/>
            <a:ext cx="58575" cy="95175"/>
          </a:xfrm>
          <a:custGeom>
            <a:avLst/>
            <a:gdLst/>
            <a:ahLst/>
            <a:cxnLst/>
            <a:rect l="l" t="t" r="r" b="b"/>
            <a:pathLst>
              <a:path w="2343" h="3807" extrusionOk="0">
                <a:moveTo>
                  <a:pt x="1867" y="0"/>
                </a:moveTo>
                <a:lnTo>
                  <a:pt x="1" y="1085"/>
                </a:lnTo>
                <a:lnTo>
                  <a:pt x="191" y="3541"/>
                </a:lnTo>
                <a:cubicBezTo>
                  <a:pt x="498" y="3729"/>
                  <a:pt x="792" y="3807"/>
                  <a:pt x="1059" y="3807"/>
                </a:cubicBezTo>
                <a:cubicBezTo>
                  <a:pt x="1739" y="3807"/>
                  <a:pt x="2247" y="3307"/>
                  <a:pt x="2343" y="2856"/>
                </a:cubicBezTo>
                <a:lnTo>
                  <a:pt x="1867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4684;p141"/>
          <p:cNvSpPr/>
          <p:nvPr/>
        </p:nvSpPr>
        <p:spPr>
          <a:xfrm>
            <a:off x="7618309" y="2589309"/>
            <a:ext cx="167550" cy="142100"/>
          </a:xfrm>
          <a:custGeom>
            <a:avLst/>
            <a:gdLst/>
            <a:ahLst/>
            <a:cxnLst/>
            <a:rect l="l" t="t" r="r" b="b"/>
            <a:pathLst>
              <a:path w="6702" h="5684" extrusionOk="0">
                <a:moveTo>
                  <a:pt x="3939" y="0"/>
                </a:moveTo>
                <a:cubicBezTo>
                  <a:pt x="3887" y="0"/>
                  <a:pt x="3832" y="26"/>
                  <a:pt x="3770" y="84"/>
                </a:cubicBezTo>
                <a:cubicBezTo>
                  <a:pt x="3522" y="331"/>
                  <a:pt x="4322" y="1987"/>
                  <a:pt x="4322" y="1987"/>
                </a:cubicBezTo>
                <a:cubicBezTo>
                  <a:pt x="4322" y="1987"/>
                  <a:pt x="2370" y="406"/>
                  <a:pt x="1693" y="406"/>
                </a:cubicBezTo>
                <a:cubicBezTo>
                  <a:pt x="1650" y="406"/>
                  <a:pt x="1612" y="413"/>
                  <a:pt x="1580" y="426"/>
                </a:cubicBezTo>
                <a:cubicBezTo>
                  <a:pt x="1047" y="636"/>
                  <a:pt x="1885" y="1188"/>
                  <a:pt x="1885" y="1188"/>
                </a:cubicBezTo>
                <a:cubicBezTo>
                  <a:pt x="1885" y="1188"/>
                  <a:pt x="1218" y="849"/>
                  <a:pt x="838" y="849"/>
                </a:cubicBezTo>
                <a:cubicBezTo>
                  <a:pt x="734" y="849"/>
                  <a:pt x="651" y="875"/>
                  <a:pt x="609" y="940"/>
                </a:cubicBezTo>
                <a:cubicBezTo>
                  <a:pt x="400" y="1245"/>
                  <a:pt x="1504" y="1835"/>
                  <a:pt x="1504" y="1835"/>
                </a:cubicBezTo>
                <a:cubicBezTo>
                  <a:pt x="1504" y="1835"/>
                  <a:pt x="941" y="1610"/>
                  <a:pt x="586" y="1610"/>
                </a:cubicBezTo>
                <a:cubicBezTo>
                  <a:pt x="479" y="1610"/>
                  <a:pt x="391" y="1630"/>
                  <a:pt x="343" y="1683"/>
                </a:cubicBezTo>
                <a:cubicBezTo>
                  <a:pt x="152" y="1892"/>
                  <a:pt x="819" y="2292"/>
                  <a:pt x="1180" y="2482"/>
                </a:cubicBezTo>
                <a:cubicBezTo>
                  <a:pt x="1180" y="2482"/>
                  <a:pt x="793" y="2369"/>
                  <a:pt x="486" y="2369"/>
                </a:cubicBezTo>
                <a:cubicBezTo>
                  <a:pt x="321" y="2369"/>
                  <a:pt x="180" y="2402"/>
                  <a:pt x="133" y="2501"/>
                </a:cubicBezTo>
                <a:cubicBezTo>
                  <a:pt x="0" y="2806"/>
                  <a:pt x="895" y="2977"/>
                  <a:pt x="1409" y="3225"/>
                </a:cubicBezTo>
                <a:cubicBezTo>
                  <a:pt x="1923" y="3472"/>
                  <a:pt x="3199" y="4005"/>
                  <a:pt x="3427" y="4691"/>
                </a:cubicBezTo>
                <a:cubicBezTo>
                  <a:pt x="3655" y="5148"/>
                  <a:pt x="4074" y="5509"/>
                  <a:pt x="4588" y="5643"/>
                </a:cubicBezTo>
                <a:cubicBezTo>
                  <a:pt x="4708" y="5671"/>
                  <a:pt x="4823" y="5684"/>
                  <a:pt x="4932" y="5684"/>
                </a:cubicBezTo>
                <a:cubicBezTo>
                  <a:pt x="5342" y="5684"/>
                  <a:pt x="5681" y="5502"/>
                  <a:pt x="5997" y="5262"/>
                </a:cubicBezTo>
                <a:lnTo>
                  <a:pt x="5997" y="5281"/>
                </a:lnTo>
                <a:cubicBezTo>
                  <a:pt x="6587" y="4691"/>
                  <a:pt x="6701" y="3777"/>
                  <a:pt x="6283" y="3073"/>
                </a:cubicBezTo>
                <a:cubicBezTo>
                  <a:pt x="6149" y="2844"/>
                  <a:pt x="5997" y="2654"/>
                  <a:pt x="5845" y="2444"/>
                </a:cubicBezTo>
                <a:cubicBezTo>
                  <a:pt x="5502" y="2026"/>
                  <a:pt x="4722" y="997"/>
                  <a:pt x="4455" y="579"/>
                </a:cubicBezTo>
                <a:cubicBezTo>
                  <a:pt x="4236" y="273"/>
                  <a:pt x="4107" y="0"/>
                  <a:pt x="393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4685;p141"/>
          <p:cNvSpPr/>
          <p:nvPr/>
        </p:nvSpPr>
        <p:spPr>
          <a:xfrm>
            <a:off x="7660809" y="2616084"/>
            <a:ext cx="37700" cy="21375"/>
          </a:xfrm>
          <a:custGeom>
            <a:avLst/>
            <a:gdLst/>
            <a:ahLst/>
            <a:cxnLst/>
            <a:rect l="l" t="t" r="r" b="b"/>
            <a:pathLst>
              <a:path w="1508" h="855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47" y="288"/>
                  <a:pt x="984" y="536"/>
                  <a:pt x="1365" y="840"/>
                </a:cubicBezTo>
                <a:cubicBezTo>
                  <a:pt x="1378" y="850"/>
                  <a:pt x="1391" y="854"/>
                  <a:pt x="1404" y="854"/>
                </a:cubicBezTo>
                <a:cubicBezTo>
                  <a:pt x="1464" y="854"/>
                  <a:pt x="1508" y="758"/>
                  <a:pt x="1460" y="726"/>
                </a:cubicBezTo>
                <a:cubicBezTo>
                  <a:pt x="1061" y="402"/>
                  <a:pt x="604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686;p141"/>
          <p:cNvSpPr/>
          <p:nvPr/>
        </p:nvSpPr>
        <p:spPr>
          <a:xfrm>
            <a:off x="7649859" y="2631784"/>
            <a:ext cx="35200" cy="20000"/>
          </a:xfrm>
          <a:custGeom>
            <a:avLst/>
            <a:gdLst/>
            <a:ahLst/>
            <a:cxnLst/>
            <a:rect l="l" t="t" r="r" b="b"/>
            <a:pathLst>
              <a:path w="1408" h="800" extrusionOk="0">
                <a:moveTo>
                  <a:pt x="111" y="1"/>
                </a:moveTo>
                <a:cubicBezTo>
                  <a:pt x="44" y="1"/>
                  <a:pt x="0" y="101"/>
                  <a:pt x="71" y="136"/>
                </a:cubicBezTo>
                <a:cubicBezTo>
                  <a:pt x="509" y="288"/>
                  <a:pt x="908" y="498"/>
                  <a:pt x="1270" y="783"/>
                </a:cubicBezTo>
                <a:cubicBezTo>
                  <a:pt x="1281" y="794"/>
                  <a:pt x="1293" y="799"/>
                  <a:pt x="1306" y="799"/>
                </a:cubicBezTo>
                <a:cubicBezTo>
                  <a:pt x="1357" y="799"/>
                  <a:pt x="1408" y="715"/>
                  <a:pt x="1346" y="669"/>
                </a:cubicBezTo>
                <a:cubicBezTo>
                  <a:pt x="985" y="384"/>
                  <a:pt x="566" y="155"/>
                  <a:pt x="128" y="3"/>
                </a:cubicBezTo>
                <a:cubicBezTo>
                  <a:pt x="122" y="1"/>
                  <a:pt x="116" y="1"/>
                  <a:pt x="11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4687;p141"/>
          <p:cNvSpPr/>
          <p:nvPr/>
        </p:nvSpPr>
        <p:spPr>
          <a:xfrm>
            <a:off x="7642734" y="2648934"/>
            <a:ext cx="33400" cy="17400"/>
          </a:xfrm>
          <a:custGeom>
            <a:avLst/>
            <a:gdLst/>
            <a:ahLst/>
            <a:cxnLst/>
            <a:rect l="l" t="t" r="r" b="b"/>
            <a:pathLst>
              <a:path w="1336" h="696" extrusionOk="0">
                <a:moveTo>
                  <a:pt x="112" y="0"/>
                </a:moveTo>
                <a:cubicBezTo>
                  <a:pt x="44" y="0"/>
                  <a:pt x="0" y="118"/>
                  <a:pt x="89" y="136"/>
                </a:cubicBezTo>
                <a:cubicBezTo>
                  <a:pt x="470" y="250"/>
                  <a:pt x="851" y="440"/>
                  <a:pt x="1174" y="688"/>
                </a:cubicBezTo>
                <a:cubicBezTo>
                  <a:pt x="1185" y="693"/>
                  <a:pt x="1196" y="695"/>
                  <a:pt x="1207" y="695"/>
                </a:cubicBezTo>
                <a:cubicBezTo>
                  <a:pt x="1274" y="695"/>
                  <a:pt x="1335" y="606"/>
                  <a:pt x="1270" y="573"/>
                </a:cubicBezTo>
                <a:cubicBezTo>
                  <a:pt x="927" y="307"/>
                  <a:pt x="546" y="116"/>
                  <a:pt x="127" y="2"/>
                </a:cubicBezTo>
                <a:cubicBezTo>
                  <a:pt x="122" y="1"/>
                  <a:pt x="117" y="0"/>
                  <a:pt x="112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688;p141"/>
          <p:cNvSpPr/>
          <p:nvPr/>
        </p:nvSpPr>
        <p:spPr>
          <a:xfrm>
            <a:off x="7725059" y="2637134"/>
            <a:ext cx="24750" cy="36050"/>
          </a:xfrm>
          <a:custGeom>
            <a:avLst/>
            <a:gdLst/>
            <a:ahLst/>
            <a:cxnLst/>
            <a:rect l="l" t="t" r="r" b="b"/>
            <a:pathLst>
              <a:path w="990" h="1442" extrusionOk="0">
                <a:moveTo>
                  <a:pt x="91" y="0"/>
                </a:moveTo>
                <a:cubicBezTo>
                  <a:pt x="47" y="0"/>
                  <a:pt x="1" y="43"/>
                  <a:pt x="14" y="93"/>
                </a:cubicBezTo>
                <a:cubicBezTo>
                  <a:pt x="166" y="608"/>
                  <a:pt x="471" y="1064"/>
                  <a:pt x="851" y="1426"/>
                </a:cubicBezTo>
                <a:cubicBezTo>
                  <a:pt x="862" y="1437"/>
                  <a:pt x="875" y="1442"/>
                  <a:pt x="887" y="1442"/>
                </a:cubicBezTo>
                <a:cubicBezTo>
                  <a:pt x="939" y="1442"/>
                  <a:pt x="989" y="1358"/>
                  <a:pt x="927" y="1312"/>
                </a:cubicBezTo>
                <a:cubicBezTo>
                  <a:pt x="566" y="950"/>
                  <a:pt x="299" y="512"/>
                  <a:pt x="147" y="36"/>
                </a:cubicBezTo>
                <a:cubicBezTo>
                  <a:pt x="134" y="11"/>
                  <a:pt x="113" y="0"/>
                  <a:pt x="91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689;p141"/>
          <p:cNvSpPr/>
          <p:nvPr/>
        </p:nvSpPr>
        <p:spPr>
          <a:xfrm>
            <a:off x="7719209" y="2653309"/>
            <a:ext cx="18700" cy="59025"/>
          </a:xfrm>
          <a:custGeom>
            <a:avLst/>
            <a:gdLst/>
            <a:ahLst/>
            <a:cxnLst/>
            <a:rect l="l" t="t" r="r" b="b"/>
            <a:pathLst>
              <a:path w="748" h="2361" extrusionOk="0">
                <a:moveTo>
                  <a:pt x="403" y="1"/>
                </a:moveTo>
                <a:cubicBezTo>
                  <a:pt x="379" y="1"/>
                  <a:pt x="356" y="11"/>
                  <a:pt x="343" y="37"/>
                </a:cubicBezTo>
                <a:cubicBezTo>
                  <a:pt x="0" y="798"/>
                  <a:pt x="95" y="1674"/>
                  <a:pt x="609" y="2340"/>
                </a:cubicBezTo>
                <a:cubicBezTo>
                  <a:pt x="623" y="2354"/>
                  <a:pt x="640" y="2360"/>
                  <a:pt x="655" y="2360"/>
                </a:cubicBezTo>
                <a:cubicBezTo>
                  <a:pt x="704" y="2360"/>
                  <a:pt x="748" y="2303"/>
                  <a:pt x="705" y="2245"/>
                </a:cubicBezTo>
                <a:cubicBezTo>
                  <a:pt x="229" y="1636"/>
                  <a:pt x="133" y="798"/>
                  <a:pt x="476" y="94"/>
                </a:cubicBezTo>
                <a:cubicBezTo>
                  <a:pt x="501" y="43"/>
                  <a:pt x="451" y="1"/>
                  <a:pt x="403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690;p141"/>
          <p:cNvSpPr/>
          <p:nvPr/>
        </p:nvSpPr>
        <p:spPr>
          <a:xfrm>
            <a:off x="7674209" y="2631209"/>
            <a:ext cx="29025" cy="40775"/>
          </a:xfrm>
          <a:custGeom>
            <a:avLst/>
            <a:gdLst/>
            <a:ahLst/>
            <a:cxnLst/>
            <a:rect l="l" t="t" r="r" b="b"/>
            <a:pathLst>
              <a:path w="1161" h="1631" extrusionOk="0">
                <a:moveTo>
                  <a:pt x="1053" y="0"/>
                </a:moveTo>
                <a:cubicBezTo>
                  <a:pt x="1042" y="0"/>
                  <a:pt x="1031" y="2"/>
                  <a:pt x="1020" y="7"/>
                </a:cubicBezTo>
                <a:cubicBezTo>
                  <a:pt x="448" y="311"/>
                  <a:pt x="49" y="902"/>
                  <a:pt x="11" y="1549"/>
                </a:cubicBezTo>
                <a:cubicBezTo>
                  <a:pt x="0" y="1601"/>
                  <a:pt x="41" y="1631"/>
                  <a:pt x="81" y="1631"/>
                </a:cubicBezTo>
                <a:cubicBezTo>
                  <a:pt x="113" y="1631"/>
                  <a:pt x="144" y="1611"/>
                  <a:pt x="144" y="1568"/>
                </a:cubicBezTo>
                <a:cubicBezTo>
                  <a:pt x="201" y="959"/>
                  <a:pt x="544" y="426"/>
                  <a:pt x="1077" y="140"/>
                </a:cubicBezTo>
                <a:cubicBezTo>
                  <a:pt x="1160" y="107"/>
                  <a:pt x="1127" y="0"/>
                  <a:pt x="1053" y="0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4691;p141"/>
          <p:cNvSpPr/>
          <p:nvPr/>
        </p:nvSpPr>
        <p:spPr>
          <a:xfrm>
            <a:off x="7724909" y="2727034"/>
            <a:ext cx="308925" cy="404575"/>
          </a:xfrm>
          <a:custGeom>
            <a:avLst/>
            <a:gdLst/>
            <a:ahLst/>
            <a:cxnLst/>
            <a:rect l="l" t="t" r="r" b="b"/>
            <a:pathLst>
              <a:path w="12357" h="16183" extrusionOk="0">
                <a:moveTo>
                  <a:pt x="2837" y="0"/>
                </a:moveTo>
                <a:lnTo>
                  <a:pt x="1" y="1828"/>
                </a:lnTo>
                <a:cubicBezTo>
                  <a:pt x="1" y="1828"/>
                  <a:pt x="762" y="11556"/>
                  <a:pt x="1657" y="15212"/>
                </a:cubicBezTo>
                <a:cubicBezTo>
                  <a:pt x="1830" y="15902"/>
                  <a:pt x="2319" y="16183"/>
                  <a:pt x="3000" y="16183"/>
                </a:cubicBezTo>
                <a:cubicBezTo>
                  <a:pt x="5920" y="16183"/>
                  <a:pt x="12356" y="11023"/>
                  <a:pt x="12356" y="11023"/>
                </a:cubicBezTo>
                <a:lnTo>
                  <a:pt x="12128" y="3998"/>
                </a:lnTo>
                <a:cubicBezTo>
                  <a:pt x="12128" y="3998"/>
                  <a:pt x="6150" y="8891"/>
                  <a:pt x="4798" y="9348"/>
                </a:cubicBezTo>
                <a:cubicBezTo>
                  <a:pt x="4798" y="9348"/>
                  <a:pt x="4570" y="8625"/>
                  <a:pt x="3884" y="5426"/>
                </a:cubicBezTo>
                <a:cubicBezTo>
                  <a:pt x="3427" y="3218"/>
                  <a:pt x="2837" y="0"/>
                  <a:pt x="2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692;p141"/>
          <p:cNvSpPr/>
          <p:nvPr/>
        </p:nvSpPr>
        <p:spPr>
          <a:xfrm>
            <a:off x="7760134" y="3076484"/>
            <a:ext cx="68850" cy="49350"/>
          </a:xfrm>
          <a:custGeom>
            <a:avLst/>
            <a:gdLst/>
            <a:ahLst/>
            <a:cxnLst/>
            <a:rect l="l" t="t" r="r" b="b"/>
            <a:pathLst>
              <a:path w="2754" h="1974" extrusionOk="0">
                <a:moveTo>
                  <a:pt x="380" y="1"/>
                </a:moveTo>
                <a:cubicBezTo>
                  <a:pt x="292" y="1"/>
                  <a:pt x="204" y="6"/>
                  <a:pt x="115" y="15"/>
                </a:cubicBezTo>
                <a:cubicBezTo>
                  <a:pt x="0" y="15"/>
                  <a:pt x="0" y="206"/>
                  <a:pt x="115" y="206"/>
                </a:cubicBezTo>
                <a:cubicBezTo>
                  <a:pt x="213" y="192"/>
                  <a:pt x="310" y="186"/>
                  <a:pt x="407" y="186"/>
                </a:cubicBezTo>
                <a:cubicBezTo>
                  <a:pt x="1418" y="186"/>
                  <a:pt x="2327" y="894"/>
                  <a:pt x="2571" y="1919"/>
                </a:cubicBezTo>
                <a:cubicBezTo>
                  <a:pt x="2585" y="1956"/>
                  <a:pt x="2618" y="1973"/>
                  <a:pt x="2650" y="1973"/>
                </a:cubicBezTo>
                <a:cubicBezTo>
                  <a:pt x="2701" y="1973"/>
                  <a:pt x="2753" y="1932"/>
                  <a:pt x="2742" y="1862"/>
                </a:cubicBezTo>
                <a:cubicBezTo>
                  <a:pt x="2477" y="768"/>
                  <a:pt x="1493" y="1"/>
                  <a:pt x="380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4693;p141"/>
          <p:cNvSpPr/>
          <p:nvPr/>
        </p:nvSpPr>
        <p:spPr>
          <a:xfrm>
            <a:off x="7740134" y="2768434"/>
            <a:ext cx="13825" cy="13350"/>
          </a:xfrm>
          <a:custGeom>
            <a:avLst/>
            <a:gdLst/>
            <a:ahLst/>
            <a:cxnLst/>
            <a:rect l="l" t="t" r="r" b="b"/>
            <a:pathLst>
              <a:path w="553" h="534" extrusionOk="0">
                <a:moveTo>
                  <a:pt x="267" y="1"/>
                </a:moveTo>
                <a:cubicBezTo>
                  <a:pt x="134" y="1"/>
                  <a:pt x="1" y="115"/>
                  <a:pt x="1" y="267"/>
                </a:cubicBezTo>
                <a:cubicBezTo>
                  <a:pt x="1" y="420"/>
                  <a:pt x="134" y="534"/>
                  <a:pt x="267" y="534"/>
                </a:cubicBezTo>
                <a:cubicBezTo>
                  <a:pt x="420" y="534"/>
                  <a:pt x="553" y="420"/>
                  <a:pt x="553" y="267"/>
                </a:cubicBezTo>
                <a:cubicBezTo>
                  <a:pt x="553" y="115"/>
                  <a:pt x="420" y="1"/>
                  <a:pt x="267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4694;p141"/>
          <p:cNvSpPr/>
          <p:nvPr/>
        </p:nvSpPr>
        <p:spPr>
          <a:xfrm>
            <a:off x="7726234" y="2760509"/>
            <a:ext cx="78700" cy="45400"/>
          </a:xfrm>
          <a:custGeom>
            <a:avLst/>
            <a:gdLst/>
            <a:ahLst/>
            <a:cxnLst/>
            <a:rect l="l" t="t" r="r" b="b"/>
            <a:pathLst>
              <a:path w="3148" h="1816" extrusionOk="0">
                <a:moveTo>
                  <a:pt x="3018" y="1"/>
                </a:moveTo>
                <a:cubicBezTo>
                  <a:pt x="3004" y="1"/>
                  <a:pt x="2989" y="4"/>
                  <a:pt x="2975" y="13"/>
                </a:cubicBezTo>
                <a:cubicBezTo>
                  <a:pt x="1985" y="527"/>
                  <a:pt x="1071" y="1136"/>
                  <a:pt x="81" y="1650"/>
                </a:cubicBezTo>
                <a:cubicBezTo>
                  <a:pt x="0" y="1699"/>
                  <a:pt x="43" y="1815"/>
                  <a:pt x="127" y="1815"/>
                </a:cubicBezTo>
                <a:cubicBezTo>
                  <a:pt x="142" y="1815"/>
                  <a:pt x="159" y="1811"/>
                  <a:pt x="176" y="1803"/>
                </a:cubicBezTo>
                <a:cubicBezTo>
                  <a:pt x="1147" y="1289"/>
                  <a:pt x="2080" y="679"/>
                  <a:pt x="3051" y="165"/>
                </a:cubicBezTo>
                <a:cubicBezTo>
                  <a:pt x="3147" y="117"/>
                  <a:pt x="3094" y="1"/>
                  <a:pt x="3018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695;p141"/>
          <p:cNvSpPr/>
          <p:nvPr/>
        </p:nvSpPr>
        <p:spPr>
          <a:xfrm>
            <a:off x="7773709" y="2739809"/>
            <a:ext cx="9575" cy="34675"/>
          </a:xfrm>
          <a:custGeom>
            <a:avLst/>
            <a:gdLst/>
            <a:ahLst/>
            <a:cxnLst/>
            <a:rect l="l" t="t" r="r" b="b"/>
            <a:pathLst>
              <a:path w="383" h="1387" extrusionOk="0">
                <a:moveTo>
                  <a:pt x="82" y="1"/>
                </a:moveTo>
                <a:cubicBezTo>
                  <a:pt x="39" y="1"/>
                  <a:pt x="0" y="25"/>
                  <a:pt x="10" y="80"/>
                </a:cubicBezTo>
                <a:cubicBezTo>
                  <a:pt x="48" y="498"/>
                  <a:pt x="105" y="917"/>
                  <a:pt x="200" y="1317"/>
                </a:cubicBezTo>
                <a:cubicBezTo>
                  <a:pt x="208" y="1365"/>
                  <a:pt x="243" y="1386"/>
                  <a:pt x="279" y="1386"/>
                </a:cubicBezTo>
                <a:cubicBezTo>
                  <a:pt x="329" y="1386"/>
                  <a:pt x="382" y="1345"/>
                  <a:pt x="371" y="1279"/>
                </a:cubicBezTo>
                <a:cubicBezTo>
                  <a:pt x="276" y="879"/>
                  <a:pt x="219" y="479"/>
                  <a:pt x="181" y="80"/>
                </a:cubicBezTo>
                <a:cubicBezTo>
                  <a:pt x="181" y="30"/>
                  <a:pt x="129" y="1"/>
                  <a:pt x="8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696;p141"/>
          <p:cNvSpPr/>
          <p:nvPr/>
        </p:nvSpPr>
        <p:spPr>
          <a:xfrm>
            <a:off x="7821334" y="2961084"/>
            <a:ext cx="25625" cy="50625"/>
          </a:xfrm>
          <a:custGeom>
            <a:avLst/>
            <a:gdLst/>
            <a:ahLst/>
            <a:cxnLst/>
            <a:rect l="l" t="t" r="r" b="b"/>
            <a:pathLst>
              <a:path w="1025" h="2025" extrusionOk="0">
                <a:moveTo>
                  <a:pt x="915" y="0"/>
                </a:moveTo>
                <a:cubicBezTo>
                  <a:pt x="890" y="0"/>
                  <a:pt x="864" y="13"/>
                  <a:pt x="846" y="43"/>
                </a:cubicBezTo>
                <a:cubicBezTo>
                  <a:pt x="579" y="652"/>
                  <a:pt x="313" y="1281"/>
                  <a:pt x="27" y="1890"/>
                </a:cubicBezTo>
                <a:cubicBezTo>
                  <a:pt x="0" y="1957"/>
                  <a:pt x="69" y="2024"/>
                  <a:pt x="124" y="2024"/>
                </a:cubicBezTo>
                <a:cubicBezTo>
                  <a:pt x="148" y="2024"/>
                  <a:pt x="168" y="2013"/>
                  <a:pt x="180" y="1985"/>
                </a:cubicBezTo>
                <a:cubicBezTo>
                  <a:pt x="446" y="1357"/>
                  <a:pt x="732" y="748"/>
                  <a:pt x="998" y="138"/>
                </a:cubicBezTo>
                <a:cubicBezTo>
                  <a:pt x="1024" y="60"/>
                  <a:pt x="970" y="0"/>
                  <a:pt x="91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697;p141"/>
          <p:cNvSpPr/>
          <p:nvPr/>
        </p:nvSpPr>
        <p:spPr>
          <a:xfrm>
            <a:off x="7833809" y="2983184"/>
            <a:ext cx="7550" cy="20550"/>
          </a:xfrm>
          <a:custGeom>
            <a:avLst/>
            <a:gdLst/>
            <a:ahLst/>
            <a:cxnLst/>
            <a:rect l="l" t="t" r="r" b="b"/>
            <a:pathLst>
              <a:path w="302" h="822" extrusionOk="0">
                <a:moveTo>
                  <a:pt x="105" y="0"/>
                </a:moveTo>
                <a:cubicBezTo>
                  <a:pt x="55" y="0"/>
                  <a:pt x="0" y="41"/>
                  <a:pt x="23" y="111"/>
                </a:cubicBezTo>
                <a:cubicBezTo>
                  <a:pt x="61" y="320"/>
                  <a:pt x="99" y="549"/>
                  <a:pt x="138" y="758"/>
                </a:cubicBezTo>
                <a:cubicBezTo>
                  <a:pt x="145" y="803"/>
                  <a:pt x="173" y="822"/>
                  <a:pt x="203" y="822"/>
                </a:cubicBezTo>
                <a:cubicBezTo>
                  <a:pt x="250" y="822"/>
                  <a:pt x="301" y="778"/>
                  <a:pt x="290" y="720"/>
                </a:cubicBezTo>
                <a:cubicBezTo>
                  <a:pt x="252" y="492"/>
                  <a:pt x="214" y="282"/>
                  <a:pt x="176" y="54"/>
                </a:cubicBezTo>
                <a:cubicBezTo>
                  <a:pt x="168" y="17"/>
                  <a:pt x="138" y="0"/>
                  <a:pt x="105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698;p141"/>
          <p:cNvSpPr/>
          <p:nvPr/>
        </p:nvSpPr>
        <p:spPr>
          <a:xfrm>
            <a:off x="7953359" y="2760084"/>
            <a:ext cx="504525" cy="754675"/>
          </a:xfrm>
          <a:custGeom>
            <a:avLst/>
            <a:gdLst/>
            <a:ahLst/>
            <a:cxnLst/>
            <a:rect l="l" t="t" r="r" b="b"/>
            <a:pathLst>
              <a:path w="20181" h="30187" extrusionOk="0">
                <a:moveTo>
                  <a:pt x="10125" y="1"/>
                </a:moveTo>
                <a:cubicBezTo>
                  <a:pt x="8794" y="1"/>
                  <a:pt x="8092" y="830"/>
                  <a:pt x="8092" y="830"/>
                </a:cubicBezTo>
                <a:cubicBezTo>
                  <a:pt x="8092" y="830"/>
                  <a:pt x="7616" y="925"/>
                  <a:pt x="6969" y="1096"/>
                </a:cubicBezTo>
                <a:cubicBezTo>
                  <a:pt x="6702" y="1153"/>
                  <a:pt x="6416" y="1249"/>
                  <a:pt x="6112" y="1325"/>
                </a:cubicBezTo>
                <a:lnTo>
                  <a:pt x="5921" y="1382"/>
                </a:lnTo>
                <a:cubicBezTo>
                  <a:pt x="4874" y="1686"/>
                  <a:pt x="3732" y="2105"/>
                  <a:pt x="3180" y="2486"/>
                </a:cubicBezTo>
                <a:cubicBezTo>
                  <a:pt x="2399" y="3057"/>
                  <a:pt x="2190" y="5665"/>
                  <a:pt x="2152" y="8445"/>
                </a:cubicBezTo>
                <a:lnTo>
                  <a:pt x="2152" y="8654"/>
                </a:lnTo>
                <a:cubicBezTo>
                  <a:pt x="2152" y="8902"/>
                  <a:pt x="2152" y="9130"/>
                  <a:pt x="2133" y="9378"/>
                </a:cubicBezTo>
                <a:lnTo>
                  <a:pt x="2133" y="10444"/>
                </a:lnTo>
                <a:lnTo>
                  <a:pt x="2133" y="10691"/>
                </a:lnTo>
                <a:cubicBezTo>
                  <a:pt x="2133" y="11586"/>
                  <a:pt x="2133" y="12443"/>
                  <a:pt x="2114" y="13204"/>
                </a:cubicBezTo>
                <a:lnTo>
                  <a:pt x="2114" y="13433"/>
                </a:lnTo>
                <a:cubicBezTo>
                  <a:pt x="2114" y="13871"/>
                  <a:pt x="2095" y="14270"/>
                  <a:pt x="2076" y="14613"/>
                </a:cubicBezTo>
                <a:cubicBezTo>
                  <a:pt x="2076" y="14765"/>
                  <a:pt x="2057" y="14899"/>
                  <a:pt x="2038" y="15013"/>
                </a:cubicBezTo>
                <a:cubicBezTo>
                  <a:pt x="1924" y="16365"/>
                  <a:pt x="401" y="26836"/>
                  <a:pt x="1" y="28682"/>
                </a:cubicBezTo>
                <a:cubicBezTo>
                  <a:pt x="5331" y="29901"/>
                  <a:pt x="11652" y="30148"/>
                  <a:pt x="19514" y="30186"/>
                </a:cubicBezTo>
                <a:cubicBezTo>
                  <a:pt x="19305" y="28130"/>
                  <a:pt x="18677" y="21391"/>
                  <a:pt x="18658" y="14290"/>
                </a:cubicBezTo>
                <a:cubicBezTo>
                  <a:pt x="18658" y="14099"/>
                  <a:pt x="18677" y="13909"/>
                  <a:pt x="18696" y="13718"/>
                </a:cubicBezTo>
                <a:cubicBezTo>
                  <a:pt x="18867" y="11738"/>
                  <a:pt x="19305" y="10254"/>
                  <a:pt x="19629" y="8959"/>
                </a:cubicBezTo>
                <a:cubicBezTo>
                  <a:pt x="19971" y="7493"/>
                  <a:pt x="20181" y="6275"/>
                  <a:pt x="19705" y="4828"/>
                </a:cubicBezTo>
                <a:cubicBezTo>
                  <a:pt x="19343" y="3628"/>
                  <a:pt x="18715" y="3019"/>
                  <a:pt x="17953" y="2638"/>
                </a:cubicBezTo>
                <a:cubicBezTo>
                  <a:pt x="17896" y="2600"/>
                  <a:pt x="17820" y="2562"/>
                  <a:pt x="17744" y="2543"/>
                </a:cubicBezTo>
                <a:cubicBezTo>
                  <a:pt x="16773" y="2105"/>
                  <a:pt x="15555" y="2010"/>
                  <a:pt x="14317" y="1610"/>
                </a:cubicBezTo>
                <a:cubicBezTo>
                  <a:pt x="13708" y="1420"/>
                  <a:pt x="13137" y="1153"/>
                  <a:pt x="12585" y="830"/>
                </a:cubicBezTo>
                <a:cubicBezTo>
                  <a:pt x="11614" y="208"/>
                  <a:pt x="10791" y="1"/>
                  <a:pt x="101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699;p141"/>
          <p:cNvSpPr/>
          <p:nvPr/>
        </p:nvSpPr>
        <p:spPr>
          <a:xfrm>
            <a:off x="8270334" y="3306984"/>
            <a:ext cx="70000" cy="101150"/>
          </a:xfrm>
          <a:custGeom>
            <a:avLst/>
            <a:gdLst/>
            <a:ahLst/>
            <a:cxnLst/>
            <a:rect l="l" t="t" r="r" b="b"/>
            <a:pathLst>
              <a:path w="2800" h="4046" extrusionOk="0">
                <a:moveTo>
                  <a:pt x="87" y="0"/>
                </a:moveTo>
                <a:cubicBezTo>
                  <a:pt x="44" y="0"/>
                  <a:pt x="1" y="29"/>
                  <a:pt x="1" y="86"/>
                </a:cubicBezTo>
                <a:cubicBezTo>
                  <a:pt x="39" y="1057"/>
                  <a:pt x="134" y="2104"/>
                  <a:pt x="705" y="2922"/>
                </a:cubicBezTo>
                <a:cubicBezTo>
                  <a:pt x="1143" y="3608"/>
                  <a:pt x="1886" y="4027"/>
                  <a:pt x="2685" y="4046"/>
                </a:cubicBezTo>
                <a:cubicBezTo>
                  <a:pt x="2799" y="4046"/>
                  <a:pt x="2799" y="3893"/>
                  <a:pt x="2685" y="3874"/>
                </a:cubicBezTo>
                <a:cubicBezTo>
                  <a:pt x="1886" y="3855"/>
                  <a:pt x="1143" y="3398"/>
                  <a:pt x="762" y="2694"/>
                </a:cubicBezTo>
                <a:cubicBezTo>
                  <a:pt x="286" y="1913"/>
                  <a:pt x="210" y="981"/>
                  <a:pt x="172" y="86"/>
                </a:cubicBezTo>
                <a:cubicBezTo>
                  <a:pt x="172" y="29"/>
                  <a:pt x="129" y="0"/>
                  <a:pt x="87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700;p141"/>
          <p:cNvSpPr/>
          <p:nvPr/>
        </p:nvSpPr>
        <p:spPr>
          <a:xfrm>
            <a:off x="7971934" y="3289359"/>
            <a:ext cx="70925" cy="95500"/>
          </a:xfrm>
          <a:custGeom>
            <a:avLst/>
            <a:gdLst/>
            <a:ahLst/>
            <a:cxnLst/>
            <a:rect l="l" t="t" r="r" b="b"/>
            <a:pathLst>
              <a:path w="2837" h="3820" extrusionOk="0">
                <a:moveTo>
                  <a:pt x="2751" y="1"/>
                </a:moveTo>
                <a:cubicBezTo>
                  <a:pt x="2708" y="1"/>
                  <a:pt x="2666" y="29"/>
                  <a:pt x="2666" y="86"/>
                </a:cubicBezTo>
                <a:cubicBezTo>
                  <a:pt x="2532" y="1590"/>
                  <a:pt x="1904" y="3532"/>
                  <a:pt x="114" y="3646"/>
                </a:cubicBezTo>
                <a:cubicBezTo>
                  <a:pt x="6" y="3646"/>
                  <a:pt x="0" y="3819"/>
                  <a:pt x="99" y="3819"/>
                </a:cubicBezTo>
                <a:cubicBezTo>
                  <a:pt x="104" y="3819"/>
                  <a:pt x="109" y="3819"/>
                  <a:pt x="114" y="3818"/>
                </a:cubicBezTo>
                <a:cubicBezTo>
                  <a:pt x="895" y="3761"/>
                  <a:pt x="1599" y="3342"/>
                  <a:pt x="2037" y="2714"/>
                </a:cubicBezTo>
                <a:cubicBezTo>
                  <a:pt x="2589" y="1952"/>
                  <a:pt x="2761" y="1000"/>
                  <a:pt x="2837" y="86"/>
                </a:cubicBezTo>
                <a:cubicBezTo>
                  <a:pt x="2837" y="29"/>
                  <a:pt x="2794" y="1"/>
                  <a:pt x="2751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701;p141"/>
          <p:cNvSpPr/>
          <p:nvPr/>
        </p:nvSpPr>
        <p:spPr>
          <a:xfrm>
            <a:off x="8165634" y="3244384"/>
            <a:ext cx="16200" cy="16200"/>
          </a:xfrm>
          <a:custGeom>
            <a:avLst/>
            <a:gdLst/>
            <a:ahLst/>
            <a:cxnLst/>
            <a:rect l="l" t="t" r="r" b="b"/>
            <a:pathLst>
              <a:path w="648" h="648" extrusionOk="0">
                <a:moveTo>
                  <a:pt x="324" y="1"/>
                </a:moveTo>
                <a:cubicBezTo>
                  <a:pt x="134" y="1"/>
                  <a:pt x="1" y="153"/>
                  <a:pt x="1" y="324"/>
                </a:cubicBezTo>
                <a:cubicBezTo>
                  <a:pt x="1" y="515"/>
                  <a:pt x="134" y="648"/>
                  <a:pt x="324" y="648"/>
                </a:cubicBezTo>
                <a:cubicBezTo>
                  <a:pt x="496" y="648"/>
                  <a:pt x="648" y="515"/>
                  <a:pt x="648" y="324"/>
                </a:cubicBezTo>
                <a:cubicBezTo>
                  <a:pt x="648" y="153"/>
                  <a:pt x="496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4702;p141"/>
          <p:cNvSpPr/>
          <p:nvPr/>
        </p:nvSpPr>
        <p:spPr>
          <a:xfrm>
            <a:off x="8157534" y="3309584"/>
            <a:ext cx="19075" cy="16275"/>
          </a:xfrm>
          <a:custGeom>
            <a:avLst/>
            <a:gdLst/>
            <a:ahLst/>
            <a:cxnLst/>
            <a:rect l="l" t="t" r="r" b="b"/>
            <a:pathLst>
              <a:path w="763" h="651" extrusionOk="0">
                <a:moveTo>
                  <a:pt x="439" y="1"/>
                </a:moveTo>
                <a:cubicBezTo>
                  <a:pt x="153" y="1"/>
                  <a:pt x="1" y="344"/>
                  <a:pt x="210" y="553"/>
                </a:cubicBezTo>
                <a:cubicBezTo>
                  <a:pt x="278" y="620"/>
                  <a:pt x="359" y="650"/>
                  <a:pt x="438" y="650"/>
                </a:cubicBezTo>
                <a:cubicBezTo>
                  <a:pt x="605" y="650"/>
                  <a:pt x="762" y="518"/>
                  <a:pt x="762" y="324"/>
                </a:cubicBezTo>
                <a:cubicBezTo>
                  <a:pt x="762" y="134"/>
                  <a:pt x="629" y="1"/>
                  <a:pt x="439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4703;p141"/>
          <p:cNvSpPr/>
          <p:nvPr/>
        </p:nvSpPr>
        <p:spPr>
          <a:xfrm>
            <a:off x="8157534" y="3380984"/>
            <a:ext cx="16225" cy="16200"/>
          </a:xfrm>
          <a:custGeom>
            <a:avLst/>
            <a:gdLst/>
            <a:ahLst/>
            <a:cxnLst/>
            <a:rect l="l" t="t" r="r" b="b"/>
            <a:pathLst>
              <a:path w="649" h="648" extrusionOk="0">
                <a:moveTo>
                  <a:pt x="325" y="1"/>
                </a:moveTo>
                <a:cubicBezTo>
                  <a:pt x="134" y="1"/>
                  <a:pt x="1" y="134"/>
                  <a:pt x="1" y="324"/>
                </a:cubicBezTo>
                <a:cubicBezTo>
                  <a:pt x="1" y="496"/>
                  <a:pt x="134" y="648"/>
                  <a:pt x="325" y="648"/>
                </a:cubicBezTo>
                <a:cubicBezTo>
                  <a:pt x="496" y="648"/>
                  <a:pt x="648" y="496"/>
                  <a:pt x="648" y="324"/>
                </a:cubicBezTo>
                <a:cubicBezTo>
                  <a:pt x="648" y="134"/>
                  <a:pt x="496" y="1"/>
                  <a:pt x="32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704;p141"/>
          <p:cNvSpPr/>
          <p:nvPr/>
        </p:nvSpPr>
        <p:spPr>
          <a:xfrm>
            <a:off x="8381234" y="3059009"/>
            <a:ext cx="22150" cy="445500"/>
          </a:xfrm>
          <a:custGeom>
            <a:avLst/>
            <a:gdLst/>
            <a:ahLst/>
            <a:cxnLst/>
            <a:rect l="l" t="t" r="r" b="b"/>
            <a:pathLst>
              <a:path w="886" h="17820" extrusionOk="0">
                <a:moveTo>
                  <a:pt x="619" y="0"/>
                </a:moveTo>
                <a:cubicBezTo>
                  <a:pt x="577" y="0"/>
                  <a:pt x="534" y="29"/>
                  <a:pt x="534" y="86"/>
                </a:cubicBezTo>
                <a:cubicBezTo>
                  <a:pt x="77" y="4655"/>
                  <a:pt x="1" y="9243"/>
                  <a:pt x="324" y="13831"/>
                </a:cubicBezTo>
                <a:cubicBezTo>
                  <a:pt x="420" y="15126"/>
                  <a:pt x="553" y="16440"/>
                  <a:pt x="705" y="17734"/>
                </a:cubicBezTo>
                <a:cubicBezTo>
                  <a:pt x="715" y="17791"/>
                  <a:pt x="762" y="17820"/>
                  <a:pt x="805" y="17820"/>
                </a:cubicBezTo>
                <a:cubicBezTo>
                  <a:pt x="848" y="17820"/>
                  <a:pt x="886" y="17791"/>
                  <a:pt x="876" y="17734"/>
                </a:cubicBezTo>
                <a:cubicBezTo>
                  <a:pt x="324" y="13165"/>
                  <a:pt x="172" y="8577"/>
                  <a:pt x="400" y="4008"/>
                </a:cubicBezTo>
                <a:cubicBezTo>
                  <a:pt x="477" y="2694"/>
                  <a:pt x="572" y="1381"/>
                  <a:pt x="705" y="86"/>
                </a:cubicBezTo>
                <a:cubicBezTo>
                  <a:pt x="705" y="29"/>
                  <a:pt x="662" y="0"/>
                  <a:pt x="619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4705;p141"/>
          <p:cNvSpPr/>
          <p:nvPr/>
        </p:nvSpPr>
        <p:spPr>
          <a:xfrm>
            <a:off x="8134709" y="3210834"/>
            <a:ext cx="23825" cy="286075"/>
          </a:xfrm>
          <a:custGeom>
            <a:avLst/>
            <a:gdLst/>
            <a:ahLst/>
            <a:cxnLst/>
            <a:rect l="l" t="t" r="r" b="b"/>
            <a:pathLst>
              <a:path w="953" h="11443" extrusionOk="0">
                <a:moveTo>
                  <a:pt x="864" y="0"/>
                </a:moveTo>
                <a:cubicBezTo>
                  <a:pt x="819" y="0"/>
                  <a:pt x="771" y="29"/>
                  <a:pt x="762" y="86"/>
                </a:cubicBezTo>
                <a:lnTo>
                  <a:pt x="0" y="11357"/>
                </a:lnTo>
                <a:cubicBezTo>
                  <a:pt x="0" y="11414"/>
                  <a:pt x="43" y="11442"/>
                  <a:pt x="86" y="11442"/>
                </a:cubicBezTo>
                <a:cubicBezTo>
                  <a:pt x="129" y="11442"/>
                  <a:pt x="171" y="11414"/>
                  <a:pt x="171" y="11357"/>
                </a:cubicBezTo>
                <a:lnTo>
                  <a:pt x="952" y="86"/>
                </a:lnTo>
                <a:cubicBezTo>
                  <a:pt x="952" y="29"/>
                  <a:pt x="909" y="0"/>
                  <a:pt x="864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4706;p141"/>
          <p:cNvSpPr/>
          <p:nvPr/>
        </p:nvSpPr>
        <p:spPr>
          <a:xfrm>
            <a:off x="8005234" y="2930984"/>
            <a:ext cx="4800" cy="88075"/>
          </a:xfrm>
          <a:custGeom>
            <a:avLst/>
            <a:gdLst/>
            <a:ahLst/>
            <a:cxnLst/>
            <a:rect l="l" t="t" r="r" b="b"/>
            <a:pathLst>
              <a:path w="192" h="3523" extrusionOk="0">
                <a:moveTo>
                  <a:pt x="96" y="0"/>
                </a:moveTo>
                <a:cubicBezTo>
                  <a:pt x="53" y="0"/>
                  <a:pt x="10" y="29"/>
                  <a:pt x="1" y="86"/>
                </a:cubicBezTo>
                <a:lnTo>
                  <a:pt x="1" y="3437"/>
                </a:lnTo>
                <a:cubicBezTo>
                  <a:pt x="10" y="3494"/>
                  <a:pt x="53" y="3522"/>
                  <a:pt x="96" y="3522"/>
                </a:cubicBezTo>
                <a:cubicBezTo>
                  <a:pt x="139" y="3522"/>
                  <a:pt x="182" y="3494"/>
                  <a:pt x="191" y="3437"/>
                </a:cubicBezTo>
                <a:lnTo>
                  <a:pt x="191" y="86"/>
                </a:lnTo>
                <a:cubicBezTo>
                  <a:pt x="182" y="29"/>
                  <a:pt x="139" y="0"/>
                  <a:pt x="96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707;p141"/>
          <p:cNvSpPr/>
          <p:nvPr/>
        </p:nvSpPr>
        <p:spPr>
          <a:xfrm>
            <a:off x="8262734" y="2631359"/>
            <a:ext cx="51675" cy="80500"/>
          </a:xfrm>
          <a:custGeom>
            <a:avLst/>
            <a:gdLst/>
            <a:ahLst/>
            <a:cxnLst/>
            <a:rect l="l" t="t" r="r" b="b"/>
            <a:pathLst>
              <a:path w="2067" h="3220" extrusionOk="0">
                <a:moveTo>
                  <a:pt x="1523" y="1"/>
                </a:moveTo>
                <a:lnTo>
                  <a:pt x="1523" y="1"/>
                </a:lnTo>
                <a:cubicBezTo>
                  <a:pt x="629" y="344"/>
                  <a:pt x="0" y="2152"/>
                  <a:pt x="0" y="2152"/>
                </a:cubicBezTo>
                <a:cubicBezTo>
                  <a:pt x="0" y="2152"/>
                  <a:pt x="76" y="3199"/>
                  <a:pt x="724" y="3218"/>
                </a:cubicBezTo>
                <a:cubicBezTo>
                  <a:pt x="736" y="3219"/>
                  <a:pt x="747" y="3219"/>
                  <a:pt x="759" y="3219"/>
                </a:cubicBezTo>
                <a:cubicBezTo>
                  <a:pt x="1238" y="3219"/>
                  <a:pt x="1161" y="2602"/>
                  <a:pt x="1110" y="2351"/>
                </a:cubicBezTo>
                <a:lnTo>
                  <a:pt x="1110" y="2351"/>
                </a:lnTo>
                <a:cubicBezTo>
                  <a:pt x="1167" y="2500"/>
                  <a:pt x="1314" y="2610"/>
                  <a:pt x="1489" y="2610"/>
                </a:cubicBezTo>
                <a:cubicBezTo>
                  <a:pt x="1500" y="2610"/>
                  <a:pt x="1512" y="2610"/>
                  <a:pt x="1523" y="2609"/>
                </a:cubicBezTo>
                <a:cubicBezTo>
                  <a:pt x="1535" y="2610"/>
                  <a:pt x="1547" y="2610"/>
                  <a:pt x="1558" y="2610"/>
                </a:cubicBezTo>
                <a:cubicBezTo>
                  <a:pt x="1932" y="2610"/>
                  <a:pt x="2066" y="2308"/>
                  <a:pt x="1771" y="1790"/>
                </a:cubicBezTo>
                <a:cubicBezTo>
                  <a:pt x="1466" y="1257"/>
                  <a:pt x="1523" y="1"/>
                  <a:pt x="15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708;p141"/>
          <p:cNvSpPr/>
          <p:nvPr/>
        </p:nvSpPr>
        <p:spPr>
          <a:xfrm>
            <a:off x="8148034" y="2698484"/>
            <a:ext cx="119475" cy="143900"/>
          </a:xfrm>
          <a:custGeom>
            <a:avLst/>
            <a:gdLst/>
            <a:ahLst/>
            <a:cxnLst/>
            <a:rect l="l" t="t" r="r" b="b"/>
            <a:pathLst>
              <a:path w="4779" h="5756" extrusionOk="0">
                <a:moveTo>
                  <a:pt x="4779" y="0"/>
                </a:moveTo>
                <a:lnTo>
                  <a:pt x="1371" y="343"/>
                </a:lnTo>
                <a:lnTo>
                  <a:pt x="1066" y="1162"/>
                </a:lnTo>
                <a:lnTo>
                  <a:pt x="647" y="2323"/>
                </a:lnTo>
                <a:lnTo>
                  <a:pt x="0" y="4112"/>
                </a:lnTo>
                <a:cubicBezTo>
                  <a:pt x="48" y="5343"/>
                  <a:pt x="637" y="5755"/>
                  <a:pt x="1386" y="5755"/>
                </a:cubicBezTo>
                <a:cubicBezTo>
                  <a:pt x="2734" y="5755"/>
                  <a:pt x="4601" y="4418"/>
                  <a:pt x="4760" y="4112"/>
                </a:cubicBezTo>
                <a:cubicBezTo>
                  <a:pt x="4512" y="2742"/>
                  <a:pt x="4531" y="1352"/>
                  <a:pt x="4779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709;p141"/>
          <p:cNvSpPr/>
          <p:nvPr/>
        </p:nvSpPr>
        <p:spPr>
          <a:xfrm>
            <a:off x="8159934" y="2727509"/>
            <a:ext cx="85675" cy="42425"/>
          </a:xfrm>
          <a:custGeom>
            <a:avLst/>
            <a:gdLst/>
            <a:ahLst/>
            <a:cxnLst/>
            <a:rect l="l" t="t" r="r" b="b"/>
            <a:pathLst>
              <a:path w="3427" h="1697" extrusionOk="0">
                <a:moveTo>
                  <a:pt x="590" y="1"/>
                </a:moveTo>
                <a:lnTo>
                  <a:pt x="0" y="1619"/>
                </a:lnTo>
                <a:cubicBezTo>
                  <a:pt x="99" y="1666"/>
                  <a:pt x="244" y="1697"/>
                  <a:pt x="428" y="1697"/>
                </a:cubicBezTo>
                <a:cubicBezTo>
                  <a:pt x="1061" y="1697"/>
                  <a:pt x="2158" y="1332"/>
                  <a:pt x="3427" y="20"/>
                </a:cubicBezTo>
                <a:lnTo>
                  <a:pt x="590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710;p141"/>
          <p:cNvSpPr/>
          <p:nvPr/>
        </p:nvSpPr>
        <p:spPr>
          <a:xfrm>
            <a:off x="8111384" y="2506709"/>
            <a:ext cx="191350" cy="136575"/>
          </a:xfrm>
          <a:custGeom>
            <a:avLst/>
            <a:gdLst/>
            <a:ahLst/>
            <a:cxnLst/>
            <a:rect l="l" t="t" r="r" b="b"/>
            <a:pathLst>
              <a:path w="7654" h="5463" extrusionOk="0">
                <a:moveTo>
                  <a:pt x="3720" y="0"/>
                </a:moveTo>
                <a:cubicBezTo>
                  <a:pt x="3214" y="0"/>
                  <a:pt x="2626" y="139"/>
                  <a:pt x="1961" y="513"/>
                </a:cubicBezTo>
                <a:cubicBezTo>
                  <a:pt x="324" y="1446"/>
                  <a:pt x="0" y="2607"/>
                  <a:pt x="172" y="3749"/>
                </a:cubicBezTo>
                <a:cubicBezTo>
                  <a:pt x="311" y="4710"/>
                  <a:pt x="1044" y="5462"/>
                  <a:pt x="1664" y="5462"/>
                </a:cubicBezTo>
                <a:cubicBezTo>
                  <a:pt x="1720" y="5462"/>
                  <a:pt x="1774" y="5456"/>
                  <a:pt x="1828" y="5444"/>
                </a:cubicBezTo>
                <a:cubicBezTo>
                  <a:pt x="2475" y="5272"/>
                  <a:pt x="6854" y="2759"/>
                  <a:pt x="6854" y="2759"/>
                </a:cubicBezTo>
                <a:cubicBezTo>
                  <a:pt x="6854" y="2759"/>
                  <a:pt x="7653" y="1274"/>
                  <a:pt x="5959" y="1141"/>
                </a:cubicBezTo>
                <a:cubicBezTo>
                  <a:pt x="5959" y="1141"/>
                  <a:pt x="5174" y="0"/>
                  <a:pt x="372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711;p141"/>
          <p:cNvSpPr/>
          <p:nvPr/>
        </p:nvSpPr>
        <p:spPr>
          <a:xfrm>
            <a:off x="8131834" y="2556409"/>
            <a:ext cx="157575" cy="188950"/>
          </a:xfrm>
          <a:custGeom>
            <a:avLst/>
            <a:gdLst/>
            <a:ahLst/>
            <a:cxnLst/>
            <a:rect l="l" t="t" r="r" b="b"/>
            <a:pathLst>
              <a:path w="6303" h="7558" extrusionOk="0">
                <a:moveTo>
                  <a:pt x="2927" y="0"/>
                </a:moveTo>
                <a:cubicBezTo>
                  <a:pt x="2240" y="0"/>
                  <a:pt x="1582" y="227"/>
                  <a:pt x="1029" y="638"/>
                </a:cubicBezTo>
                <a:cubicBezTo>
                  <a:pt x="1010" y="657"/>
                  <a:pt x="972" y="676"/>
                  <a:pt x="953" y="714"/>
                </a:cubicBezTo>
                <a:cubicBezTo>
                  <a:pt x="515" y="1209"/>
                  <a:pt x="800" y="2047"/>
                  <a:pt x="496" y="3437"/>
                </a:cubicBezTo>
                <a:cubicBezTo>
                  <a:pt x="1" y="5683"/>
                  <a:pt x="1" y="7225"/>
                  <a:pt x="2209" y="7530"/>
                </a:cubicBezTo>
                <a:cubicBezTo>
                  <a:pt x="2363" y="7548"/>
                  <a:pt x="2520" y="7558"/>
                  <a:pt x="2678" y="7558"/>
                </a:cubicBezTo>
                <a:cubicBezTo>
                  <a:pt x="3360" y="7558"/>
                  <a:pt x="4056" y="7374"/>
                  <a:pt x="4551" y="6864"/>
                </a:cubicBezTo>
                <a:cubicBezTo>
                  <a:pt x="4875" y="6559"/>
                  <a:pt x="5179" y="6216"/>
                  <a:pt x="5446" y="5874"/>
                </a:cubicBezTo>
                <a:cubicBezTo>
                  <a:pt x="5598" y="5645"/>
                  <a:pt x="5712" y="5398"/>
                  <a:pt x="5788" y="5150"/>
                </a:cubicBezTo>
                <a:cubicBezTo>
                  <a:pt x="5826" y="5036"/>
                  <a:pt x="5845" y="4903"/>
                  <a:pt x="5865" y="4769"/>
                </a:cubicBezTo>
                <a:cubicBezTo>
                  <a:pt x="5941" y="4332"/>
                  <a:pt x="6188" y="3646"/>
                  <a:pt x="6226" y="2923"/>
                </a:cubicBezTo>
                <a:cubicBezTo>
                  <a:pt x="6302" y="1838"/>
                  <a:pt x="6017" y="695"/>
                  <a:pt x="4284" y="219"/>
                </a:cubicBezTo>
                <a:lnTo>
                  <a:pt x="4113" y="181"/>
                </a:lnTo>
                <a:lnTo>
                  <a:pt x="4037" y="162"/>
                </a:lnTo>
                <a:lnTo>
                  <a:pt x="3923" y="105"/>
                </a:lnTo>
                <a:lnTo>
                  <a:pt x="3789" y="105"/>
                </a:lnTo>
                <a:cubicBezTo>
                  <a:pt x="3656" y="67"/>
                  <a:pt x="3504" y="48"/>
                  <a:pt x="3352" y="29"/>
                </a:cubicBezTo>
                <a:cubicBezTo>
                  <a:pt x="3209" y="10"/>
                  <a:pt x="3068" y="0"/>
                  <a:pt x="2927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712;p141"/>
          <p:cNvSpPr/>
          <p:nvPr/>
        </p:nvSpPr>
        <p:spPr>
          <a:xfrm>
            <a:off x="8164159" y="2702434"/>
            <a:ext cx="26300" cy="7350"/>
          </a:xfrm>
          <a:custGeom>
            <a:avLst/>
            <a:gdLst/>
            <a:ahLst/>
            <a:cxnLst/>
            <a:rect l="l" t="t" r="r" b="b"/>
            <a:pathLst>
              <a:path w="1052" h="294" extrusionOk="0">
                <a:moveTo>
                  <a:pt x="915" y="1"/>
                </a:moveTo>
                <a:cubicBezTo>
                  <a:pt x="902" y="1"/>
                  <a:pt x="890" y="5"/>
                  <a:pt x="878" y="14"/>
                </a:cubicBezTo>
                <a:cubicBezTo>
                  <a:pt x="765" y="86"/>
                  <a:pt x="634" y="119"/>
                  <a:pt x="503" y="119"/>
                </a:cubicBezTo>
                <a:cubicBezTo>
                  <a:pt x="391" y="119"/>
                  <a:pt x="278" y="95"/>
                  <a:pt x="174" y="52"/>
                </a:cubicBezTo>
                <a:cubicBezTo>
                  <a:pt x="159" y="43"/>
                  <a:pt x="145" y="39"/>
                  <a:pt x="131" y="39"/>
                </a:cubicBezTo>
                <a:cubicBezTo>
                  <a:pt x="54" y="39"/>
                  <a:pt x="1" y="156"/>
                  <a:pt x="98" y="204"/>
                </a:cubicBezTo>
                <a:cubicBezTo>
                  <a:pt x="218" y="264"/>
                  <a:pt x="349" y="293"/>
                  <a:pt x="482" y="293"/>
                </a:cubicBezTo>
                <a:cubicBezTo>
                  <a:pt x="644" y="293"/>
                  <a:pt x="808" y="250"/>
                  <a:pt x="954" y="166"/>
                </a:cubicBezTo>
                <a:cubicBezTo>
                  <a:pt x="1051" y="117"/>
                  <a:pt x="984" y="1"/>
                  <a:pt x="91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713;p141"/>
          <p:cNvSpPr/>
          <p:nvPr/>
        </p:nvSpPr>
        <p:spPr>
          <a:xfrm>
            <a:off x="8159459" y="2678959"/>
            <a:ext cx="37150" cy="19075"/>
          </a:xfrm>
          <a:custGeom>
            <a:avLst/>
            <a:gdLst/>
            <a:ahLst/>
            <a:cxnLst/>
            <a:rect l="l" t="t" r="r" b="b"/>
            <a:pathLst>
              <a:path w="1486" h="763" extrusionOk="0">
                <a:moveTo>
                  <a:pt x="0" y="1"/>
                </a:moveTo>
                <a:cubicBezTo>
                  <a:pt x="0" y="1"/>
                  <a:pt x="0" y="762"/>
                  <a:pt x="647" y="762"/>
                </a:cubicBezTo>
                <a:cubicBezTo>
                  <a:pt x="1066" y="762"/>
                  <a:pt x="1428" y="439"/>
                  <a:pt x="1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714;p141"/>
          <p:cNvSpPr/>
          <p:nvPr/>
        </p:nvSpPr>
        <p:spPr>
          <a:xfrm>
            <a:off x="8099859" y="2541659"/>
            <a:ext cx="124825" cy="52575"/>
          </a:xfrm>
          <a:custGeom>
            <a:avLst/>
            <a:gdLst/>
            <a:ahLst/>
            <a:cxnLst/>
            <a:rect l="l" t="t" r="r" b="b"/>
            <a:pathLst>
              <a:path w="4993" h="2103" extrusionOk="0">
                <a:moveTo>
                  <a:pt x="3537" y="1"/>
                </a:moveTo>
                <a:cubicBezTo>
                  <a:pt x="1802" y="1"/>
                  <a:pt x="1" y="1584"/>
                  <a:pt x="1508" y="2009"/>
                </a:cubicBezTo>
                <a:cubicBezTo>
                  <a:pt x="1743" y="2074"/>
                  <a:pt x="1970" y="2103"/>
                  <a:pt x="2190" y="2103"/>
                </a:cubicBezTo>
                <a:cubicBezTo>
                  <a:pt x="3823" y="2103"/>
                  <a:pt x="4992" y="505"/>
                  <a:pt x="4992" y="505"/>
                </a:cubicBezTo>
                <a:cubicBezTo>
                  <a:pt x="4574" y="144"/>
                  <a:pt x="4058" y="1"/>
                  <a:pt x="35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715;p141"/>
          <p:cNvSpPr/>
          <p:nvPr/>
        </p:nvSpPr>
        <p:spPr>
          <a:xfrm>
            <a:off x="8196584" y="2638509"/>
            <a:ext cx="8100" cy="10975"/>
          </a:xfrm>
          <a:custGeom>
            <a:avLst/>
            <a:gdLst/>
            <a:ahLst/>
            <a:cxnLst/>
            <a:rect l="l" t="t" r="r" b="b"/>
            <a:pathLst>
              <a:path w="324" h="439" extrusionOk="0">
                <a:moveTo>
                  <a:pt x="171" y="0"/>
                </a:moveTo>
                <a:cubicBezTo>
                  <a:pt x="76" y="0"/>
                  <a:pt x="0" y="77"/>
                  <a:pt x="0" y="210"/>
                </a:cubicBezTo>
                <a:cubicBezTo>
                  <a:pt x="0" y="324"/>
                  <a:pt x="57" y="438"/>
                  <a:pt x="152" y="438"/>
                </a:cubicBezTo>
                <a:cubicBezTo>
                  <a:pt x="228" y="438"/>
                  <a:pt x="324" y="343"/>
                  <a:pt x="324" y="229"/>
                </a:cubicBezTo>
                <a:cubicBezTo>
                  <a:pt x="324" y="96"/>
                  <a:pt x="248" y="0"/>
                  <a:pt x="1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716;p141"/>
          <p:cNvSpPr/>
          <p:nvPr/>
        </p:nvSpPr>
        <p:spPr>
          <a:xfrm>
            <a:off x="8159459" y="2634159"/>
            <a:ext cx="9525" cy="11025"/>
          </a:xfrm>
          <a:custGeom>
            <a:avLst/>
            <a:gdLst/>
            <a:ahLst/>
            <a:cxnLst/>
            <a:rect l="l" t="t" r="r" b="b"/>
            <a:pathLst>
              <a:path w="381" h="441" extrusionOk="0">
                <a:moveTo>
                  <a:pt x="185" y="1"/>
                </a:moveTo>
                <a:cubicBezTo>
                  <a:pt x="102" y="1"/>
                  <a:pt x="38" y="89"/>
                  <a:pt x="38" y="193"/>
                </a:cubicBezTo>
                <a:cubicBezTo>
                  <a:pt x="0" y="308"/>
                  <a:pt x="76" y="422"/>
                  <a:pt x="190" y="441"/>
                </a:cubicBezTo>
                <a:cubicBezTo>
                  <a:pt x="267" y="441"/>
                  <a:pt x="362" y="346"/>
                  <a:pt x="362" y="232"/>
                </a:cubicBezTo>
                <a:cubicBezTo>
                  <a:pt x="381" y="117"/>
                  <a:pt x="305" y="22"/>
                  <a:pt x="210" y="3"/>
                </a:cubicBezTo>
                <a:cubicBezTo>
                  <a:pt x="201" y="1"/>
                  <a:pt x="193" y="1"/>
                  <a:pt x="185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717;p141"/>
          <p:cNvSpPr/>
          <p:nvPr/>
        </p:nvSpPr>
        <p:spPr>
          <a:xfrm>
            <a:off x="8199909" y="2655384"/>
            <a:ext cx="21925" cy="11475"/>
          </a:xfrm>
          <a:custGeom>
            <a:avLst/>
            <a:gdLst/>
            <a:ahLst/>
            <a:cxnLst/>
            <a:rect l="l" t="t" r="r" b="b"/>
            <a:pathLst>
              <a:path w="877" h="459" extrusionOk="0">
                <a:moveTo>
                  <a:pt x="351" y="1"/>
                </a:moveTo>
                <a:cubicBezTo>
                  <a:pt x="167" y="1"/>
                  <a:pt x="35" y="69"/>
                  <a:pt x="19" y="163"/>
                </a:cubicBezTo>
                <a:cubicBezTo>
                  <a:pt x="0" y="277"/>
                  <a:pt x="172" y="411"/>
                  <a:pt x="400" y="449"/>
                </a:cubicBezTo>
                <a:cubicBezTo>
                  <a:pt x="441" y="455"/>
                  <a:pt x="480" y="459"/>
                  <a:pt x="519" y="459"/>
                </a:cubicBezTo>
                <a:cubicBezTo>
                  <a:pt x="697" y="459"/>
                  <a:pt x="841" y="390"/>
                  <a:pt x="857" y="296"/>
                </a:cubicBezTo>
                <a:cubicBezTo>
                  <a:pt x="876" y="163"/>
                  <a:pt x="705" y="49"/>
                  <a:pt x="476" y="11"/>
                </a:cubicBezTo>
                <a:cubicBezTo>
                  <a:pt x="432" y="4"/>
                  <a:pt x="390" y="1"/>
                  <a:pt x="351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718;p141"/>
          <p:cNvSpPr/>
          <p:nvPr/>
        </p:nvSpPr>
        <p:spPr>
          <a:xfrm>
            <a:off x="8141359" y="2649134"/>
            <a:ext cx="19550" cy="11550"/>
          </a:xfrm>
          <a:custGeom>
            <a:avLst/>
            <a:gdLst/>
            <a:ahLst/>
            <a:cxnLst/>
            <a:rect l="l" t="t" r="r" b="b"/>
            <a:pathLst>
              <a:path w="782" h="462" extrusionOk="0">
                <a:moveTo>
                  <a:pt x="255" y="1"/>
                </a:moveTo>
                <a:cubicBezTo>
                  <a:pt x="192" y="1"/>
                  <a:pt x="125" y="10"/>
                  <a:pt x="58" y="32"/>
                </a:cubicBezTo>
                <a:lnTo>
                  <a:pt x="1" y="318"/>
                </a:lnTo>
                <a:cubicBezTo>
                  <a:pt x="96" y="375"/>
                  <a:pt x="210" y="432"/>
                  <a:pt x="324" y="451"/>
                </a:cubicBezTo>
                <a:cubicBezTo>
                  <a:pt x="365" y="458"/>
                  <a:pt x="405" y="461"/>
                  <a:pt x="443" y="461"/>
                </a:cubicBezTo>
                <a:cubicBezTo>
                  <a:pt x="621" y="461"/>
                  <a:pt x="766" y="393"/>
                  <a:pt x="781" y="299"/>
                </a:cubicBezTo>
                <a:cubicBezTo>
                  <a:pt x="781" y="166"/>
                  <a:pt x="629" y="51"/>
                  <a:pt x="381" y="13"/>
                </a:cubicBezTo>
                <a:cubicBezTo>
                  <a:pt x="342" y="5"/>
                  <a:pt x="299" y="1"/>
                  <a:pt x="255" y="1"/>
                </a:cubicBezTo>
                <a:close/>
              </a:path>
            </a:pathLst>
          </a:custGeom>
          <a:solidFill>
            <a:srgbClr val="61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4719;p141"/>
          <p:cNvSpPr/>
          <p:nvPr/>
        </p:nvSpPr>
        <p:spPr>
          <a:xfrm>
            <a:off x="8194184" y="2611159"/>
            <a:ext cx="27650" cy="20225"/>
          </a:xfrm>
          <a:custGeom>
            <a:avLst/>
            <a:gdLst/>
            <a:ahLst/>
            <a:cxnLst/>
            <a:rect l="l" t="t" r="r" b="b"/>
            <a:pathLst>
              <a:path w="1106" h="809" extrusionOk="0">
                <a:moveTo>
                  <a:pt x="389" y="0"/>
                </a:moveTo>
                <a:cubicBezTo>
                  <a:pt x="324" y="0"/>
                  <a:pt x="258" y="9"/>
                  <a:pt x="191" y="28"/>
                </a:cubicBezTo>
                <a:cubicBezTo>
                  <a:pt x="77" y="47"/>
                  <a:pt x="1" y="143"/>
                  <a:pt x="20" y="257"/>
                </a:cubicBezTo>
                <a:cubicBezTo>
                  <a:pt x="37" y="359"/>
                  <a:pt x="115" y="431"/>
                  <a:pt x="214" y="431"/>
                </a:cubicBezTo>
                <a:cubicBezTo>
                  <a:pt x="225" y="431"/>
                  <a:pt x="237" y="430"/>
                  <a:pt x="248" y="428"/>
                </a:cubicBezTo>
                <a:lnTo>
                  <a:pt x="248" y="447"/>
                </a:lnTo>
                <a:cubicBezTo>
                  <a:pt x="283" y="438"/>
                  <a:pt x="322" y="434"/>
                  <a:pt x="362" y="434"/>
                </a:cubicBezTo>
                <a:cubicBezTo>
                  <a:pt x="496" y="434"/>
                  <a:pt x="638" y="487"/>
                  <a:pt x="667" y="618"/>
                </a:cubicBezTo>
                <a:cubicBezTo>
                  <a:pt x="686" y="733"/>
                  <a:pt x="781" y="809"/>
                  <a:pt x="896" y="809"/>
                </a:cubicBezTo>
                <a:cubicBezTo>
                  <a:pt x="1010" y="790"/>
                  <a:pt x="1105" y="676"/>
                  <a:pt x="1086" y="561"/>
                </a:cubicBezTo>
                <a:cubicBezTo>
                  <a:pt x="1007" y="228"/>
                  <a:pt x="715" y="0"/>
                  <a:pt x="389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720;p141"/>
          <p:cNvSpPr/>
          <p:nvPr/>
        </p:nvSpPr>
        <p:spPr>
          <a:xfrm>
            <a:off x="8150409" y="2611309"/>
            <a:ext cx="27625" cy="19675"/>
          </a:xfrm>
          <a:custGeom>
            <a:avLst/>
            <a:gdLst/>
            <a:ahLst/>
            <a:cxnLst/>
            <a:rect l="l" t="t" r="r" b="b"/>
            <a:pathLst>
              <a:path w="1105" h="787" extrusionOk="0">
                <a:moveTo>
                  <a:pt x="732" y="1"/>
                </a:moveTo>
                <a:cubicBezTo>
                  <a:pt x="400" y="1"/>
                  <a:pt x="100" y="217"/>
                  <a:pt x="19" y="555"/>
                </a:cubicBezTo>
                <a:cubicBezTo>
                  <a:pt x="0" y="670"/>
                  <a:pt x="96" y="765"/>
                  <a:pt x="210" y="784"/>
                </a:cubicBezTo>
                <a:cubicBezTo>
                  <a:pt x="220" y="786"/>
                  <a:pt x="230" y="787"/>
                  <a:pt x="240" y="787"/>
                </a:cubicBezTo>
                <a:cubicBezTo>
                  <a:pt x="328" y="787"/>
                  <a:pt x="421" y="715"/>
                  <a:pt x="438" y="612"/>
                </a:cubicBezTo>
                <a:cubicBezTo>
                  <a:pt x="482" y="481"/>
                  <a:pt x="616" y="428"/>
                  <a:pt x="745" y="428"/>
                </a:cubicBezTo>
                <a:cubicBezTo>
                  <a:pt x="784" y="428"/>
                  <a:pt x="822" y="432"/>
                  <a:pt x="857" y="441"/>
                </a:cubicBezTo>
                <a:cubicBezTo>
                  <a:pt x="867" y="443"/>
                  <a:pt x="877" y="444"/>
                  <a:pt x="886" y="444"/>
                </a:cubicBezTo>
                <a:cubicBezTo>
                  <a:pt x="987" y="444"/>
                  <a:pt x="1068" y="357"/>
                  <a:pt x="1086" y="270"/>
                </a:cubicBezTo>
                <a:cubicBezTo>
                  <a:pt x="1105" y="156"/>
                  <a:pt x="1028" y="41"/>
                  <a:pt x="914" y="22"/>
                </a:cubicBezTo>
                <a:cubicBezTo>
                  <a:pt x="853" y="8"/>
                  <a:pt x="792" y="1"/>
                  <a:pt x="732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721;p141"/>
          <p:cNvSpPr/>
          <p:nvPr/>
        </p:nvSpPr>
        <p:spPr>
          <a:xfrm>
            <a:off x="8256534" y="2685159"/>
            <a:ext cx="20025" cy="18100"/>
          </a:xfrm>
          <a:custGeom>
            <a:avLst/>
            <a:gdLst/>
            <a:ahLst/>
            <a:cxnLst/>
            <a:rect l="l" t="t" r="r" b="b"/>
            <a:pathLst>
              <a:path w="801" h="724" extrusionOk="0">
                <a:moveTo>
                  <a:pt x="800" y="0"/>
                </a:moveTo>
                <a:lnTo>
                  <a:pt x="800" y="0"/>
                </a:lnTo>
                <a:cubicBezTo>
                  <a:pt x="627" y="93"/>
                  <a:pt x="435" y="140"/>
                  <a:pt x="244" y="140"/>
                </a:cubicBezTo>
                <a:cubicBezTo>
                  <a:pt x="162" y="140"/>
                  <a:pt x="81" y="131"/>
                  <a:pt x="1" y="114"/>
                </a:cubicBezTo>
                <a:lnTo>
                  <a:pt x="1" y="114"/>
                </a:lnTo>
                <a:cubicBezTo>
                  <a:pt x="96" y="362"/>
                  <a:pt x="248" y="571"/>
                  <a:pt x="458" y="724"/>
                </a:cubicBezTo>
                <a:cubicBezTo>
                  <a:pt x="610" y="495"/>
                  <a:pt x="724" y="248"/>
                  <a:pt x="800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722;p141"/>
          <p:cNvSpPr/>
          <p:nvPr/>
        </p:nvSpPr>
        <p:spPr>
          <a:xfrm>
            <a:off x="8225609" y="2595934"/>
            <a:ext cx="81875" cy="88775"/>
          </a:xfrm>
          <a:custGeom>
            <a:avLst/>
            <a:gdLst/>
            <a:ahLst/>
            <a:cxnLst/>
            <a:rect l="l" t="t" r="r" b="b"/>
            <a:pathLst>
              <a:path w="3275" h="3551" extrusionOk="0">
                <a:moveTo>
                  <a:pt x="804" y="1"/>
                </a:moveTo>
                <a:cubicBezTo>
                  <a:pt x="713" y="1"/>
                  <a:pt x="623" y="4"/>
                  <a:pt x="533" y="9"/>
                </a:cubicBezTo>
                <a:cubicBezTo>
                  <a:pt x="591" y="656"/>
                  <a:pt x="0" y="2236"/>
                  <a:pt x="343" y="2503"/>
                </a:cubicBezTo>
                <a:cubicBezTo>
                  <a:pt x="382" y="2535"/>
                  <a:pt x="421" y="2549"/>
                  <a:pt x="459" y="2549"/>
                </a:cubicBezTo>
                <a:cubicBezTo>
                  <a:pt x="812" y="2549"/>
                  <a:pt x="1156" y="1332"/>
                  <a:pt x="1980" y="1247"/>
                </a:cubicBezTo>
                <a:cubicBezTo>
                  <a:pt x="2026" y="1236"/>
                  <a:pt x="2072" y="1232"/>
                  <a:pt x="2118" y="1232"/>
                </a:cubicBezTo>
                <a:cubicBezTo>
                  <a:pt x="2242" y="1232"/>
                  <a:pt x="2364" y="1267"/>
                  <a:pt x="2475" y="1323"/>
                </a:cubicBezTo>
                <a:cubicBezTo>
                  <a:pt x="2418" y="2046"/>
                  <a:pt x="2190" y="2751"/>
                  <a:pt x="2114" y="3188"/>
                </a:cubicBezTo>
                <a:cubicBezTo>
                  <a:pt x="2094" y="3322"/>
                  <a:pt x="2075" y="3436"/>
                  <a:pt x="2037" y="3550"/>
                </a:cubicBezTo>
                <a:cubicBezTo>
                  <a:pt x="2475" y="2808"/>
                  <a:pt x="2875" y="2046"/>
                  <a:pt x="3218" y="1247"/>
                </a:cubicBezTo>
                <a:cubicBezTo>
                  <a:pt x="3237" y="1151"/>
                  <a:pt x="3256" y="1075"/>
                  <a:pt x="3275" y="980"/>
                </a:cubicBezTo>
                <a:cubicBezTo>
                  <a:pt x="3256" y="961"/>
                  <a:pt x="3237" y="942"/>
                  <a:pt x="3218" y="904"/>
                </a:cubicBezTo>
                <a:cubicBezTo>
                  <a:pt x="3142" y="809"/>
                  <a:pt x="3046" y="713"/>
                  <a:pt x="2951" y="618"/>
                </a:cubicBezTo>
                <a:cubicBezTo>
                  <a:pt x="2780" y="485"/>
                  <a:pt x="2589" y="390"/>
                  <a:pt x="2399" y="295"/>
                </a:cubicBezTo>
                <a:cubicBezTo>
                  <a:pt x="1893" y="99"/>
                  <a:pt x="1345" y="1"/>
                  <a:pt x="8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723;p141"/>
          <p:cNvSpPr/>
          <p:nvPr/>
        </p:nvSpPr>
        <p:spPr>
          <a:xfrm>
            <a:off x="8208459" y="2553559"/>
            <a:ext cx="88075" cy="65150"/>
          </a:xfrm>
          <a:custGeom>
            <a:avLst/>
            <a:gdLst/>
            <a:ahLst/>
            <a:cxnLst/>
            <a:rect l="l" t="t" r="r" b="b"/>
            <a:pathLst>
              <a:path w="3523" h="2606" extrusionOk="0">
                <a:moveTo>
                  <a:pt x="826" y="1"/>
                </a:moveTo>
                <a:cubicBezTo>
                  <a:pt x="759" y="1"/>
                  <a:pt x="699" y="9"/>
                  <a:pt x="648" y="29"/>
                </a:cubicBezTo>
                <a:cubicBezTo>
                  <a:pt x="1" y="257"/>
                  <a:pt x="515" y="676"/>
                  <a:pt x="515" y="676"/>
                </a:cubicBezTo>
                <a:cubicBezTo>
                  <a:pt x="515" y="676"/>
                  <a:pt x="1086" y="981"/>
                  <a:pt x="1181" y="1495"/>
                </a:cubicBezTo>
                <a:cubicBezTo>
                  <a:pt x="1219" y="1818"/>
                  <a:pt x="1219" y="2161"/>
                  <a:pt x="1162" y="2485"/>
                </a:cubicBezTo>
                <a:cubicBezTo>
                  <a:pt x="1162" y="2485"/>
                  <a:pt x="2048" y="2605"/>
                  <a:pt x="2664" y="2605"/>
                </a:cubicBezTo>
                <a:cubicBezTo>
                  <a:pt x="2894" y="2605"/>
                  <a:pt x="3087" y="2588"/>
                  <a:pt x="3180" y="2542"/>
                </a:cubicBezTo>
                <a:cubicBezTo>
                  <a:pt x="3523" y="2370"/>
                  <a:pt x="3504" y="1247"/>
                  <a:pt x="3504" y="1247"/>
                </a:cubicBezTo>
                <a:cubicBezTo>
                  <a:pt x="3504" y="1247"/>
                  <a:pt x="1626" y="1"/>
                  <a:pt x="826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724;p141"/>
          <p:cNvSpPr/>
          <p:nvPr/>
        </p:nvSpPr>
        <p:spPr>
          <a:xfrm>
            <a:off x="8246759" y="2541159"/>
            <a:ext cx="71200" cy="83200"/>
          </a:xfrm>
          <a:custGeom>
            <a:avLst/>
            <a:gdLst/>
            <a:ahLst/>
            <a:cxnLst/>
            <a:rect l="l" t="t" r="r" b="b"/>
            <a:pathLst>
              <a:path w="2848" h="3328" extrusionOk="0">
                <a:moveTo>
                  <a:pt x="1069" y="1"/>
                </a:moveTo>
                <a:cubicBezTo>
                  <a:pt x="893" y="1"/>
                  <a:pt x="715" y="35"/>
                  <a:pt x="544" y="106"/>
                </a:cubicBezTo>
                <a:cubicBezTo>
                  <a:pt x="0" y="1945"/>
                  <a:pt x="1539" y="3328"/>
                  <a:pt x="2181" y="3328"/>
                </a:cubicBezTo>
                <a:cubicBezTo>
                  <a:pt x="2303" y="3328"/>
                  <a:pt x="2392" y="3278"/>
                  <a:pt x="2429" y="3171"/>
                </a:cubicBezTo>
                <a:cubicBezTo>
                  <a:pt x="2657" y="2524"/>
                  <a:pt x="2848" y="1267"/>
                  <a:pt x="2105" y="487"/>
                </a:cubicBezTo>
                <a:cubicBezTo>
                  <a:pt x="1842" y="171"/>
                  <a:pt x="1461" y="1"/>
                  <a:pt x="10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725;p141"/>
          <p:cNvSpPr/>
          <p:nvPr/>
        </p:nvSpPr>
        <p:spPr>
          <a:xfrm>
            <a:off x="8239409" y="2626109"/>
            <a:ext cx="60475" cy="65675"/>
          </a:xfrm>
          <a:custGeom>
            <a:avLst/>
            <a:gdLst/>
            <a:ahLst/>
            <a:cxnLst/>
            <a:rect l="l" t="t" r="r" b="b"/>
            <a:pathLst>
              <a:path w="2419" h="2627" extrusionOk="0">
                <a:moveTo>
                  <a:pt x="1605" y="0"/>
                </a:moveTo>
                <a:cubicBezTo>
                  <a:pt x="1175" y="0"/>
                  <a:pt x="671" y="477"/>
                  <a:pt x="381" y="801"/>
                </a:cubicBezTo>
                <a:cubicBezTo>
                  <a:pt x="115" y="1068"/>
                  <a:pt x="0" y="1448"/>
                  <a:pt x="58" y="1829"/>
                </a:cubicBezTo>
                <a:cubicBezTo>
                  <a:pt x="115" y="2191"/>
                  <a:pt x="362" y="2476"/>
                  <a:pt x="705" y="2572"/>
                </a:cubicBezTo>
                <a:cubicBezTo>
                  <a:pt x="823" y="2609"/>
                  <a:pt x="935" y="2626"/>
                  <a:pt x="1041" y="2626"/>
                </a:cubicBezTo>
                <a:cubicBezTo>
                  <a:pt x="1686" y="2626"/>
                  <a:pt x="2100" y="1991"/>
                  <a:pt x="2247" y="1467"/>
                </a:cubicBezTo>
                <a:cubicBezTo>
                  <a:pt x="2418" y="858"/>
                  <a:pt x="2418" y="230"/>
                  <a:pt x="1752" y="20"/>
                </a:cubicBezTo>
                <a:cubicBezTo>
                  <a:pt x="1704" y="7"/>
                  <a:pt x="1655" y="0"/>
                  <a:pt x="1605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4726;p141"/>
          <p:cNvSpPr/>
          <p:nvPr/>
        </p:nvSpPr>
        <p:spPr>
          <a:xfrm>
            <a:off x="8257484" y="2639109"/>
            <a:ext cx="30100" cy="35000"/>
          </a:xfrm>
          <a:custGeom>
            <a:avLst/>
            <a:gdLst/>
            <a:ahLst/>
            <a:cxnLst/>
            <a:rect l="l" t="t" r="r" b="b"/>
            <a:pathLst>
              <a:path w="1204" h="1400" extrusionOk="0">
                <a:moveTo>
                  <a:pt x="871" y="0"/>
                </a:moveTo>
                <a:cubicBezTo>
                  <a:pt x="682" y="0"/>
                  <a:pt x="500" y="85"/>
                  <a:pt x="382" y="243"/>
                </a:cubicBezTo>
                <a:cubicBezTo>
                  <a:pt x="115" y="548"/>
                  <a:pt x="1" y="928"/>
                  <a:pt x="20" y="1328"/>
                </a:cubicBezTo>
                <a:cubicBezTo>
                  <a:pt x="20" y="1376"/>
                  <a:pt x="58" y="1400"/>
                  <a:pt x="96" y="1400"/>
                </a:cubicBezTo>
                <a:cubicBezTo>
                  <a:pt x="134" y="1400"/>
                  <a:pt x="172" y="1376"/>
                  <a:pt x="172" y="1328"/>
                </a:cubicBezTo>
                <a:cubicBezTo>
                  <a:pt x="172" y="1062"/>
                  <a:pt x="229" y="795"/>
                  <a:pt x="344" y="548"/>
                </a:cubicBezTo>
                <a:cubicBezTo>
                  <a:pt x="453" y="375"/>
                  <a:pt x="666" y="152"/>
                  <a:pt x="897" y="152"/>
                </a:cubicBezTo>
                <a:cubicBezTo>
                  <a:pt x="946" y="152"/>
                  <a:pt x="997" y="162"/>
                  <a:pt x="1048" y="186"/>
                </a:cubicBezTo>
                <a:cubicBezTo>
                  <a:pt x="1061" y="196"/>
                  <a:pt x="1074" y="200"/>
                  <a:pt x="1087" y="200"/>
                </a:cubicBezTo>
                <a:cubicBezTo>
                  <a:pt x="1151" y="200"/>
                  <a:pt x="1203" y="100"/>
                  <a:pt x="1124" y="53"/>
                </a:cubicBezTo>
                <a:cubicBezTo>
                  <a:pt x="1042" y="17"/>
                  <a:pt x="955" y="0"/>
                  <a:pt x="871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4727;p141"/>
          <p:cNvSpPr/>
          <p:nvPr/>
        </p:nvSpPr>
        <p:spPr>
          <a:xfrm>
            <a:off x="8123284" y="2618834"/>
            <a:ext cx="58250" cy="48425"/>
          </a:xfrm>
          <a:custGeom>
            <a:avLst/>
            <a:gdLst/>
            <a:ahLst/>
            <a:cxnLst/>
            <a:rect l="l" t="t" r="r" b="b"/>
            <a:pathLst>
              <a:path w="2330" h="1937" extrusionOk="0">
                <a:moveTo>
                  <a:pt x="1176" y="146"/>
                </a:moveTo>
                <a:cubicBezTo>
                  <a:pt x="1271" y="146"/>
                  <a:pt x="1368" y="162"/>
                  <a:pt x="1466" y="197"/>
                </a:cubicBezTo>
                <a:cubicBezTo>
                  <a:pt x="1904" y="369"/>
                  <a:pt x="2113" y="845"/>
                  <a:pt x="1942" y="1263"/>
                </a:cubicBezTo>
                <a:cubicBezTo>
                  <a:pt x="1804" y="1618"/>
                  <a:pt x="1483" y="1799"/>
                  <a:pt x="1162" y="1799"/>
                </a:cubicBezTo>
                <a:cubicBezTo>
                  <a:pt x="864" y="1799"/>
                  <a:pt x="566" y="1642"/>
                  <a:pt x="419" y="1320"/>
                </a:cubicBezTo>
                <a:cubicBezTo>
                  <a:pt x="158" y="733"/>
                  <a:pt x="610" y="146"/>
                  <a:pt x="1176" y="146"/>
                </a:cubicBezTo>
                <a:close/>
                <a:moveTo>
                  <a:pt x="1168" y="0"/>
                </a:moveTo>
                <a:cubicBezTo>
                  <a:pt x="1041" y="0"/>
                  <a:pt x="910" y="26"/>
                  <a:pt x="781" y="83"/>
                </a:cubicBezTo>
                <a:cubicBezTo>
                  <a:pt x="0" y="426"/>
                  <a:pt x="19" y="1568"/>
                  <a:pt x="819" y="1873"/>
                </a:cubicBezTo>
                <a:cubicBezTo>
                  <a:pt x="932" y="1916"/>
                  <a:pt x="1049" y="1937"/>
                  <a:pt x="1165" y="1937"/>
                </a:cubicBezTo>
                <a:cubicBezTo>
                  <a:pt x="1555" y="1937"/>
                  <a:pt x="1929" y="1702"/>
                  <a:pt x="2075" y="1320"/>
                </a:cubicBezTo>
                <a:cubicBezTo>
                  <a:pt x="2329" y="654"/>
                  <a:pt x="1802" y="0"/>
                  <a:pt x="11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4728;p141"/>
          <p:cNvSpPr/>
          <p:nvPr/>
        </p:nvSpPr>
        <p:spPr>
          <a:xfrm>
            <a:off x="8169909" y="2638159"/>
            <a:ext cx="15750" cy="28500"/>
          </a:xfrm>
          <a:custGeom>
            <a:avLst/>
            <a:gdLst/>
            <a:ahLst/>
            <a:cxnLst/>
            <a:rect l="l" t="t" r="r" b="b"/>
            <a:pathLst>
              <a:path w="630" h="1140" extrusionOk="0">
                <a:moveTo>
                  <a:pt x="543" y="0"/>
                </a:moveTo>
                <a:cubicBezTo>
                  <a:pt x="505" y="0"/>
                  <a:pt x="467" y="24"/>
                  <a:pt x="458" y="72"/>
                </a:cubicBezTo>
                <a:cubicBezTo>
                  <a:pt x="458" y="376"/>
                  <a:pt x="1" y="452"/>
                  <a:pt x="20" y="795"/>
                </a:cubicBezTo>
                <a:cubicBezTo>
                  <a:pt x="38" y="993"/>
                  <a:pt x="208" y="1139"/>
                  <a:pt x="419" y="1139"/>
                </a:cubicBezTo>
                <a:cubicBezTo>
                  <a:pt x="432" y="1139"/>
                  <a:pt x="445" y="1139"/>
                  <a:pt x="458" y="1138"/>
                </a:cubicBezTo>
                <a:cubicBezTo>
                  <a:pt x="553" y="1138"/>
                  <a:pt x="553" y="966"/>
                  <a:pt x="458" y="966"/>
                </a:cubicBezTo>
                <a:cubicBezTo>
                  <a:pt x="448" y="968"/>
                  <a:pt x="438" y="968"/>
                  <a:pt x="429" y="968"/>
                </a:cubicBezTo>
                <a:cubicBezTo>
                  <a:pt x="289" y="968"/>
                  <a:pt x="175" y="843"/>
                  <a:pt x="210" y="719"/>
                </a:cubicBezTo>
                <a:cubicBezTo>
                  <a:pt x="229" y="605"/>
                  <a:pt x="344" y="528"/>
                  <a:pt x="420" y="471"/>
                </a:cubicBezTo>
                <a:cubicBezTo>
                  <a:pt x="553" y="376"/>
                  <a:pt x="629" y="243"/>
                  <a:pt x="629" y="72"/>
                </a:cubicBezTo>
                <a:cubicBezTo>
                  <a:pt x="620" y="24"/>
                  <a:pt x="582" y="0"/>
                  <a:pt x="54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4729;p141"/>
          <p:cNvSpPr/>
          <p:nvPr/>
        </p:nvSpPr>
        <p:spPr>
          <a:xfrm>
            <a:off x="8180384" y="2623384"/>
            <a:ext cx="58200" cy="48225"/>
          </a:xfrm>
          <a:custGeom>
            <a:avLst/>
            <a:gdLst/>
            <a:ahLst/>
            <a:cxnLst/>
            <a:rect l="l" t="t" r="r" b="b"/>
            <a:pathLst>
              <a:path w="2328" h="1929" extrusionOk="0">
                <a:moveTo>
                  <a:pt x="1166" y="148"/>
                </a:moveTo>
                <a:cubicBezTo>
                  <a:pt x="1264" y="148"/>
                  <a:pt x="1365" y="166"/>
                  <a:pt x="1467" y="206"/>
                </a:cubicBezTo>
                <a:cubicBezTo>
                  <a:pt x="1905" y="358"/>
                  <a:pt x="2114" y="853"/>
                  <a:pt x="1943" y="1272"/>
                </a:cubicBezTo>
                <a:cubicBezTo>
                  <a:pt x="1807" y="1622"/>
                  <a:pt x="1492" y="1798"/>
                  <a:pt x="1176" y="1798"/>
                </a:cubicBezTo>
                <a:cubicBezTo>
                  <a:pt x="873" y="1798"/>
                  <a:pt x="569" y="1636"/>
                  <a:pt x="420" y="1310"/>
                </a:cubicBezTo>
                <a:cubicBezTo>
                  <a:pt x="176" y="743"/>
                  <a:pt x="609" y="148"/>
                  <a:pt x="1166" y="148"/>
                </a:cubicBezTo>
                <a:close/>
                <a:moveTo>
                  <a:pt x="1191" y="0"/>
                </a:moveTo>
                <a:cubicBezTo>
                  <a:pt x="1058" y="0"/>
                  <a:pt x="920" y="29"/>
                  <a:pt x="781" y="91"/>
                </a:cubicBezTo>
                <a:cubicBezTo>
                  <a:pt x="1" y="434"/>
                  <a:pt x="20" y="1557"/>
                  <a:pt x="819" y="1862"/>
                </a:cubicBezTo>
                <a:cubicBezTo>
                  <a:pt x="936" y="1907"/>
                  <a:pt x="1057" y="1928"/>
                  <a:pt x="1177" y="1928"/>
                </a:cubicBezTo>
                <a:cubicBezTo>
                  <a:pt x="1563" y="1928"/>
                  <a:pt x="1930" y="1702"/>
                  <a:pt x="2076" y="1310"/>
                </a:cubicBezTo>
                <a:cubicBezTo>
                  <a:pt x="2328" y="649"/>
                  <a:pt x="1825" y="0"/>
                  <a:pt x="1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4730;p141"/>
          <p:cNvSpPr/>
          <p:nvPr/>
        </p:nvSpPr>
        <p:spPr>
          <a:xfrm>
            <a:off x="8173084" y="2636609"/>
            <a:ext cx="16075" cy="5700"/>
          </a:xfrm>
          <a:custGeom>
            <a:avLst/>
            <a:gdLst/>
            <a:ahLst/>
            <a:cxnLst/>
            <a:rect l="l" t="t" r="r" b="b"/>
            <a:pathLst>
              <a:path w="643" h="228" extrusionOk="0">
                <a:moveTo>
                  <a:pt x="321" y="0"/>
                </a:moveTo>
                <a:cubicBezTo>
                  <a:pt x="221" y="0"/>
                  <a:pt x="121" y="38"/>
                  <a:pt x="45" y="114"/>
                </a:cubicBezTo>
                <a:cubicBezTo>
                  <a:pt x="1" y="159"/>
                  <a:pt x="38" y="227"/>
                  <a:pt x="83" y="227"/>
                </a:cubicBezTo>
                <a:cubicBezTo>
                  <a:pt x="96" y="227"/>
                  <a:pt x="109" y="222"/>
                  <a:pt x="121" y="210"/>
                </a:cubicBezTo>
                <a:cubicBezTo>
                  <a:pt x="179" y="153"/>
                  <a:pt x="250" y="124"/>
                  <a:pt x="321" y="124"/>
                </a:cubicBezTo>
                <a:cubicBezTo>
                  <a:pt x="393" y="124"/>
                  <a:pt x="464" y="153"/>
                  <a:pt x="521" y="210"/>
                </a:cubicBezTo>
                <a:cubicBezTo>
                  <a:pt x="534" y="222"/>
                  <a:pt x="547" y="227"/>
                  <a:pt x="560" y="227"/>
                </a:cubicBezTo>
                <a:cubicBezTo>
                  <a:pt x="605" y="227"/>
                  <a:pt x="642" y="159"/>
                  <a:pt x="597" y="114"/>
                </a:cubicBezTo>
                <a:cubicBezTo>
                  <a:pt x="521" y="38"/>
                  <a:pt x="421" y="0"/>
                  <a:pt x="3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4731;p141"/>
          <p:cNvSpPr/>
          <p:nvPr/>
        </p:nvSpPr>
        <p:spPr>
          <a:xfrm>
            <a:off x="8231159" y="2631709"/>
            <a:ext cx="30175" cy="12975"/>
          </a:xfrm>
          <a:custGeom>
            <a:avLst/>
            <a:gdLst/>
            <a:ahLst/>
            <a:cxnLst/>
            <a:rect l="l" t="t" r="r" b="b"/>
            <a:pathLst>
              <a:path w="1207" h="519" extrusionOk="0">
                <a:moveTo>
                  <a:pt x="1008" y="0"/>
                </a:moveTo>
                <a:cubicBezTo>
                  <a:pt x="650" y="0"/>
                  <a:pt x="301" y="149"/>
                  <a:pt x="45" y="406"/>
                </a:cubicBezTo>
                <a:cubicBezTo>
                  <a:pt x="0" y="450"/>
                  <a:pt x="49" y="518"/>
                  <a:pt x="99" y="518"/>
                </a:cubicBezTo>
                <a:cubicBezTo>
                  <a:pt x="113" y="518"/>
                  <a:pt x="128" y="513"/>
                  <a:pt x="140" y="501"/>
                </a:cubicBezTo>
                <a:cubicBezTo>
                  <a:pt x="372" y="251"/>
                  <a:pt x="704" y="118"/>
                  <a:pt x="1043" y="118"/>
                </a:cubicBezTo>
                <a:cubicBezTo>
                  <a:pt x="1066" y="118"/>
                  <a:pt x="1088" y="119"/>
                  <a:pt x="1111" y="120"/>
                </a:cubicBezTo>
                <a:cubicBezTo>
                  <a:pt x="1187" y="120"/>
                  <a:pt x="1206" y="6"/>
                  <a:pt x="1130" y="6"/>
                </a:cubicBezTo>
                <a:cubicBezTo>
                  <a:pt x="1089" y="2"/>
                  <a:pt x="1049" y="0"/>
                  <a:pt x="10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4732;p141"/>
          <p:cNvSpPr/>
          <p:nvPr/>
        </p:nvSpPr>
        <p:spPr>
          <a:xfrm>
            <a:off x="8450259" y="3299134"/>
            <a:ext cx="83300" cy="82825"/>
          </a:xfrm>
          <a:custGeom>
            <a:avLst/>
            <a:gdLst/>
            <a:ahLst/>
            <a:cxnLst/>
            <a:rect l="l" t="t" r="r" b="b"/>
            <a:pathLst>
              <a:path w="3332" h="3313" extrusionOk="0">
                <a:moveTo>
                  <a:pt x="1409" y="0"/>
                </a:moveTo>
                <a:lnTo>
                  <a:pt x="0" y="1999"/>
                </a:lnTo>
                <a:lnTo>
                  <a:pt x="1276" y="3313"/>
                </a:lnTo>
                <a:lnTo>
                  <a:pt x="3332" y="1523"/>
                </a:lnTo>
                <a:lnTo>
                  <a:pt x="1409" y="0"/>
                </a:ln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4733;p141"/>
          <p:cNvSpPr/>
          <p:nvPr/>
        </p:nvSpPr>
        <p:spPr>
          <a:xfrm>
            <a:off x="8395984" y="2861734"/>
            <a:ext cx="285600" cy="483100"/>
          </a:xfrm>
          <a:custGeom>
            <a:avLst/>
            <a:gdLst/>
            <a:ahLst/>
            <a:cxnLst/>
            <a:rect l="l" t="t" r="r" b="b"/>
            <a:pathLst>
              <a:path w="11424" h="19324" extrusionOk="0">
                <a:moveTo>
                  <a:pt x="1695" y="0"/>
                </a:moveTo>
                <a:lnTo>
                  <a:pt x="1" y="7653"/>
                </a:lnTo>
                <a:lnTo>
                  <a:pt x="5903" y="13308"/>
                </a:lnTo>
                <a:lnTo>
                  <a:pt x="3066" y="17534"/>
                </a:lnTo>
                <a:lnTo>
                  <a:pt x="5446" y="19324"/>
                </a:lnTo>
                <a:cubicBezTo>
                  <a:pt x="5446" y="19324"/>
                  <a:pt x="11424" y="14983"/>
                  <a:pt x="10510" y="12603"/>
                </a:cubicBezTo>
                <a:cubicBezTo>
                  <a:pt x="9596" y="10243"/>
                  <a:pt x="1695" y="0"/>
                  <a:pt x="1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734;p141"/>
          <p:cNvSpPr/>
          <p:nvPr/>
        </p:nvSpPr>
        <p:spPr>
          <a:xfrm>
            <a:off x="8488759" y="3274059"/>
            <a:ext cx="71100" cy="48925"/>
          </a:xfrm>
          <a:custGeom>
            <a:avLst/>
            <a:gdLst/>
            <a:ahLst/>
            <a:cxnLst/>
            <a:rect l="l" t="t" r="r" b="b"/>
            <a:pathLst>
              <a:path w="2844" h="1957" extrusionOk="0">
                <a:moveTo>
                  <a:pt x="130" y="0"/>
                </a:moveTo>
                <a:cubicBezTo>
                  <a:pt x="54" y="0"/>
                  <a:pt x="1" y="117"/>
                  <a:pt x="97" y="165"/>
                </a:cubicBezTo>
                <a:cubicBezTo>
                  <a:pt x="992" y="717"/>
                  <a:pt x="1849" y="1308"/>
                  <a:pt x="2687" y="1936"/>
                </a:cubicBezTo>
                <a:cubicBezTo>
                  <a:pt x="2705" y="1950"/>
                  <a:pt x="2722" y="1957"/>
                  <a:pt x="2738" y="1957"/>
                </a:cubicBezTo>
                <a:cubicBezTo>
                  <a:pt x="2805" y="1957"/>
                  <a:pt x="2843" y="1845"/>
                  <a:pt x="2782" y="1784"/>
                </a:cubicBezTo>
                <a:cubicBezTo>
                  <a:pt x="1944" y="1155"/>
                  <a:pt x="1068" y="565"/>
                  <a:pt x="174" y="13"/>
                </a:cubicBezTo>
                <a:cubicBezTo>
                  <a:pt x="159" y="4"/>
                  <a:pt x="144" y="0"/>
                  <a:pt x="130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4735;p141"/>
          <p:cNvSpPr/>
          <p:nvPr/>
        </p:nvSpPr>
        <p:spPr>
          <a:xfrm>
            <a:off x="8492084" y="3287659"/>
            <a:ext cx="22025" cy="25800"/>
          </a:xfrm>
          <a:custGeom>
            <a:avLst/>
            <a:gdLst/>
            <a:ahLst/>
            <a:cxnLst/>
            <a:rect l="l" t="t" r="r" b="b"/>
            <a:pathLst>
              <a:path w="881" h="1032" extrusionOk="0">
                <a:moveTo>
                  <a:pt x="755" y="1"/>
                </a:moveTo>
                <a:cubicBezTo>
                  <a:pt x="729" y="1"/>
                  <a:pt x="705" y="12"/>
                  <a:pt x="688" y="40"/>
                </a:cubicBezTo>
                <a:lnTo>
                  <a:pt x="41" y="897"/>
                </a:lnTo>
                <a:cubicBezTo>
                  <a:pt x="0" y="964"/>
                  <a:pt x="65" y="1031"/>
                  <a:pt x="126" y="1031"/>
                </a:cubicBezTo>
                <a:cubicBezTo>
                  <a:pt x="151" y="1031"/>
                  <a:pt x="176" y="1020"/>
                  <a:pt x="193" y="992"/>
                </a:cubicBezTo>
                <a:lnTo>
                  <a:pt x="840" y="135"/>
                </a:lnTo>
                <a:cubicBezTo>
                  <a:pt x="881" y="68"/>
                  <a:pt x="816" y="1"/>
                  <a:pt x="755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4736;p141"/>
          <p:cNvSpPr/>
          <p:nvPr/>
        </p:nvSpPr>
        <p:spPr>
          <a:xfrm>
            <a:off x="8514984" y="3311009"/>
            <a:ext cx="13825" cy="12050"/>
          </a:xfrm>
          <a:custGeom>
            <a:avLst/>
            <a:gdLst/>
            <a:ahLst/>
            <a:cxnLst/>
            <a:rect l="l" t="t" r="r" b="b"/>
            <a:pathLst>
              <a:path w="553" h="482" extrusionOk="0">
                <a:moveTo>
                  <a:pt x="324" y="1"/>
                </a:moveTo>
                <a:cubicBezTo>
                  <a:pt x="115" y="1"/>
                  <a:pt x="0" y="267"/>
                  <a:pt x="153" y="420"/>
                </a:cubicBezTo>
                <a:cubicBezTo>
                  <a:pt x="201" y="462"/>
                  <a:pt x="259" y="481"/>
                  <a:pt x="315" y="481"/>
                </a:cubicBezTo>
                <a:cubicBezTo>
                  <a:pt x="437" y="481"/>
                  <a:pt x="552" y="392"/>
                  <a:pt x="552" y="248"/>
                </a:cubicBezTo>
                <a:cubicBezTo>
                  <a:pt x="552" y="115"/>
                  <a:pt x="457" y="1"/>
                  <a:pt x="32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4737;p141"/>
          <p:cNvSpPr/>
          <p:nvPr/>
        </p:nvSpPr>
        <p:spPr>
          <a:xfrm>
            <a:off x="8323109" y="3002509"/>
            <a:ext cx="101500" cy="78100"/>
          </a:xfrm>
          <a:custGeom>
            <a:avLst/>
            <a:gdLst/>
            <a:ahLst/>
            <a:cxnLst/>
            <a:rect l="l" t="t" r="r" b="b"/>
            <a:pathLst>
              <a:path w="4060" h="3124" extrusionOk="0">
                <a:moveTo>
                  <a:pt x="132" y="1"/>
                </a:moveTo>
                <a:cubicBezTo>
                  <a:pt x="58" y="1"/>
                  <a:pt x="0" y="93"/>
                  <a:pt x="60" y="138"/>
                </a:cubicBezTo>
                <a:lnTo>
                  <a:pt x="79" y="138"/>
                </a:lnTo>
                <a:lnTo>
                  <a:pt x="3868" y="3108"/>
                </a:lnTo>
                <a:cubicBezTo>
                  <a:pt x="3882" y="3118"/>
                  <a:pt x="3898" y="3123"/>
                  <a:pt x="3915" y="3123"/>
                </a:cubicBezTo>
                <a:cubicBezTo>
                  <a:pt x="3986" y="3123"/>
                  <a:pt x="4059" y="3036"/>
                  <a:pt x="3982" y="2974"/>
                </a:cubicBezTo>
                <a:lnTo>
                  <a:pt x="193" y="23"/>
                </a:lnTo>
                <a:cubicBezTo>
                  <a:pt x="173" y="7"/>
                  <a:pt x="152" y="1"/>
                  <a:pt x="13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4738;p141"/>
          <p:cNvSpPr/>
          <p:nvPr/>
        </p:nvSpPr>
        <p:spPr>
          <a:xfrm>
            <a:off x="8349359" y="3043534"/>
            <a:ext cx="30950" cy="4300"/>
          </a:xfrm>
          <a:custGeom>
            <a:avLst/>
            <a:gdLst/>
            <a:ahLst/>
            <a:cxnLst/>
            <a:rect l="l" t="t" r="r" b="b"/>
            <a:pathLst>
              <a:path w="1238" h="172" extrusionOk="0">
                <a:moveTo>
                  <a:pt x="95" y="1"/>
                </a:moveTo>
                <a:cubicBezTo>
                  <a:pt x="0" y="1"/>
                  <a:pt x="0" y="153"/>
                  <a:pt x="95" y="172"/>
                </a:cubicBezTo>
                <a:lnTo>
                  <a:pt x="1142" y="172"/>
                </a:lnTo>
                <a:cubicBezTo>
                  <a:pt x="1238" y="153"/>
                  <a:pt x="1238" y="1"/>
                  <a:pt x="11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4739;p141"/>
          <p:cNvSpPr/>
          <p:nvPr/>
        </p:nvSpPr>
        <p:spPr>
          <a:xfrm>
            <a:off x="8336609" y="3341634"/>
            <a:ext cx="153650" cy="109675"/>
          </a:xfrm>
          <a:custGeom>
            <a:avLst/>
            <a:gdLst/>
            <a:ahLst/>
            <a:cxnLst/>
            <a:rect l="l" t="t" r="r" b="b"/>
            <a:pathLst>
              <a:path w="6146" h="4387" extrusionOk="0">
                <a:moveTo>
                  <a:pt x="3690" y="1"/>
                </a:moveTo>
                <a:cubicBezTo>
                  <a:pt x="3485" y="1"/>
                  <a:pt x="3280" y="24"/>
                  <a:pt x="3080" y="71"/>
                </a:cubicBezTo>
                <a:cubicBezTo>
                  <a:pt x="2642" y="147"/>
                  <a:pt x="263" y="1327"/>
                  <a:pt x="53" y="1784"/>
                </a:cubicBezTo>
                <a:cubicBezTo>
                  <a:pt x="1" y="1898"/>
                  <a:pt x="101" y="1941"/>
                  <a:pt x="280" y="1941"/>
                </a:cubicBezTo>
                <a:cubicBezTo>
                  <a:pt x="818" y="1941"/>
                  <a:pt x="2071" y="1556"/>
                  <a:pt x="2071" y="1555"/>
                </a:cubicBezTo>
                <a:lnTo>
                  <a:pt x="2071" y="1555"/>
                </a:lnTo>
                <a:cubicBezTo>
                  <a:pt x="2071" y="1556"/>
                  <a:pt x="167" y="2717"/>
                  <a:pt x="434" y="2983"/>
                </a:cubicBezTo>
                <a:cubicBezTo>
                  <a:pt x="471" y="3020"/>
                  <a:pt x="537" y="3036"/>
                  <a:pt x="625" y="3036"/>
                </a:cubicBezTo>
                <a:cubicBezTo>
                  <a:pt x="1222" y="3036"/>
                  <a:pt x="2813" y="2298"/>
                  <a:pt x="2814" y="2298"/>
                </a:cubicBezTo>
                <a:lnTo>
                  <a:pt x="2814" y="2298"/>
                </a:lnTo>
                <a:cubicBezTo>
                  <a:pt x="2814" y="2298"/>
                  <a:pt x="1614" y="3250"/>
                  <a:pt x="1538" y="3554"/>
                </a:cubicBezTo>
                <a:cubicBezTo>
                  <a:pt x="1521" y="3646"/>
                  <a:pt x="1575" y="3684"/>
                  <a:pt x="1674" y="3684"/>
                </a:cubicBezTo>
                <a:cubicBezTo>
                  <a:pt x="2131" y="3684"/>
                  <a:pt x="3556" y="2888"/>
                  <a:pt x="3556" y="2888"/>
                </a:cubicBezTo>
                <a:lnTo>
                  <a:pt x="3556" y="2888"/>
                </a:lnTo>
                <a:cubicBezTo>
                  <a:pt x="3556" y="2888"/>
                  <a:pt x="2852" y="4088"/>
                  <a:pt x="3023" y="4297"/>
                </a:cubicBezTo>
                <a:cubicBezTo>
                  <a:pt x="3065" y="4360"/>
                  <a:pt x="3210" y="4387"/>
                  <a:pt x="3398" y="4387"/>
                </a:cubicBezTo>
                <a:cubicBezTo>
                  <a:pt x="3893" y="4387"/>
                  <a:pt x="4683" y="4199"/>
                  <a:pt x="4641" y="3992"/>
                </a:cubicBezTo>
                <a:cubicBezTo>
                  <a:pt x="4604" y="3826"/>
                  <a:pt x="4474" y="3790"/>
                  <a:pt x="4340" y="3790"/>
                </a:cubicBezTo>
                <a:cubicBezTo>
                  <a:pt x="4235" y="3790"/>
                  <a:pt x="4129" y="3813"/>
                  <a:pt x="4064" y="3813"/>
                </a:cubicBezTo>
                <a:cubicBezTo>
                  <a:pt x="4041" y="3813"/>
                  <a:pt x="4023" y="3810"/>
                  <a:pt x="4013" y="3802"/>
                </a:cubicBezTo>
                <a:cubicBezTo>
                  <a:pt x="3956" y="3745"/>
                  <a:pt x="4927" y="3269"/>
                  <a:pt x="5327" y="3002"/>
                </a:cubicBezTo>
                <a:cubicBezTo>
                  <a:pt x="6145" y="2488"/>
                  <a:pt x="6145" y="1841"/>
                  <a:pt x="5955" y="1346"/>
                </a:cubicBezTo>
                <a:cubicBezTo>
                  <a:pt x="5746" y="832"/>
                  <a:pt x="5327" y="432"/>
                  <a:pt x="4813" y="242"/>
                </a:cubicBezTo>
                <a:cubicBezTo>
                  <a:pt x="4454" y="81"/>
                  <a:pt x="4071" y="1"/>
                  <a:pt x="3690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740;p141"/>
          <p:cNvSpPr/>
          <p:nvPr/>
        </p:nvSpPr>
        <p:spPr>
          <a:xfrm>
            <a:off x="8473084" y="3344809"/>
            <a:ext cx="32875" cy="35250"/>
          </a:xfrm>
          <a:custGeom>
            <a:avLst/>
            <a:gdLst/>
            <a:ahLst/>
            <a:cxnLst/>
            <a:rect l="l" t="t" r="r" b="b"/>
            <a:pathLst>
              <a:path w="1315" h="1410" extrusionOk="0">
                <a:moveTo>
                  <a:pt x="820" y="1"/>
                </a:moveTo>
                <a:cubicBezTo>
                  <a:pt x="820" y="1"/>
                  <a:pt x="556" y="660"/>
                  <a:pt x="105" y="660"/>
                </a:cubicBezTo>
                <a:cubicBezTo>
                  <a:pt x="72" y="660"/>
                  <a:pt x="37" y="656"/>
                  <a:pt x="1" y="648"/>
                </a:cubicBezTo>
                <a:lnTo>
                  <a:pt x="1" y="648"/>
                </a:lnTo>
                <a:cubicBezTo>
                  <a:pt x="1" y="648"/>
                  <a:pt x="515" y="1105"/>
                  <a:pt x="553" y="1409"/>
                </a:cubicBezTo>
                <a:cubicBezTo>
                  <a:pt x="934" y="1314"/>
                  <a:pt x="1219" y="1029"/>
                  <a:pt x="1315" y="648"/>
                </a:cubicBezTo>
                <a:cubicBezTo>
                  <a:pt x="1238" y="362"/>
                  <a:pt x="1048" y="153"/>
                  <a:pt x="82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741;p141"/>
          <p:cNvSpPr/>
          <p:nvPr/>
        </p:nvSpPr>
        <p:spPr>
          <a:xfrm>
            <a:off x="8448834" y="3324209"/>
            <a:ext cx="52375" cy="41275"/>
          </a:xfrm>
          <a:custGeom>
            <a:avLst/>
            <a:gdLst/>
            <a:ahLst/>
            <a:cxnLst/>
            <a:rect l="l" t="t" r="r" b="b"/>
            <a:pathLst>
              <a:path w="2095" h="1651" extrusionOk="0">
                <a:moveTo>
                  <a:pt x="1293" y="0"/>
                </a:moveTo>
                <a:cubicBezTo>
                  <a:pt x="1079" y="0"/>
                  <a:pt x="843" y="72"/>
                  <a:pt x="628" y="215"/>
                </a:cubicBezTo>
                <a:cubicBezTo>
                  <a:pt x="190" y="520"/>
                  <a:pt x="0" y="1053"/>
                  <a:pt x="248" y="1396"/>
                </a:cubicBezTo>
                <a:cubicBezTo>
                  <a:pt x="367" y="1565"/>
                  <a:pt x="575" y="1651"/>
                  <a:pt x="809" y="1651"/>
                </a:cubicBezTo>
                <a:cubicBezTo>
                  <a:pt x="1022" y="1651"/>
                  <a:pt x="1257" y="1579"/>
                  <a:pt x="1466" y="1434"/>
                </a:cubicBezTo>
                <a:cubicBezTo>
                  <a:pt x="1923" y="1129"/>
                  <a:pt x="2094" y="615"/>
                  <a:pt x="1866" y="273"/>
                </a:cubicBezTo>
                <a:cubicBezTo>
                  <a:pt x="1745" y="91"/>
                  <a:pt x="1533" y="0"/>
                  <a:pt x="129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4742;p141"/>
          <p:cNvSpPr/>
          <p:nvPr/>
        </p:nvSpPr>
        <p:spPr>
          <a:xfrm>
            <a:off x="8450259" y="3325109"/>
            <a:ext cx="24775" cy="24000"/>
          </a:xfrm>
          <a:custGeom>
            <a:avLst/>
            <a:gdLst/>
            <a:ahLst/>
            <a:cxnLst/>
            <a:rect l="l" t="t" r="r" b="b"/>
            <a:pathLst>
              <a:path w="991" h="960" extrusionOk="0">
                <a:moveTo>
                  <a:pt x="639" y="1"/>
                </a:moveTo>
                <a:cubicBezTo>
                  <a:pt x="599" y="1"/>
                  <a:pt x="557" y="3"/>
                  <a:pt x="514" y="8"/>
                </a:cubicBezTo>
                <a:cubicBezTo>
                  <a:pt x="324" y="65"/>
                  <a:pt x="0" y="560"/>
                  <a:pt x="19" y="865"/>
                </a:cubicBezTo>
                <a:lnTo>
                  <a:pt x="248" y="960"/>
                </a:lnTo>
                <a:cubicBezTo>
                  <a:pt x="248" y="960"/>
                  <a:pt x="514" y="122"/>
                  <a:pt x="990" y="65"/>
                </a:cubicBezTo>
                <a:cubicBezTo>
                  <a:pt x="876" y="22"/>
                  <a:pt x="762" y="1"/>
                  <a:pt x="63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4743;p141"/>
          <p:cNvSpPr/>
          <p:nvPr/>
        </p:nvSpPr>
        <p:spPr>
          <a:xfrm>
            <a:off x="8456909" y="3329634"/>
            <a:ext cx="33825" cy="26750"/>
          </a:xfrm>
          <a:custGeom>
            <a:avLst/>
            <a:gdLst/>
            <a:ahLst/>
            <a:cxnLst/>
            <a:rect l="l" t="t" r="r" b="b"/>
            <a:pathLst>
              <a:path w="1353" h="1070" extrusionOk="0">
                <a:moveTo>
                  <a:pt x="819" y="0"/>
                </a:moveTo>
                <a:cubicBezTo>
                  <a:pt x="682" y="0"/>
                  <a:pt x="533" y="43"/>
                  <a:pt x="400" y="132"/>
                </a:cubicBezTo>
                <a:cubicBezTo>
                  <a:pt x="115" y="341"/>
                  <a:pt x="1" y="684"/>
                  <a:pt x="153" y="893"/>
                </a:cubicBezTo>
                <a:cubicBezTo>
                  <a:pt x="223" y="1013"/>
                  <a:pt x="355" y="1070"/>
                  <a:pt x="509" y="1070"/>
                </a:cubicBezTo>
                <a:cubicBezTo>
                  <a:pt x="649" y="1070"/>
                  <a:pt x="807" y="1022"/>
                  <a:pt x="953" y="931"/>
                </a:cubicBezTo>
                <a:cubicBezTo>
                  <a:pt x="1238" y="722"/>
                  <a:pt x="1352" y="379"/>
                  <a:pt x="1200" y="170"/>
                </a:cubicBezTo>
                <a:cubicBezTo>
                  <a:pt x="1118" y="58"/>
                  <a:pt x="977" y="0"/>
                  <a:pt x="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4744;p141"/>
          <p:cNvSpPr/>
          <p:nvPr/>
        </p:nvSpPr>
        <p:spPr>
          <a:xfrm>
            <a:off x="8540359" y="3190534"/>
            <a:ext cx="60200" cy="8225"/>
          </a:xfrm>
          <a:custGeom>
            <a:avLst/>
            <a:gdLst/>
            <a:ahLst/>
            <a:cxnLst/>
            <a:rect l="l" t="t" r="r" b="b"/>
            <a:pathLst>
              <a:path w="2408" h="329" extrusionOk="0">
                <a:moveTo>
                  <a:pt x="994" y="1"/>
                </a:moveTo>
                <a:cubicBezTo>
                  <a:pt x="699" y="1"/>
                  <a:pt x="404" y="27"/>
                  <a:pt x="109" y="80"/>
                </a:cubicBezTo>
                <a:cubicBezTo>
                  <a:pt x="0" y="98"/>
                  <a:pt x="46" y="252"/>
                  <a:pt x="132" y="252"/>
                </a:cubicBezTo>
                <a:cubicBezTo>
                  <a:pt x="137" y="252"/>
                  <a:pt x="142" y="252"/>
                  <a:pt x="147" y="251"/>
                </a:cubicBezTo>
                <a:cubicBezTo>
                  <a:pt x="434" y="197"/>
                  <a:pt x="727" y="171"/>
                  <a:pt x="1020" y="171"/>
                </a:cubicBezTo>
                <a:cubicBezTo>
                  <a:pt x="1446" y="171"/>
                  <a:pt x="1873" y="225"/>
                  <a:pt x="2279" y="327"/>
                </a:cubicBezTo>
                <a:cubicBezTo>
                  <a:pt x="2285" y="328"/>
                  <a:pt x="2291" y="329"/>
                  <a:pt x="2297" y="329"/>
                </a:cubicBezTo>
                <a:cubicBezTo>
                  <a:pt x="2379" y="329"/>
                  <a:pt x="2407" y="210"/>
                  <a:pt x="2336" y="175"/>
                </a:cubicBezTo>
                <a:cubicBezTo>
                  <a:pt x="1889" y="60"/>
                  <a:pt x="1442" y="1"/>
                  <a:pt x="994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4745;p141"/>
          <p:cNvSpPr/>
          <p:nvPr/>
        </p:nvSpPr>
        <p:spPr>
          <a:xfrm>
            <a:off x="8552559" y="3174759"/>
            <a:ext cx="36400" cy="19725"/>
          </a:xfrm>
          <a:custGeom>
            <a:avLst/>
            <a:gdLst/>
            <a:ahLst/>
            <a:cxnLst/>
            <a:rect l="l" t="t" r="r" b="b"/>
            <a:pathLst>
              <a:path w="1456" h="789" extrusionOk="0">
                <a:moveTo>
                  <a:pt x="1342" y="1"/>
                </a:moveTo>
                <a:cubicBezTo>
                  <a:pt x="1333" y="1"/>
                  <a:pt x="1324" y="2"/>
                  <a:pt x="1315" y="6"/>
                </a:cubicBezTo>
                <a:cubicBezTo>
                  <a:pt x="877" y="158"/>
                  <a:pt x="458" y="368"/>
                  <a:pt x="77" y="634"/>
                </a:cubicBezTo>
                <a:cubicBezTo>
                  <a:pt x="1" y="680"/>
                  <a:pt x="48" y="789"/>
                  <a:pt x="119" y="789"/>
                </a:cubicBezTo>
                <a:cubicBezTo>
                  <a:pt x="136" y="789"/>
                  <a:pt x="154" y="782"/>
                  <a:pt x="173" y="768"/>
                </a:cubicBezTo>
                <a:cubicBezTo>
                  <a:pt x="534" y="520"/>
                  <a:pt x="934" y="311"/>
                  <a:pt x="1353" y="177"/>
                </a:cubicBezTo>
                <a:cubicBezTo>
                  <a:pt x="1456" y="143"/>
                  <a:pt x="1420" y="1"/>
                  <a:pt x="134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746;p141"/>
          <p:cNvSpPr/>
          <p:nvPr/>
        </p:nvSpPr>
        <p:spPr>
          <a:xfrm>
            <a:off x="8131834" y="2842209"/>
            <a:ext cx="119975" cy="361750"/>
          </a:xfrm>
          <a:custGeom>
            <a:avLst/>
            <a:gdLst/>
            <a:ahLst/>
            <a:cxnLst/>
            <a:rect l="l" t="t" r="r" b="b"/>
            <a:pathLst>
              <a:path w="4799" h="14470" extrusionOk="0">
                <a:moveTo>
                  <a:pt x="2209" y="1"/>
                </a:moveTo>
                <a:lnTo>
                  <a:pt x="1" y="1695"/>
                </a:lnTo>
                <a:lnTo>
                  <a:pt x="705" y="14469"/>
                </a:lnTo>
                <a:lnTo>
                  <a:pt x="1372" y="14469"/>
                </a:lnTo>
                <a:lnTo>
                  <a:pt x="4798" y="2380"/>
                </a:lnTo>
                <a:cubicBezTo>
                  <a:pt x="4018" y="1505"/>
                  <a:pt x="2857" y="591"/>
                  <a:pt x="2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4747;p141"/>
          <p:cNvSpPr/>
          <p:nvPr/>
        </p:nvSpPr>
        <p:spPr>
          <a:xfrm>
            <a:off x="8145634" y="290313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4748;p141"/>
          <p:cNvSpPr/>
          <p:nvPr/>
        </p:nvSpPr>
        <p:spPr>
          <a:xfrm>
            <a:off x="8149934" y="2842209"/>
            <a:ext cx="76650" cy="77125"/>
          </a:xfrm>
          <a:custGeom>
            <a:avLst/>
            <a:gdLst/>
            <a:ahLst/>
            <a:cxnLst/>
            <a:rect l="l" t="t" r="r" b="b"/>
            <a:pathLst>
              <a:path w="3066" h="3085" extrusionOk="0">
                <a:moveTo>
                  <a:pt x="1485" y="1"/>
                </a:moveTo>
                <a:lnTo>
                  <a:pt x="0" y="1162"/>
                </a:lnTo>
                <a:lnTo>
                  <a:pt x="1238" y="3085"/>
                </a:lnTo>
                <a:lnTo>
                  <a:pt x="3065" y="1467"/>
                </a:lnTo>
                <a:lnTo>
                  <a:pt x="1485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4749;p141"/>
          <p:cNvSpPr/>
          <p:nvPr/>
        </p:nvSpPr>
        <p:spPr>
          <a:xfrm>
            <a:off x="8156584" y="2791759"/>
            <a:ext cx="178525" cy="420775"/>
          </a:xfrm>
          <a:custGeom>
            <a:avLst/>
            <a:gdLst/>
            <a:ahLst/>
            <a:cxnLst/>
            <a:rect l="l" t="t" r="r" b="b"/>
            <a:pathLst>
              <a:path w="7141" h="16831" extrusionOk="0">
                <a:moveTo>
                  <a:pt x="5312" y="1"/>
                </a:moveTo>
                <a:cubicBezTo>
                  <a:pt x="2666" y="7330"/>
                  <a:pt x="1" y="16830"/>
                  <a:pt x="1" y="16830"/>
                </a:cubicBezTo>
                <a:lnTo>
                  <a:pt x="2952" y="14698"/>
                </a:lnTo>
                <a:lnTo>
                  <a:pt x="4551" y="8035"/>
                </a:lnTo>
                <a:lnTo>
                  <a:pt x="4227" y="6474"/>
                </a:lnTo>
                <a:lnTo>
                  <a:pt x="5465" y="6302"/>
                </a:lnTo>
                <a:lnTo>
                  <a:pt x="7140" y="933"/>
                </a:lnTo>
                <a:cubicBezTo>
                  <a:pt x="6588" y="210"/>
                  <a:pt x="5312" y="1"/>
                  <a:pt x="5312" y="1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4750;p141"/>
          <p:cNvSpPr/>
          <p:nvPr/>
        </p:nvSpPr>
        <p:spPr>
          <a:xfrm>
            <a:off x="8117084" y="2765409"/>
            <a:ext cx="70000" cy="119675"/>
          </a:xfrm>
          <a:custGeom>
            <a:avLst/>
            <a:gdLst/>
            <a:ahLst/>
            <a:cxnLst/>
            <a:rect l="l" t="t" r="r" b="b"/>
            <a:pathLst>
              <a:path w="2800" h="4787" extrusionOk="0">
                <a:moveTo>
                  <a:pt x="1432" y="0"/>
                </a:moveTo>
                <a:cubicBezTo>
                  <a:pt x="984" y="0"/>
                  <a:pt x="192" y="376"/>
                  <a:pt x="1" y="978"/>
                </a:cubicBezTo>
                <a:lnTo>
                  <a:pt x="591" y="4786"/>
                </a:lnTo>
                <a:lnTo>
                  <a:pt x="2799" y="3073"/>
                </a:lnTo>
                <a:cubicBezTo>
                  <a:pt x="2799" y="3073"/>
                  <a:pt x="1410" y="1797"/>
                  <a:pt x="1714" y="103"/>
                </a:cubicBezTo>
                <a:cubicBezTo>
                  <a:pt x="1666" y="33"/>
                  <a:pt x="1564" y="0"/>
                  <a:pt x="14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4751;p141"/>
          <p:cNvSpPr/>
          <p:nvPr/>
        </p:nvSpPr>
        <p:spPr>
          <a:xfrm>
            <a:off x="8187059" y="277503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4752;p141"/>
          <p:cNvSpPr/>
          <p:nvPr/>
        </p:nvSpPr>
        <p:spPr>
          <a:xfrm>
            <a:off x="8066159" y="2789859"/>
            <a:ext cx="89975" cy="422675"/>
          </a:xfrm>
          <a:custGeom>
            <a:avLst/>
            <a:gdLst/>
            <a:ahLst/>
            <a:cxnLst/>
            <a:rect l="l" t="t" r="r" b="b"/>
            <a:pathLst>
              <a:path w="3599" h="16907" extrusionOk="0">
                <a:moveTo>
                  <a:pt x="2038" y="0"/>
                </a:moveTo>
                <a:cubicBezTo>
                  <a:pt x="2038" y="0"/>
                  <a:pt x="648" y="39"/>
                  <a:pt x="1" y="648"/>
                </a:cubicBezTo>
                <a:lnTo>
                  <a:pt x="591" y="6207"/>
                </a:lnTo>
                <a:lnTo>
                  <a:pt x="2019" y="6207"/>
                </a:lnTo>
                <a:lnTo>
                  <a:pt x="781" y="8149"/>
                </a:lnTo>
                <a:lnTo>
                  <a:pt x="1314" y="14983"/>
                </a:lnTo>
                <a:lnTo>
                  <a:pt x="3599" y="16906"/>
                </a:lnTo>
                <a:cubicBezTo>
                  <a:pt x="3599" y="16906"/>
                  <a:pt x="3504" y="7654"/>
                  <a:pt x="203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4753;p141"/>
          <p:cNvSpPr/>
          <p:nvPr/>
        </p:nvSpPr>
        <p:spPr>
          <a:xfrm>
            <a:off x="6165709" y="3312909"/>
            <a:ext cx="143775" cy="121800"/>
          </a:xfrm>
          <a:custGeom>
            <a:avLst/>
            <a:gdLst/>
            <a:ahLst/>
            <a:cxnLst/>
            <a:rect l="l" t="t" r="r" b="b"/>
            <a:pathLst>
              <a:path w="5751" h="4872" extrusionOk="0">
                <a:moveTo>
                  <a:pt x="4427" y="0"/>
                </a:moveTo>
                <a:cubicBezTo>
                  <a:pt x="4418" y="0"/>
                  <a:pt x="4408" y="1"/>
                  <a:pt x="4399" y="1"/>
                </a:cubicBezTo>
                <a:cubicBezTo>
                  <a:pt x="3980" y="20"/>
                  <a:pt x="1886" y="1772"/>
                  <a:pt x="1600" y="1829"/>
                </a:cubicBezTo>
                <a:cubicBezTo>
                  <a:pt x="1585" y="1832"/>
                  <a:pt x="1571" y="1833"/>
                  <a:pt x="1557" y="1833"/>
                </a:cubicBezTo>
                <a:cubicBezTo>
                  <a:pt x="1319" y="1833"/>
                  <a:pt x="1355" y="1368"/>
                  <a:pt x="1391" y="953"/>
                </a:cubicBezTo>
                <a:cubicBezTo>
                  <a:pt x="1420" y="614"/>
                  <a:pt x="1393" y="71"/>
                  <a:pt x="1238" y="71"/>
                </a:cubicBezTo>
                <a:cubicBezTo>
                  <a:pt x="1192" y="71"/>
                  <a:pt x="1136" y="117"/>
                  <a:pt x="1067" y="230"/>
                </a:cubicBezTo>
                <a:cubicBezTo>
                  <a:pt x="762" y="744"/>
                  <a:pt x="629" y="1410"/>
                  <a:pt x="267" y="2114"/>
                </a:cubicBezTo>
                <a:cubicBezTo>
                  <a:pt x="39" y="2628"/>
                  <a:pt x="1" y="3199"/>
                  <a:pt x="115" y="3733"/>
                </a:cubicBezTo>
                <a:cubicBezTo>
                  <a:pt x="344" y="4094"/>
                  <a:pt x="610" y="4418"/>
                  <a:pt x="934" y="4703"/>
                </a:cubicBezTo>
                <a:cubicBezTo>
                  <a:pt x="1069" y="4824"/>
                  <a:pt x="1233" y="4872"/>
                  <a:pt x="1412" y="4872"/>
                </a:cubicBezTo>
                <a:cubicBezTo>
                  <a:pt x="1937" y="4872"/>
                  <a:pt x="2593" y="4465"/>
                  <a:pt x="3047" y="4323"/>
                </a:cubicBezTo>
                <a:cubicBezTo>
                  <a:pt x="3694" y="4094"/>
                  <a:pt x="4246" y="3656"/>
                  <a:pt x="4608" y="3104"/>
                </a:cubicBezTo>
                <a:cubicBezTo>
                  <a:pt x="5008" y="2533"/>
                  <a:pt x="5579" y="1886"/>
                  <a:pt x="5255" y="1753"/>
                </a:cubicBezTo>
                <a:cubicBezTo>
                  <a:pt x="5242" y="1748"/>
                  <a:pt x="5228" y="1745"/>
                  <a:pt x="5214" y="1745"/>
                </a:cubicBezTo>
                <a:cubicBezTo>
                  <a:pt x="4914" y="1745"/>
                  <a:pt x="4379" y="2772"/>
                  <a:pt x="4246" y="2772"/>
                </a:cubicBezTo>
                <a:cubicBezTo>
                  <a:pt x="4238" y="2772"/>
                  <a:pt x="4232" y="2768"/>
                  <a:pt x="4227" y="2762"/>
                </a:cubicBezTo>
                <a:cubicBezTo>
                  <a:pt x="4113" y="2647"/>
                  <a:pt x="5750" y="915"/>
                  <a:pt x="5655" y="648"/>
                </a:cubicBezTo>
                <a:cubicBezTo>
                  <a:pt x="5615" y="555"/>
                  <a:pt x="5550" y="525"/>
                  <a:pt x="5481" y="525"/>
                </a:cubicBezTo>
                <a:cubicBezTo>
                  <a:pt x="5354" y="525"/>
                  <a:pt x="5217" y="629"/>
                  <a:pt x="5217" y="629"/>
                </a:cubicBezTo>
                <a:cubicBezTo>
                  <a:pt x="5217" y="629"/>
                  <a:pt x="5446" y="287"/>
                  <a:pt x="5236" y="134"/>
                </a:cubicBezTo>
                <a:cubicBezTo>
                  <a:pt x="5200" y="110"/>
                  <a:pt x="5157" y="100"/>
                  <a:pt x="5111" y="100"/>
                </a:cubicBezTo>
                <a:cubicBezTo>
                  <a:pt x="4868" y="100"/>
                  <a:pt x="4532" y="382"/>
                  <a:pt x="4532" y="382"/>
                </a:cubicBezTo>
                <a:cubicBezTo>
                  <a:pt x="4532" y="382"/>
                  <a:pt x="4804" y="0"/>
                  <a:pt x="442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4754;p141"/>
          <p:cNvSpPr/>
          <p:nvPr/>
        </p:nvSpPr>
        <p:spPr>
          <a:xfrm>
            <a:off x="6253659" y="3326259"/>
            <a:ext cx="45075" cy="39275"/>
          </a:xfrm>
          <a:custGeom>
            <a:avLst/>
            <a:gdLst/>
            <a:ahLst/>
            <a:cxnLst/>
            <a:rect l="l" t="t" r="r" b="b"/>
            <a:pathLst>
              <a:path w="1803" h="1571" extrusionOk="0">
                <a:moveTo>
                  <a:pt x="1680" y="0"/>
                </a:moveTo>
                <a:cubicBezTo>
                  <a:pt x="1109" y="476"/>
                  <a:pt x="576" y="971"/>
                  <a:pt x="43" y="1466"/>
                </a:cubicBezTo>
                <a:cubicBezTo>
                  <a:pt x="1" y="1508"/>
                  <a:pt x="41" y="1571"/>
                  <a:pt x="88" y="1571"/>
                </a:cubicBezTo>
                <a:cubicBezTo>
                  <a:pt x="105" y="1571"/>
                  <a:pt x="123" y="1562"/>
                  <a:pt x="138" y="1542"/>
                </a:cubicBezTo>
                <a:cubicBezTo>
                  <a:pt x="671" y="1047"/>
                  <a:pt x="1204" y="571"/>
                  <a:pt x="1756" y="114"/>
                </a:cubicBezTo>
                <a:cubicBezTo>
                  <a:pt x="1802" y="84"/>
                  <a:pt x="1774" y="4"/>
                  <a:pt x="1722" y="4"/>
                </a:cubicBezTo>
                <a:cubicBezTo>
                  <a:pt x="1709" y="4"/>
                  <a:pt x="1695" y="8"/>
                  <a:pt x="1680" y="19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755;p141"/>
          <p:cNvSpPr/>
          <p:nvPr/>
        </p:nvSpPr>
        <p:spPr>
          <a:xfrm>
            <a:off x="6245559" y="3321584"/>
            <a:ext cx="35575" cy="30425"/>
          </a:xfrm>
          <a:custGeom>
            <a:avLst/>
            <a:gdLst/>
            <a:ahLst/>
            <a:cxnLst/>
            <a:rect l="l" t="t" r="r" b="b"/>
            <a:pathLst>
              <a:path w="1423" h="1217" extrusionOk="0">
                <a:moveTo>
                  <a:pt x="1334" y="0"/>
                </a:moveTo>
                <a:cubicBezTo>
                  <a:pt x="1322" y="0"/>
                  <a:pt x="1311" y="5"/>
                  <a:pt x="1300" y="16"/>
                </a:cubicBezTo>
                <a:cubicBezTo>
                  <a:pt x="843" y="339"/>
                  <a:pt x="424" y="701"/>
                  <a:pt x="43" y="1101"/>
                </a:cubicBezTo>
                <a:cubicBezTo>
                  <a:pt x="0" y="1159"/>
                  <a:pt x="55" y="1216"/>
                  <a:pt x="109" y="1216"/>
                </a:cubicBezTo>
                <a:cubicBezTo>
                  <a:pt x="126" y="1216"/>
                  <a:pt x="144" y="1210"/>
                  <a:pt x="158" y="1196"/>
                </a:cubicBezTo>
                <a:cubicBezTo>
                  <a:pt x="519" y="796"/>
                  <a:pt x="919" y="435"/>
                  <a:pt x="1376" y="130"/>
                </a:cubicBezTo>
                <a:cubicBezTo>
                  <a:pt x="1422" y="84"/>
                  <a:pt x="1381" y="0"/>
                  <a:pt x="1334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4756;p141"/>
          <p:cNvSpPr/>
          <p:nvPr/>
        </p:nvSpPr>
        <p:spPr>
          <a:xfrm>
            <a:off x="6235484" y="3342984"/>
            <a:ext cx="29850" cy="34775"/>
          </a:xfrm>
          <a:custGeom>
            <a:avLst/>
            <a:gdLst/>
            <a:ahLst/>
            <a:cxnLst/>
            <a:rect l="l" t="t" r="r" b="b"/>
            <a:pathLst>
              <a:path w="1194" h="1391" extrusionOk="0">
                <a:moveTo>
                  <a:pt x="99" y="1"/>
                </a:moveTo>
                <a:cubicBezTo>
                  <a:pt x="41" y="1"/>
                  <a:pt x="0" y="85"/>
                  <a:pt x="47" y="131"/>
                </a:cubicBezTo>
                <a:cubicBezTo>
                  <a:pt x="465" y="454"/>
                  <a:pt x="808" y="873"/>
                  <a:pt x="1036" y="1349"/>
                </a:cubicBezTo>
                <a:cubicBezTo>
                  <a:pt x="1051" y="1378"/>
                  <a:pt x="1079" y="1391"/>
                  <a:pt x="1107" y="1391"/>
                </a:cubicBezTo>
                <a:cubicBezTo>
                  <a:pt x="1151" y="1391"/>
                  <a:pt x="1193" y="1358"/>
                  <a:pt x="1170" y="1311"/>
                </a:cubicBezTo>
                <a:cubicBezTo>
                  <a:pt x="922" y="797"/>
                  <a:pt x="580" y="359"/>
                  <a:pt x="142" y="17"/>
                </a:cubicBezTo>
                <a:cubicBezTo>
                  <a:pt x="127" y="6"/>
                  <a:pt x="113" y="1"/>
                  <a:pt x="99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4757;p141"/>
          <p:cNvSpPr/>
          <p:nvPr/>
        </p:nvSpPr>
        <p:spPr>
          <a:xfrm>
            <a:off x="6196384" y="3366234"/>
            <a:ext cx="42175" cy="41225"/>
          </a:xfrm>
          <a:custGeom>
            <a:avLst/>
            <a:gdLst/>
            <a:ahLst/>
            <a:cxnLst/>
            <a:rect l="l" t="t" r="r" b="b"/>
            <a:pathLst>
              <a:path w="1687" h="1649" extrusionOk="0">
                <a:moveTo>
                  <a:pt x="1591" y="0"/>
                </a:moveTo>
                <a:cubicBezTo>
                  <a:pt x="773" y="153"/>
                  <a:pt x="145" y="781"/>
                  <a:pt x="11" y="1580"/>
                </a:cubicBezTo>
                <a:cubicBezTo>
                  <a:pt x="1" y="1623"/>
                  <a:pt x="32" y="1648"/>
                  <a:pt x="65" y="1648"/>
                </a:cubicBezTo>
                <a:cubicBezTo>
                  <a:pt x="91" y="1648"/>
                  <a:pt x="117" y="1633"/>
                  <a:pt x="126" y="1600"/>
                </a:cubicBezTo>
                <a:cubicBezTo>
                  <a:pt x="259" y="857"/>
                  <a:pt x="849" y="267"/>
                  <a:pt x="1611" y="134"/>
                </a:cubicBezTo>
                <a:cubicBezTo>
                  <a:pt x="1687" y="134"/>
                  <a:pt x="1668" y="0"/>
                  <a:pt x="159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4758;p141"/>
          <p:cNvSpPr/>
          <p:nvPr/>
        </p:nvSpPr>
        <p:spPr>
          <a:xfrm>
            <a:off x="5741184" y="3404784"/>
            <a:ext cx="459775" cy="208900"/>
          </a:xfrm>
          <a:custGeom>
            <a:avLst/>
            <a:gdLst/>
            <a:ahLst/>
            <a:cxnLst/>
            <a:rect l="l" t="t" r="r" b="b"/>
            <a:pathLst>
              <a:path w="18391" h="8356" extrusionOk="0">
                <a:moveTo>
                  <a:pt x="17153" y="0"/>
                </a:moveTo>
                <a:cubicBezTo>
                  <a:pt x="17153" y="0"/>
                  <a:pt x="10175" y="4519"/>
                  <a:pt x="8981" y="4519"/>
                </a:cubicBezTo>
                <a:cubicBezTo>
                  <a:pt x="8954" y="4519"/>
                  <a:pt x="8931" y="4517"/>
                  <a:pt x="8910" y="4512"/>
                </a:cubicBezTo>
                <a:cubicBezTo>
                  <a:pt x="7977" y="4303"/>
                  <a:pt x="2342" y="1999"/>
                  <a:pt x="2342" y="1999"/>
                </a:cubicBezTo>
                <a:cubicBezTo>
                  <a:pt x="1276" y="2342"/>
                  <a:pt x="0" y="4969"/>
                  <a:pt x="1447" y="6264"/>
                </a:cubicBezTo>
                <a:cubicBezTo>
                  <a:pt x="1447" y="6264"/>
                  <a:pt x="6726" y="8356"/>
                  <a:pt x="9508" y="8356"/>
                </a:cubicBezTo>
                <a:cubicBezTo>
                  <a:pt x="9965" y="8356"/>
                  <a:pt x="10355" y="8299"/>
                  <a:pt x="10642" y="8168"/>
                </a:cubicBezTo>
                <a:cubicBezTo>
                  <a:pt x="13898" y="6683"/>
                  <a:pt x="18391" y="1162"/>
                  <a:pt x="18391" y="1162"/>
                </a:cubicBezTo>
                <a:lnTo>
                  <a:pt x="17153" y="0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4759;p141"/>
          <p:cNvSpPr/>
          <p:nvPr/>
        </p:nvSpPr>
        <p:spPr>
          <a:xfrm>
            <a:off x="5963409" y="3517459"/>
            <a:ext cx="19125" cy="31200"/>
          </a:xfrm>
          <a:custGeom>
            <a:avLst/>
            <a:gdLst/>
            <a:ahLst/>
            <a:cxnLst/>
            <a:rect l="l" t="t" r="r" b="b"/>
            <a:pathLst>
              <a:path w="765" h="1248" extrusionOk="0">
                <a:moveTo>
                  <a:pt x="119" y="0"/>
                </a:moveTo>
                <a:cubicBezTo>
                  <a:pt x="60" y="0"/>
                  <a:pt x="1" y="61"/>
                  <a:pt x="40" y="139"/>
                </a:cubicBezTo>
                <a:cubicBezTo>
                  <a:pt x="211" y="500"/>
                  <a:pt x="402" y="843"/>
                  <a:pt x="573" y="1205"/>
                </a:cubicBezTo>
                <a:cubicBezTo>
                  <a:pt x="591" y="1235"/>
                  <a:pt x="619" y="1248"/>
                  <a:pt x="646" y="1248"/>
                </a:cubicBezTo>
                <a:cubicBezTo>
                  <a:pt x="706" y="1248"/>
                  <a:pt x="764" y="1188"/>
                  <a:pt x="725" y="1110"/>
                </a:cubicBezTo>
                <a:lnTo>
                  <a:pt x="192" y="43"/>
                </a:lnTo>
                <a:cubicBezTo>
                  <a:pt x="174" y="13"/>
                  <a:pt x="146" y="0"/>
                  <a:pt x="11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4760;p141"/>
          <p:cNvSpPr/>
          <p:nvPr/>
        </p:nvSpPr>
        <p:spPr>
          <a:xfrm>
            <a:off x="5353884" y="4347809"/>
            <a:ext cx="498425" cy="184200"/>
          </a:xfrm>
          <a:custGeom>
            <a:avLst/>
            <a:gdLst/>
            <a:ahLst/>
            <a:cxnLst/>
            <a:rect l="l" t="t" r="r" b="b"/>
            <a:pathLst>
              <a:path w="19937" h="7368" extrusionOk="0">
                <a:moveTo>
                  <a:pt x="695" y="1"/>
                </a:moveTo>
                <a:cubicBezTo>
                  <a:pt x="206" y="1"/>
                  <a:pt x="0" y="757"/>
                  <a:pt x="548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6" y="7342"/>
                </a:cubicBezTo>
                <a:lnTo>
                  <a:pt x="19186" y="7361"/>
                </a:lnTo>
                <a:cubicBezTo>
                  <a:pt x="19215" y="7366"/>
                  <a:pt x="19244" y="7368"/>
                  <a:pt x="19272" y="7368"/>
                </a:cubicBezTo>
                <a:cubicBezTo>
                  <a:pt x="19826" y="7368"/>
                  <a:pt x="19936" y="6500"/>
                  <a:pt x="19338" y="6409"/>
                </a:cubicBezTo>
                <a:lnTo>
                  <a:pt x="871" y="32"/>
                </a:lnTo>
                <a:cubicBezTo>
                  <a:pt x="809" y="10"/>
                  <a:pt x="750" y="1"/>
                  <a:pt x="69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61;p141"/>
          <p:cNvSpPr/>
          <p:nvPr/>
        </p:nvSpPr>
        <p:spPr>
          <a:xfrm>
            <a:off x="5283259" y="4347334"/>
            <a:ext cx="498275" cy="184275"/>
          </a:xfrm>
          <a:custGeom>
            <a:avLst/>
            <a:gdLst/>
            <a:ahLst/>
            <a:cxnLst/>
            <a:rect l="l" t="t" r="r" b="b"/>
            <a:pathLst>
              <a:path w="19931" h="7371" extrusionOk="0">
                <a:moveTo>
                  <a:pt x="19236" y="1"/>
                </a:moveTo>
                <a:cubicBezTo>
                  <a:pt x="19180" y="1"/>
                  <a:pt x="19122" y="10"/>
                  <a:pt x="19060" y="32"/>
                </a:cubicBezTo>
                <a:lnTo>
                  <a:pt x="593" y="6409"/>
                </a:lnTo>
                <a:cubicBezTo>
                  <a:pt x="0" y="6517"/>
                  <a:pt x="102" y="7371"/>
                  <a:pt x="644" y="7371"/>
                </a:cubicBezTo>
                <a:cubicBezTo>
                  <a:pt x="676" y="7371"/>
                  <a:pt x="710" y="7368"/>
                  <a:pt x="745" y="7361"/>
                </a:cubicBezTo>
                <a:cubicBezTo>
                  <a:pt x="802" y="7361"/>
                  <a:pt x="860" y="7361"/>
                  <a:pt x="898" y="7342"/>
                </a:cubicBezTo>
                <a:lnTo>
                  <a:pt x="19383" y="964"/>
                </a:lnTo>
                <a:cubicBezTo>
                  <a:pt x="19931" y="759"/>
                  <a:pt x="19725" y="1"/>
                  <a:pt x="19236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762;p141"/>
          <p:cNvSpPr/>
          <p:nvPr/>
        </p:nvSpPr>
        <p:spPr>
          <a:xfrm>
            <a:off x="5194784" y="4212184"/>
            <a:ext cx="252075" cy="526225"/>
          </a:xfrm>
          <a:custGeom>
            <a:avLst/>
            <a:gdLst/>
            <a:ahLst/>
            <a:cxnLst/>
            <a:rect l="l" t="t" r="r" b="b"/>
            <a:pathLst>
              <a:path w="10083" h="21049" extrusionOk="0">
                <a:moveTo>
                  <a:pt x="9457" y="1"/>
                </a:moveTo>
                <a:cubicBezTo>
                  <a:pt x="9295" y="1"/>
                  <a:pt x="9135" y="83"/>
                  <a:pt x="9044" y="278"/>
                </a:cubicBezTo>
                <a:lnTo>
                  <a:pt x="153" y="20363"/>
                </a:lnTo>
                <a:cubicBezTo>
                  <a:pt x="1" y="20687"/>
                  <a:pt x="229" y="21049"/>
                  <a:pt x="591" y="21049"/>
                </a:cubicBezTo>
                <a:cubicBezTo>
                  <a:pt x="781" y="21049"/>
                  <a:pt x="953" y="20934"/>
                  <a:pt x="1029" y="20763"/>
                </a:cubicBezTo>
                <a:lnTo>
                  <a:pt x="9920" y="678"/>
                </a:lnTo>
                <a:cubicBezTo>
                  <a:pt x="10082" y="302"/>
                  <a:pt x="9768" y="1"/>
                  <a:pt x="9457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763;p141"/>
          <p:cNvSpPr/>
          <p:nvPr/>
        </p:nvSpPr>
        <p:spPr>
          <a:xfrm>
            <a:off x="5693384" y="4212209"/>
            <a:ext cx="252475" cy="526200"/>
          </a:xfrm>
          <a:custGeom>
            <a:avLst/>
            <a:gdLst/>
            <a:ahLst/>
            <a:cxnLst/>
            <a:rect l="l" t="t" r="r" b="b"/>
            <a:pathLst>
              <a:path w="10099" h="21048" extrusionOk="0">
                <a:moveTo>
                  <a:pt x="622" y="1"/>
                </a:moveTo>
                <a:cubicBezTo>
                  <a:pt x="311" y="1"/>
                  <a:pt x="1" y="295"/>
                  <a:pt x="161" y="677"/>
                </a:cubicBezTo>
                <a:lnTo>
                  <a:pt x="9051" y="20762"/>
                </a:lnTo>
                <a:cubicBezTo>
                  <a:pt x="9128" y="20933"/>
                  <a:pt x="9299" y="21048"/>
                  <a:pt x="9508" y="21048"/>
                </a:cubicBezTo>
                <a:cubicBezTo>
                  <a:pt x="9851" y="21048"/>
                  <a:pt x="10098" y="20686"/>
                  <a:pt x="9946" y="20362"/>
                </a:cubicBezTo>
                <a:lnTo>
                  <a:pt x="1056" y="296"/>
                </a:lnTo>
                <a:cubicBezTo>
                  <a:pt x="962" y="88"/>
                  <a:pt x="792" y="1"/>
                  <a:pt x="622" y="1"/>
                </a:cubicBez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4764;p141"/>
          <p:cNvSpPr/>
          <p:nvPr/>
        </p:nvSpPr>
        <p:spPr>
          <a:xfrm>
            <a:off x="5042734" y="3619909"/>
            <a:ext cx="850300" cy="657500"/>
          </a:xfrm>
          <a:custGeom>
            <a:avLst/>
            <a:gdLst/>
            <a:ahLst/>
            <a:cxnLst/>
            <a:rect l="l" t="t" r="r" b="b"/>
            <a:pathLst>
              <a:path w="34012" h="26300" extrusionOk="0">
                <a:moveTo>
                  <a:pt x="16601" y="1"/>
                </a:moveTo>
                <a:cubicBezTo>
                  <a:pt x="7987" y="1"/>
                  <a:pt x="1" y="9600"/>
                  <a:pt x="5988" y="19038"/>
                </a:cubicBezTo>
                <a:lnTo>
                  <a:pt x="6235" y="19438"/>
                </a:lnTo>
                <a:cubicBezTo>
                  <a:pt x="9844" y="24883"/>
                  <a:pt x="15837" y="26299"/>
                  <a:pt x="21096" y="26299"/>
                </a:cubicBezTo>
                <a:cubicBezTo>
                  <a:pt x="26795" y="26299"/>
                  <a:pt x="31632" y="24636"/>
                  <a:pt x="31632" y="24636"/>
                </a:cubicBezTo>
                <a:cubicBezTo>
                  <a:pt x="31632" y="24636"/>
                  <a:pt x="34011" y="19952"/>
                  <a:pt x="31974" y="15002"/>
                </a:cubicBezTo>
                <a:cubicBezTo>
                  <a:pt x="31098" y="12851"/>
                  <a:pt x="29157" y="8472"/>
                  <a:pt x="25825" y="4532"/>
                </a:cubicBezTo>
                <a:cubicBezTo>
                  <a:pt x="23127" y="1341"/>
                  <a:pt x="19820" y="1"/>
                  <a:pt x="166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765;p141"/>
          <p:cNvSpPr/>
          <p:nvPr/>
        </p:nvSpPr>
        <p:spPr>
          <a:xfrm>
            <a:off x="5188609" y="3678959"/>
            <a:ext cx="657375" cy="571100"/>
          </a:xfrm>
          <a:custGeom>
            <a:avLst/>
            <a:gdLst/>
            <a:ahLst/>
            <a:cxnLst/>
            <a:rect l="l" t="t" r="r" b="b"/>
            <a:pathLst>
              <a:path w="26295" h="22844" extrusionOk="0">
                <a:moveTo>
                  <a:pt x="3533" y="0"/>
                </a:moveTo>
                <a:cubicBezTo>
                  <a:pt x="3502" y="0"/>
                  <a:pt x="3471" y="17"/>
                  <a:pt x="3446" y="56"/>
                </a:cubicBezTo>
                <a:lnTo>
                  <a:pt x="3446" y="37"/>
                </a:lnTo>
                <a:cubicBezTo>
                  <a:pt x="1676" y="2284"/>
                  <a:pt x="572" y="4949"/>
                  <a:pt x="267" y="7786"/>
                </a:cubicBezTo>
                <a:cubicBezTo>
                  <a:pt x="0" y="10527"/>
                  <a:pt x="591" y="13307"/>
                  <a:pt x="1980" y="15686"/>
                </a:cubicBezTo>
                <a:cubicBezTo>
                  <a:pt x="3313" y="18028"/>
                  <a:pt x="5312" y="20084"/>
                  <a:pt x="7768" y="21226"/>
                </a:cubicBezTo>
                <a:cubicBezTo>
                  <a:pt x="10357" y="22464"/>
                  <a:pt x="13308" y="22730"/>
                  <a:pt x="16144" y="22826"/>
                </a:cubicBezTo>
                <a:cubicBezTo>
                  <a:pt x="16454" y="22838"/>
                  <a:pt x="16764" y="22844"/>
                  <a:pt x="17073" y="22844"/>
                </a:cubicBezTo>
                <a:cubicBezTo>
                  <a:pt x="20154" y="22844"/>
                  <a:pt x="23233" y="22252"/>
                  <a:pt x="26139" y="21284"/>
                </a:cubicBezTo>
                <a:cubicBezTo>
                  <a:pt x="26294" y="21249"/>
                  <a:pt x="26247" y="21028"/>
                  <a:pt x="26124" y="21028"/>
                </a:cubicBezTo>
                <a:cubicBezTo>
                  <a:pt x="26111" y="21028"/>
                  <a:pt x="26097" y="21031"/>
                  <a:pt x="26082" y="21036"/>
                </a:cubicBezTo>
                <a:cubicBezTo>
                  <a:pt x="23284" y="21988"/>
                  <a:pt x="20390" y="22502"/>
                  <a:pt x="17439" y="22578"/>
                </a:cubicBezTo>
                <a:cubicBezTo>
                  <a:pt x="17297" y="22580"/>
                  <a:pt x="17154" y="22581"/>
                  <a:pt x="17012" y="22581"/>
                </a:cubicBezTo>
                <a:cubicBezTo>
                  <a:pt x="15746" y="22581"/>
                  <a:pt x="14479" y="22506"/>
                  <a:pt x="13213" y="22369"/>
                </a:cubicBezTo>
                <a:cubicBezTo>
                  <a:pt x="11785" y="22235"/>
                  <a:pt x="10376" y="21931"/>
                  <a:pt x="9024" y="21474"/>
                </a:cubicBezTo>
                <a:cubicBezTo>
                  <a:pt x="3979" y="19665"/>
                  <a:pt x="381" y="14316"/>
                  <a:pt x="457" y="8985"/>
                </a:cubicBezTo>
                <a:cubicBezTo>
                  <a:pt x="552" y="5806"/>
                  <a:pt x="1657" y="2741"/>
                  <a:pt x="3618" y="247"/>
                </a:cubicBezTo>
                <a:cubicBezTo>
                  <a:pt x="3702" y="134"/>
                  <a:pt x="3620" y="0"/>
                  <a:pt x="3533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4766;p141"/>
          <p:cNvSpPr/>
          <p:nvPr/>
        </p:nvSpPr>
        <p:spPr>
          <a:xfrm>
            <a:off x="5294734" y="3734109"/>
            <a:ext cx="561650" cy="350925"/>
          </a:xfrm>
          <a:custGeom>
            <a:avLst/>
            <a:gdLst/>
            <a:ahLst/>
            <a:cxnLst/>
            <a:rect l="l" t="t" r="r" b="b"/>
            <a:pathLst>
              <a:path w="22466" h="14037" extrusionOk="0">
                <a:moveTo>
                  <a:pt x="6935" y="1"/>
                </a:moveTo>
                <a:cubicBezTo>
                  <a:pt x="4092" y="1"/>
                  <a:pt x="1313" y="1762"/>
                  <a:pt x="439" y="4856"/>
                </a:cubicBezTo>
                <a:cubicBezTo>
                  <a:pt x="1" y="6398"/>
                  <a:pt x="115" y="8093"/>
                  <a:pt x="1200" y="9882"/>
                </a:cubicBezTo>
                <a:cubicBezTo>
                  <a:pt x="3207" y="13181"/>
                  <a:pt x="8208" y="14036"/>
                  <a:pt x="12856" y="14036"/>
                </a:cubicBezTo>
                <a:cubicBezTo>
                  <a:pt x="17865" y="14036"/>
                  <a:pt x="22465" y="13043"/>
                  <a:pt x="22465" y="13043"/>
                </a:cubicBezTo>
                <a:lnTo>
                  <a:pt x="11804" y="2077"/>
                </a:lnTo>
                <a:cubicBezTo>
                  <a:pt x="10438" y="660"/>
                  <a:pt x="8675" y="1"/>
                  <a:pt x="6935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4767;p141"/>
          <p:cNvSpPr/>
          <p:nvPr/>
        </p:nvSpPr>
        <p:spPr>
          <a:xfrm>
            <a:off x="5941559" y="4066159"/>
            <a:ext cx="244650" cy="590250"/>
          </a:xfrm>
          <a:custGeom>
            <a:avLst/>
            <a:gdLst/>
            <a:ahLst/>
            <a:cxnLst/>
            <a:rect l="l" t="t" r="r" b="b"/>
            <a:pathLst>
              <a:path w="9786" h="23610" extrusionOk="0">
                <a:moveTo>
                  <a:pt x="3584" y="1"/>
                </a:moveTo>
                <a:cubicBezTo>
                  <a:pt x="2259" y="1"/>
                  <a:pt x="512" y="3412"/>
                  <a:pt x="0" y="5091"/>
                </a:cubicBezTo>
                <a:lnTo>
                  <a:pt x="7234" y="23349"/>
                </a:lnTo>
                <a:cubicBezTo>
                  <a:pt x="7609" y="23542"/>
                  <a:pt x="7987" y="23609"/>
                  <a:pt x="8333" y="23609"/>
                </a:cubicBezTo>
                <a:cubicBezTo>
                  <a:pt x="9148" y="23609"/>
                  <a:pt x="9786" y="23234"/>
                  <a:pt x="9786" y="23234"/>
                </a:cubicBezTo>
                <a:lnTo>
                  <a:pt x="4284" y="408"/>
                </a:lnTo>
                <a:cubicBezTo>
                  <a:pt x="4073" y="124"/>
                  <a:pt x="3836" y="1"/>
                  <a:pt x="358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4768;p141"/>
          <p:cNvSpPr/>
          <p:nvPr/>
        </p:nvSpPr>
        <p:spPr>
          <a:xfrm>
            <a:off x="6116284" y="4634934"/>
            <a:ext cx="207950" cy="103475"/>
          </a:xfrm>
          <a:custGeom>
            <a:avLst/>
            <a:gdLst/>
            <a:ahLst/>
            <a:cxnLst/>
            <a:rect l="l" t="t" r="r" b="b"/>
            <a:pathLst>
              <a:path w="8318" h="4139" extrusionOk="0">
                <a:moveTo>
                  <a:pt x="2800" y="0"/>
                </a:moveTo>
                <a:cubicBezTo>
                  <a:pt x="2716" y="0"/>
                  <a:pt x="2632" y="9"/>
                  <a:pt x="2549" y="26"/>
                </a:cubicBezTo>
                <a:cubicBezTo>
                  <a:pt x="2130" y="141"/>
                  <a:pt x="2054" y="693"/>
                  <a:pt x="2054" y="693"/>
                </a:cubicBezTo>
                <a:lnTo>
                  <a:pt x="740" y="407"/>
                </a:lnTo>
                <a:cubicBezTo>
                  <a:pt x="740" y="407"/>
                  <a:pt x="338" y="44"/>
                  <a:pt x="132" y="44"/>
                </a:cubicBezTo>
                <a:cubicBezTo>
                  <a:pt x="51" y="44"/>
                  <a:pt x="1" y="99"/>
                  <a:pt x="17" y="255"/>
                </a:cubicBezTo>
                <a:cubicBezTo>
                  <a:pt x="36" y="483"/>
                  <a:pt x="93" y="1131"/>
                  <a:pt x="150" y="1835"/>
                </a:cubicBezTo>
                <a:cubicBezTo>
                  <a:pt x="265" y="2920"/>
                  <a:pt x="379" y="4139"/>
                  <a:pt x="379" y="4139"/>
                </a:cubicBezTo>
                <a:lnTo>
                  <a:pt x="8317" y="4139"/>
                </a:lnTo>
                <a:cubicBezTo>
                  <a:pt x="8298" y="3967"/>
                  <a:pt x="8279" y="3815"/>
                  <a:pt x="8222" y="3682"/>
                </a:cubicBezTo>
                <a:cubicBezTo>
                  <a:pt x="7937" y="2577"/>
                  <a:pt x="7423" y="2254"/>
                  <a:pt x="6852" y="2197"/>
                </a:cubicBezTo>
                <a:cubicBezTo>
                  <a:pt x="6185" y="2159"/>
                  <a:pt x="3767" y="1245"/>
                  <a:pt x="3767" y="1245"/>
                </a:cubicBezTo>
                <a:cubicBezTo>
                  <a:pt x="3920" y="826"/>
                  <a:pt x="3729" y="350"/>
                  <a:pt x="3330" y="122"/>
                </a:cubicBezTo>
                <a:cubicBezTo>
                  <a:pt x="3172" y="43"/>
                  <a:pt x="2987" y="0"/>
                  <a:pt x="280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4769;p141"/>
          <p:cNvSpPr/>
          <p:nvPr/>
        </p:nvSpPr>
        <p:spPr>
          <a:xfrm>
            <a:off x="6176659" y="4642509"/>
            <a:ext cx="28100" cy="17275"/>
          </a:xfrm>
          <a:custGeom>
            <a:avLst/>
            <a:gdLst/>
            <a:ahLst/>
            <a:cxnLst/>
            <a:rect l="l" t="t" r="r" b="b"/>
            <a:pathLst>
              <a:path w="1124" h="691" extrusionOk="0">
                <a:moveTo>
                  <a:pt x="499" y="1"/>
                </a:moveTo>
                <a:cubicBezTo>
                  <a:pt x="252" y="1"/>
                  <a:pt x="55" y="94"/>
                  <a:pt x="39" y="256"/>
                </a:cubicBezTo>
                <a:cubicBezTo>
                  <a:pt x="1" y="447"/>
                  <a:pt x="210" y="637"/>
                  <a:pt x="515" y="675"/>
                </a:cubicBezTo>
                <a:cubicBezTo>
                  <a:pt x="565" y="685"/>
                  <a:pt x="615" y="690"/>
                  <a:pt x="664" y="690"/>
                </a:cubicBezTo>
                <a:cubicBezTo>
                  <a:pt x="888" y="690"/>
                  <a:pt x="1074" y="588"/>
                  <a:pt x="1105" y="447"/>
                </a:cubicBezTo>
                <a:cubicBezTo>
                  <a:pt x="1124" y="256"/>
                  <a:pt x="915" y="66"/>
                  <a:pt x="629" y="9"/>
                </a:cubicBezTo>
                <a:cubicBezTo>
                  <a:pt x="585" y="3"/>
                  <a:pt x="541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70;p141"/>
          <p:cNvSpPr/>
          <p:nvPr/>
        </p:nvSpPr>
        <p:spPr>
          <a:xfrm>
            <a:off x="6120034" y="4679784"/>
            <a:ext cx="204200" cy="58625"/>
          </a:xfrm>
          <a:custGeom>
            <a:avLst/>
            <a:gdLst/>
            <a:ahLst/>
            <a:cxnLst/>
            <a:rect l="l" t="t" r="r" b="b"/>
            <a:pathLst>
              <a:path w="8168" h="2345" extrusionOk="0">
                <a:moveTo>
                  <a:pt x="323" y="1"/>
                </a:moveTo>
                <a:cubicBezTo>
                  <a:pt x="216" y="1"/>
                  <a:pt x="108" y="14"/>
                  <a:pt x="0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7" y="2345"/>
                </a:lnTo>
                <a:cubicBezTo>
                  <a:pt x="8148" y="2173"/>
                  <a:pt x="8129" y="2021"/>
                  <a:pt x="8072" y="1888"/>
                </a:cubicBezTo>
                <a:lnTo>
                  <a:pt x="5369" y="1888"/>
                </a:lnTo>
                <a:cubicBezTo>
                  <a:pt x="5102" y="1583"/>
                  <a:pt x="4798" y="1317"/>
                  <a:pt x="4436" y="1145"/>
                </a:cubicBezTo>
                <a:cubicBezTo>
                  <a:pt x="4201" y="1019"/>
                  <a:pt x="3993" y="972"/>
                  <a:pt x="3798" y="972"/>
                </a:cubicBezTo>
                <a:cubicBezTo>
                  <a:pt x="3346" y="972"/>
                  <a:pt x="2962" y="1223"/>
                  <a:pt x="2456" y="1317"/>
                </a:cubicBezTo>
                <a:cubicBezTo>
                  <a:pt x="2383" y="1328"/>
                  <a:pt x="2318" y="1334"/>
                  <a:pt x="2259" y="1334"/>
                </a:cubicBezTo>
                <a:cubicBezTo>
                  <a:pt x="1761" y="1334"/>
                  <a:pt x="1768" y="914"/>
                  <a:pt x="1257" y="403"/>
                </a:cubicBezTo>
                <a:cubicBezTo>
                  <a:pt x="1009" y="141"/>
                  <a:pt x="672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4771;p141"/>
          <p:cNvSpPr/>
          <p:nvPr/>
        </p:nvSpPr>
        <p:spPr>
          <a:xfrm>
            <a:off x="5405634" y="3875009"/>
            <a:ext cx="683950" cy="782500"/>
          </a:xfrm>
          <a:custGeom>
            <a:avLst/>
            <a:gdLst/>
            <a:ahLst/>
            <a:cxnLst/>
            <a:rect l="l" t="t" r="r" b="b"/>
            <a:pathLst>
              <a:path w="27358" h="31300" extrusionOk="0">
                <a:moveTo>
                  <a:pt x="11804" y="1"/>
                </a:moveTo>
                <a:lnTo>
                  <a:pt x="1866" y="629"/>
                </a:lnTo>
                <a:cubicBezTo>
                  <a:pt x="1866" y="629"/>
                  <a:pt x="1" y="6036"/>
                  <a:pt x="3332" y="7654"/>
                </a:cubicBezTo>
                <a:cubicBezTo>
                  <a:pt x="5169" y="8549"/>
                  <a:pt x="7727" y="8839"/>
                  <a:pt x="10274" y="8839"/>
                </a:cubicBezTo>
                <a:cubicBezTo>
                  <a:pt x="14988" y="8839"/>
                  <a:pt x="19666" y="7845"/>
                  <a:pt x="19667" y="7844"/>
                </a:cubicBezTo>
                <a:lnTo>
                  <a:pt x="19667" y="7844"/>
                </a:lnTo>
                <a:cubicBezTo>
                  <a:pt x="19667" y="7845"/>
                  <a:pt x="18943" y="10300"/>
                  <a:pt x="17630" y="16488"/>
                </a:cubicBezTo>
                <a:cubicBezTo>
                  <a:pt x="16316" y="22694"/>
                  <a:pt x="15764" y="31185"/>
                  <a:pt x="15764" y="31185"/>
                </a:cubicBezTo>
                <a:lnTo>
                  <a:pt x="17744" y="31299"/>
                </a:lnTo>
                <a:cubicBezTo>
                  <a:pt x="17744" y="31299"/>
                  <a:pt x="27148" y="7768"/>
                  <a:pt x="27263" y="4151"/>
                </a:cubicBezTo>
                <a:cubicBezTo>
                  <a:pt x="27358" y="534"/>
                  <a:pt x="11804" y="1"/>
                  <a:pt x="11804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4772;p141"/>
          <p:cNvSpPr/>
          <p:nvPr/>
        </p:nvSpPr>
        <p:spPr>
          <a:xfrm>
            <a:off x="5983134" y="4102834"/>
            <a:ext cx="73425" cy="204050"/>
          </a:xfrm>
          <a:custGeom>
            <a:avLst/>
            <a:gdLst/>
            <a:ahLst/>
            <a:cxnLst/>
            <a:rect l="l" t="t" r="r" b="b"/>
            <a:pathLst>
              <a:path w="2937" h="8162" extrusionOk="0">
                <a:moveTo>
                  <a:pt x="2835" y="1"/>
                </a:moveTo>
                <a:cubicBezTo>
                  <a:pt x="2802" y="1"/>
                  <a:pt x="2769" y="19"/>
                  <a:pt x="2754" y="64"/>
                </a:cubicBezTo>
                <a:cubicBezTo>
                  <a:pt x="1992" y="2787"/>
                  <a:pt x="945" y="5395"/>
                  <a:pt x="12" y="8060"/>
                </a:cubicBezTo>
                <a:cubicBezTo>
                  <a:pt x="1" y="8118"/>
                  <a:pt x="52" y="8161"/>
                  <a:pt x="103" y="8161"/>
                </a:cubicBezTo>
                <a:cubicBezTo>
                  <a:pt x="136" y="8161"/>
                  <a:pt x="169" y="8143"/>
                  <a:pt x="184" y="8098"/>
                </a:cubicBezTo>
                <a:cubicBezTo>
                  <a:pt x="1117" y="5433"/>
                  <a:pt x="2164" y="2825"/>
                  <a:pt x="2925" y="102"/>
                </a:cubicBezTo>
                <a:cubicBezTo>
                  <a:pt x="2937" y="44"/>
                  <a:pt x="2885" y="1"/>
                  <a:pt x="2835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773;p141"/>
          <p:cNvSpPr/>
          <p:nvPr/>
        </p:nvSpPr>
        <p:spPr>
          <a:xfrm>
            <a:off x="5433334" y="3419534"/>
            <a:ext cx="403050" cy="510450"/>
          </a:xfrm>
          <a:custGeom>
            <a:avLst/>
            <a:gdLst/>
            <a:ahLst/>
            <a:cxnLst/>
            <a:rect l="l" t="t" r="r" b="b"/>
            <a:pathLst>
              <a:path w="16122" h="20418" extrusionOk="0">
                <a:moveTo>
                  <a:pt x="9973" y="1"/>
                </a:moveTo>
                <a:cubicBezTo>
                  <a:pt x="9973" y="1"/>
                  <a:pt x="8316" y="1"/>
                  <a:pt x="7212" y="629"/>
                </a:cubicBezTo>
                <a:cubicBezTo>
                  <a:pt x="5251" y="1752"/>
                  <a:pt x="1234" y="13118"/>
                  <a:pt x="416" y="17496"/>
                </a:cubicBezTo>
                <a:cubicBezTo>
                  <a:pt x="1" y="19717"/>
                  <a:pt x="1667" y="20418"/>
                  <a:pt x="3934" y="20418"/>
                </a:cubicBezTo>
                <a:cubicBezTo>
                  <a:pt x="7808" y="20418"/>
                  <a:pt x="13437" y="18372"/>
                  <a:pt x="13437" y="18372"/>
                </a:cubicBezTo>
                <a:cubicBezTo>
                  <a:pt x="13437" y="18372"/>
                  <a:pt x="10715" y="16773"/>
                  <a:pt x="12828" y="12775"/>
                </a:cubicBezTo>
                <a:cubicBezTo>
                  <a:pt x="13951" y="10624"/>
                  <a:pt x="15684" y="10852"/>
                  <a:pt x="15684" y="8701"/>
                </a:cubicBezTo>
                <a:cubicBezTo>
                  <a:pt x="15684" y="6816"/>
                  <a:pt x="14523" y="5978"/>
                  <a:pt x="15322" y="4132"/>
                </a:cubicBezTo>
                <a:cubicBezTo>
                  <a:pt x="16122" y="2304"/>
                  <a:pt x="15132" y="705"/>
                  <a:pt x="12790" y="343"/>
                </a:cubicBezTo>
                <a:cubicBezTo>
                  <a:pt x="11020" y="96"/>
                  <a:pt x="9973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774;p141"/>
          <p:cNvSpPr/>
          <p:nvPr/>
        </p:nvSpPr>
        <p:spPr>
          <a:xfrm>
            <a:off x="5764034" y="3482359"/>
            <a:ext cx="57600" cy="127100"/>
          </a:xfrm>
          <a:custGeom>
            <a:avLst/>
            <a:gdLst/>
            <a:ahLst/>
            <a:cxnLst/>
            <a:rect l="l" t="t" r="r" b="b"/>
            <a:pathLst>
              <a:path w="2304" h="5084" extrusionOk="0">
                <a:moveTo>
                  <a:pt x="2246" y="1"/>
                </a:moveTo>
                <a:cubicBezTo>
                  <a:pt x="1790" y="134"/>
                  <a:pt x="1352" y="343"/>
                  <a:pt x="952" y="629"/>
                </a:cubicBezTo>
                <a:cubicBezTo>
                  <a:pt x="343" y="1086"/>
                  <a:pt x="0" y="1828"/>
                  <a:pt x="76" y="2590"/>
                </a:cubicBezTo>
                <a:cubicBezTo>
                  <a:pt x="228" y="3865"/>
                  <a:pt x="1199" y="4608"/>
                  <a:pt x="2304" y="5084"/>
                </a:cubicBezTo>
                <a:cubicBezTo>
                  <a:pt x="2285" y="4989"/>
                  <a:pt x="2266" y="4893"/>
                  <a:pt x="2246" y="4817"/>
                </a:cubicBezTo>
                <a:cubicBezTo>
                  <a:pt x="1314" y="4379"/>
                  <a:pt x="495" y="3751"/>
                  <a:pt x="305" y="2666"/>
                </a:cubicBezTo>
                <a:cubicBezTo>
                  <a:pt x="76" y="1314"/>
                  <a:pt x="1142" y="629"/>
                  <a:pt x="2285" y="248"/>
                </a:cubicBezTo>
                <a:cubicBezTo>
                  <a:pt x="2285" y="172"/>
                  <a:pt x="2266" y="77"/>
                  <a:pt x="2246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775;p141"/>
          <p:cNvSpPr/>
          <p:nvPr/>
        </p:nvSpPr>
        <p:spPr>
          <a:xfrm>
            <a:off x="5518434" y="3589959"/>
            <a:ext cx="104250" cy="132300"/>
          </a:xfrm>
          <a:custGeom>
            <a:avLst/>
            <a:gdLst/>
            <a:ahLst/>
            <a:cxnLst/>
            <a:rect l="l" t="t" r="r" b="b"/>
            <a:pathLst>
              <a:path w="4170" h="5292" extrusionOk="0">
                <a:moveTo>
                  <a:pt x="2610" y="1"/>
                </a:moveTo>
                <a:cubicBezTo>
                  <a:pt x="2516" y="1"/>
                  <a:pt x="2440" y="145"/>
                  <a:pt x="2552" y="209"/>
                </a:cubicBezTo>
                <a:cubicBezTo>
                  <a:pt x="3675" y="837"/>
                  <a:pt x="3941" y="2284"/>
                  <a:pt x="3351" y="3369"/>
                </a:cubicBezTo>
                <a:cubicBezTo>
                  <a:pt x="2723" y="4549"/>
                  <a:pt x="1428" y="5082"/>
                  <a:pt x="153" y="5082"/>
                </a:cubicBezTo>
                <a:cubicBezTo>
                  <a:pt x="1" y="5082"/>
                  <a:pt x="1" y="5292"/>
                  <a:pt x="153" y="5292"/>
                </a:cubicBezTo>
                <a:cubicBezTo>
                  <a:pt x="1581" y="5292"/>
                  <a:pt x="3028" y="4644"/>
                  <a:pt x="3637" y="3293"/>
                </a:cubicBezTo>
                <a:cubicBezTo>
                  <a:pt x="4170" y="2112"/>
                  <a:pt x="3808" y="665"/>
                  <a:pt x="2666" y="18"/>
                </a:cubicBezTo>
                <a:cubicBezTo>
                  <a:pt x="2647" y="6"/>
                  <a:pt x="2628" y="1"/>
                  <a:pt x="2610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76;p141"/>
          <p:cNvSpPr/>
          <p:nvPr/>
        </p:nvSpPr>
        <p:spPr>
          <a:xfrm>
            <a:off x="5606859" y="3541384"/>
            <a:ext cx="218100" cy="106625"/>
          </a:xfrm>
          <a:custGeom>
            <a:avLst/>
            <a:gdLst/>
            <a:ahLst/>
            <a:cxnLst/>
            <a:rect l="l" t="t" r="r" b="b"/>
            <a:pathLst>
              <a:path w="8724" h="4265" extrusionOk="0">
                <a:moveTo>
                  <a:pt x="141" y="1"/>
                </a:moveTo>
                <a:cubicBezTo>
                  <a:pt x="75" y="1"/>
                  <a:pt x="1" y="53"/>
                  <a:pt x="24" y="134"/>
                </a:cubicBezTo>
                <a:cubicBezTo>
                  <a:pt x="290" y="2133"/>
                  <a:pt x="2651" y="2342"/>
                  <a:pt x="4231" y="2494"/>
                </a:cubicBezTo>
                <a:cubicBezTo>
                  <a:pt x="5849" y="2628"/>
                  <a:pt x="7563" y="3103"/>
                  <a:pt x="8705" y="4265"/>
                </a:cubicBezTo>
                <a:cubicBezTo>
                  <a:pt x="8724" y="4170"/>
                  <a:pt x="8724" y="4074"/>
                  <a:pt x="8724" y="3979"/>
                </a:cubicBezTo>
                <a:cubicBezTo>
                  <a:pt x="7810" y="3123"/>
                  <a:pt x="6573" y="2628"/>
                  <a:pt x="5316" y="2399"/>
                </a:cubicBezTo>
                <a:cubicBezTo>
                  <a:pt x="4288" y="2228"/>
                  <a:pt x="3203" y="2266"/>
                  <a:pt x="2194" y="1980"/>
                </a:cubicBezTo>
                <a:cubicBezTo>
                  <a:pt x="1261" y="1733"/>
                  <a:pt x="366" y="1085"/>
                  <a:pt x="233" y="76"/>
                </a:cubicBezTo>
                <a:cubicBezTo>
                  <a:pt x="225" y="23"/>
                  <a:pt x="185" y="1"/>
                  <a:pt x="141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777;p141"/>
          <p:cNvSpPr/>
          <p:nvPr/>
        </p:nvSpPr>
        <p:spPr>
          <a:xfrm>
            <a:off x="5693884" y="3696934"/>
            <a:ext cx="94900" cy="115750"/>
          </a:xfrm>
          <a:custGeom>
            <a:avLst/>
            <a:gdLst/>
            <a:ahLst/>
            <a:cxnLst/>
            <a:rect l="l" t="t" r="r" b="b"/>
            <a:pathLst>
              <a:path w="3796" h="4630" extrusionOk="0">
                <a:moveTo>
                  <a:pt x="3656" y="0"/>
                </a:moveTo>
                <a:cubicBezTo>
                  <a:pt x="1289" y="0"/>
                  <a:pt x="1" y="2837"/>
                  <a:pt x="1607" y="4630"/>
                </a:cubicBezTo>
                <a:lnTo>
                  <a:pt x="1607" y="4268"/>
                </a:lnTo>
                <a:cubicBezTo>
                  <a:pt x="1131" y="3602"/>
                  <a:pt x="997" y="2745"/>
                  <a:pt x="1264" y="1984"/>
                </a:cubicBezTo>
                <a:cubicBezTo>
                  <a:pt x="1588" y="994"/>
                  <a:pt x="2501" y="308"/>
                  <a:pt x="3529" y="251"/>
                </a:cubicBezTo>
                <a:cubicBezTo>
                  <a:pt x="3625" y="175"/>
                  <a:pt x="3701" y="80"/>
                  <a:pt x="3796" y="4"/>
                </a:cubicBezTo>
                <a:cubicBezTo>
                  <a:pt x="3749" y="1"/>
                  <a:pt x="3702" y="0"/>
                  <a:pt x="3656" y="0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778;p141"/>
          <p:cNvSpPr/>
          <p:nvPr/>
        </p:nvSpPr>
        <p:spPr>
          <a:xfrm>
            <a:off x="5490984" y="3756834"/>
            <a:ext cx="233650" cy="112500"/>
          </a:xfrm>
          <a:custGeom>
            <a:avLst/>
            <a:gdLst/>
            <a:ahLst/>
            <a:cxnLst/>
            <a:rect l="l" t="t" r="r" b="b"/>
            <a:pathLst>
              <a:path w="9346" h="4500" extrusionOk="0">
                <a:moveTo>
                  <a:pt x="4839" y="1"/>
                </a:moveTo>
                <a:cubicBezTo>
                  <a:pt x="4325" y="1"/>
                  <a:pt x="3815" y="122"/>
                  <a:pt x="3345" y="368"/>
                </a:cubicBezTo>
                <a:cubicBezTo>
                  <a:pt x="2439" y="796"/>
                  <a:pt x="1579" y="1561"/>
                  <a:pt x="544" y="1561"/>
                </a:cubicBezTo>
                <a:cubicBezTo>
                  <a:pt x="427" y="1561"/>
                  <a:pt x="307" y="1551"/>
                  <a:pt x="185" y="1529"/>
                </a:cubicBezTo>
                <a:cubicBezTo>
                  <a:pt x="179" y="1529"/>
                  <a:pt x="173" y="1528"/>
                  <a:pt x="168" y="1528"/>
                </a:cubicBezTo>
                <a:cubicBezTo>
                  <a:pt x="47" y="1528"/>
                  <a:pt x="0" y="1722"/>
                  <a:pt x="128" y="1758"/>
                </a:cubicBezTo>
                <a:cubicBezTo>
                  <a:pt x="256" y="1780"/>
                  <a:pt x="382" y="1790"/>
                  <a:pt x="506" y="1790"/>
                </a:cubicBezTo>
                <a:cubicBezTo>
                  <a:pt x="1251" y="1790"/>
                  <a:pt x="1931" y="1429"/>
                  <a:pt x="2583" y="1054"/>
                </a:cubicBezTo>
                <a:cubicBezTo>
                  <a:pt x="3310" y="611"/>
                  <a:pt x="4037" y="221"/>
                  <a:pt x="4873" y="221"/>
                </a:cubicBezTo>
                <a:cubicBezTo>
                  <a:pt x="5044" y="221"/>
                  <a:pt x="5220" y="237"/>
                  <a:pt x="5401" y="273"/>
                </a:cubicBezTo>
                <a:cubicBezTo>
                  <a:pt x="7438" y="673"/>
                  <a:pt x="8485" y="2634"/>
                  <a:pt x="9094" y="4423"/>
                </a:cubicBezTo>
                <a:cubicBezTo>
                  <a:pt x="9117" y="4476"/>
                  <a:pt x="9164" y="4499"/>
                  <a:pt x="9210" y="4499"/>
                </a:cubicBezTo>
                <a:cubicBezTo>
                  <a:pt x="9279" y="4499"/>
                  <a:pt x="9346" y="4446"/>
                  <a:pt x="9323" y="4366"/>
                </a:cubicBezTo>
                <a:cubicBezTo>
                  <a:pt x="8714" y="2615"/>
                  <a:pt x="7762" y="806"/>
                  <a:pt x="5915" y="178"/>
                </a:cubicBezTo>
                <a:cubicBezTo>
                  <a:pt x="5562" y="60"/>
                  <a:pt x="5200" y="1"/>
                  <a:pt x="4839" y="1"/>
                </a:cubicBezTo>
                <a:close/>
              </a:path>
            </a:pathLst>
          </a:custGeom>
          <a:solidFill>
            <a:srgbClr val="D3CA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4779;p141"/>
          <p:cNvSpPr/>
          <p:nvPr/>
        </p:nvSpPr>
        <p:spPr>
          <a:xfrm>
            <a:off x="5554984" y="3747309"/>
            <a:ext cx="149100" cy="56700"/>
          </a:xfrm>
          <a:custGeom>
            <a:avLst/>
            <a:gdLst/>
            <a:ahLst/>
            <a:cxnLst/>
            <a:rect l="l" t="t" r="r" b="b"/>
            <a:pathLst>
              <a:path w="5964" h="2268" extrusionOk="0">
                <a:moveTo>
                  <a:pt x="109" y="0"/>
                </a:moveTo>
                <a:cubicBezTo>
                  <a:pt x="54" y="0"/>
                  <a:pt x="0" y="44"/>
                  <a:pt x="23" y="102"/>
                </a:cubicBezTo>
                <a:cubicBezTo>
                  <a:pt x="685" y="1862"/>
                  <a:pt x="2429" y="2268"/>
                  <a:pt x="4124" y="2268"/>
                </a:cubicBezTo>
                <a:cubicBezTo>
                  <a:pt x="4722" y="2268"/>
                  <a:pt x="5313" y="2218"/>
                  <a:pt x="5849" y="2158"/>
                </a:cubicBezTo>
                <a:cubicBezTo>
                  <a:pt x="5958" y="2158"/>
                  <a:pt x="5963" y="1985"/>
                  <a:pt x="5865" y="1985"/>
                </a:cubicBezTo>
                <a:cubicBezTo>
                  <a:pt x="5860" y="1985"/>
                  <a:pt x="5854" y="1986"/>
                  <a:pt x="5849" y="1987"/>
                </a:cubicBezTo>
                <a:cubicBezTo>
                  <a:pt x="5321" y="2043"/>
                  <a:pt x="4730" y="2094"/>
                  <a:pt x="4130" y="2094"/>
                </a:cubicBezTo>
                <a:cubicBezTo>
                  <a:pt x="2504" y="2094"/>
                  <a:pt x="821" y="1719"/>
                  <a:pt x="195" y="64"/>
                </a:cubicBezTo>
                <a:cubicBezTo>
                  <a:pt x="180" y="19"/>
                  <a:pt x="144" y="0"/>
                  <a:pt x="109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80;p141"/>
          <p:cNvSpPr/>
          <p:nvPr/>
        </p:nvSpPr>
        <p:spPr>
          <a:xfrm>
            <a:off x="5702309" y="3473634"/>
            <a:ext cx="81175" cy="24600"/>
          </a:xfrm>
          <a:custGeom>
            <a:avLst/>
            <a:gdLst/>
            <a:ahLst/>
            <a:cxnLst/>
            <a:rect l="l" t="t" r="r" b="b"/>
            <a:pathLst>
              <a:path w="3247" h="984" extrusionOk="0">
                <a:moveTo>
                  <a:pt x="3109" y="1"/>
                </a:moveTo>
                <a:cubicBezTo>
                  <a:pt x="3086" y="1"/>
                  <a:pt x="3062" y="8"/>
                  <a:pt x="3040" y="26"/>
                </a:cubicBezTo>
                <a:cubicBezTo>
                  <a:pt x="2458" y="537"/>
                  <a:pt x="1705" y="805"/>
                  <a:pt x="942" y="805"/>
                </a:cubicBezTo>
                <a:cubicBezTo>
                  <a:pt x="682" y="805"/>
                  <a:pt x="421" y="774"/>
                  <a:pt x="165" y="711"/>
                </a:cubicBezTo>
                <a:cubicBezTo>
                  <a:pt x="159" y="710"/>
                  <a:pt x="154" y="710"/>
                  <a:pt x="148" y="710"/>
                </a:cubicBezTo>
                <a:cubicBezTo>
                  <a:pt x="46" y="710"/>
                  <a:pt x="0" y="865"/>
                  <a:pt x="108" y="883"/>
                </a:cubicBezTo>
                <a:cubicBezTo>
                  <a:pt x="383" y="950"/>
                  <a:pt x="662" y="984"/>
                  <a:pt x="939" y="984"/>
                </a:cubicBezTo>
                <a:cubicBezTo>
                  <a:pt x="1753" y="984"/>
                  <a:pt x="2548" y="694"/>
                  <a:pt x="3173" y="140"/>
                </a:cubicBezTo>
                <a:cubicBezTo>
                  <a:pt x="3246" y="82"/>
                  <a:pt x="3185" y="1"/>
                  <a:pt x="3109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4781;p141"/>
          <p:cNvSpPr/>
          <p:nvPr/>
        </p:nvSpPr>
        <p:spPr>
          <a:xfrm>
            <a:off x="5479109" y="3545784"/>
            <a:ext cx="126925" cy="303000"/>
          </a:xfrm>
          <a:custGeom>
            <a:avLst/>
            <a:gdLst/>
            <a:ahLst/>
            <a:cxnLst/>
            <a:rect l="l" t="t" r="r" b="b"/>
            <a:pathLst>
              <a:path w="5077" h="12120" extrusionOk="0">
                <a:moveTo>
                  <a:pt x="4962" y="1"/>
                </a:moveTo>
                <a:cubicBezTo>
                  <a:pt x="4933" y="1"/>
                  <a:pt x="4905" y="16"/>
                  <a:pt x="4886" y="53"/>
                </a:cubicBezTo>
                <a:cubicBezTo>
                  <a:pt x="3782" y="1918"/>
                  <a:pt x="2811" y="3879"/>
                  <a:pt x="1973" y="5897"/>
                </a:cubicBezTo>
                <a:cubicBezTo>
                  <a:pt x="1212" y="7896"/>
                  <a:pt x="546" y="9933"/>
                  <a:pt x="12" y="12009"/>
                </a:cubicBezTo>
                <a:cubicBezTo>
                  <a:pt x="1" y="12078"/>
                  <a:pt x="53" y="12120"/>
                  <a:pt x="104" y="12120"/>
                </a:cubicBezTo>
                <a:cubicBezTo>
                  <a:pt x="137" y="12120"/>
                  <a:pt x="169" y="12103"/>
                  <a:pt x="184" y="12066"/>
                </a:cubicBezTo>
                <a:cubicBezTo>
                  <a:pt x="717" y="10029"/>
                  <a:pt x="1364" y="8030"/>
                  <a:pt x="2107" y="6069"/>
                </a:cubicBezTo>
                <a:cubicBezTo>
                  <a:pt x="2944" y="4013"/>
                  <a:pt x="3915" y="2033"/>
                  <a:pt x="5038" y="129"/>
                </a:cubicBezTo>
                <a:cubicBezTo>
                  <a:pt x="5077" y="65"/>
                  <a:pt x="5020" y="1"/>
                  <a:pt x="4962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4782;p141"/>
          <p:cNvSpPr/>
          <p:nvPr/>
        </p:nvSpPr>
        <p:spPr>
          <a:xfrm>
            <a:off x="5803059" y="3344384"/>
            <a:ext cx="46375" cy="39500"/>
          </a:xfrm>
          <a:custGeom>
            <a:avLst/>
            <a:gdLst/>
            <a:ahLst/>
            <a:cxnLst/>
            <a:rect l="l" t="t" r="r" b="b"/>
            <a:pathLst>
              <a:path w="1855" h="1580" extrusionOk="0">
                <a:moveTo>
                  <a:pt x="1039" y="187"/>
                </a:moveTo>
                <a:cubicBezTo>
                  <a:pt x="1054" y="187"/>
                  <a:pt x="1070" y="188"/>
                  <a:pt x="1085" y="189"/>
                </a:cubicBezTo>
                <a:cubicBezTo>
                  <a:pt x="1428" y="208"/>
                  <a:pt x="1675" y="494"/>
                  <a:pt x="1656" y="836"/>
                </a:cubicBezTo>
                <a:cubicBezTo>
                  <a:pt x="1644" y="1183"/>
                  <a:pt x="1349" y="1409"/>
                  <a:pt x="1045" y="1409"/>
                </a:cubicBezTo>
                <a:cubicBezTo>
                  <a:pt x="882" y="1409"/>
                  <a:pt x="717" y="1344"/>
                  <a:pt x="590" y="1198"/>
                </a:cubicBezTo>
                <a:cubicBezTo>
                  <a:pt x="239" y="810"/>
                  <a:pt x="516" y="187"/>
                  <a:pt x="1039" y="187"/>
                </a:cubicBezTo>
                <a:close/>
                <a:moveTo>
                  <a:pt x="1043" y="1"/>
                </a:moveTo>
                <a:cubicBezTo>
                  <a:pt x="861" y="1"/>
                  <a:pt x="675" y="65"/>
                  <a:pt x="514" y="208"/>
                </a:cubicBezTo>
                <a:cubicBezTo>
                  <a:pt x="0" y="684"/>
                  <a:pt x="305" y="1541"/>
                  <a:pt x="1009" y="1579"/>
                </a:cubicBezTo>
                <a:cubicBezTo>
                  <a:pt x="1021" y="1579"/>
                  <a:pt x="1034" y="1580"/>
                  <a:pt x="1046" y="1580"/>
                </a:cubicBezTo>
                <a:cubicBezTo>
                  <a:pt x="1467" y="1580"/>
                  <a:pt x="1809" y="1262"/>
                  <a:pt x="1828" y="836"/>
                </a:cubicBezTo>
                <a:cubicBezTo>
                  <a:pt x="1854" y="344"/>
                  <a:pt x="1463" y="1"/>
                  <a:pt x="1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4783;p141"/>
          <p:cNvSpPr/>
          <p:nvPr/>
        </p:nvSpPr>
        <p:spPr>
          <a:xfrm>
            <a:off x="5648834" y="318503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4784;p141"/>
          <p:cNvSpPr/>
          <p:nvPr/>
        </p:nvSpPr>
        <p:spPr>
          <a:xfrm>
            <a:off x="5682634" y="3323859"/>
            <a:ext cx="91400" cy="139450"/>
          </a:xfrm>
          <a:custGeom>
            <a:avLst/>
            <a:gdLst/>
            <a:ahLst/>
            <a:cxnLst/>
            <a:rect l="l" t="t" r="r" b="b"/>
            <a:pathLst>
              <a:path w="3656" h="5578" extrusionOk="0">
                <a:moveTo>
                  <a:pt x="1428" y="1"/>
                </a:moveTo>
                <a:lnTo>
                  <a:pt x="1" y="3828"/>
                </a:lnTo>
                <a:cubicBezTo>
                  <a:pt x="1" y="3828"/>
                  <a:pt x="935" y="5577"/>
                  <a:pt x="2485" y="5577"/>
                </a:cubicBezTo>
                <a:cubicBezTo>
                  <a:pt x="2800" y="5577"/>
                  <a:pt x="3140" y="5505"/>
                  <a:pt x="3504" y="5332"/>
                </a:cubicBezTo>
                <a:lnTo>
                  <a:pt x="3561" y="4170"/>
                </a:lnTo>
                <a:lnTo>
                  <a:pt x="3618" y="2933"/>
                </a:lnTo>
                <a:lnTo>
                  <a:pt x="3656" y="2057"/>
                </a:lnTo>
                <a:lnTo>
                  <a:pt x="1428" y="1"/>
                </a:ln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4785;p141"/>
          <p:cNvSpPr/>
          <p:nvPr/>
        </p:nvSpPr>
        <p:spPr>
          <a:xfrm>
            <a:off x="5724509" y="3361459"/>
            <a:ext cx="48575" cy="66675"/>
          </a:xfrm>
          <a:custGeom>
            <a:avLst/>
            <a:gdLst/>
            <a:ahLst/>
            <a:cxnLst/>
            <a:rect l="l" t="t" r="r" b="b"/>
            <a:pathLst>
              <a:path w="1943" h="2667" extrusionOk="0">
                <a:moveTo>
                  <a:pt x="1" y="1"/>
                </a:moveTo>
                <a:lnTo>
                  <a:pt x="1" y="1"/>
                </a:lnTo>
                <a:cubicBezTo>
                  <a:pt x="610" y="2324"/>
                  <a:pt x="1524" y="2647"/>
                  <a:pt x="1886" y="2666"/>
                </a:cubicBezTo>
                <a:lnTo>
                  <a:pt x="1943" y="1429"/>
                </a:lnTo>
                <a:lnTo>
                  <a:pt x="1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4786;p141"/>
          <p:cNvSpPr/>
          <p:nvPr/>
        </p:nvSpPr>
        <p:spPr>
          <a:xfrm>
            <a:off x="5671734" y="3218759"/>
            <a:ext cx="174175" cy="178400"/>
          </a:xfrm>
          <a:custGeom>
            <a:avLst/>
            <a:gdLst/>
            <a:ahLst/>
            <a:cxnLst/>
            <a:rect l="l" t="t" r="r" b="b"/>
            <a:pathLst>
              <a:path w="6967" h="7136" extrusionOk="0">
                <a:moveTo>
                  <a:pt x="3497" y="0"/>
                </a:moveTo>
                <a:cubicBezTo>
                  <a:pt x="0" y="0"/>
                  <a:pt x="700" y="2514"/>
                  <a:pt x="932" y="3691"/>
                </a:cubicBezTo>
                <a:cubicBezTo>
                  <a:pt x="1122" y="4567"/>
                  <a:pt x="1350" y="4890"/>
                  <a:pt x="1922" y="5747"/>
                </a:cubicBezTo>
                <a:cubicBezTo>
                  <a:pt x="2378" y="6413"/>
                  <a:pt x="3064" y="6889"/>
                  <a:pt x="3844" y="7080"/>
                </a:cubicBezTo>
                <a:cubicBezTo>
                  <a:pt x="4089" y="7116"/>
                  <a:pt x="4316" y="7135"/>
                  <a:pt x="4527" y="7135"/>
                </a:cubicBezTo>
                <a:cubicBezTo>
                  <a:pt x="5861" y="7135"/>
                  <a:pt x="6526" y="6361"/>
                  <a:pt x="6510" y="4224"/>
                </a:cubicBezTo>
                <a:cubicBezTo>
                  <a:pt x="6491" y="2701"/>
                  <a:pt x="6967" y="1882"/>
                  <a:pt x="6624" y="1273"/>
                </a:cubicBezTo>
                <a:lnTo>
                  <a:pt x="6567" y="1197"/>
                </a:lnTo>
                <a:cubicBezTo>
                  <a:pt x="5977" y="531"/>
                  <a:pt x="5158" y="112"/>
                  <a:pt x="4263" y="36"/>
                </a:cubicBezTo>
                <a:cubicBezTo>
                  <a:pt x="3988" y="12"/>
                  <a:pt x="3733" y="0"/>
                  <a:pt x="3497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4787;p141"/>
          <p:cNvSpPr/>
          <p:nvPr/>
        </p:nvSpPr>
        <p:spPr>
          <a:xfrm>
            <a:off x="5770334" y="3302409"/>
            <a:ext cx="20850" cy="12450"/>
          </a:xfrm>
          <a:custGeom>
            <a:avLst/>
            <a:gdLst/>
            <a:ahLst/>
            <a:cxnLst/>
            <a:rect l="l" t="t" r="r" b="b"/>
            <a:pathLst>
              <a:path w="834" h="498" extrusionOk="0">
                <a:moveTo>
                  <a:pt x="97" y="1"/>
                </a:moveTo>
                <a:cubicBezTo>
                  <a:pt x="13" y="1"/>
                  <a:pt x="0" y="174"/>
                  <a:pt x="91" y="174"/>
                </a:cubicBezTo>
                <a:cubicBezTo>
                  <a:pt x="319" y="212"/>
                  <a:pt x="510" y="307"/>
                  <a:pt x="681" y="459"/>
                </a:cubicBezTo>
                <a:cubicBezTo>
                  <a:pt x="700" y="478"/>
                  <a:pt x="719" y="497"/>
                  <a:pt x="738" y="497"/>
                </a:cubicBezTo>
                <a:cubicBezTo>
                  <a:pt x="757" y="497"/>
                  <a:pt x="795" y="478"/>
                  <a:pt x="795" y="459"/>
                </a:cubicBezTo>
                <a:cubicBezTo>
                  <a:pt x="833" y="421"/>
                  <a:pt x="833" y="364"/>
                  <a:pt x="795" y="345"/>
                </a:cubicBezTo>
                <a:cubicBezTo>
                  <a:pt x="624" y="155"/>
                  <a:pt x="376" y="40"/>
                  <a:pt x="110" y="2"/>
                </a:cubicBezTo>
                <a:cubicBezTo>
                  <a:pt x="105" y="1"/>
                  <a:pt x="101" y="1"/>
                  <a:pt x="9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4788;p141"/>
          <p:cNvSpPr/>
          <p:nvPr/>
        </p:nvSpPr>
        <p:spPr>
          <a:xfrm>
            <a:off x="5808284" y="3304784"/>
            <a:ext cx="17150" cy="10075"/>
          </a:xfrm>
          <a:custGeom>
            <a:avLst/>
            <a:gdLst/>
            <a:ahLst/>
            <a:cxnLst/>
            <a:rect l="l" t="t" r="r" b="b"/>
            <a:pathLst>
              <a:path w="686" h="403" extrusionOk="0">
                <a:moveTo>
                  <a:pt x="552" y="0"/>
                </a:moveTo>
                <a:cubicBezTo>
                  <a:pt x="346" y="0"/>
                  <a:pt x="161" y="93"/>
                  <a:pt x="39" y="250"/>
                </a:cubicBezTo>
                <a:cubicBezTo>
                  <a:pt x="1" y="269"/>
                  <a:pt x="1" y="326"/>
                  <a:pt x="39" y="364"/>
                </a:cubicBezTo>
                <a:cubicBezTo>
                  <a:pt x="58" y="383"/>
                  <a:pt x="77" y="402"/>
                  <a:pt x="96" y="402"/>
                </a:cubicBezTo>
                <a:cubicBezTo>
                  <a:pt x="115" y="402"/>
                  <a:pt x="134" y="383"/>
                  <a:pt x="153" y="383"/>
                </a:cubicBezTo>
                <a:cubicBezTo>
                  <a:pt x="349" y="187"/>
                  <a:pt x="503" y="173"/>
                  <a:pt x="542" y="173"/>
                </a:cubicBezTo>
                <a:cubicBezTo>
                  <a:pt x="549" y="173"/>
                  <a:pt x="553" y="174"/>
                  <a:pt x="553" y="174"/>
                </a:cubicBezTo>
                <a:cubicBezTo>
                  <a:pt x="563" y="177"/>
                  <a:pt x="574" y="179"/>
                  <a:pt x="584" y="179"/>
                </a:cubicBezTo>
                <a:cubicBezTo>
                  <a:pt x="629" y="179"/>
                  <a:pt x="667" y="148"/>
                  <a:pt x="667" y="117"/>
                </a:cubicBezTo>
                <a:cubicBezTo>
                  <a:pt x="686" y="60"/>
                  <a:pt x="648" y="21"/>
                  <a:pt x="610" y="2"/>
                </a:cubicBezTo>
                <a:cubicBezTo>
                  <a:pt x="590" y="1"/>
                  <a:pt x="571" y="0"/>
                  <a:pt x="55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4789;p141"/>
          <p:cNvSpPr/>
          <p:nvPr/>
        </p:nvSpPr>
        <p:spPr>
          <a:xfrm>
            <a:off x="5778309" y="3231434"/>
            <a:ext cx="69025" cy="53825"/>
          </a:xfrm>
          <a:custGeom>
            <a:avLst/>
            <a:gdLst/>
            <a:ahLst/>
            <a:cxnLst/>
            <a:rect l="l" t="t" r="r" b="b"/>
            <a:pathLst>
              <a:path w="2761" h="2153" extrusionOk="0">
                <a:moveTo>
                  <a:pt x="702" y="1"/>
                </a:moveTo>
                <a:cubicBezTo>
                  <a:pt x="272" y="1"/>
                  <a:pt x="0" y="157"/>
                  <a:pt x="0" y="157"/>
                </a:cubicBezTo>
                <a:cubicBezTo>
                  <a:pt x="0" y="157"/>
                  <a:pt x="990" y="2153"/>
                  <a:pt x="2341" y="2153"/>
                </a:cubicBezTo>
                <a:cubicBezTo>
                  <a:pt x="2465" y="2153"/>
                  <a:pt x="2593" y="2136"/>
                  <a:pt x="2723" y="2099"/>
                </a:cubicBezTo>
                <a:cubicBezTo>
                  <a:pt x="2723" y="2099"/>
                  <a:pt x="2761" y="880"/>
                  <a:pt x="1752" y="309"/>
                </a:cubicBezTo>
                <a:cubicBezTo>
                  <a:pt x="1353" y="72"/>
                  <a:pt x="992" y="1"/>
                  <a:pt x="702" y="1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4790;p141"/>
          <p:cNvSpPr/>
          <p:nvPr/>
        </p:nvSpPr>
        <p:spPr>
          <a:xfrm>
            <a:off x="5774484" y="3337209"/>
            <a:ext cx="39525" cy="27175"/>
          </a:xfrm>
          <a:custGeom>
            <a:avLst/>
            <a:gdLst/>
            <a:ahLst/>
            <a:cxnLst/>
            <a:rect l="l" t="t" r="r" b="b"/>
            <a:pathLst>
              <a:path w="1581" h="1087" extrusionOk="0">
                <a:moveTo>
                  <a:pt x="1" y="0"/>
                </a:moveTo>
                <a:cubicBezTo>
                  <a:pt x="1" y="0"/>
                  <a:pt x="111" y="1086"/>
                  <a:pt x="839" y="1086"/>
                </a:cubicBezTo>
                <a:cubicBezTo>
                  <a:pt x="851" y="1086"/>
                  <a:pt x="864" y="1086"/>
                  <a:pt x="877" y="1085"/>
                </a:cubicBezTo>
                <a:cubicBezTo>
                  <a:pt x="1524" y="1066"/>
                  <a:pt x="1581" y="114"/>
                  <a:pt x="1581" y="114"/>
                </a:cubicBezTo>
                <a:cubicBezTo>
                  <a:pt x="1581" y="114"/>
                  <a:pt x="1048" y="5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4791;p141"/>
          <p:cNvSpPr/>
          <p:nvPr/>
        </p:nvSpPr>
        <p:spPr>
          <a:xfrm>
            <a:off x="5675509" y="3207609"/>
            <a:ext cx="173250" cy="97400"/>
          </a:xfrm>
          <a:custGeom>
            <a:avLst/>
            <a:gdLst/>
            <a:ahLst/>
            <a:cxnLst/>
            <a:rect l="l" t="t" r="r" b="b"/>
            <a:pathLst>
              <a:path w="6930" h="3896" extrusionOk="0">
                <a:moveTo>
                  <a:pt x="3723" y="0"/>
                </a:moveTo>
                <a:cubicBezTo>
                  <a:pt x="2137" y="0"/>
                  <a:pt x="954" y="828"/>
                  <a:pt x="609" y="1491"/>
                </a:cubicBezTo>
                <a:cubicBezTo>
                  <a:pt x="148" y="2378"/>
                  <a:pt x="1" y="3895"/>
                  <a:pt x="461" y="3895"/>
                </a:cubicBezTo>
                <a:cubicBezTo>
                  <a:pt x="495" y="3895"/>
                  <a:pt x="531" y="3887"/>
                  <a:pt x="571" y="3870"/>
                </a:cubicBezTo>
                <a:cubicBezTo>
                  <a:pt x="1142" y="3642"/>
                  <a:pt x="1771" y="3623"/>
                  <a:pt x="2170" y="3490"/>
                </a:cubicBezTo>
                <a:cubicBezTo>
                  <a:pt x="2570" y="3337"/>
                  <a:pt x="2646" y="2290"/>
                  <a:pt x="2646" y="2290"/>
                </a:cubicBezTo>
                <a:cubicBezTo>
                  <a:pt x="3345" y="1510"/>
                  <a:pt x="4008" y="1239"/>
                  <a:pt x="4592" y="1239"/>
                </a:cubicBezTo>
                <a:cubicBezTo>
                  <a:pt x="5917" y="1239"/>
                  <a:pt x="6835" y="2633"/>
                  <a:pt x="6835" y="2633"/>
                </a:cubicBezTo>
                <a:cubicBezTo>
                  <a:pt x="6930" y="1776"/>
                  <a:pt x="5997" y="558"/>
                  <a:pt x="5997" y="558"/>
                </a:cubicBezTo>
                <a:cubicBezTo>
                  <a:pt x="5186" y="158"/>
                  <a:pt x="4416" y="0"/>
                  <a:pt x="3723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4792;p141"/>
          <p:cNvSpPr/>
          <p:nvPr/>
        </p:nvSpPr>
        <p:spPr>
          <a:xfrm>
            <a:off x="5784359" y="3366559"/>
            <a:ext cx="16075" cy="6525"/>
          </a:xfrm>
          <a:custGeom>
            <a:avLst/>
            <a:gdLst/>
            <a:ahLst/>
            <a:cxnLst/>
            <a:rect l="l" t="t" r="r" b="b"/>
            <a:pathLst>
              <a:path w="643" h="261" extrusionOk="0">
                <a:moveTo>
                  <a:pt x="111" y="0"/>
                </a:moveTo>
                <a:cubicBezTo>
                  <a:pt x="56" y="0"/>
                  <a:pt x="0" y="77"/>
                  <a:pt x="44" y="121"/>
                </a:cubicBezTo>
                <a:cubicBezTo>
                  <a:pt x="137" y="214"/>
                  <a:pt x="268" y="261"/>
                  <a:pt x="396" y="261"/>
                </a:cubicBezTo>
                <a:cubicBezTo>
                  <a:pt x="452" y="261"/>
                  <a:pt x="506" y="252"/>
                  <a:pt x="558" y="235"/>
                </a:cubicBezTo>
                <a:cubicBezTo>
                  <a:pt x="643" y="201"/>
                  <a:pt x="622" y="76"/>
                  <a:pt x="549" y="76"/>
                </a:cubicBezTo>
                <a:cubicBezTo>
                  <a:pt x="540" y="76"/>
                  <a:pt x="530" y="78"/>
                  <a:pt x="520" y="83"/>
                </a:cubicBezTo>
                <a:cubicBezTo>
                  <a:pt x="482" y="95"/>
                  <a:pt x="441" y="102"/>
                  <a:pt x="401" y="102"/>
                </a:cubicBezTo>
                <a:cubicBezTo>
                  <a:pt x="319" y="102"/>
                  <a:pt x="234" y="76"/>
                  <a:pt x="158" y="25"/>
                </a:cubicBezTo>
                <a:cubicBezTo>
                  <a:pt x="144" y="7"/>
                  <a:pt x="128" y="0"/>
                  <a:pt x="111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4793;p141"/>
          <p:cNvSpPr/>
          <p:nvPr/>
        </p:nvSpPr>
        <p:spPr>
          <a:xfrm>
            <a:off x="5750684" y="3315734"/>
            <a:ext cx="23350" cy="12025"/>
          </a:xfrm>
          <a:custGeom>
            <a:avLst/>
            <a:gdLst/>
            <a:ahLst/>
            <a:cxnLst/>
            <a:rect l="l" t="t" r="r" b="b"/>
            <a:pathLst>
              <a:path w="934" h="481" extrusionOk="0">
                <a:moveTo>
                  <a:pt x="423" y="0"/>
                </a:moveTo>
                <a:cubicBezTo>
                  <a:pt x="199" y="0"/>
                  <a:pt x="19" y="106"/>
                  <a:pt x="1" y="212"/>
                </a:cubicBezTo>
                <a:cubicBezTo>
                  <a:pt x="1" y="345"/>
                  <a:pt x="191" y="459"/>
                  <a:pt x="458" y="478"/>
                </a:cubicBezTo>
                <a:cubicBezTo>
                  <a:pt x="479" y="480"/>
                  <a:pt x="500" y="481"/>
                  <a:pt x="521" y="481"/>
                </a:cubicBezTo>
                <a:cubicBezTo>
                  <a:pt x="740" y="481"/>
                  <a:pt x="916" y="391"/>
                  <a:pt x="934" y="269"/>
                </a:cubicBezTo>
                <a:cubicBezTo>
                  <a:pt x="934" y="136"/>
                  <a:pt x="724" y="21"/>
                  <a:pt x="477" y="2"/>
                </a:cubicBezTo>
                <a:cubicBezTo>
                  <a:pt x="459" y="1"/>
                  <a:pt x="440" y="0"/>
                  <a:pt x="423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4794;p141"/>
          <p:cNvSpPr/>
          <p:nvPr/>
        </p:nvSpPr>
        <p:spPr>
          <a:xfrm>
            <a:off x="5815434" y="3322384"/>
            <a:ext cx="19050" cy="12175"/>
          </a:xfrm>
          <a:custGeom>
            <a:avLst/>
            <a:gdLst/>
            <a:ahLst/>
            <a:cxnLst/>
            <a:rect l="l" t="t" r="r" b="b"/>
            <a:pathLst>
              <a:path w="762" h="487" extrusionOk="0">
                <a:moveTo>
                  <a:pt x="399" y="0"/>
                </a:moveTo>
                <a:cubicBezTo>
                  <a:pt x="194" y="0"/>
                  <a:pt x="18" y="92"/>
                  <a:pt x="0" y="231"/>
                </a:cubicBezTo>
                <a:cubicBezTo>
                  <a:pt x="0" y="346"/>
                  <a:pt x="190" y="460"/>
                  <a:pt x="438" y="479"/>
                </a:cubicBezTo>
                <a:cubicBezTo>
                  <a:pt x="469" y="484"/>
                  <a:pt x="498" y="486"/>
                  <a:pt x="526" y="486"/>
                </a:cubicBezTo>
                <a:cubicBezTo>
                  <a:pt x="605" y="486"/>
                  <a:pt x="678" y="469"/>
                  <a:pt x="762" y="441"/>
                </a:cubicBezTo>
                <a:lnTo>
                  <a:pt x="762" y="98"/>
                </a:lnTo>
                <a:lnTo>
                  <a:pt x="762" y="79"/>
                </a:lnTo>
                <a:cubicBezTo>
                  <a:pt x="666" y="41"/>
                  <a:pt x="571" y="3"/>
                  <a:pt x="457" y="3"/>
                </a:cubicBezTo>
                <a:cubicBezTo>
                  <a:pt x="438" y="1"/>
                  <a:pt x="418" y="0"/>
                  <a:pt x="399" y="0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4795;p141"/>
          <p:cNvSpPr/>
          <p:nvPr/>
        </p:nvSpPr>
        <p:spPr>
          <a:xfrm>
            <a:off x="5759959" y="3280984"/>
            <a:ext cx="27425" cy="14700"/>
          </a:xfrm>
          <a:custGeom>
            <a:avLst/>
            <a:gdLst/>
            <a:ahLst/>
            <a:cxnLst/>
            <a:rect l="l" t="t" r="r" b="b"/>
            <a:pathLst>
              <a:path w="1097" h="588" extrusionOk="0">
                <a:moveTo>
                  <a:pt x="667" y="1"/>
                </a:moveTo>
                <a:cubicBezTo>
                  <a:pt x="408" y="1"/>
                  <a:pt x="161" y="150"/>
                  <a:pt x="49" y="402"/>
                </a:cubicBezTo>
                <a:cubicBezTo>
                  <a:pt x="1" y="510"/>
                  <a:pt x="96" y="588"/>
                  <a:pt x="197" y="588"/>
                </a:cubicBezTo>
                <a:cubicBezTo>
                  <a:pt x="257" y="588"/>
                  <a:pt x="318" y="561"/>
                  <a:pt x="353" y="498"/>
                </a:cubicBezTo>
                <a:cubicBezTo>
                  <a:pt x="416" y="373"/>
                  <a:pt x="527" y="306"/>
                  <a:pt x="649" y="306"/>
                </a:cubicBezTo>
                <a:cubicBezTo>
                  <a:pt x="714" y="306"/>
                  <a:pt x="782" y="325"/>
                  <a:pt x="848" y="364"/>
                </a:cubicBezTo>
                <a:cubicBezTo>
                  <a:pt x="867" y="373"/>
                  <a:pt x="885" y="376"/>
                  <a:pt x="902" y="376"/>
                </a:cubicBezTo>
                <a:cubicBezTo>
                  <a:pt x="1037" y="376"/>
                  <a:pt x="1096" y="127"/>
                  <a:pt x="944" y="60"/>
                </a:cubicBezTo>
                <a:cubicBezTo>
                  <a:pt x="853" y="20"/>
                  <a:pt x="759" y="1"/>
                  <a:pt x="667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96;p141"/>
          <p:cNvSpPr/>
          <p:nvPr/>
        </p:nvSpPr>
        <p:spPr>
          <a:xfrm>
            <a:off x="5807609" y="3281634"/>
            <a:ext cx="26125" cy="17675"/>
          </a:xfrm>
          <a:custGeom>
            <a:avLst/>
            <a:gdLst/>
            <a:ahLst/>
            <a:cxnLst/>
            <a:rect l="l" t="t" r="r" b="b"/>
            <a:pathLst>
              <a:path w="1045" h="707" extrusionOk="0">
                <a:moveTo>
                  <a:pt x="304" y="1"/>
                </a:moveTo>
                <a:cubicBezTo>
                  <a:pt x="264" y="1"/>
                  <a:pt x="223" y="5"/>
                  <a:pt x="180" y="15"/>
                </a:cubicBezTo>
                <a:cubicBezTo>
                  <a:pt x="1" y="50"/>
                  <a:pt x="24" y="323"/>
                  <a:pt x="218" y="323"/>
                </a:cubicBezTo>
                <a:cubicBezTo>
                  <a:pt x="230" y="323"/>
                  <a:pt x="243" y="321"/>
                  <a:pt x="256" y="319"/>
                </a:cubicBezTo>
                <a:cubicBezTo>
                  <a:pt x="278" y="313"/>
                  <a:pt x="300" y="310"/>
                  <a:pt x="321" y="310"/>
                </a:cubicBezTo>
                <a:cubicBezTo>
                  <a:pt x="498" y="310"/>
                  <a:pt x="630" y="507"/>
                  <a:pt x="732" y="643"/>
                </a:cubicBezTo>
                <a:lnTo>
                  <a:pt x="713" y="643"/>
                </a:lnTo>
                <a:cubicBezTo>
                  <a:pt x="748" y="688"/>
                  <a:pt x="790" y="707"/>
                  <a:pt x="830" y="707"/>
                </a:cubicBezTo>
                <a:cubicBezTo>
                  <a:pt x="943" y="707"/>
                  <a:pt x="1045" y="560"/>
                  <a:pt x="960" y="433"/>
                </a:cubicBezTo>
                <a:cubicBezTo>
                  <a:pt x="794" y="217"/>
                  <a:pt x="584" y="1"/>
                  <a:pt x="304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4797;p141"/>
          <p:cNvSpPr/>
          <p:nvPr/>
        </p:nvSpPr>
        <p:spPr>
          <a:xfrm>
            <a:off x="5691209" y="3283834"/>
            <a:ext cx="49050" cy="60175"/>
          </a:xfrm>
          <a:custGeom>
            <a:avLst/>
            <a:gdLst/>
            <a:ahLst/>
            <a:cxnLst/>
            <a:rect l="l" t="t" r="r" b="b"/>
            <a:pathLst>
              <a:path w="1962" h="2407" extrusionOk="0">
                <a:moveTo>
                  <a:pt x="745" y="1"/>
                </a:moveTo>
                <a:cubicBezTo>
                  <a:pt x="731" y="1"/>
                  <a:pt x="718" y="2"/>
                  <a:pt x="705" y="3"/>
                </a:cubicBezTo>
                <a:cubicBezTo>
                  <a:pt x="76" y="60"/>
                  <a:pt x="0" y="593"/>
                  <a:pt x="19" y="1164"/>
                </a:cubicBezTo>
                <a:cubicBezTo>
                  <a:pt x="37" y="1708"/>
                  <a:pt x="349" y="2407"/>
                  <a:pt x="1036" y="2407"/>
                </a:cubicBezTo>
                <a:cubicBezTo>
                  <a:pt x="1071" y="2407"/>
                  <a:pt x="1106" y="2405"/>
                  <a:pt x="1143" y="2402"/>
                </a:cubicBezTo>
                <a:cubicBezTo>
                  <a:pt x="1466" y="2363"/>
                  <a:pt x="1733" y="2173"/>
                  <a:pt x="1847" y="1869"/>
                </a:cubicBezTo>
                <a:cubicBezTo>
                  <a:pt x="1961" y="1564"/>
                  <a:pt x="1923" y="1202"/>
                  <a:pt x="1752" y="917"/>
                </a:cubicBezTo>
                <a:cubicBezTo>
                  <a:pt x="1549" y="548"/>
                  <a:pt x="1150" y="1"/>
                  <a:pt x="745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4798;p141"/>
          <p:cNvSpPr/>
          <p:nvPr/>
        </p:nvSpPr>
        <p:spPr>
          <a:xfrm>
            <a:off x="5673109" y="3332484"/>
            <a:ext cx="46875" cy="39500"/>
          </a:xfrm>
          <a:custGeom>
            <a:avLst/>
            <a:gdLst/>
            <a:ahLst/>
            <a:cxnLst/>
            <a:rect l="l" t="t" r="r" b="b"/>
            <a:pathLst>
              <a:path w="1875" h="1580" extrusionOk="0">
                <a:moveTo>
                  <a:pt x="1041" y="187"/>
                </a:moveTo>
                <a:cubicBezTo>
                  <a:pt x="1056" y="187"/>
                  <a:pt x="1071" y="188"/>
                  <a:pt x="1086" y="189"/>
                </a:cubicBezTo>
                <a:lnTo>
                  <a:pt x="1105" y="189"/>
                </a:lnTo>
                <a:cubicBezTo>
                  <a:pt x="1429" y="208"/>
                  <a:pt x="1676" y="494"/>
                  <a:pt x="1657" y="836"/>
                </a:cubicBezTo>
                <a:cubicBezTo>
                  <a:pt x="1645" y="1183"/>
                  <a:pt x="1350" y="1409"/>
                  <a:pt x="1046" y="1409"/>
                </a:cubicBezTo>
                <a:cubicBezTo>
                  <a:pt x="883" y="1409"/>
                  <a:pt x="717" y="1344"/>
                  <a:pt x="591" y="1198"/>
                </a:cubicBezTo>
                <a:cubicBezTo>
                  <a:pt x="240" y="810"/>
                  <a:pt x="535" y="187"/>
                  <a:pt x="1041" y="187"/>
                </a:cubicBezTo>
                <a:close/>
                <a:moveTo>
                  <a:pt x="1054" y="1"/>
                </a:moveTo>
                <a:cubicBezTo>
                  <a:pt x="873" y="1"/>
                  <a:pt x="689" y="65"/>
                  <a:pt x="534" y="208"/>
                </a:cubicBezTo>
                <a:cubicBezTo>
                  <a:pt x="1" y="684"/>
                  <a:pt x="305" y="1541"/>
                  <a:pt x="1010" y="1579"/>
                </a:cubicBezTo>
                <a:cubicBezTo>
                  <a:pt x="1022" y="1579"/>
                  <a:pt x="1034" y="1580"/>
                  <a:pt x="1046" y="1580"/>
                </a:cubicBezTo>
                <a:cubicBezTo>
                  <a:pt x="1468" y="1580"/>
                  <a:pt x="1810" y="1262"/>
                  <a:pt x="1847" y="836"/>
                </a:cubicBezTo>
                <a:cubicBezTo>
                  <a:pt x="1874" y="344"/>
                  <a:pt x="1473" y="1"/>
                  <a:pt x="10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4799;p141"/>
          <p:cNvSpPr/>
          <p:nvPr/>
        </p:nvSpPr>
        <p:spPr>
          <a:xfrm>
            <a:off x="5700884" y="3295134"/>
            <a:ext cx="21750" cy="33750"/>
          </a:xfrm>
          <a:custGeom>
            <a:avLst/>
            <a:gdLst/>
            <a:ahLst/>
            <a:cxnLst/>
            <a:rect l="l" t="t" r="r" b="b"/>
            <a:pathLst>
              <a:path w="870" h="1350" extrusionOk="0">
                <a:moveTo>
                  <a:pt x="177" y="0"/>
                </a:moveTo>
                <a:cubicBezTo>
                  <a:pt x="148" y="0"/>
                  <a:pt x="118" y="3"/>
                  <a:pt x="89" y="8"/>
                </a:cubicBezTo>
                <a:cubicBezTo>
                  <a:pt x="0" y="25"/>
                  <a:pt x="44" y="143"/>
                  <a:pt x="112" y="143"/>
                </a:cubicBezTo>
                <a:cubicBezTo>
                  <a:pt x="117" y="143"/>
                  <a:pt x="122" y="142"/>
                  <a:pt x="127" y="141"/>
                </a:cubicBezTo>
                <a:cubicBezTo>
                  <a:pt x="151" y="136"/>
                  <a:pt x="174" y="134"/>
                  <a:pt x="196" y="134"/>
                </a:cubicBezTo>
                <a:cubicBezTo>
                  <a:pt x="426" y="134"/>
                  <a:pt x="589" y="388"/>
                  <a:pt x="641" y="579"/>
                </a:cubicBezTo>
                <a:cubicBezTo>
                  <a:pt x="698" y="807"/>
                  <a:pt x="698" y="1036"/>
                  <a:pt x="641" y="1264"/>
                </a:cubicBezTo>
                <a:cubicBezTo>
                  <a:pt x="630" y="1320"/>
                  <a:pt x="671" y="1349"/>
                  <a:pt x="710" y="1349"/>
                </a:cubicBezTo>
                <a:cubicBezTo>
                  <a:pt x="739" y="1349"/>
                  <a:pt x="767" y="1334"/>
                  <a:pt x="775" y="1302"/>
                </a:cubicBezTo>
                <a:cubicBezTo>
                  <a:pt x="870" y="960"/>
                  <a:pt x="832" y="617"/>
                  <a:pt x="679" y="312"/>
                </a:cubicBezTo>
                <a:cubicBezTo>
                  <a:pt x="580" y="113"/>
                  <a:pt x="378" y="0"/>
                  <a:pt x="177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4800;p141"/>
          <p:cNvSpPr/>
          <p:nvPr/>
        </p:nvSpPr>
        <p:spPr>
          <a:xfrm>
            <a:off x="5796084" y="3311259"/>
            <a:ext cx="14450" cy="22650"/>
          </a:xfrm>
          <a:custGeom>
            <a:avLst/>
            <a:gdLst/>
            <a:ahLst/>
            <a:cxnLst/>
            <a:rect l="l" t="t" r="r" b="b"/>
            <a:pathLst>
              <a:path w="578" h="906" extrusionOk="0">
                <a:moveTo>
                  <a:pt x="73" y="1"/>
                </a:moveTo>
                <a:cubicBezTo>
                  <a:pt x="36" y="1"/>
                  <a:pt x="0" y="30"/>
                  <a:pt x="13" y="67"/>
                </a:cubicBezTo>
                <a:lnTo>
                  <a:pt x="89" y="372"/>
                </a:lnTo>
                <a:cubicBezTo>
                  <a:pt x="108" y="391"/>
                  <a:pt x="127" y="410"/>
                  <a:pt x="146" y="410"/>
                </a:cubicBezTo>
                <a:cubicBezTo>
                  <a:pt x="146" y="410"/>
                  <a:pt x="355" y="448"/>
                  <a:pt x="355" y="619"/>
                </a:cubicBezTo>
                <a:cubicBezTo>
                  <a:pt x="336" y="791"/>
                  <a:pt x="146" y="791"/>
                  <a:pt x="127" y="791"/>
                </a:cubicBezTo>
                <a:cubicBezTo>
                  <a:pt x="108" y="791"/>
                  <a:pt x="70" y="810"/>
                  <a:pt x="70" y="848"/>
                </a:cubicBezTo>
                <a:cubicBezTo>
                  <a:pt x="70" y="886"/>
                  <a:pt x="108" y="905"/>
                  <a:pt x="146" y="905"/>
                </a:cubicBezTo>
                <a:cubicBezTo>
                  <a:pt x="152" y="905"/>
                  <a:pt x="158" y="905"/>
                  <a:pt x="164" y="905"/>
                </a:cubicBezTo>
                <a:cubicBezTo>
                  <a:pt x="510" y="905"/>
                  <a:pt x="577" y="370"/>
                  <a:pt x="203" y="296"/>
                </a:cubicBezTo>
                <a:lnTo>
                  <a:pt x="127" y="29"/>
                </a:lnTo>
                <a:cubicBezTo>
                  <a:pt x="114" y="9"/>
                  <a:pt x="93" y="1"/>
                  <a:pt x="7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4801;p141"/>
          <p:cNvSpPr/>
          <p:nvPr/>
        </p:nvSpPr>
        <p:spPr>
          <a:xfrm>
            <a:off x="5395634" y="3811234"/>
            <a:ext cx="659700" cy="392200"/>
          </a:xfrm>
          <a:custGeom>
            <a:avLst/>
            <a:gdLst/>
            <a:ahLst/>
            <a:cxnLst/>
            <a:rect l="l" t="t" r="r" b="b"/>
            <a:pathLst>
              <a:path w="26388" h="15688" extrusionOk="0">
                <a:moveTo>
                  <a:pt x="2381" y="1"/>
                </a:moveTo>
                <a:cubicBezTo>
                  <a:pt x="2381" y="1"/>
                  <a:pt x="1" y="5331"/>
                  <a:pt x="1866" y="10205"/>
                </a:cubicBezTo>
                <a:cubicBezTo>
                  <a:pt x="3123" y="13537"/>
                  <a:pt x="14298" y="13594"/>
                  <a:pt x="16392" y="15536"/>
                </a:cubicBezTo>
                <a:cubicBezTo>
                  <a:pt x="16430" y="15574"/>
                  <a:pt x="16488" y="15631"/>
                  <a:pt x="16545" y="15688"/>
                </a:cubicBezTo>
                <a:lnTo>
                  <a:pt x="16564" y="15650"/>
                </a:lnTo>
                <a:cubicBezTo>
                  <a:pt x="18525" y="13784"/>
                  <a:pt x="20390" y="11804"/>
                  <a:pt x="22104" y="9710"/>
                </a:cubicBezTo>
                <a:cubicBezTo>
                  <a:pt x="23531" y="7940"/>
                  <a:pt x="24883" y="6112"/>
                  <a:pt x="26387" y="4399"/>
                </a:cubicBezTo>
                <a:cubicBezTo>
                  <a:pt x="23779" y="2914"/>
                  <a:pt x="18677" y="2590"/>
                  <a:pt x="16735" y="2533"/>
                </a:cubicBezTo>
                <a:cubicBezTo>
                  <a:pt x="14165" y="2457"/>
                  <a:pt x="13860" y="1429"/>
                  <a:pt x="13860" y="1429"/>
                </a:cubicBezTo>
                <a:cubicBezTo>
                  <a:pt x="12431" y="1834"/>
                  <a:pt x="10805" y="2044"/>
                  <a:pt x="9214" y="2044"/>
                </a:cubicBezTo>
                <a:cubicBezTo>
                  <a:pt x="6399" y="2044"/>
                  <a:pt x="3694" y="1388"/>
                  <a:pt x="2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4802;p141"/>
          <p:cNvSpPr/>
          <p:nvPr/>
        </p:nvSpPr>
        <p:spPr>
          <a:xfrm>
            <a:off x="5467509" y="3866284"/>
            <a:ext cx="407350" cy="275250"/>
          </a:xfrm>
          <a:custGeom>
            <a:avLst/>
            <a:gdLst/>
            <a:ahLst/>
            <a:cxnLst/>
            <a:rect l="l" t="t" r="r" b="b"/>
            <a:pathLst>
              <a:path w="16294" h="11010" extrusionOk="0">
                <a:moveTo>
                  <a:pt x="298" y="0"/>
                </a:moveTo>
                <a:cubicBezTo>
                  <a:pt x="255" y="0"/>
                  <a:pt x="217" y="25"/>
                  <a:pt x="210" y="83"/>
                </a:cubicBezTo>
                <a:cubicBezTo>
                  <a:pt x="1" y="1568"/>
                  <a:pt x="39" y="3167"/>
                  <a:pt x="800" y="4500"/>
                </a:cubicBezTo>
                <a:cubicBezTo>
                  <a:pt x="2247" y="7013"/>
                  <a:pt x="5483" y="7165"/>
                  <a:pt x="8034" y="7242"/>
                </a:cubicBezTo>
                <a:cubicBezTo>
                  <a:pt x="9691" y="7280"/>
                  <a:pt x="11328" y="7394"/>
                  <a:pt x="12832" y="8136"/>
                </a:cubicBezTo>
                <a:cubicBezTo>
                  <a:pt x="14127" y="8765"/>
                  <a:pt x="15231" y="9736"/>
                  <a:pt x="16030" y="10935"/>
                </a:cubicBezTo>
                <a:lnTo>
                  <a:pt x="16030" y="10954"/>
                </a:lnTo>
                <a:cubicBezTo>
                  <a:pt x="16053" y="10994"/>
                  <a:pt x="16087" y="11010"/>
                  <a:pt x="16123" y="11010"/>
                </a:cubicBezTo>
                <a:cubicBezTo>
                  <a:pt x="16206" y="11010"/>
                  <a:pt x="16293" y="10920"/>
                  <a:pt x="16240" y="10840"/>
                </a:cubicBezTo>
                <a:cubicBezTo>
                  <a:pt x="15440" y="9621"/>
                  <a:pt x="14355" y="8650"/>
                  <a:pt x="13079" y="7984"/>
                </a:cubicBezTo>
                <a:cubicBezTo>
                  <a:pt x="10357" y="6613"/>
                  <a:pt x="7292" y="7356"/>
                  <a:pt x="4436" y="6651"/>
                </a:cubicBezTo>
                <a:cubicBezTo>
                  <a:pt x="3085" y="6347"/>
                  <a:pt x="1771" y="5661"/>
                  <a:pt x="1048" y="4443"/>
                </a:cubicBezTo>
                <a:cubicBezTo>
                  <a:pt x="286" y="3148"/>
                  <a:pt x="229" y="1587"/>
                  <a:pt x="438" y="159"/>
                </a:cubicBezTo>
                <a:cubicBezTo>
                  <a:pt x="450" y="65"/>
                  <a:pt x="367" y="0"/>
                  <a:pt x="298" y="0"/>
                </a:cubicBezTo>
                <a:close/>
              </a:path>
            </a:pathLst>
          </a:custGeom>
          <a:solidFill>
            <a:srgbClr val="6363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4803;p141"/>
          <p:cNvSpPr/>
          <p:nvPr/>
        </p:nvSpPr>
        <p:spPr>
          <a:xfrm>
            <a:off x="5574109" y="3458159"/>
            <a:ext cx="386975" cy="322025"/>
          </a:xfrm>
          <a:custGeom>
            <a:avLst/>
            <a:gdLst/>
            <a:ahLst/>
            <a:cxnLst/>
            <a:rect l="l" t="t" r="r" b="b"/>
            <a:pathLst>
              <a:path w="15479" h="12881" extrusionOk="0">
                <a:moveTo>
                  <a:pt x="2071" y="1"/>
                </a:moveTo>
                <a:cubicBezTo>
                  <a:pt x="1922" y="1"/>
                  <a:pt x="1770" y="18"/>
                  <a:pt x="1619" y="55"/>
                </a:cubicBezTo>
                <a:cubicBezTo>
                  <a:pt x="629" y="283"/>
                  <a:pt x="1" y="1273"/>
                  <a:pt x="191" y="2282"/>
                </a:cubicBezTo>
                <a:cubicBezTo>
                  <a:pt x="743" y="5081"/>
                  <a:pt x="1848" y="10316"/>
                  <a:pt x="2647" y="11858"/>
                </a:cubicBezTo>
                <a:cubicBezTo>
                  <a:pt x="3031" y="12598"/>
                  <a:pt x="3953" y="12881"/>
                  <a:pt x="5137" y="12881"/>
                </a:cubicBezTo>
                <a:cubicBezTo>
                  <a:pt x="8951" y="12881"/>
                  <a:pt x="15479" y="9954"/>
                  <a:pt x="15479" y="9954"/>
                </a:cubicBezTo>
                <a:lnTo>
                  <a:pt x="14869" y="8374"/>
                </a:lnTo>
                <a:lnTo>
                  <a:pt x="5750" y="8812"/>
                </a:lnTo>
                <a:lnTo>
                  <a:pt x="3923" y="1464"/>
                </a:lnTo>
                <a:cubicBezTo>
                  <a:pt x="3712" y="587"/>
                  <a:pt x="2933" y="1"/>
                  <a:pt x="2071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4804;p141"/>
          <p:cNvSpPr/>
          <p:nvPr/>
        </p:nvSpPr>
        <p:spPr>
          <a:xfrm>
            <a:off x="5688859" y="3677109"/>
            <a:ext cx="31900" cy="24775"/>
          </a:xfrm>
          <a:custGeom>
            <a:avLst/>
            <a:gdLst/>
            <a:ahLst/>
            <a:cxnLst/>
            <a:rect l="l" t="t" r="r" b="b"/>
            <a:pathLst>
              <a:path w="1276" h="991" extrusionOk="0">
                <a:moveTo>
                  <a:pt x="1121" y="1"/>
                </a:moveTo>
                <a:cubicBezTo>
                  <a:pt x="1102" y="1"/>
                  <a:pt x="1083" y="5"/>
                  <a:pt x="1065" y="16"/>
                </a:cubicBezTo>
                <a:lnTo>
                  <a:pt x="75" y="854"/>
                </a:lnTo>
                <a:cubicBezTo>
                  <a:pt x="0" y="899"/>
                  <a:pt x="67" y="991"/>
                  <a:pt x="136" y="991"/>
                </a:cubicBezTo>
                <a:cubicBezTo>
                  <a:pt x="154" y="991"/>
                  <a:pt x="173" y="984"/>
                  <a:pt x="189" y="968"/>
                </a:cubicBezTo>
                <a:lnTo>
                  <a:pt x="1198" y="149"/>
                </a:lnTo>
                <a:cubicBezTo>
                  <a:pt x="1276" y="88"/>
                  <a:pt x="1202" y="1"/>
                  <a:pt x="1121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4805;p141"/>
          <p:cNvSpPr/>
          <p:nvPr/>
        </p:nvSpPr>
        <p:spPr>
          <a:xfrm>
            <a:off x="5693384" y="3678784"/>
            <a:ext cx="20075" cy="7350"/>
          </a:xfrm>
          <a:custGeom>
            <a:avLst/>
            <a:gdLst/>
            <a:ahLst/>
            <a:cxnLst/>
            <a:rect l="l" t="t" r="r" b="b"/>
            <a:pathLst>
              <a:path w="803" h="294" extrusionOk="0">
                <a:moveTo>
                  <a:pt x="110" y="1"/>
                </a:moveTo>
                <a:cubicBezTo>
                  <a:pt x="21" y="1"/>
                  <a:pt x="1" y="143"/>
                  <a:pt x="104" y="178"/>
                </a:cubicBezTo>
                <a:lnTo>
                  <a:pt x="656" y="292"/>
                </a:lnTo>
                <a:cubicBezTo>
                  <a:pt x="662" y="293"/>
                  <a:pt x="668" y="293"/>
                  <a:pt x="673" y="293"/>
                </a:cubicBezTo>
                <a:cubicBezTo>
                  <a:pt x="774" y="293"/>
                  <a:pt x="802" y="139"/>
                  <a:pt x="694" y="120"/>
                </a:cubicBezTo>
                <a:lnTo>
                  <a:pt x="142" y="6"/>
                </a:lnTo>
                <a:cubicBezTo>
                  <a:pt x="130" y="2"/>
                  <a:pt x="120" y="1"/>
                  <a:pt x="110" y="1"/>
                </a:cubicBezTo>
                <a:close/>
              </a:path>
            </a:pathLst>
          </a:custGeom>
          <a:solidFill>
            <a:srgbClr val="B45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4806;p141"/>
          <p:cNvSpPr/>
          <p:nvPr/>
        </p:nvSpPr>
        <p:spPr>
          <a:xfrm>
            <a:off x="5919184" y="3659409"/>
            <a:ext cx="169450" cy="90050"/>
          </a:xfrm>
          <a:custGeom>
            <a:avLst/>
            <a:gdLst/>
            <a:ahLst/>
            <a:cxnLst/>
            <a:rect l="l" t="t" r="r" b="b"/>
            <a:pathLst>
              <a:path w="6778" h="3602" extrusionOk="0">
                <a:moveTo>
                  <a:pt x="3166" y="1"/>
                </a:moveTo>
                <a:cubicBezTo>
                  <a:pt x="2972" y="1"/>
                  <a:pt x="2780" y="7"/>
                  <a:pt x="2589" y="20"/>
                </a:cubicBezTo>
                <a:cubicBezTo>
                  <a:pt x="2171" y="58"/>
                  <a:pt x="686" y="58"/>
                  <a:pt x="248" y="496"/>
                </a:cubicBezTo>
                <a:cubicBezTo>
                  <a:pt x="134" y="610"/>
                  <a:pt x="76" y="762"/>
                  <a:pt x="57" y="934"/>
                </a:cubicBezTo>
                <a:cubicBezTo>
                  <a:pt x="0" y="1581"/>
                  <a:pt x="457" y="2152"/>
                  <a:pt x="1105" y="2247"/>
                </a:cubicBezTo>
                <a:cubicBezTo>
                  <a:pt x="1447" y="2285"/>
                  <a:pt x="1771" y="2380"/>
                  <a:pt x="2075" y="2533"/>
                </a:cubicBezTo>
                <a:cubicBezTo>
                  <a:pt x="2704" y="2894"/>
                  <a:pt x="3351" y="3485"/>
                  <a:pt x="3713" y="3580"/>
                </a:cubicBezTo>
                <a:cubicBezTo>
                  <a:pt x="3774" y="3595"/>
                  <a:pt x="3824" y="3601"/>
                  <a:pt x="3866" y="3601"/>
                </a:cubicBezTo>
                <a:cubicBezTo>
                  <a:pt x="4201" y="3601"/>
                  <a:pt x="3956" y="3174"/>
                  <a:pt x="3922" y="3123"/>
                </a:cubicBezTo>
                <a:cubicBezTo>
                  <a:pt x="3675" y="2818"/>
                  <a:pt x="3427" y="2533"/>
                  <a:pt x="3142" y="2266"/>
                </a:cubicBezTo>
                <a:lnTo>
                  <a:pt x="3142" y="2266"/>
                </a:lnTo>
                <a:cubicBezTo>
                  <a:pt x="3142" y="2266"/>
                  <a:pt x="4208" y="2875"/>
                  <a:pt x="4512" y="3256"/>
                </a:cubicBezTo>
                <a:cubicBezTo>
                  <a:pt x="4647" y="3436"/>
                  <a:pt x="4817" y="3536"/>
                  <a:pt x="4951" y="3536"/>
                </a:cubicBezTo>
                <a:cubicBezTo>
                  <a:pt x="5101" y="3536"/>
                  <a:pt x="5209" y="3413"/>
                  <a:pt x="5179" y="3142"/>
                </a:cubicBezTo>
                <a:cubicBezTo>
                  <a:pt x="5102" y="2609"/>
                  <a:pt x="4055" y="1714"/>
                  <a:pt x="3694" y="1543"/>
                </a:cubicBezTo>
                <a:lnTo>
                  <a:pt x="3694" y="1543"/>
                </a:lnTo>
                <a:cubicBezTo>
                  <a:pt x="4151" y="1657"/>
                  <a:pt x="4550" y="1904"/>
                  <a:pt x="4874" y="2247"/>
                </a:cubicBezTo>
                <a:cubicBezTo>
                  <a:pt x="5293" y="2761"/>
                  <a:pt x="5502" y="2875"/>
                  <a:pt x="5750" y="2971"/>
                </a:cubicBezTo>
                <a:cubicBezTo>
                  <a:pt x="5771" y="2978"/>
                  <a:pt x="5792" y="2982"/>
                  <a:pt x="5811" y="2982"/>
                </a:cubicBezTo>
                <a:cubicBezTo>
                  <a:pt x="6033" y="2982"/>
                  <a:pt x="6101" y="2497"/>
                  <a:pt x="5540" y="1866"/>
                </a:cubicBezTo>
                <a:cubicBezTo>
                  <a:pt x="5179" y="1390"/>
                  <a:pt x="4684" y="1067"/>
                  <a:pt x="4112" y="895"/>
                </a:cubicBezTo>
                <a:cubicBezTo>
                  <a:pt x="4436" y="895"/>
                  <a:pt x="4760" y="934"/>
                  <a:pt x="5064" y="1010"/>
                </a:cubicBezTo>
                <a:cubicBezTo>
                  <a:pt x="5621" y="1117"/>
                  <a:pt x="6042" y="1682"/>
                  <a:pt x="6376" y="1682"/>
                </a:cubicBezTo>
                <a:cubicBezTo>
                  <a:pt x="6396" y="1682"/>
                  <a:pt x="6416" y="1680"/>
                  <a:pt x="6435" y="1676"/>
                </a:cubicBezTo>
                <a:cubicBezTo>
                  <a:pt x="6778" y="1581"/>
                  <a:pt x="6245" y="876"/>
                  <a:pt x="5788" y="629"/>
                </a:cubicBezTo>
                <a:cubicBezTo>
                  <a:pt x="5312" y="381"/>
                  <a:pt x="5007" y="153"/>
                  <a:pt x="4322" y="77"/>
                </a:cubicBezTo>
                <a:cubicBezTo>
                  <a:pt x="3941" y="26"/>
                  <a:pt x="3552" y="1"/>
                  <a:pt x="3166" y="1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4807;p141"/>
          <p:cNvSpPr/>
          <p:nvPr/>
        </p:nvSpPr>
        <p:spPr>
          <a:xfrm>
            <a:off x="5955359" y="3647509"/>
            <a:ext cx="66650" cy="16700"/>
          </a:xfrm>
          <a:custGeom>
            <a:avLst/>
            <a:gdLst/>
            <a:ahLst/>
            <a:cxnLst/>
            <a:rect l="l" t="t" r="r" b="b"/>
            <a:pathLst>
              <a:path w="2666" h="668" extrusionOk="0">
                <a:moveTo>
                  <a:pt x="2363" y="0"/>
                </a:moveTo>
                <a:cubicBezTo>
                  <a:pt x="2164" y="0"/>
                  <a:pt x="1901" y="44"/>
                  <a:pt x="1678" y="44"/>
                </a:cubicBezTo>
                <a:cubicBezTo>
                  <a:pt x="1638" y="44"/>
                  <a:pt x="1598" y="42"/>
                  <a:pt x="1561" y="39"/>
                </a:cubicBezTo>
                <a:cubicBezTo>
                  <a:pt x="1554" y="39"/>
                  <a:pt x="1547" y="38"/>
                  <a:pt x="1540" y="38"/>
                </a:cubicBezTo>
                <a:cubicBezTo>
                  <a:pt x="1088" y="38"/>
                  <a:pt x="0" y="610"/>
                  <a:pt x="0" y="610"/>
                </a:cubicBezTo>
                <a:lnTo>
                  <a:pt x="1847" y="667"/>
                </a:lnTo>
                <a:cubicBezTo>
                  <a:pt x="1847" y="667"/>
                  <a:pt x="2665" y="458"/>
                  <a:pt x="2665" y="153"/>
                </a:cubicBezTo>
                <a:cubicBezTo>
                  <a:pt x="2657" y="33"/>
                  <a:pt x="2534" y="0"/>
                  <a:pt x="2363" y="0"/>
                </a:cubicBezTo>
                <a:close/>
              </a:path>
            </a:pathLst>
          </a:custGeom>
          <a:solidFill>
            <a:srgbClr val="FE8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4808;p141"/>
          <p:cNvSpPr/>
          <p:nvPr/>
        </p:nvSpPr>
        <p:spPr>
          <a:xfrm>
            <a:off x="5784559" y="4634984"/>
            <a:ext cx="207950" cy="103425"/>
          </a:xfrm>
          <a:custGeom>
            <a:avLst/>
            <a:gdLst/>
            <a:ahLst/>
            <a:cxnLst/>
            <a:rect l="l" t="t" r="r" b="b"/>
            <a:pathLst>
              <a:path w="8318" h="4137" extrusionOk="0">
                <a:moveTo>
                  <a:pt x="3190" y="0"/>
                </a:moveTo>
                <a:cubicBezTo>
                  <a:pt x="3008" y="0"/>
                  <a:pt x="2839" y="51"/>
                  <a:pt x="2739" y="82"/>
                </a:cubicBezTo>
                <a:cubicBezTo>
                  <a:pt x="2454" y="196"/>
                  <a:pt x="2206" y="405"/>
                  <a:pt x="2054" y="691"/>
                </a:cubicBezTo>
                <a:lnTo>
                  <a:pt x="740" y="405"/>
                </a:lnTo>
                <a:cubicBezTo>
                  <a:pt x="740" y="405"/>
                  <a:pt x="337" y="42"/>
                  <a:pt x="132" y="42"/>
                </a:cubicBezTo>
                <a:cubicBezTo>
                  <a:pt x="51" y="42"/>
                  <a:pt x="1" y="97"/>
                  <a:pt x="17" y="253"/>
                </a:cubicBezTo>
                <a:cubicBezTo>
                  <a:pt x="36" y="481"/>
                  <a:pt x="93" y="1129"/>
                  <a:pt x="150" y="1833"/>
                </a:cubicBezTo>
                <a:cubicBezTo>
                  <a:pt x="264" y="2918"/>
                  <a:pt x="378" y="4137"/>
                  <a:pt x="378" y="4137"/>
                </a:cubicBezTo>
                <a:lnTo>
                  <a:pt x="8317" y="4137"/>
                </a:lnTo>
                <a:cubicBezTo>
                  <a:pt x="8298" y="3965"/>
                  <a:pt x="8260" y="3813"/>
                  <a:pt x="8222" y="3680"/>
                </a:cubicBezTo>
                <a:cubicBezTo>
                  <a:pt x="7936" y="2575"/>
                  <a:pt x="7422" y="2252"/>
                  <a:pt x="6851" y="2195"/>
                </a:cubicBezTo>
                <a:cubicBezTo>
                  <a:pt x="6185" y="2157"/>
                  <a:pt x="3748" y="1243"/>
                  <a:pt x="3748" y="1243"/>
                </a:cubicBezTo>
                <a:cubicBezTo>
                  <a:pt x="4053" y="938"/>
                  <a:pt x="3996" y="424"/>
                  <a:pt x="3672" y="177"/>
                </a:cubicBezTo>
                <a:cubicBezTo>
                  <a:pt x="3528" y="42"/>
                  <a:pt x="3354" y="0"/>
                  <a:pt x="3190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4809;p141"/>
          <p:cNvSpPr/>
          <p:nvPr/>
        </p:nvSpPr>
        <p:spPr>
          <a:xfrm>
            <a:off x="5849684" y="4643684"/>
            <a:ext cx="26675" cy="16675"/>
          </a:xfrm>
          <a:custGeom>
            <a:avLst/>
            <a:gdLst/>
            <a:ahLst/>
            <a:cxnLst/>
            <a:rect l="l" t="t" r="r" b="b"/>
            <a:pathLst>
              <a:path w="1067" h="667" extrusionOk="0">
                <a:moveTo>
                  <a:pt x="534" y="0"/>
                </a:moveTo>
                <a:cubicBezTo>
                  <a:pt x="229" y="0"/>
                  <a:pt x="1" y="152"/>
                  <a:pt x="1" y="343"/>
                </a:cubicBezTo>
                <a:cubicBezTo>
                  <a:pt x="1" y="514"/>
                  <a:pt x="229" y="666"/>
                  <a:pt x="534" y="666"/>
                </a:cubicBezTo>
                <a:cubicBezTo>
                  <a:pt x="819" y="666"/>
                  <a:pt x="1067" y="514"/>
                  <a:pt x="1067" y="343"/>
                </a:cubicBezTo>
                <a:cubicBezTo>
                  <a:pt x="1067" y="152"/>
                  <a:pt x="819" y="0"/>
                  <a:pt x="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4810;p141"/>
          <p:cNvSpPr/>
          <p:nvPr/>
        </p:nvSpPr>
        <p:spPr>
          <a:xfrm>
            <a:off x="5788284" y="4679784"/>
            <a:ext cx="204225" cy="58625"/>
          </a:xfrm>
          <a:custGeom>
            <a:avLst/>
            <a:gdLst/>
            <a:ahLst/>
            <a:cxnLst/>
            <a:rect l="l" t="t" r="r" b="b"/>
            <a:pathLst>
              <a:path w="8169" h="2345" extrusionOk="0">
                <a:moveTo>
                  <a:pt x="324" y="1"/>
                </a:moveTo>
                <a:cubicBezTo>
                  <a:pt x="217" y="1"/>
                  <a:pt x="108" y="14"/>
                  <a:pt x="1" y="41"/>
                </a:cubicBezTo>
                <a:cubicBezTo>
                  <a:pt x="115" y="1126"/>
                  <a:pt x="229" y="2345"/>
                  <a:pt x="229" y="2345"/>
                </a:cubicBezTo>
                <a:lnTo>
                  <a:pt x="8168" y="2345"/>
                </a:lnTo>
                <a:cubicBezTo>
                  <a:pt x="8149" y="2173"/>
                  <a:pt x="8111" y="2021"/>
                  <a:pt x="8073" y="1888"/>
                </a:cubicBezTo>
                <a:lnTo>
                  <a:pt x="5370" y="1888"/>
                </a:lnTo>
                <a:cubicBezTo>
                  <a:pt x="5103" y="1583"/>
                  <a:pt x="4798" y="1317"/>
                  <a:pt x="4437" y="1145"/>
                </a:cubicBezTo>
                <a:cubicBezTo>
                  <a:pt x="4202" y="1019"/>
                  <a:pt x="3994" y="972"/>
                  <a:pt x="3800" y="972"/>
                </a:cubicBezTo>
                <a:cubicBezTo>
                  <a:pt x="3349" y="972"/>
                  <a:pt x="2968" y="1223"/>
                  <a:pt x="2476" y="1317"/>
                </a:cubicBezTo>
                <a:cubicBezTo>
                  <a:pt x="2400" y="1328"/>
                  <a:pt x="2334" y="1334"/>
                  <a:pt x="2274" y="1334"/>
                </a:cubicBezTo>
                <a:cubicBezTo>
                  <a:pt x="1761" y="1334"/>
                  <a:pt x="1769" y="914"/>
                  <a:pt x="1257" y="403"/>
                </a:cubicBezTo>
                <a:cubicBezTo>
                  <a:pt x="1010" y="141"/>
                  <a:pt x="673" y="1"/>
                  <a:pt x="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4811;p141"/>
          <p:cNvSpPr/>
          <p:nvPr/>
        </p:nvSpPr>
        <p:spPr>
          <a:xfrm>
            <a:off x="5680209" y="3415209"/>
            <a:ext cx="112875" cy="108225"/>
          </a:xfrm>
          <a:custGeom>
            <a:avLst/>
            <a:gdLst/>
            <a:ahLst/>
            <a:cxnLst/>
            <a:rect l="l" t="t" r="r" b="b"/>
            <a:pathLst>
              <a:path w="4515" h="4329" extrusionOk="0">
                <a:moveTo>
                  <a:pt x="126" y="1"/>
                </a:moveTo>
                <a:cubicBezTo>
                  <a:pt x="64" y="1"/>
                  <a:pt x="0" y="68"/>
                  <a:pt x="40" y="136"/>
                </a:cubicBezTo>
                <a:cubicBezTo>
                  <a:pt x="440" y="992"/>
                  <a:pt x="935" y="1792"/>
                  <a:pt x="1506" y="2553"/>
                </a:cubicBezTo>
                <a:cubicBezTo>
                  <a:pt x="1982" y="3201"/>
                  <a:pt x="2534" y="3905"/>
                  <a:pt x="3296" y="4229"/>
                </a:cubicBezTo>
                <a:cubicBezTo>
                  <a:pt x="3429" y="4295"/>
                  <a:pt x="3577" y="4329"/>
                  <a:pt x="3727" y="4329"/>
                </a:cubicBezTo>
                <a:cubicBezTo>
                  <a:pt x="3877" y="4329"/>
                  <a:pt x="4029" y="4295"/>
                  <a:pt x="4172" y="4229"/>
                </a:cubicBezTo>
                <a:cubicBezTo>
                  <a:pt x="4400" y="4019"/>
                  <a:pt x="4514" y="3715"/>
                  <a:pt x="4476" y="3391"/>
                </a:cubicBezTo>
                <a:cubicBezTo>
                  <a:pt x="4438" y="2496"/>
                  <a:pt x="4210" y="1601"/>
                  <a:pt x="3791" y="802"/>
                </a:cubicBezTo>
                <a:cubicBezTo>
                  <a:pt x="3772" y="765"/>
                  <a:pt x="3744" y="750"/>
                  <a:pt x="3715" y="750"/>
                </a:cubicBezTo>
                <a:cubicBezTo>
                  <a:pt x="3657" y="750"/>
                  <a:pt x="3600" y="814"/>
                  <a:pt x="3639" y="878"/>
                </a:cubicBezTo>
                <a:cubicBezTo>
                  <a:pt x="4000" y="1601"/>
                  <a:pt x="4229" y="2401"/>
                  <a:pt x="4286" y="3201"/>
                </a:cubicBezTo>
                <a:cubicBezTo>
                  <a:pt x="4304" y="3606"/>
                  <a:pt x="4269" y="4154"/>
                  <a:pt x="3749" y="4154"/>
                </a:cubicBezTo>
                <a:cubicBezTo>
                  <a:pt x="3732" y="4154"/>
                  <a:pt x="3714" y="4154"/>
                  <a:pt x="3696" y="4153"/>
                </a:cubicBezTo>
                <a:cubicBezTo>
                  <a:pt x="3315" y="4076"/>
                  <a:pt x="2972" y="3886"/>
                  <a:pt x="2687" y="3619"/>
                </a:cubicBezTo>
                <a:cubicBezTo>
                  <a:pt x="2173" y="3144"/>
                  <a:pt x="1716" y="2591"/>
                  <a:pt x="1335" y="2001"/>
                </a:cubicBezTo>
                <a:cubicBezTo>
                  <a:pt x="897" y="1373"/>
                  <a:pt x="516" y="726"/>
                  <a:pt x="193" y="40"/>
                </a:cubicBezTo>
                <a:cubicBezTo>
                  <a:pt x="176" y="12"/>
                  <a:pt x="151" y="1"/>
                  <a:pt x="1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4812;p141"/>
          <p:cNvSpPr/>
          <p:nvPr/>
        </p:nvSpPr>
        <p:spPr>
          <a:xfrm>
            <a:off x="5861109" y="3744609"/>
            <a:ext cx="1658225" cy="48575"/>
          </a:xfrm>
          <a:custGeom>
            <a:avLst/>
            <a:gdLst/>
            <a:ahLst/>
            <a:cxnLst/>
            <a:rect l="l" t="t" r="r" b="b"/>
            <a:pathLst>
              <a:path w="66329" h="1943" extrusionOk="0">
                <a:moveTo>
                  <a:pt x="1" y="0"/>
                </a:moveTo>
                <a:lnTo>
                  <a:pt x="1" y="1942"/>
                </a:lnTo>
                <a:lnTo>
                  <a:pt x="66328" y="1942"/>
                </a:lnTo>
                <a:lnTo>
                  <a:pt x="663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4813;p141"/>
          <p:cNvSpPr/>
          <p:nvPr/>
        </p:nvSpPr>
        <p:spPr>
          <a:xfrm>
            <a:off x="5922034" y="3793159"/>
            <a:ext cx="1537800" cy="42375"/>
          </a:xfrm>
          <a:custGeom>
            <a:avLst/>
            <a:gdLst/>
            <a:ahLst/>
            <a:cxnLst/>
            <a:rect l="l" t="t" r="r" b="b"/>
            <a:pathLst>
              <a:path w="61512" h="1695" extrusionOk="0">
                <a:moveTo>
                  <a:pt x="1" y="0"/>
                </a:moveTo>
                <a:lnTo>
                  <a:pt x="1" y="1695"/>
                </a:lnTo>
                <a:lnTo>
                  <a:pt x="61512" y="1695"/>
                </a:lnTo>
                <a:lnTo>
                  <a:pt x="61512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814;p141"/>
          <p:cNvSpPr/>
          <p:nvPr/>
        </p:nvSpPr>
        <p:spPr>
          <a:xfrm>
            <a:off x="5922034" y="3793159"/>
            <a:ext cx="1537800" cy="5725"/>
          </a:xfrm>
          <a:custGeom>
            <a:avLst/>
            <a:gdLst/>
            <a:ahLst/>
            <a:cxnLst/>
            <a:rect l="l" t="t" r="r" b="b"/>
            <a:pathLst>
              <a:path w="61512" h="229" extrusionOk="0">
                <a:moveTo>
                  <a:pt x="20" y="0"/>
                </a:moveTo>
                <a:cubicBezTo>
                  <a:pt x="1" y="0"/>
                  <a:pt x="1" y="0"/>
                  <a:pt x="1" y="19"/>
                </a:cubicBezTo>
                <a:lnTo>
                  <a:pt x="1" y="210"/>
                </a:lnTo>
                <a:cubicBezTo>
                  <a:pt x="1" y="210"/>
                  <a:pt x="1" y="229"/>
                  <a:pt x="20" y="229"/>
                </a:cubicBezTo>
                <a:lnTo>
                  <a:pt x="34154" y="229"/>
                </a:lnTo>
                <a:cubicBezTo>
                  <a:pt x="34154" y="229"/>
                  <a:pt x="34154" y="210"/>
                  <a:pt x="61512" y="210"/>
                </a:cubicBezTo>
                <a:lnTo>
                  <a:pt x="61512" y="19"/>
                </a:lnTo>
                <a:cubicBezTo>
                  <a:pt x="34154" y="0"/>
                  <a:pt x="34154" y="0"/>
                  <a:pt x="341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4815;p141"/>
          <p:cNvSpPr/>
          <p:nvPr/>
        </p:nvSpPr>
        <p:spPr>
          <a:xfrm>
            <a:off x="7277534" y="3835509"/>
            <a:ext cx="277025" cy="898150"/>
          </a:xfrm>
          <a:custGeom>
            <a:avLst/>
            <a:gdLst/>
            <a:ahLst/>
            <a:cxnLst/>
            <a:rect l="l" t="t" r="r" b="b"/>
            <a:pathLst>
              <a:path w="11081" h="35926" extrusionOk="0">
                <a:moveTo>
                  <a:pt x="0" y="1"/>
                </a:moveTo>
                <a:lnTo>
                  <a:pt x="9443" y="35925"/>
                </a:lnTo>
                <a:lnTo>
                  <a:pt x="11080" y="35925"/>
                </a:lnTo>
                <a:lnTo>
                  <a:pt x="30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4816;p141"/>
          <p:cNvSpPr/>
          <p:nvPr/>
        </p:nvSpPr>
        <p:spPr>
          <a:xfrm>
            <a:off x="5893484" y="3835509"/>
            <a:ext cx="275125" cy="898150"/>
          </a:xfrm>
          <a:custGeom>
            <a:avLst/>
            <a:gdLst/>
            <a:ahLst/>
            <a:cxnLst/>
            <a:rect l="l" t="t" r="r" b="b"/>
            <a:pathLst>
              <a:path w="11005" h="35926" extrusionOk="0">
                <a:moveTo>
                  <a:pt x="7996" y="1"/>
                </a:moveTo>
                <a:lnTo>
                  <a:pt x="0" y="35925"/>
                </a:lnTo>
                <a:lnTo>
                  <a:pt x="1657" y="35925"/>
                </a:lnTo>
                <a:lnTo>
                  <a:pt x="110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4817;p141"/>
          <p:cNvSpPr/>
          <p:nvPr/>
        </p:nvSpPr>
        <p:spPr>
          <a:xfrm>
            <a:off x="5998659" y="3698909"/>
            <a:ext cx="448375" cy="46675"/>
          </a:xfrm>
          <a:custGeom>
            <a:avLst/>
            <a:gdLst/>
            <a:ahLst/>
            <a:cxnLst/>
            <a:rect l="l" t="t" r="r" b="b"/>
            <a:pathLst>
              <a:path w="17935" h="1867" extrusionOk="0">
                <a:moveTo>
                  <a:pt x="17934" y="1"/>
                </a:moveTo>
                <a:lnTo>
                  <a:pt x="496" y="39"/>
                </a:lnTo>
                <a:lnTo>
                  <a:pt x="1" y="1867"/>
                </a:lnTo>
                <a:lnTo>
                  <a:pt x="17439" y="1828"/>
                </a:lnTo>
                <a:lnTo>
                  <a:pt x="179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18;p141"/>
          <p:cNvSpPr/>
          <p:nvPr/>
        </p:nvSpPr>
        <p:spPr>
          <a:xfrm>
            <a:off x="6135259" y="3479034"/>
            <a:ext cx="342225" cy="242750"/>
          </a:xfrm>
          <a:custGeom>
            <a:avLst/>
            <a:gdLst/>
            <a:ahLst/>
            <a:cxnLst/>
            <a:rect l="l" t="t" r="r" b="b"/>
            <a:pathLst>
              <a:path w="13689" h="9710" extrusionOk="0">
                <a:moveTo>
                  <a:pt x="12813" y="0"/>
                </a:moveTo>
                <a:lnTo>
                  <a:pt x="2932" y="19"/>
                </a:lnTo>
                <a:cubicBezTo>
                  <a:pt x="2475" y="19"/>
                  <a:pt x="2076" y="362"/>
                  <a:pt x="1980" y="819"/>
                </a:cubicBezTo>
                <a:lnTo>
                  <a:pt x="172" y="8358"/>
                </a:lnTo>
                <a:cubicBezTo>
                  <a:pt x="0" y="9043"/>
                  <a:pt x="476" y="9710"/>
                  <a:pt x="1124" y="9710"/>
                </a:cubicBezTo>
                <a:lnTo>
                  <a:pt x="10871" y="9672"/>
                </a:lnTo>
                <a:cubicBezTo>
                  <a:pt x="11233" y="9672"/>
                  <a:pt x="11537" y="9405"/>
                  <a:pt x="11614" y="9062"/>
                </a:cubicBezTo>
                <a:lnTo>
                  <a:pt x="13536" y="1028"/>
                </a:lnTo>
                <a:cubicBezTo>
                  <a:pt x="13689" y="533"/>
                  <a:pt x="13327" y="19"/>
                  <a:pt x="128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4819;p141"/>
          <p:cNvSpPr/>
          <p:nvPr/>
        </p:nvSpPr>
        <p:spPr>
          <a:xfrm>
            <a:off x="6155309" y="3479034"/>
            <a:ext cx="342175" cy="242300"/>
          </a:xfrm>
          <a:custGeom>
            <a:avLst/>
            <a:gdLst/>
            <a:ahLst/>
            <a:cxnLst/>
            <a:rect l="l" t="t" r="r" b="b"/>
            <a:pathLst>
              <a:path w="13687" h="9692" extrusionOk="0">
                <a:moveTo>
                  <a:pt x="12810" y="0"/>
                </a:moveTo>
                <a:lnTo>
                  <a:pt x="2930" y="19"/>
                </a:lnTo>
                <a:cubicBezTo>
                  <a:pt x="2473" y="19"/>
                  <a:pt x="2073" y="362"/>
                  <a:pt x="1978" y="819"/>
                </a:cubicBezTo>
                <a:lnTo>
                  <a:pt x="169" y="8358"/>
                </a:lnTo>
                <a:cubicBezTo>
                  <a:pt x="0" y="9034"/>
                  <a:pt x="461" y="9691"/>
                  <a:pt x="1094" y="9691"/>
                </a:cubicBezTo>
                <a:cubicBezTo>
                  <a:pt x="1103" y="9691"/>
                  <a:pt x="1112" y="9691"/>
                  <a:pt x="1121" y="9691"/>
                </a:cubicBezTo>
                <a:lnTo>
                  <a:pt x="10888" y="9672"/>
                </a:lnTo>
                <a:cubicBezTo>
                  <a:pt x="11230" y="9672"/>
                  <a:pt x="11535" y="9405"/>
                  <a:pt x="11611" y="9062"/>
                </a:cubicBezTo>
                <a:lnTo>
                  <a:pt x="13534" y="1028"/>
                </a:lnTo>
                <a:cubicBezTo>
                  <a:pt x="13686" y="533"/>
                  <a:pt x="13325" y="19"/>
                  <a:pt x="12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4820;p141"/>
          <p:cNvSpPr/>
          <p:nvPr/>
        </p:nvSpPr>
        <p:spPr>
          <a:xfrm>
            <a:off x="6297559" y="3585159"/>
            <a:ext cx="57600" cy="59525"/>
          </a:xfrm>
          <a:custGeom>
            <a:avLst/>
            <a:gdLst/>
            <a:ahLst/>
            <a:cxnLst/>
            <a:rect l="l" t="t" r="r" b="b"/>
            <a:pathLst>
              <a:path w="2304" h="2381" extrusionOk="0">
                <a:moveTo>
                  <a:pt x="1333" y="1"/>
                </a:moveTo>
                <a:cubicBezTo>
                  <a:pt x="762" y="1"/>
                  <a:pt x="210" y="553"/>
                  <a:pt x="115" y="1200"/>
                </a:cubicBezTo>
                <a:cubicBezTo>
                  <a:pt x="0" y="1847"/>
                  <a:pt x="400" y="2381"/>
                  <a:pt x="971" y="2381"/>
                </a:cubicBezTo>
                <a:cubicBezTo>
                  <a:pt x="1542" y="2381"/>
                  <a:pt x="2095" y="1847"/>
                  <a:pt x="2190" y="1200"/>
                </a:cubicBezTo>
                <a:cubicBezTo>
                  <a:pt x="2304" y="534"/>
                  <a:pt x="1923" y="1"/>
                  <a:pt x="1333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4821;p141"/>
          <p:cNvSpPr/>
          <p:nvPr/>
        </p:nvSpPr>
        <p:spPr>
          <a:xfrm>
            <a:off x="6155434" y="3495884"/>
            <a:ext cx="52500" cy="206050"/>
          </a:xfrm>
          <a:custGeom>
            <a:avLst/>
            <a:gdLst/>
            <a:ahLst/>
            <a:cxnLst/>
            <a:rect l="l" t="t" r="r" b="b"/>
            <a:pathLst>
              <a:path w="2100" h="8242" extrusionOk="0">
                <a:moveTo>
                  <a:pt x="1980" y="1"/>
                </a:moveTo>
                <a:cubicBezTo>
                  <a:pt x="1950" y="1"/>
                  <a:pt x="1923" y="15"/>
                  <a:pt x="1916" y="50"/>
                </a:cubicBezTo>
                <a:cubicBezTo>
                  <a:pt x="1288" y="2753"/>
                  <a:pt x="640" y="5437"/>
                  <a:pt x="12" y="8122"/>
                </a:cubicBezTo>
                <a:cubicBezTo>
                  <a:pt x="0" y="8192"/>
                  <a:pt x="54" y="8241"/>
                  <a:pt x="106" y="8241"/>
                </a:cubicBezTo>
                <a:cubicBezTo>
                  <a:pt x="138" y="8241"/>
                  <a:pt x="169" y="8223"/>
                  <a:pt x="183" y="8179"/>
                </a:cubicBezTo>
                <a:cubicBezTo>
                  <a:pt x="812" y="5495"/>
                  <a:pt x="1440" y="2791"/>
                  <a:pt x="2087" y="107"/>
                </a:cubicBezTo>
                <a:cubicBezTo>
                  <a:pt x="2099" y="46"/>
                  <a:pt x="2034" y="1"/>
                  <a:pt x="19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4822;p141"/>
          <p:cNvSpPr/>
          <p:nvPr/>
        </p:nvSpPr>
        <p:spPr>
          <a:xfrm>
            <a:off x="6468884" y="3680359"/>
            <a:ext cx="120925" cy="278925"/>
          </a:xfrm>
          <a:custGeom>
            <a:avLst/>
            <a:gdLst/>
            <a:ahLst/>
            <a:cxnLst/>
            <a:rect l="l" t="t" r="r" b="b"/>
            <a:pathLst>
              <a:path w="4837" h="11157" extrusionOk="0">
                <a:moveTo>
                  <a:pt x="4837" y="0"/>
                </a:moveTo>
                <a:lnTo>
                  <a:pt x="1" y="819"/>
                </a:lnTo>
                <a:cubicBezTo>
                  <a:pt x="1" y="819"/>
                  <a:pt x="648" y="7844"/>
                  <a:pt x="2914" y="11157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4823;p141"/>
          <p:cNvSpPr/>
          <p:nvPr/>
        </p:nvSpPr>
        <p:spPr>
          <a:xfrm>
            <a:off x="6456034" y="3520909"/>
            <a:ext cx="97600" cy="241800"/>
          </a:xfrm>
          <a:custGeom>
            <a:avLst/>
            <a:gdLst/>
            <a:ahLst/>
            <a:cxnLst/>
            <a:rect l="l" t="t" r="r" b="b"/>
            <a:pathLst>
              <a:path w="3904" h="9672" extrusionOk="0">
                <a:moveTo>
                  <a:pt x="2971" y="1"/>
                </a:moveTo>
                <a:cubicBezTo>
                  <a:pt x="2971" y="1"/>
                  <a:pt x="724" y="3542"/>
                  <a:pt x="1" y="7578"/>
                </a:cubicBezTo>
                <a:lnTo>
                  <a:pt x="3904" y="9672"/>
                </a:lnTo>
                <a:lnTo>
                  <a:pt x="2971" y="1"/>
                </a:ln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4824;p141"/>
          <p:cNvSpPr/>
          <p:nvPr/>
        </p:nvSpPr>
        <p:spPr>
          <a:xfrm>
            <a:off x="6456834" y="3694484"/>
            <a:ext cx="67975" cy="33175"/>
          </a:xfrm>
          <a:custGeom>
            <a:avLst/>
            <a:gdLst/>
            <a:ahLst/>
            <a:cxnLst/>
            <a:rect l="l" t="t" r="r" b="b"/>
            <a:pathLst>
              <a:path w="2719" h="1327" extrusionOk="0">
                <a:moveTo>
                  <a:pt x="147" y="0"/>
                </a:moveTo>
                <a:cubicBezTo>
                  <a:pt x="65" y="0"/>
                  <a:pt x="0" y="125"/>
                  <a:pt x="102" y="159"/>
                </a:cubicBezTo>
                <a:lnTo>
                  <a:pt x="2539" y="1320"/>
                </a:lnTo>
                <a:cubicBezTo>
                  <a:pt x="2549" y="1324"/>
                  <a:pt x="2560" y="1326"/>
                  <a:pt x="2570" y="1326"/>
                </a:cubicBezTo>
                <a:cubicBezTo>
                  <a:pt x="2653" y="1326"/>
                  <a:pt x="2719" y="1202"/>
                  <a:pt x="2634" y="1168"/>
                </a:cubicBezTo>
                <a:lnTo>
                  <a:pt x="178" y="6"/>
                </a:lnTo>
                <a:cubicBezTo>
                  <a:pt x="168" y="2"/>
                  <a:pt x="157" y="0"/>
                  <a:pt x="1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4825;p141"/>
          <p:cNvSpPr/>
          <p:nvPr/>
        </p:nvSpPr>
        <p:spPr>
          <a:xfrm>
            <a:off x="6652134" y="3375759"/>
            <a:ext cx="111400" cy="115575"/>
          </a:xfrm>
          <a:custGeom>
            <a:avLst/>
            <a:gdLst/>
            <a:ahLst/>
            <a:cxnLst/>
            <a:rect l="l" t="t" r="r" b="b"/>
            <a:pathLst>
              <a:path w="4456" h="4623" extrusionOk="0">
                <a:moveTo>
                  <a:pt x="324" y="0"/>
                </a:moveTo>
                <a:lnTo>
                  <a:pt x="324" y="0"/>
                </a:lnTo>
                <a:cubicBezTo>
                  <a:pt x="438" y="1504"/>
                  <a:pt x="324" y="3027"/>
                  <a:pt x="0" y="4493"/>
                </a:cubicBezTo>
                <a:cubicBezTo>
                  <a:pt x="0" y="4493"/>
                  <a:pt x="383" y="4622"/>
                  <a:pt x="1096" y="4622"/>
                </a:cubicBezTo>
                <a:cubicBezTo>
                  <a:pt x="1859" y="4622"/>
                  <a:pt x="3000" y="4475"/>
                  <a:pt x="4455" y="3865"/>
                </a:cubicBezTo>
                <a:lnTo>
                  <a:pt x="4189" y="2723"/>
                </a:lnTo>
                <a:lnTo>
                  <a:pt x="4151" y="2532"/>
                </a:lnTo>
                <a:lnTo>
                  <a:pt x="4037" y="1618"/>
                </a:lnTo>
                <a:lnTo>
                  <a:pt x="4017" y="1504"/>
                </a:lnTo>
                <a:lnTo>
                  <a:pt x="3770" y="628"/>
                </a:lnTo>
                <a:lnTo>
                  <a:pt x="324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4826;p141"/>
          <p:cNvSpPr/>
          <p:nvPr/>
        </p:nvSpPr>
        <p:spPr>
          <a:xfrm>
            <a:off x="6727909" y="3414534"/>
            <a:ext cx="28000" cy="24550"/>
          </a:xfrm>
          <a:custGeom>
            <a:avLst/>
            <a:gdLst/>
            <a:ahLst/>
            <a:cxnLst/>
            <a:rect l="l" t="t" r="r" b="b"/>
            <a:pathLst>
              <a:path w="1120" h="982" extrusionOk="0">
                <a:moveTo>
                  <a:pt x="473" y="0"/>
                </a:moveTo>
                <a:cubicBezTo>
                  <a:pt x="199" y="0"/>
                  <a:pt x="0" y="82"/>
                  <a:pt x="130" y="353"/>
                </a:cubicBezTo>
                <a:cubicBezTo>
                  <a:pt x="320" y="772"/>
                  <a:pt x="796" y="924"/>
                  <a:pt x="1120" y="981"/>
                </a:cubicBezTo>
                <a:lnTo>
                  <a:pt x="1006" y="67"/>
                </a:lnTo>
                <a:cubicBezTo>
                  <a:pt x="839" y="31"/>
                  <a:pt x="642" y="0"/>
                  <a:pt x="473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4827;p141"/>
          <p:cNvSpPr/>
          <p:nvPr/>
        </p:nvSpPr>
        <p:spPr>
          <a:xfrm>
            <a:off x="6645959" y="3236784"/>
            <a:ext cx="151350" cy="193250"/>
          </a:xfrm>
          <a:custGeom>
            <a:avLst/>
            <a:gdLst/>
            <a:ahLst/>
            <a:cxnLst/>
            <a:rect l="l" t="t" r="r" b="b"/>
            <a:pathLst>
              <a:path w="6054" h="7730" extrusionOk="0">
                <a:moveTo>
                  <a:pt x="2551" y="0"/>
                </a:moveTo>
                <a:lnTo>
                  <a:pt x="2361" y="19"/>
                </a:lnTo>
                <a:cubicBezTo>
                  <a:pt x="552" y="248"/>
                  <a:pt x="95" y="1371"/>
                  <a:pt x="38" y="2456"/>
                </a:cubicBezTo>
                <a:cubicBezTo>
                  <a:pt x="0" y="3236"/>
                  <a:pt x="133" y="3960"/>
                  <a:pt x="152" y="4417"/>
                </a:cubicBezTo>
                <a:cubicBezTo>
                  <a:pt x="152" y="4550"/>
                  <a:pt x="152" y="4683"/>
                  <a:pt x="171" y="4817"/>
                </a:cubicBezTo>
                <a:cubicBezTo>
                  <a:pt x="209" y="5083"/>
                  <a:pt x="286" y="5350"/>
                  <a:pt x="419" y="5597"/>
                </a:cubicBezTo>
                <a:cubicBezTo>
                  <a:pt x="628" y="5997"/>
                  <a:pt x="876" y="6378"/>
                  <a:pt x="1161" y="6739"/>
                </a:cubicBezTo>
                <a:cubicBezTo>
                  <a:pt x="1694" y="7444"/>
                  <a:pt x="2589" y="7729"/>
                  <a:pt x="3446" y="7729"/>
                </a:cubicBezTo>
                <a:cubicBezTo>
                  <a:pt x="5730" y="7729"/>
                  <a:pt x="5940" y="6187"/>
                  <a:pt x="5749" y="3846"/>
                </a:cubicBezTo>
                <a:cubicBezTo>
                  <a:pt x="5635" y="2399"/>
                  <a:pt x="6054" y="1580"/>
                  <a:pt x="5692" y="1028"/>
                </a:cubicBezTo>
                <a:cubicBezTo>
                  <a:pt x="5654" y="990"/>
                  <a:pt x="5635" y="971"/>
                  <a:pt x="5616" y="952"/>
                </a:cubicBezTo>
                <a:cubicBezTo>
                  <a:pt x="5007" y="343"/>
                  <a:pt x="4207" y="0"/>
                  <a:pt x="335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4828;p141"/>
          <p:cNvSpPr/>
          <p:nvPr/>
        </p:nvSpPr>
        <p:spPr>
          <a:xfrm>
            <a:off x="6616909" y="3190909"/>
            <a:ext cx="224800" cy="230675"/>
          </a:xfrm>
          <a:custGeom>
            <a:avLst/>
            <a:gdLst/>
            <a:ahLst/>
            <a:cxnLst/>
            <a:rect l="l" t="t" r="r" b="b"/>
            <a:pathLst>
              <a:path w="8992" h="9227" extrusionOk="0">
                <a:moveTo>
                  <a:pt x="5829" y="0"/>
                </a:moveTo>
                <a:cubicBezTo>
                  <a:pt x="4535" y="0"/>
                  <a:pt x="2266" y="1607"/>
                  <a:pt x="2266" y="1607"/>
                </a:cubicBezTo>
                <a:cubicBezTo>
                  <a:pt x="2266" y="1607"/>
                  <a:pt x="1888" y="1339"/>
                  <a:pt x="1494" y="1339"/>
                </a:cubicBezTo>
                <a:cubicBezTo>
                  <a:pt x="1395" y="1339"/>
                  <a:pt x="1295" y="1355"/>
                  <a:pt x="1200" y="1397"/>
                </a:cubicBezTo>
                <a:cubicBezTo>
                  <a:pt x="724" y="1607"/>
                  <a:pt x="1200" y="2406"/>
                  <a:pt x="1200" y="2406"/>
                </a:cubicBezTo>
                <a:cubicBezTo>
                  <a:pt x="1200" y="2406"/>
                  <a:pt x="439" y="2406"/>
                  <a:pt x="229" y="2692"/>
                </a:cubicBezTo>
                <a:cubicBezTo>
                  <a:pt x="20" y="2996"/>
                  <a:pt x="515" y="3682"/>
                  <a:pt x="515" y="3682"/>
                </a:cubicBezTo>
                <a:cubicBezTo>
                  <a:pt x="1" y="6404"/>
                  <a:pt x="1657" y="7680"/>
                  <a:pt x="1600" y="8365"/>
                </a:cubicBezTo>
                <a:cubicBezTo>
                  <a:pt x="1575" y="8808"/>
                  <a:pt x="2440" y="9227"/>
                  <a:pt x="3246" y="9227"/>
                </a:cubicBezTo>
                <a:cubicBezTo>
                  <a:pt x="3687" y="9227"/>
                  <a:pt x="4111" y="9101"/>
                  <a:pt x="4360" y="8784"/>
                </a:cubicBezTo>
                <a:cubicBezTo>
                  <a:pt x="5065" y="7889"/>
                  <a:pt x="5807" y="4995"/>
                  <a:pt x="6359" y="4748"/>
                </a:cubicBezTo>
                <a:cubicBezTo>
                  <a:pt x="6930" y="4519"/>
                  <a:pt x="6359" y="4177"/>
                  <a:pt x="6359" y="4177"/>
                </a:cubicBezTo>
                <a:lnTo>
                  <a:pt x="6359" y="4177"/>
                </a:lnTo>
                <a:cubicBezTo>
                  <a:pt x="6359" y="4177"/>
                  <a:pt x="6368" y="4177"/>
                  <a:pt x="6383" y="4177"/>
                </a:cubicBezTo>
                <a:cubicBezTo>
                  <a:pt x="6581" y="4177"/>
                  <a:pt x="7939" y="4144"/>
                  <a:pt x="7939" y="3244"/>
                </a:cubicBezTo>
                <a:cubicBezTo>
                  <a:pt x="8035" y="3130"/>
                  <a:pt x="8625" y="3187"/>
                  <a:pt x="8777" y="2692"/>
                </a:cubicBezTo>
                <a:cubicBezTo>
                  <a:pt x="8991" y="2115"/>
                  <a:pt x="8406" y="1937"/>
                  <a:pt x="8171" y="1937"/>
                </a:cubicBezTo>
                <a:cubicBezTo>
                  <a:pt x="8135" y="1937"/>
                  <a:pt x="8107" y="1942"/>
                  <a:pt x="8092" y="1949"/>
                </a:cubicBezTo>
                <a:cubicBezTo>
                  <a:pt x="8225" y="1873"/>
                  <a:pt x="8396" y="1131"/>
                  <a:pt x="7920" y="902"/>
                </a:cubicBezTo>
                <a:cubicBezTo>
                  <a:pt x="7816" y="848"/>
                  <a:pt x="7684" y="826"/>
                  <a:pt x="7542" y="826"/>
                </a:cubicBezTo>
                <a:cubicBezTo>
                  <a:pt x="7041" y="826"/>
                  <a:pt x="6416" y="1093"/>
                  <a:pt x="6416" y="1093"/>
                </a:cubicBezTo>
                <a:cubicBezTo>
                  <a:pt x="6416" y="1093"/>
                  <a:pt x="7311" y="293"/>
                  <a:pt x="6093" y="26"/>
                </a:cubicBezTo>
                <a:cubicBezTo>
                  <a:pt x="6011" y="9"/>
                  <a:pt x="5922" y="0"/>
                  <a:pt x="58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4829;p141"/>
          <p:cNvSpPr/>
          <p:nvPr/>
        </p:nvSpPr>
        <p:spPr>
          <a:xfrm>
            <a:off x="6740659" y="3311459"/>
            <a:ext cx="52850" cy="63950"/>
          </a:xfrm>
          <a:custGeom>
            <a:avLst/>
            <a:gdLst/>
            <a:ahLst/>
            <a:cxnLst/>
            <a:rect l="l" t="t" r="r" b="b"/>
            <a:pathLst>
              <a:path w="2114" h="2558" extrusionOk="0">
                <a:moveTo>
                  <a:pt x="978" y="0"/>
                </a:moveTo>
                <a:cubicBezTo>
                  <a:pt x="892" y="0"/>
                  <a:pt x="801" y="13"/>
                  <a:pt x="705" y="40"/>
                </a:cubicBezTo>
                <a:cubicBezTo>
                  <a:pt x="267" y="154"/>
                  <a:pt x="1" y="630"/>
                  <a:pt x="39" y="1163"/>
                </a:cubicBezTo>
                <a:cubicBezTo>
                  <a:pt x="39" y="1563"/>
                  <a:pt x="191" y="1925"/>
                  <a:pt x="438" y="2229"/>
                </a:cubicBezTo>
                <a:cubicBezTo>
                  <a:pt x="605" y="2442"/>
                  <a:pt x="856" y="2557"/>
                  <a:pt x="1115" y="2557"/>
                </a:cubicBezTo>
                <a:cubicBezTo>
                  <a:pt x="1181" y="2557"/>
                  <a:pt x="1248" y="2550"/>
                  <a:pt x="1314" y="2534"/>
                </a:cubicBezTo>
                <a:cubicBezTo>
                  <a:pt x="2095" y="2344"/>
                  <a:pt x="2114" y="1468"/>
                  <a:pt x="1904" y="878"/>
                </a:cubicBezTo>
                <a:cubicBezTo>
                  <a:pt x="1744" y="365"/>
                  <a:pt x="1435" y="0"/>
                  <a:pt x="978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4830;p141"/>
          <p:cNvSpPr/>
          <p:nvPr/>
        </p:nvSpPr>
        <p:spPr>
          <a:xfrm>
            <a:off x="6788734" y="3318159"/>
            <a:ext cx="20950" cy="46675"/>
          </a:xfrm>
          <a:custGeom>
            <a:avLst/>
            <a:gdLst/>
            <a:ahLst/>
            <a:cxnLst/>
            <a:rect l="l" t="t" r="r" b="b"/>
            <a:pathLst>
              <a:path w="838" h="1867" extrusionOk="0">
                <a:moveTo>
                  <a:pt x="19" y="1"/>
                </a:moveTo>
                <a:lnTo>
                  <a:pt x="0" y="1866"/>
                </a:lnTo>
                <a:cubicBezTo>
                  <a:pt x="0" y="1866"/>
                  <a:pt x="838" y="1733"/>
                  <a:pt x="476" y="1390"/>
                </a:cubicBezTo>
                <a:cubicBezTo>
                  <a:pt x="115" y="1048"/>
                  <a:pt x="19" y="1"/>
                  <a:pt x="19" y="1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4831;p141"/>
          <p:cNvSpPr/>
          <p:nvPr/>
        </p:nvSpPr>
        <p:spPr>
          <a:xfrm>
            <a:off x="6753984" y="3321434"/>
            <a:ext cx="15900" cy="38125"/>
          </a:xfrm>
          <a:custGeom>
            <a:avLst/>
            <a:gdLst/>
            <a:ahLst/>
            <a:cxnLst/>
            <a:rect l="l" t="t" r="r" b="b"/>
            <a:pathLst>
              <a:path w="636" h="1525" extrusionOk="0">
                <a:moveTo>
                  <a:pt x="380" y="1"/>
                </a:moveTo>
                <a:cubicBezTo>
                  <a:pt x="375" y="1"/>
                  <a:pt x="369" y="2"/>
                  <a:pt x="362" y="3"/>
                </a:cubicBezTo>
                <a:cubicBezTo>
                  <a:pt x="134" y="98"/>
                  <a:pt x="1" y="345"/>
                  <a:pt x="39" y="593"/>
                </a:cubicBezTo>
                <a:cubicBezTo>
                  <a:pt x="77" y="936"/>
                  <a:pt x="229" y="1259"/>
                  <a:pt x="496" y="1507"/>
                </a:cubicBezTo>
                <a:cubicBezTo>
                  <a:pt x="508" y="1519"/>
                  <a:pt x="522" y="1524"/>
                  <a:pt x="536" y="1524"/>
                </a:cubicBezTo>
                <a:cubicBezTo>
                  <a:pt x="587" y="1524"/>
                  <a:pt x="635" y="1456"/>
                  <a:pt x="591" y="1412"/>
                </a:cubicBezTo>
                <a:cubicBezTo>
                  <a:pt x="419" y="1240"/>
                  <a:pt x="286" y="1031"/>
                  <a:pt x="210" y="802"/>
                </a:cubicBezTo>
                <a:cubicBezTo>
                  <a:pt x="153" y="593"/>
                  <a:pt x="153" y="231"/>
                  <a:pt x="400" y="155"/>
                </a:cubicBezTo>
                <a:cubicBezTo>
                  <a:pt x="471" y="120"/>
                  <a:pt x="460" y="1"/>
                  <a:pt x="380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4832;p141"/>
          <p:cNvSpPr/>
          <p:nvPr/>
        </p:nvSpPr>
        <p:spPr>
          <a:xfrm>
            <a:off x="6505059" y="3459584"/>
            <a:ext cx="436950" cy="311700"/>
          </a:xfrm>
          <a:custGeom>
            <a:avLst/>
            <a:gdLst/>
            <a:ahLst/>
            <a:cxnLst/>
            <a:rect l="l" t="t" r="r" b="b"/>
            <a:pathLst>
              <a:path w="17478" h="12468" extrusionOk="0">
                <a:moveTo>
                  <a:pt x="7764" y="0"/>
                </a:moveTo>
                <a:cubicBezTo>
                  <a:pt x="6178" y="0"/>
                  <a:pt x="5674" y="550"/>
                  <a:pt x="5674" y="550"/>
                </a:cubicBezTo>
                <a:cubicBezTo>
                  <a:pt x="5674" y="550"/>
                  <a:pt x="4303" y="931"/>
                  <a:pt x="2799" y="1273"/>
                </a:cubicBezTo>
                <a:cubicBezTo>
                  <a:pt x="1048" y="1692"/>
                  <a:pt x="1" y="3482"/>
                  <a:pt x="477" y="5214"/>
                </a:cubicBezTo>
                <a:cubicBezTo>
                  <a:pt x="1029" y="7194"/>
                  <a:pt x="1162" y="12201"/>
                  <a:pt x="3808" y="12449"/>
                </a:cubicBezTo>
                <a:cubicBezTo>
                  <a:pt x="3948" y="12462"/>
                  <a:pt x="4109" y="12468"/>
                  <a:pt x="4289" y="12468"/>
                </a:cubicBezTo>
                <a:cubicBezTo>
                  <a:pt x="7502" y="12468"/>
                  <a:pt x="16754" y="10488"/>
                  <a:pt x="16754" y="10488"/>
                </a:cubicBezTo>
                <a:cubicBezTo>
                  <a:pt x="16735" y="8470"/>
                  <a:pt x="17477" y="3425"/>
                  <a:pt x="15707" y="2358"/>
                </a:cubicBezTo>
                <a:cubicBezTo>
                  <a:pt x="13727" y="1159"/>
                  <a:pt x="10548" y="417"/>
                  <a:pt x="10548" y="417"/>
                </a:cubicBezTo>
                <a:cubicBezTo>
                  <a:pt x="9375" y="107"/>
                  <a:pt x="8464" y="0"/>
                  <a:pt x="77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4833;p141"/>
          <p:cNvSpPr/>
          <p:nvPr/>
        </p:nvSpPr>
        <p:spPr>
          <a:xfrm>
            <a:off x="6505059" y="3558509"/>
            <a:ext cx="515950" cy="623225"/>
          </a:xfrm>
          <a:custGeom>
            <a:avLst/>
            <a:gdLst/>
            <a:ahLst/>
            <a:cxnLst/>
            <a:rect l="l" t="t" r="r" b="b"/>
            <a:pathLst>
              <a:path w="20638" h="24929" extrusionOk="0">
                <a:moveTo>
                  <a:pt x="763" y="1"/>
                </a:moveTo>
                <a:cubicBezTo>
                  <a:pt x="618" y="1"/>
                  <a:pt x="526" y="25"/>
                  <a:pt x="496" y="77"/>
                </a:cubicBezTo>
                <a:cubicBezTo>
                  <a:pt x="20" y="895"/>
                  <a:pt x="1" y="3789"/>
                  <a:pt x="934" y="7406"/>
                </a:cubicBezTo>
                <a:cubicBezTo>
                  <a:pt x="1867" y="11024"/>
                  <a:pt x="915" y="20619"/>
                  <a:pt x="2095" y="24160"/>
                </a:cubicBezTo>
                <a:cubicBezTo>
                  <a:pt x="2279" y="24708"/>
                  <a:pt x="3151" y="24929"/>
                  <a:pt x="4417" y="24929"/>
                </a:cubicBezTo>
                <a:cubicBezTo>
                  <a:pt x="9035" y="24929"/>
                  <a:pt x="18890" y="21997"/>
                  <a:pt x="19667" y="21399"/>
                </a:cubicBezTo>
                <a:cubicBezTo>
                  <a:pt x="20638" y="20638"/>
                  <a:pt x="18943" y="17477"/>
                  <a:pt x="18163" y="15364"/>
                </a:cubicBezTo>
                <a:cubicBezTo>
                  <a:pt x="17192" y="12642"/>
                  <a:pt x="16792" y="5312"/>
                  <a:pt x="16792" y="5312"/>
                </a:cubicBezTo>
                <a:cubicBezTo>
                  <a:pt x="16792" y="5312"/>
                  <a:pt x="2912" y="1"/>
                  <a:pt x="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4834;p141"/>
          <p:cNvSpPr/>
          <p:nvPr/>
        </p:nvSpPr>
        <p:spPr>
          <a:xfrm>
            <a:off x="6538384" y="3829334"/>
            <a:ext cx="70000" cy="251325"/>
          </a:xfrm>
          <a:custGeom>
            <a:avLst/>
            <a:gdLst/>
            <a:ahLst/>
            <a:cxnLst/>
            <a:rect l="l" t="t" r="r" b="b"/>
            <a:pathLst>
              <a:path w="2800" h="10053" extrusionOk="0">
                <a:moveTo>
                  <a:pt x="0" y="0"/>
                </a:moveTo>
                <a:lnTo>
                  <a:pt x="0" y="210"/>
                </a:lnTo>
                <a:cubicBezTo>
                  <a:pt x="267" y="419"/>
                  <a:pt x="514" y="648"/>
                  <a:pt x="743" y="914"/>
                </a:cubicBezTo>
                <a:cubicBezTo>
                  <a:pt x="1999" y="2209"/>
                  <a:pt x="2552" y="4036"/>
                  <a:pt x="2247" y="5807"/>
                </a:cubicBezTo>
                <a:cubicBezTo>
                  <a:pt x="1980" y="7311"/>
                  <a:pt x="1200" y="8662"/>
                  <a:pt x="210" y="9805"/>
                </a:cubicBezTo>
                <a:cubicBezTo>
                  <a:pt x="229" y="9881"/>
                  <a:pt x="229" y="9957"/>
                  <a:pt x="229" y="10052"/>
                </a:cubicBezTo>
                <a:cubicBezTo>
                  <a:pt x="781" y="9443"/>
                  <a:pt x="1257" y="8758"/>
                  <a:pt x="1638" y="8053"/>
                </a:cubicBezTo>
                <a:cubicBezTo>
                  <a:pt x="2513" y="6397"/>
                  <a:pt x="2799" y="4474"/>
                  <a:pt x="2114" y="2723"/>
                </a:cubicBezTo>
                <a:cubicBezTo>
                  <a:pt x="1771" y="1847"/>
                  <a:pt x="1219" y="1066"/>
                  <a:pt x="514" y="438"/>
                </a:cubicBezTo>
                <a:cubicBezTo>
                  <a:pt x="362" y="286"/>
                  <a:pt x="172" y="133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4835;p141"/>
          <p:cNvSpPr/>
          <p:nvPr/>
        </p:nvSpPr>
        <p:spPr>
          <a:xfrm>
            <a:off x="6761609" y="3837884"/>
            <a:ext cx="144225" cy="324150"/>
          </a:xfrm>
          <a:custGeom>
            <a:avLst/>
            <a:gdLst/>
            <a:ahLst/>
            <a:cxnLst/>
            <a:rect l="l" t="t" r="r" b="b"/>
            <a:pathLst>
              <a:path w="5769" h="12966" extrusionOk="0">
                <a:moveTo>
                  <a:pt x="5635" y="1"/>
                </a:moveTo>
                <a:cubicBezTo>
                  <a:pt x="3617" y="172"/>
                  <a:pt x="2209" y="2133"/>
                  <a:pt x="2723" y="4113"/>
                </a:cubicBezTo>
                <a:cubicBezTo>
                  <a:pt x="2913" y="4741"/>
                  <a:pt x="3141" y="5351"/>
                  <a:pt x="3408" y="5960"/>
                </a:cubicBezTo>
                <a:cubicBezTo>
                  <a:pt x="3694" y="6569"/>
                  <a:pt x="3789" y="7273"/>
                  <a:pt x="3694" y="7940"/>
                </a:cubicBezTo>
                <a:cubicBezTo>
                  <a:pt x="3541" y="8549"/>
                  <a:pt x="3237" y="9120"/>
                  <a:pt x="2818" y="9596"/>
                </a:cubicBezTo>
                <a:cubicBezTo>
                  <a:pt x="1980" y="10548"/>
                  <a:pt x="628" y="11119"/>
                  <a:pt x="133" y="12356"/>
                </a:cubicBezTo>
                <a:cubicBezTo>
                  <a:pt x="57" y="12547"/>
                  <a:pt x="19" y="12756"/>
                  <a:pt x="0" y="12966"/>
                </a:cubicBezTo>
                <a:lnTo>
                  <a:pt x="172" y="12928"/>
                </a:lnTo>
                <a:cubicBezTo>
                  <a:pt x="172" y="12928"/>
                  <a:pt x="172" y="12909"/>
                  <a:pt x="172" y="12909"/>
                </a:cubicBezTo>
                <a:cubicBezTo>
                  <a:pt x="248" y="12166"/>
                  <a:pt x="762" y="11595"/>
                  <a:pt x="1314" y="11138"/>
                </a:cubicBezTo>
                <a:cubicBezTo>
                  <a:pt x="2151" y="10434"/>
                  <a:pt x="3027" y="9824"/>
                  <a:pt x="3541" y="8815"/>
                </a:cubicBezTo>
                <a:cubicBezTo>
                  <a:pt x="4074" y="7825"/>
                  <a:pt x="3941" y="6816"/>
                  <a:pt x="3541" y="5807"/>
                </a:cubicBezTo>
                <a:cubicBezTo>
                  <a:pt x="3275" y="5236"/>
                  <a:pt x="3065" y="4665"/>
                  <a:pt x="2875" y="4094"/>
                </a:cubicBezTo>
                <a:cubicBezTo>
                  <a:pt x="2723" y="3485"/>
                  <a:pt x="2761" y="2838"/>
                  <a:pt x="2970" y="2247"/>
                </a:cubicBezTo>
                <a:cubicBezTo>
                  <a:pt x="3389" y="1086"/>
                  <a:pt x="4436" y="286"/>
                  <a:pt x="5673" y="172"/>
                </a:cubicBezTo>
                <a:cubicBezTo>
                  <a:pt x="5769" y="172"/>
                  <a:pt x="5750" y="1"/>
                  <a:pt x="5635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4836;p141"/>
          <p:cNvSpPr/>
          <p:nvPr/>
        </p:nvSpPr>
        <p:spPr>
          <a:xfrm>
            <a:off x="6873459" y="3933334"/>
            <a:ext cx="50450" cy="191100"/>
          </a:xfrm>
          <a:custGeom>
            <a:avLst/>
            <a:gdLst/>
            <a:ahLst/>
            <a:cxnLst/>
            <a:rect l="l" t="t" r="r" b="b"/>
            <a:pathLst>
              <a:path w="2018" h="7644" extrusionOk="0">
                <a:moveTo>
                  <a:pt x="1893" y="1"/>
                </a:moveTo>
                <a:cubicBezTo>
                  <a:pt x="1870" y="1"/>
                  <a:pt x="1847" y="9"/>
                  <a:pt x="1828" y="29"/>
                </a:cubicBezTo>
                <a:cubicBezTo>
                  <a:pt x="133" y="2256"/>
                  <a:pt x="0" y="5283"/>
                  <a:pt x="1485" y="7644"/>
                </a:cubicBezTo>
                <a:lnTo>
                  <a:pt x="1637" y="7587"/>
                </a:lnTo>
                <a:cubicBezTo>
                  <a:pt x="1199" y="6920"/>
                  <a:pt x="895" y="6178"/>
                  <a:pt x="743" y="5397"/>
                </a:cubicBezTo>
                <a:cubicBezTo>
                  <a:pt x="381" y="3551"/>
                  <a:pt x="838" y="1628"/>
                  <a:pt x="1961" y="143"/>
                </a:cubicBezTo>
                <a:cubicBezTo>
                  <a:pt x="2018" y="72"/>
                  <a:pt x="1958" y="1"/>
                  <a:pt x="1893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4837;p141"/>
          <p:cNvSpPr/>
          <p:nvPr/>
        </p:nvSpPr>
        <p:spPr>
          <a:xfrm>
            <a:off x="6556459" y="3995859"/>
            <a:ext cx="210875" cy="178075"/>
          </a:xfrm>
          <a:custGeom>
            <a:avLst/>
            <a:gdLst/>
            <a:ahLst/>
            <a:cxnLst/>
            <a:rect l="l" t="t" r="r" b="b"/>
            <a:pathLst>
              <a:path w="8435" h="7123" extrusionOk="0">
                <a:moveTo>
                  <a:pt x="6388" y="1"/>
                </a:moveTo>
                <a:cubicBezTo>
                  <a:pt x="5475" y="1"/>
                  <a:pt x="4581" y="677"/>
                  <a:pt x="3923" y="1278"/>
                </a:cubicBezTo>
                <a:cubicBezTo>
                  <a:pt x="2304" y="2763"/>
                  <a:pt x="972" y="4533"/>
                  <a:pt x="1" y="6513"/>
                </a:cubicBezTo>
                <a:cubicBezTo>
                  <a:pt x="1" y="6552"/>
                  <a:pt x="20" y="6609"/>
                  <a:pt x="39" y="6666"/>
                </a:cubicBezTo>
                <a:cubicBezTo>
                  <a:pt x="39" y="6685"/>
                  <a:pt x="58" y="6704"/>
                  <a:pt x="77" y="6742"/>
                </a:cubicBezTo>
                <a:cubicBezTo>
                  <a:pt x="1029" y="4743"/>
                  <a:pt x="2343" y="2953"/>
                  <a:pt x="3961" y="1468"/>
                </a:cubicBezTo>
                <a:cubicBezTo>
                  <a:pt x="4437" y="1011"/>
                  <a:pt x="4970" y="555"/>
                  <a:pt x="5598" y="326"/>
                </a:cubicBezTo>
                <a:cubicBezTo>
                  <a:pt x="5842" y="239"/>
                  <a:pt x="6110" y="189"/>
                  <a:pt x="6373" y="189"/>
                </a:cubicBezTo>
                <a:cubicBezTo>
                  <a:pt x="6745" y="189"/>
                  <a:pt x="7109" y="290"/>
                  <a:pt x="7388" y="536"/>
                </a:cubicBezTo>
                <a:cubicBezTo>
                  <a:pt x="7921" y="992"/>
                  <a:pt x="7921" y="1773"/>
                  <a:pt x="7806" y="2401"/>
                </a:cubicBezTo>
                <a:cubicBezTo>
                  <a:pt x="7692" y="3049"/>
                  <a:pt x="7502" y="3677"/>
                  <a:pt x="7254" y="4286"/>
                </a:cubicBezTo>
                <a:cubicBezTo>
                  <a:pt x="6855" y="5295"/>
                  <a:pt x="6321" y="6247"/>
                  <a:pt x="5674" y="7123"/>
                </a:cubicBezTo>
                <a:lnTo>
                  <a:pt x="5922" y="7085"/>
                </a:lnTo>
                <a:cubicBezTo>
                  <a:pt x="6702" y="5999"/>
                  <a:pt x="7292" y="4800"/>
                  <a:pt x="7692" y="3524"/>
                </a:cubicBezTo>
                <a:cubicBezTo>
                  <a:pt x="8016" y="2515"/>
                  <a:pt x="8435" y="935"/>
                  <a:pt x="7292" y="250"/>
                </a:cubicBezTo>
                <a:cubicBezTo>
                  <a:pt x="6994" y="75"/>
                  <a:pt x="6690" y="1"/>
                  <a:pt x="6388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4838;p141"/>
          <p:cNvSpPr/>
          <p:nvPr/>
        </p:nvSpPr>
        <p:spPr>
          <a:xfrm>
            <a:off x="6532684" y="3766034"/>
            <a:ext cx="362325" cy="172300"/>
          </a:xfrm>
          <a:custGeom>
            <a:avLst/>
            <a:gdLst/>
            <a:ahLst/>
            <a:cxnLst/>
            <a:rect l="l" t="t" r="r" b="b"/>
            <a:pathLst>
              <a:path w="14493" h="6892" extrusionOk="0">
                <a:moveTo>
                  <a:pt x="0" y="0"/>
                </a:moveTo>
                <a:cubicBezTo>
                  <a:pt x="0" y="57"/>
                  <a:pt x="19" y="114"/>
                  <a:pt x="19" y="191"/>
                </a:cubicBezTo>
                <a:cubicBezTo>
                  <a:pt x="1257" y="438"/>
                  <a:pt x="2342" y="1295"/>
                  <a:pt x="3122" y="2266"/>
                </a:cubicBezTo>
                <a:cubicBezTo>
                  <a:pt x="3617" y="2894"/>
                  <a:pt x="4055" y="3579"/>
                  <a:pt x="4436" y="4284"/>
                </a:cubicBezTo>
                <a:cubicBezTo>
                  <a:pt x="4759" y="4950"/>
                  <a:pt x="5140" y="5597"/>
                  <a:pt x="5578" y="6226"/>
                </a:cubicBezTo>
                <a:cubicBezTo>
                  <a:pt x="5874" y="6637"/>
                  <a:pt x="6370" y="6892"/>
                  <a:pt x="6880" y="6892"/>
                </a:cubicBezTo>
                <a:cubicBezTo>
                  <a:pt x="6960" y="6892"/>
                  <a:pt x="7040" y="6886"/>
                  <a:pt x="7120" y="6873"/>
                </a:cubicBezTo>
                <a:cubicBezTo>
                  <a:pt x="7806" y="6778"/>
                  <a:pt x="8472" y="6492"/>
                  <a:pt x="9043" y="6073"/>
                </a:cubicBezTo>
                <a:cubicBezTo>
                  <a:pt x="10128" y="5293"/>
                  <a:pt x="10661" y="4093"/>
                  <a:pt x="11270" y="2932"/>
                </a:cubicBezTo>
                <a:cubicBezTo>
                  <a:pt x="11556" y="2323"/>
                  <a:pt x="11937" y="1771"/>
                  <a:pt x="12394" y="1295"/>
                </a:cubicBezTo>
                <a:cubicBezTo>
                  <a:pt x="12760" y="928"/>
                  <a:pt x="13283" y="582"/>
                  <a:pt x="13809" y="582"/>
                </a:cubicBezTo>
                <a:cubicBezTo>
                  <a:pt x="13993" y="582"/>
                  <a:pt x="14177" y="625"/>
                  <a:pt x="14354" y="724"/>
                </a:cubicBezTo>
                <a:cubicBezTo>
                  <a:pt x="14369" y="732"/>
                  <a:pt x="14383" y="736"/>
                  <a:pt x="14395" y="736"/>
                </a:cubicBezTo>
                <a:cubicBezTo>
                  <a:pt x="14464" y="736"/>
                  <a:pt x="14492" y="620"/>
                  <a:pt x="14412" y="571"/>
                </a:cubicBezTo>
                <a:cubicBezTo>
                  <a:pt x="14220" y="460"/>
                  <a:pt x="14015" y="413"/>
                  <a:pt x="13808" y="413"/>
                </a:cubicBezTo>
                <a:cubicBezTo>
                  <a:pt x="13375" y="413"/>
                  <a:pt x="12932" y="618"/>
                  <a:pt x="12584" y="876"/>
                </a:cubicBezTo>
                <a:cubicBezTo>
                  <a:pt x="12070" y="1333"/>
                  <a:pt x="11632" y="1885"/>
                  <a:pt x="11308" y="2494"/>
                </a:cubicBezTo>
                <a:cubicBezTo>
                  <a:pt x="10623" y="3732"/>
                  <a:pt x="10128" y="5083"/>
                  <a:pt x="8929" y="5940"/>
                </a:cubicBezTo>
                <a:cubicBezTo>
                  <a:pt x="8377" y="6350"/>
                  <a:pt x="7624" y="6726"/>
                  <a:pt x="6906" y="6726"/>
                </a:cubicBezTo>
                <a:cubicBezTo>
                  <a:pt x="6857" y="6726"/>
                  <a:pt x="6807" y="6724"/>
                  <a:pt x="6758" y="6721"/>
                </a:cubicBezTo>
                <a:cubicBezTo>
                  <a:pt x="5864" y="6663"/>
                  <a:pt x="5483" y="5788"/>
                  <a:pt x="5083" y="5102"/>
                </a:cubicBezTo>
                <a:cubicBezTo>
                  <a:pt x="4341" y="3770"/>
                  <a:pt x="3617" y="2361"/>
                  <a:pt x="2475" y="1314"/>
                </a:cubicBezTo>
                <a:cubicBezTo>
                  <a:pt x="1790" y="666"/>
                  <a:pt x="933" y="210"/>
                  <a:pt x="0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4839;p141"/>
          <p:cNvSpPr/>
          <p:nvPr/>
        </p:nvSpPr>
        <p:spPr>
          <a:xfrm>
            <a:off x="6513159" y="3622184"/>
            <a:ext cx="305575" cy="100925"/>
          </a:xfrm>
          <a:custGeom>
            <a:avLst/>
            <a:gdLst/>
            <a:ahLst/>
            <a:cxnLst/>
            <a:rect l="l" t="t" r="r" b="b"/>
            <a:pathLst>
              <a:path w="12223" h="4037" extrusionOk="0">
                <a:moveTo>
                  <a:pt x="12097" y="1"/>
                </a:moveTo>
                <a:cubicBezTo>
                  <a:pt x="12049" y="1"/>
                  <a:pt x="11994" y="35"/>
                  <a:pt x="11994" y="100"/>
                </a:cubicBezTo>
                <a:cubicBezTo>
                  <a:pt x="12070" y="1280"/>
                  <a:pt x="11004" y="2061"/>
                  <a:pt x="10090" y="2632"/>
                </a:cubicBezTo>
                <a:cubicBezTo>
                  <a:pt x="8951" y="3339"/>
                  <a:pt x="7596" y="3866"/>
                  <a:pt x="6241" y="3866"/>
                </a:cubicBezTo>
                <a:cubicBezTo>
                  <a:pt x="5626" y="3866"/>
                  <a:pt x="5012" y="3757"/>
                  <a:pt x="4417" y="3508"/>
                </a:cubicBezTo>
                <a:cubicBezTo>
                  <a:pt x="2837" y="2841"/>
                  <a:pt x="1961" y="823"/>
                  <a:pt x="134" y="709"/>
                </a:cubicBezTo>
                <a:cubicBezTo>
                  <a:pt x="20" y="709"/>
                  <a:pt x="0" y="880"/>
                  <a:pt x="115" y="880"/>
                </a:cubicBezTo>
                <a:cubicBezTo>
                  <a:pt x="1295" y="957"/>
                  <a:pt x="2095" y="1909"/>
                  <a:pt x="2894" y="2670"/>
                </a:cubicBezTo>
                <a:cubicBezTo>
                  <a:pt x="3561" y="3336"/>
                  <a:pt x="4417" y="3774"/>
                  <a:pt x="5350" y="3965"/>
                </a:cubicBezTo>
                <a:cubicBezTo>
                  <a:pt x="5644" y="4013"/>
                  <a:pt x="5942" y="4036"/>
                  <a:pt x="6241" y="4036"/>
                </a:cubicBezTo>
                <a:cubicBezTo>
                  <a:pt x="6890" y="4036"/>
                  <a:pt x="7542" y="3926"/>
                  <a:pt x="8168" y="3717"/>
                </a:cubicBezTo>
                <a:cubicBezTo>
                  <a:pt x="9177" y="3393"/>
                  <a:pt x="10110" y="2898"/>
                  <a:pt x="10966" y="2251"/>
                </a:cubicBezTo>
                <a:cubicBezTo>
                  <a:pt x="11652" y="1718"/>
                  <a:pt x="12223" y="976"/>
                  <a:pt x="12185" y="62"/>
                </a:cubicBezTo>
                <a:lnTo>
                  <a:pt x="12166" y="62"/>
                </a:lnTo>
                <a:cubicBezTo>
                  <a:pt x="12166" y="21"/>
                  <a:pt x="12134" y="1"/>
                  <a:pt x="120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4840;p141"/>
          <p:cNvSpPr/>
          <p:nvPr/>
        </p:nvSpPr>
        <p:spPr>
          <a:xfrm>
            <a:off x="6513634" y="3474259"/>
            <a:ext cx="277500" cy="143575"/>
          </a:xfrm>
          <a:custGeom>
            <a:avLst/>
            <a:gdLst/>
            <a:ahLst/>
            <a:cxnLst/>
            <a:rect l="l" t="t" r="r" b="b"/>
            <a:pathLst>
              <a:path w="11100" h="5743" extrusionOk="0">
                <a:moveTo>
                  <a:pt x="10947" y="1"/>
                </a:moveTo>
                <a:cubicBezTo>
                  <a:pt x="10757" y="724"/>
                  <a:pt x="10471" y="1410"/>
                  <a:pt x="10110" y="2057"/>
                </a:cubicBezTo>
                <a:cubicBezTo>
                  <a:pt x="9424" y="3275"/>
                  <a:pt x="8282" y="4589"/>
                  <a:pt x="6930" y="5198"/>
                </a:cubicBezTo>
                <a:cubicBezTo>
                  <a:pt x="6433" y="5433"/>
                  <a:pt x="5897" y="5557"/>
                  <a:pt x="5349" y="5557"/>
                </a:cubicBezTo>
                <a:cubicBezTo>
                  <a:pt x="5141" y="5557"/>
                  <a:pt x="4931" y="5540"/>
                  <a:pt x="4722" y="5503"/>
                </a:cubicBezTo>
                <a:cubicBezTo>
                  <a:pt x="3104" y="5198"/>
                  <a:pt x="1714" y="3866"/>
                  <a:pt x="115" y="3466"/>
                </a:cubicBezTo>
                <a:lnTo>
                  <a:pt x="20" y="3447"/>
                </a:lnTo>
                <a:cubicBezTo>
                  <a:pt x="20" y="3523"/>
                  <a:pt x="20" y="3580"/>
                  <a:pt x="1" y="3637"/>
                </a:cubicBezTo>
                <a:lnTo>
                  <a:pt x="58" y="3637"/>
                </a:lnTo>
                <a:cubicBezTo>
                  <a:pt x="914" y="3866"/>
                  <a:pt x="1733" y="4342"/>
                  <a:pt x="2513" y="4779"/>
                </a:cubicBezTo>
                <a:cubicBezTo>
                  <a:pt x="3388" y="5269"/>
                  <a:pt x="4327" y="5743"/>
                  <a:pt x="5344" y="5743"/>
                </a:cubicBezTo>
                <a:cubicBezTo>
                  <a:pt x="5435" y="5743"/>
                  <a:pt x="5525" y="5739"/>
                  <a:pt x="5617" y="5731"/>
                </a:cubicBezTo>
                <a:cubicBezTo>
                  <a:pt x="6150" y="5674"/>
                  <a:pt x="6683" y="5522"/>
                  <a:pt x="7159" y="5274"/>
                </a:cubicBezTo>
                <a:cubicBezTo>
                  <a:pt x="7673" y="4989"/>
                  <a:pt x="8168" y="4646"/>
                  <a:pt x="8587" y="4246"/>
                </a:cubicBezTo>
                <a:cubicBezTo>
                  <a:pt x="9824" y="3123"/>
                  <a:pt x="10700" y="1657"/>
                  <a:pt x="11100" y="39"/>
                </a:cubicBezTo>
                <a:lnTo>
                  <a:pt x="10947" y="1"/>
                </a:ln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4841;p141"/>
          <p:cNvSpPr/>
          <p:nvPr/>
        </p:nvSpPr>
        <p:spPr>
          <a:xfrm>
            <a:off x="6541234" y="3459984"/>
            <a:ext cx="173750" cy="80425"/>
          </a:xfrm>
          <a:custGeom>
            <a:avLst/>
            <a:gdLst/>
            <a:ahLst/>
            <a:cxnLst/>
            <a:rect l="l" t="t" r="r" b="b"/>
            <a:pathLst>
              <a:path w="6950" h="3217" extrusionOk="0">
                <a:moveTo>
                  <a:pt x="6778" y="1"/>
                </a:moveTo>
                <a:cubicBezTo>
                  <a:pt x="6207" y="1505"/>
                  <a:pt x="4951" y="2761"/>
                  <a:pt x="3294" y="3009"/>
                </a:cubicBezTo>
                <a:cubicBezTo>
                  <a:pt x="3120" y="3034"/>
                  <a:pt x="2946" y="3046"/>
                  <a:pt x="2773" y="3046"/>
                </a:cubicBezTo>
                <a:cubicBezTo>
                  <a:pt x="1770" y="3046"/>
                  <a:pt x="800" y="2630"/>
                  <a:pt x="134" y="1867"/>
                </a:cubicBezTo>
                <a:lnTo>
                  <a:pt x="1" y="1981"/>
                </a:lnTo>
                <a:cubicBezTo>
                  <a:pt x="77" y="2076"/>
                  <a:pt x="172" y="2171"/>
                  <a:pt x="286" y="2266"/>
                </a:cubicBezTo>
                <a:cubicBezTo>
                  <a:pt x="957" y="2914"/>
                  <a:pt x="1845" y="3216"/>
                  <a:pt x="2744" y="3216"/>
                </a:cubicBezTo>
                <a:cubicBezTo>
                  <a:pt x="3350" y="3216"/>
                  <a:pt x="3961" y="3079"/>
                  <a:pt x="4513" y="2818"/>
                </a:cubicBezTo>
                <a:cubicBezTo>
                  <a:pt x="5655" y="2228"/>
                  <a:pt x="6531" y="1219"/>
                  <a:pt x="6949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4842;p141"/>
          <p:cNvSpPr/>
          <p:nvPr/>
        </p:nvSpPr>
        <p:spPr>
          <a:xfrm>
            <a:off x="6676409" y="3750634"/>
            <a:ext cx="111400" cy="122500"/>
          </a:xfrm>
          <a:custGeom>
            <a:avLst/>
            <a:gdLst/>
            <a:ahLst/>
            <a:cxnLst/>
            <a:rect l="l" t="t" r="r" b="b"/>
            <a:pathLst>
              <a:path w="4456" h="4900" extrusionOk="0">
                <a:moveTo>
                  <a:pt x="2642" y="165"/>
                </a:moveTo>
                <a:cubicBezTo>
                  <a:pt x="3264" y="165"/>
                  <a:pt x="3855" y="585"/>
                  <a:pt x="3998" y="1263"/>
                </a:cubicBezTo>
                <a:cubicBezTo>
                  <a:pt x="4189" y="2139"/>
                  <a:pt x="3713" y="2977"/>
                  <a:pt x="3161" y="3586"/>
                </a:cubicBezTo>
                <a:cubicBezTo>
                  <a:pt x="2729" y="4079"/>
                  <a:pt x="2061" y="4734"/>
                  <a:pt x="1348" y="4734"/>
                </a:cubicBezTo>
                <a:cubicBezTo>
                  <a:pt x="1180" y="4734"/>
                  <a:pt x="1009" y="4698"/>
                  <a:pt x="838" y="4614"/>
                </a:cubicBezTo>
                <a:cubicBezTo>
                  <a:pt x="38" y="4214"/>
                  <a:pt x="191" y="2996"/>
                  <a:pt x="419" y="2311"/>
                </a:cubicBezTo>
                <a:cubicBezTo>
                  <a:pt x="667" y="1549"/>
                  <a:pt x="1162" y="902"/>
                  <a:pt x="1809" y="445"/>
                </a:cubicBezTo>
                <a:cubicBezTo>
                  <a:pt x="2066" y="253"/>
                  <a:pt x="2357" y="165"/>
                  <a:pt x="2642" y="165"/>
                </a:cubicBezTo>
                <a:close/>
                <a:moveTo>
                  <a:pt x="2676" y="1"/>
                </a:moveTo>
                <a:cubicBezTo>
                  <a:pt x="2331" y="1"/>
                  <a:pt x="1981" y="107"/>
                  <a:pt x="1695" y="312"/>
                </a:cubicBezTo>
                <a:cubicBezTo>
                  <a:pt x="800" y="940"/>
                  <a:pt x="229" y="1930"/>
                  <a:pt x="96" y="3015"/>
                </a:cubicBezTo>
                <a:cubicBezTo>
                  <a:pt x="0" y="3853"/>
                  <a:pt x="286" y="4862"/>
                  <a:pt x="1295" y="4900"/>
                </a:cubicBezTo>
                <a:cubicBezTo>
                  <a:pt x="1790" y="4881"/>
                  <a:pt x="2247" y="4690"/>
                  <a:pt x="2609" y="4367"/>
                </a:cubicBezTo>
                <a:cubicBezTo>
                  <a:pt x="3027" y="4024"/>
                  <a:pt x="3389" y="3643"/>
                  <a:pt x="3694" y="3205"/>
                </a:cubicBezTo>
                <a:cubicBezTo>
                  <a:pt x="4208" y="2444"/>
                  <a:pt x="4455" y="1378"/>
                  <a:pt x="3865" y="578"/>
                </a:cubicBezTo>
                <a:cubicBezTo>
                  <a:pt x="3583" y="187"/>
                  <a:pt x="3134" y="1"/>
                  <a:pt x="2676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4843;p141"/>
          <p:cNvSpPr/>
          <p:nvPr/>
        </p:nvSpPr>
        <p:spPr>
          <a:xfrm>
            <a:off x="6897709" y="3755784"/>
            <a:ext cx="83375" cy="333950"/>
          </a:xfrm>
          <a:custGeom>
            <a:avLst/>
            <a:gdLst/>
            <a:ahLst/>
            <a:cxnLst/>
            <a:rect l="l" t="t" r="r" b="b"/>
            <a:pathLst>
              <a:path w="3335" h="13358" extrusionOk="0">
                <a:moveTo>
                  <a:pt x="201" y="1"/>
                </a:moveTo>
                <a:cubicBezTo>
                  <a:pt x="158" y="1"/>
                  <a:pt x="115" y="29"/>
                  <a:pt x="115" y="87"/>
                </a:cubicBezTo>
                <a:cubicBezTo>
                  <a:pt x="1" y="3704"/>
                  <a:pt x="610" y="7302"/>
                  <a:pt x="1924" y="10672"/>
                </a:cubicBezTo>
                <a:cubicBezTo>
                  <a:pt x="2266" y="11585"/>
                  <a:pt x="2685" y="12461"/>
                  <a:pt x="3142" y="13318"/>
                </a:cubicBezTo>
                <a:cubicBezTo>
                  <a:pt x="3153" y="13346"/>
                  <a:pt x="3176" y="13357"/>
                  <a:pt x="3201" y="13357"/>
                </a:cubicBezTo>
                <a:cubicBezTo>
                  <a:pt x="3261" y="13357"/>
                  <a:pt x="3335" y="13290"/>
                  <a:pt x="3295" y="13223"/>
                </a:cubicBezTo>
                <a:cubicBezTo>
                  <a:pt x="1638" y="10081"/>
                  <a:pt x="648" y="6655"/>
                  <a:pt x="363" y="3114"/>
                </a:cubicBezTo>
                <a:cubicBezTo>
                  <a:pt x="287" y="2105"/>
                  <a:pt x="268" y="1096"/>
                  <a:pt x="287" y="87"/>
                </a:cubicBezTo>
                <a:cubicBezTo>
                  <a:pt x="287" y="29"/>
                  <a:pt x="244" y="1"/>
                  <a:pt x="201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4844;p141"/>
          <p:cNvSpPr/>
          <p:nvPr/>
        </p:nvSpPr>
        <p:spPr>
          <a:xfrm>
            <a:off x="6848709" y="3590409"/>
            <a:ext cx="353650" cy="356550"/>
          </a:xfrm>
          <a:custGeom>
            <a:avLst/>
            <a:gdLst/>
            <a:ahLst/>
            <a:cxnLst/>
            <a:rect l="l" t="t" r="r" b="b"/>
            <a:pathLst>
              <a:path w="14146" h="14262" extrusionOk="0">
                <a:moveTo>
                  <a:pt x="12451" y="0"/>
                </a:moveTo>
                <a:cubicBezTo>
                  <a:pt x="12451" y="0"/>
                  <a:pt x="7710" y="7425"/>
                  <a:pt x="7558" y="7539"/>
                </a:cubicBezTo>
                <a:cubicBezTo>
                  <a:pt x="7557" y="7540"/>
                  <a:pt x="7555" y="7541"/>
                  <a:pt x="7553" y="7541"/>
                </a:cubicBezTo>
                <a:cubicBezTo>
                  <a:pt x="7353" y="7541"/>
                  <a:pt x="4760" y="2056"/>
                  <a:pt x="4760" y="2056"/>
                </a:cubicBezTo>
                <a:lnTo>
                  <a:pt x="0" y="4493"/>
                </a:lnTo>
                <a:cubicBezTo>
                  <a:pt x="0" y="4493"/>
                  <a:pt x="3825" y="14261"/>
                  <a:pt x="7828" y="14261"/>
                </a:cubicBezTo>
                <a:cubicBezTo>
                  <a:pt x="7858" y="14261"/>
                  <a:pt x="7889" y="14261"/>
                  <a:pt x="7920" y="14260"/>
                </a:cubicBezTo>
                <a:cubicBezTo>
                  <a:pt x="11956" y="14088"/>
                  <a:pt x="14145" y="286"/>
                  <a:pt x="14145" y="286"/>
                </a:cubicBezTo>
                <a:lnTo>
                  <a:pt x="12451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4845;p141"/>
          <p:cNvSpPr/>
          <p:nvPr/>
        </p:nvSpPr>
        <p:spPr>
          <a:xfrm>
            <a:off x="7143309" y="3597059"/>
            <a:ext cx="56650" cy="48225"/>
          </a:xfrm>
          <a:custGeom>
            <a:avLst/>
            <a:gdLst/>
            <a:ahLst/>
            <a:cxnLst/>
            <a:rect l="l" t="t" r="r" b="b"/>
            <a:pathLst>
              <a:path w="2266" h="1929" extrusionOk="0">
                <a:moveTo>
                  <a:pt x="419" y="1"/>
                </a:moveTo>
                <a:cubicBezTo>
                  <a:pt x="419" y="1"/>
                  <a:pt x="0" y="248"/>
                  <a:pt x="0" y="648"/>
                </a:cubicBezTo>
                <a:cubicBezTo>
                  <a:pt x="0" y="648"/>
                  <a:pt x="1133" y="1928"/>
                  <a:pt x="1996" y="1928"/>
                </a:cubicBezTo>
                <a:cubicBezTo>
                  <a:pt x="2062" y="1928"/>
                  <a:pt x="2127" y="1921"/>
                  <a:pt x="2190" y="1905"/>
                </a:cubicBezTo>
                <a:lnTo>
                  <a:pt x="2266" y="1219"/>
                </a:lnTo>
                <a:cubicBezTo>
                  <a:pt x="2266" y="1219"/>
                  <a:pt x="971" y="972"/>
                  <a:pt x="419" y="1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4846;p141"/>
          <p:cNvSpPr/>
          <p:nvPr/>
        </p:nvSpPr>
        <p:spPr>
          <a:xfrm>
            <a:off x="7142359" y="3597534"/>
            <a:ext cx="36675" cy="39400"/>
          </a:xfrm>
          <a:custGeom>
            <a:avLst/>
            <a:gdLst/>
            <a:ahLst/>
            <a:cxnLst/>
            <a:rect l="l" t="t" r="r" b="b"/>
            <a:pathLst>
              <a:path w="1467" h="1576" extrusionOk="0">
                <a:moveTo>
                  <a:pt x="914" y="1"/>
                </a:moveTo>
                <a:lnTo>
                  <a:pt x="838" y="115"/>
                </a:lnTo>
                <a:lnTo>
                  <a:pt x="96" y="1143"/>
                </a:lnTo>
                <a:lnTo>
                  <a:pt x="0" y="1276"/>
                </a:lnTo>
                <a:lnTo>
                  <a:pt x="305" y="1505"/>
                </a:lnTo>
                <a:cubicBezTo>
                  <a:pt x="379" y="1552"/>
                  <a:pt x="465" y="1575"/>
                  <a:pt x="556" y="1575"/>
                </a:cubicBezTo>
                <a:cubicBezTo>
                  <a:pt x="791" y="1575"/>
                  <a:pt x="1059" y="1423"/>
                  <a:pt x="1238" y="1162"/>
                </a:cubicBezTo>
                <a:cubicBezTo>
                  <a:pt x="1466" y="781"/>
                  <a:pt x="1447" y="343"/>
                  <a:pt x="1181" y="172"/>
                </a:cubicBezTo>
                <a:lnTo>
                  <a:pt x="914" y="1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4847;p141"/>
          <p:cNvSpPr/>
          <p:nvPr/>
        </p:nvSpPr>
        <p:spPr>
          <a:xfrm>
            <a:off x="7136159" y="3595784"/>
            <a:ext cx="36200" cy="36850"/>
          </a:xfrm>
          <a:custGeom>
            <a:avLst/>
            <a:gdLst/>
            <a:ahLst/>
            <a:cxnLst/>
            <a:rect l="l" t="t" r="r" b="b"/>
            <a:pathLst>
              <a:path w="1448" h="1474" extrusionOk="0">
                <a:moveTo>
                  <a:pt x="912" y="0"/>
                </a:moveTo>
                <a:cubicBezTo>
                  <a:pt x="677" y="0"/>
                  <a:pt x="413" y="152"/>
                  <a:pt x="248" y="413"/>
                </a:cubicBezTo>
                <a:cubicBezTo>
                  <a:pt x="1" y="775"/>
                  <a:pt x="20" y="1213"/>
                  <a:pt x="286" y="1403"/>
                </a:cubicBezTo>
                <a:cubicBezTo>
                  <a:pt x="361" y="1451"/>
                  <a:pt x="447" y="1474"/>
                  <a:pt x="537" y="1474"/>
                </a:cubicBezTo>
                <a:cubicBezTo>
                  <a:pt x="773" y="1474"/>
                  <a:pt x="1041" y="1322"/>
                  <a:pt x="1219" y="1061"/>
                </a:cubicBezTo>
                <a:cubicBezTo>
                  <a:pt x="1448" y="680"/>
                  <a:pt x="1429" y="242"/>
                  <a:pt x="1162" y="71"/>
                </a:cubicBezTo>
                <a:cubicBezTo>
                  <a:pt x="1088" y="23"/>
                  <a:pt x="1002" y="0"/>
                  <a:pt x="912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4848;p141"/>
          <p:cNvSpPr/>
          <p:nvPr/>
        </p:nvSpPr>
        <p:spPr>
          <a:xfrm>
            <a:off x="7139084" y="3601459"/>
            <a:ext cx="34700" cy="27550"/>
          </a:xfrm>
          <a:custGeom>
            <a:avLst/>
            <a:gdLst/>
            <a:ahLst/>
            <a:cxnLst/>
            <a:rect l="l" t="t" r="r" b="b"/>
            <a:pathLst>
              <a:path w="1388" h="1102" extrusionOk="0">
                <a:moveTo>
                  <a:pt x="667" y="0"/>
                </a:moveTo>
                <a:cubicBezTo>
                  <a:pt x="489" y="0"/>
                  <a:pt x="318" y="108"/>
                  <a:pt x="246" y="282"/>
                </a:cubicBezTo>
                <a:cubicBezTo>
                  <a:pt x="1" y="657"/>
                  <a:pt x="301" y="1102"/>
                  <a:pt x="692" y="1102"/>
                </a:cubicBezTo>
                <a:cubicBezTo>
                  <a:pt x="757" y="1102"/>
                  <a:pt x="825" y="1089"/>
                  <a:pt x="893" y="1062"/>
                </a:cubicBezTo>
                <a:cubicBezTo>
                  <a:pt x="1388" y="872"/>
                  <a:pt x="1350" y="167"/>
                  <a:pt x="836" y="34"/>
                </a:cubicBezTo>
                <a:cubicBezTo>
                  <a:pt x="781" y="11"/>
                  <a:pt x="724" y="0"/>
                  <a:pt x="6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4849;p141"/>
          <p:cNvSpPr/>
          <p:nvPr/>
        </p:nvSpPr>
        <p:spPr>
          <a:xfrm>
            <a:off x="7029559" y="3776984"/>
            <a:ext cx="9825" cy="43925"/>
          </a:xfrm>
          <a:custGeom>
            <a:avLst/>
            <a:gdLst/>
            <a:ahLst/>
            <a:cxnLst/>
            <a:rect l="l" t="t" r="r" b="b"/>
            <a:pathLst>
              <a:path w="393" h="1757" extrusionOk="0">
                <a:moveTo>
                  <a:pt x="271" y="0"/>
                </a:moveTo>
                <a:cubicBezTo>
                  <a:pt x="233" y="0"/>
                  <a:pt x="198" y="23"/>
                  <a:pt x="191" y="76"/>
                </a:cubicBezTo>
                <a:cubicBezTo>
                  <a:pt x="96" y="590"/>
                  <a:pt x="19" y="1123"/>
                  <a:pt x="0" y="1656"/>
                </a:cubicBezTo>
                <a:cubicBezTo>
                  <a:pt x="0" y="1723"/>
                  <a:pt x="48" y="1756"/>
                  <a:pt x="96" y="1756"/>
                </a:cubicBezTo>
                <a:cubicBezTo>
                  <a:pt x="143" y="1756"/>
                  <a:pt x="191" y="1723"/>
                  <a:pt x="191" y="1656"/>
                </a:cubicBezTo>
                <a:cubicBezTo>
                  <a:pt x="210" y="1142"/>
                  <a:pt x="286" y="628"/>
                  <a:pt x="381" y="133"/>
                </a:cubicBezTo>
                <a:cubicBezTo>
                  <a:pt x="393" y="53"/>
                  <a:pt x="328" y="0"/>
                  <a:pt x="271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4850;p141"/>
          <p:cNvSpPr/>
          <p:nvPr/>
        </p:nvSpPr>
        <p:spPr>
          <a:xfrm>
            <a:off x="7031759" y="3787584"/>
            <a:ext cx="17900" cy="27900"/>
          </a:xfrm>
          <a:custGeom>
            <a:avLst/>
            <a:gdLst/>
            <a:ahLst/>
            <a:cxnLst/>
            <a:rect l="l" t="t" r="r" b="b"/>
            <a:pathLst>
              <a:path w="716" h="1116" extrusionOk="0">
                <a:moveTo>
                  <a:pt x="132" y="0"/>
                </a:moveTo>
                <a:cubicBezTo>
                  <a:pt x="72" y="0"/>
                  <a:pt x="1" y="69"/>
                  <a:pt x="27" y="147"/>
                </a:cubicBezTo>
                <a:cubicBezTo>
                  <a:pt x="160" y="471"/>
                  <a:pt x="312" y="794"/>
                  <a:pt x="522" y="1080"/>
                </a:cubicBezTo>
                <a:cubicBezTo>
                  <a:pt x="542" y="1105"/>
                  <a:pt x="566" y="1116"/>
                  <a:pt x="590" y="1116"/>
                </a:cubicBezTo>
                <a:cubicBezTo>
                  <a:pt x="655" y="1116"/>
                  <a:pt x="716" y="1036"/>
                  <a:pt x="674" y="966"/>
                </a:cubicBezTo>
                <a:cubicBezTo>
                  <a:pt x="465" y="680"/>
                  <a:pt x="312" y="376"/>
                  <a:pt x="198" y="52"/>
                </a:cubicBezTo>
                <a:cubicBezTo>
                  <a:pt x="186" y="16"/>
                  <a:pt x="160" y="0"/>
                  <a:pt x="132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4851;p141"/>
          <p:cNvSpPr/>
          <p:nvPr/>
        </p:nvSpPr>
        <p:spPr>
          <a:xfrm>
            <a:off x="7145209" y="3459259"/>
            <a:ext cx="112350" cy="140675"/>
          </a:xfrm>
          <a:custGeom>
            <a:avLst/>
            <a:gdLst/>
            <a:ahLst/>
            <a:cxnLst/>
            <a:rect l="l" t="t" r="r" b="b"/>
            <a:pathLst>
              <a:path w="4494" h="5627" extrusionOk="0">
                <a:moveTo>
                  <a:pt x="2791" y="0"/>
                </a:moveTo>
                <a:cubicBezTo>
                  <a:pt x="2764" y="0"/>
                  <a:pt x="2735" y="15"/>
                  <a:pt x="2704" y="49"/>
                </a:cubicBezTo>
                <a:cubicBezTo>
                  <a:pt x="2495" y="258"/>
                  <a:pt x="172" y="1705"/>
                  <a:pt x="96" y="2029"/>
                </a:cubicBezTo>
                <a:cubicBezTo>
                  <a:pt x="1" y="2371"/>
                  <a:pt x="591" y="5246"/>
                  <a:pt x="591" y="5246"/>
                </a:cubicBezTo>
                <a:cubicBezTo>
                  <a:pt x="591" y="5246"/>
                  <a:pt x="1482" y="5627"/>
                  <a:pt x="1988" y="5627"/>
                </a:cubicBezTo>
                <a:cubicBezTo>
                  <a:pt x="2122" y="5627"/>
                  <a:pt x="2229" y="5600"/>
                  <a:pt x="2285" y="5532"/>
                </a:cubicBezTo>
                <a:cubicBezTo>
                  <a:pt x="2552" y="5208"/>
                  <a:pt x="2552" y="4275"/>
                  <a:pt x="2856" y="4028"/>
                </a:cubicBezTo>
                <a:cubicBezTo>
                  <a:pt x="3047" y="3895"/>
                  <a:pt x="3199" y="3723"/>
                  <a:pt x="3332" y="3552"/>
                </a:cubicBezTo>
                <a:cubicBezTo>
                  <a:pt x="3332" y="3552"/>
                  <a:pt x="3468" y="4112"/>
                  <a:pt x="3606" y="4112"/>
                </a:cubicBezTo>
                <a:cubicBezTo>
                  <a:pt x="3623" y="4112"/>
                  <a:pt x="3639" y="4103"/>
                  <a:pt x="3656" y="4085"/>
                </a:cubicBezTo>
                <a:cubicBezTo>
                  <a:pt x="3827" y="3914"/>
                  <a:pt x="4494" y="3457"/>
                  <a:pt x="4303" y="2790"/>
                </a:cubicBezTo>
                <a:cubicBezTo>
                  <a:pt x="4113" y="2143"/>
                  <a:pt x="2780" y="1343"/>
                  <a:pt x="2533" y="1267"/>
                </a:cubicBezTo>
                <a:cubicBezTo>
                  <a:pt x="2516" y="1262"/>
                  <a:pt x="2498" y="1259"/>
                  <a:pt x="2477" y="1259"/>
                </a:cubicBezTo>
                <a:cubicBezTo>
                  <a:pt x="2210" y="1259"/>
                  <a:pt x="1619" y="1686"/>
                  <a:pt x="1619" y="1686"/>
                </a:cubicBezTo>
                <a:cubicBezTo>
                  <a:pt x="1619" y="1686"/>
                  <a:pt x="2266" y="1001"/>
                  <a:pt x="2647" y="677"/>
                </a:cubicBezTo>
                <a:cubicBezTo>
                  <a:pt x="2982" y="406"/>
                  <a:pt x="2929" y="0"/>
                  <a:pt x="2791" y="0"/>
                </a:cubicBez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4852;p141"/>
          <p:cNvSpPr/>
          <p:nvPr/>
        </p:nvSpPr>
        <p:spPr>
          <a:xfrm>
            <a:off x="7169309" y="3499784"/>
            <a:ext cx="18075" cy="13500"/>
          </a:xfrm>
          <a:custGeom>
            <a:avLst/>
            <a:gdLst/>
            <a:ahLst/>
            <a:cxnLst/>
            <a:rect l="l" t="t" r="r" b="b"/>
            <a:pathLst>
              <a:path w="723" h="540" extrusionOk="0">
                <a:moveTo>
                  <a:pt x="640" y="0"/>
                </a:moveTo>
                <a:cubicBezTo>
                  <a:pt x="633" y="0"/>
                  <a:pt x="625" y="3"/>
                  <a:pt x="617" y="8"/>
                </a:cubicBezTo>
                <a:cubicBezTo>
                  <a:pt x="407" y="122"/>
                  <a:pt x="217" y="255"/>
                  <a:pt x="46" y="427"/>
                </a:cubicBezTo>
                <a:cubicBezTo>
                  <a:pt x="1" y="472"/>
                  <a:pt x="50" y="540"/>
                  <a:pt x="100" y="540"/>
                </a:cubicBezTo>
                <a:cubicBezTo>
                  <a:pt x="114" y="540"/>
                  <a:pt x="128" y="534"/>
                  <a:pt x="141" y="522"/>
                </a:cubicBezTo>
                <a:cubicBezTo>
                  <a:pt x="293" y="370"/>
                  <a:pt x="464" y="236"/>
                  <a:pt x="674" y="122"/>
                </a:cubicBezTo>
                <a:cubicBezTo>
                  <a:pt x="723" y="89"/>
                  <a:pt x="688" y="0"/>
                  <a:pt x="640" y="0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4853;p141"/>
          <p:cNvSpPr/>
          <p:nvPr/>
        </p:nvSpPr>
        <p:spPr>
          <a:xfrm>
            <a:off x="7190359" y="3496109"/>
            <a:ext cx="30000" cy="20175"/>
          </a:xfrm>
          <a:custGeom>
            <a:avLst/>
            <a:gdLst/>
            <a:ahLst/>
            <a:cxnLst/>
            <a:rect l="l" t="t" r="r" b="b"/>
            <a:pathLst>
              <a:path w="1200" h="807" extrusionOk="0">
                <a:moveTo>
                  <a:pt x="1125" y="1"/>
                </a:moveTo>
                <a:cubicBezTo>
                  <a:pt x="1120" y="1"/>
                  <a:pt x="1114" y="1"/>
                  <a:pt x="1107" y="3"/>
                </a:cubicBezTo>
                <a:cubicBezTo>
                  <a:pt x="631" y="22"/>
                  <a:pt x="327" y="364"/>
                  <a:pt x="41" y="707"/>
                </a:cubicBezTo>
                <a:cubicBezTo>
                  <a:pt x="0" y="762"/>
                  <a:pt x="47" y="806"/>
                  <a:pt x="98" y="806"/>
                </a:cubicBezTo>
                <a:cubicBezTo>
                  <a:pt x="119" y="806"/>
                  <a:pt x="139" y="799"/>
                  <a:pt x="156" y="783"/>
                </a:cubicBezTo>
                <a:cubicBezTo>
                  <a:pt x="403" y="479"/>
                  <a:pt x="689" y="155"/>
                  <a:pt x="1107" y="117"/>
                </a:cubicBezTo>
                <a:cubicBezTo>
                  <a:pt x="1178" y="117"/>
                  <a:pt x="1200" y="1"/>
                  <a:pt x="112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4854;p141"/>
          <p:cNvSpPr/>
          <p:nvPr/>
        </p:nvSpPr>
        <p:spPr>
          <a:xfrm>
            <a:off x="7205934" y="3506634"/>
            <a:ext cx="28775" cy="16800"/>
          </a:xfrm>
          <a:custGeom>
            <a:avLst/>
            <a:gdLst/>
            <a:ahLst/>
            <a:cxnLst/>
            <a:rect l="l" t="t" r="r" b="b"/>
            <a:pathLst>
              <a:path w="1151" h="672" extrusionOk="0">
                <a:moveTo>
                  <a:pt x="1075" y="1"/>
                </a:moveTo>
                <a:cubicBezTo>
                  <a:pt x="637" y="1"/>
                  <a:pt x="256" y="229"/>
                  <a:pt x="27" y="591"/>
                </a:cubicBezTo>
                <a:cubicBezTo>
                  <a:pt x="1" y="631"/>
                  <a:pt x="40" y="671"/>
                  <a:pt x="86" y="671"/>
                </a:cubicBezTo>
                <a:cubicBezTo>
                  <a:pt x="105" y="671"/>
                  <a:pt x="125" y="665"/>
                  <a:pt x="142" y="648"/>
                </a:cubicBezTo>
                <a:cubicBezTo>
                  <a:pt x="332" y="324"/>
                  <a:pt x="694" y="134"/>
                  <a:pt x="1075" y="115"/>
                </a:cubicBezTo>
                <a:cubicBezTo>
                  <a:pt x="1151" y="115"/>
                  <a:pt x="1151" y="1"/>
                  <a:pt x="1075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4855;p141"/>
          <p:cNvSpPr/>
          <p:nvPr/>
        </p:nvSpPr>
        <p:spPr>
          <a:xfrm>
            <a:off x="7226409" y="3527959"/>
            <a:ext cx="7350" cy="22325"/>
          </a:xfrm>
          <a:custGeom>
            <a:avLst/>
            <a:gdLst/>
            <a:ahLst/>
            <a:cxnLst/>
            <a:rect l="l" t="t" r="r" b="b"/>
            <a:pathLst>
              <a:path w="294" h="893" extrusionOk="0">
                <a:moveTo>
                  <a:pt x="143" y="1"/>
                </a:moveTo>
                <a:cubicBezTo>
                  <a:pt x="103" y="1"/>
                  <a:pt x="61" y="33"/>
                  <a:pt x="84" y="80"/>
                </a:cubicBezTo>
                <a:cubicBezTo>
                  <a:pt x="160" y="309"/>
                  <a:pt x="141" y="575"/>
                  <a:pt x="27" y="785"/>
                </a:cubicBezTo>
                <a:cubicBezTo>
                  <a:pt x="0" y="839"/>
                  <a:pt x="40" y="892"/>
                  <a:pt x="79" y="892"/>
                </a:cubicBezTo>
                <a:cubicBezTo>
                  <a:pt x="95" y="892"/>
                  <a:pt x="111" y="883"/>
                  <a:pt x="122" y="861"/>
                </a:cubicBezTo>
                <a:cubicBezTo>
                  <a:pt x="256" y="613"/>
                  <a:pt x="294" y="309"/>
                  <a:pt x="198" y="42"/>
                </a:cubicBezTo>
                <a:cubicBezTo>
                  <a:pt x="191" y="13"/>
                  <a:pt x="167" y="1"/>
                  <a:pt x="143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4856;p141"/>
          <p:cNvSpPr/>
          <p:nvPr/>
        </p:nvSpPr>
        <p:spPr>
          <a:xfrm>
            <a:off x="7229809" y="3531859"/>
            <a:ext cx="15675" cy="7200"/>
          </a:xfrm>
          <a:custGeom>
            <a:avLst/>
            <a:gdLst/>
            <a:ahLst/>
            <a:cxnLst/>
            <a:rect l="l" t="t" r="r" b="b"/>
            <a:pathLst>
              <a:path w="627" h="288" extrusionOk="0">
                <a:moveTo>
                  <a:pt x="411" y="1"/>
                </a:moveTo>
                <a:cubicBezTo>
                  <a:pt x="266" y="1"/>
                  <a:pt x="132" y="73"/>
                  <a:pt x="43" y="191"/>
                </a:cubicBezTo>
                <a:cubicBezTo>
                  <a:pt x="1" y="234"/>
                  <a:pt x="43" y="287"/>
                  <a:pt x="92" y="287"/>
                </a:cubicBezTo>
                <a:cubicBezTo>
                  <a:pt x="108" y="287"/>
                  <a:pt x="124" y="281"/>
                  <a:pt x="139" y="267"/>
                </a:cubicBezTo>
                <a:cubicBezTo>
                  <a:pt x="208" y="183"/>
                  <a:pt x="298" y="130"/>
                  <a:pt x="394" y="130"/>
                </a:cubicBezTo>
                <a:cubicBezTo>
                  <a:pt x="429" y="130"/>
                  <a:pt x="465" y="138"/>
                  <a:pt x="500" y="153"/>
                </a:cubicBezTo>
                <a:cubicBezTo>
                  <a:pt x="508" y="154"/>
                  <a:pt x="514" y="155"/>
                  <a:pt x="521" y="155"/>
                </a:cubicBezTo>
                <a:cubicBezTo>
                  <a:pt x="601" y="155"/>
                  <a:pt x="626" y="55"/>
                  <a:pt x="538" y="20"/>
                </a:cubicBezTo>
                <a:cubicBezTo>
                  <a:pt x="496" y="7"/>
                  <a:pt x="453" y="1"/>
                  <a:pt x="411" y="1"/>
                </a:cubicBezTo>
                <a:close/>
              </a:path>
            </a:pathLst>
          </a:custGeom>
          <a:solidFill>
            <a:srgbClr val="9E48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4857;p141"/>
          <p:cNvSpPr/>
          <p:nvPr/>
        </p:nvSpPr>
        <p:spPr>
          <a:xfrm>
            <a:off x="6765409" y="3513459"/>
            <a:ext cx="240375" cy="236400"/>
          </a:xfrm>
          <a:custGeom>
            <a:avLst/>
            <a:gdLst/>
            <a:ahLst/>
            <a:cxnLst/>
            <a:rect l="l" t="t" r="r" b="b"/>
            <a:pathLst>
              <a:path w="9615" h="9456" extrusionOk="0">
                <a:moveTo>
                  <a:pt x="4477" y="1"/>
                </a:moveTo>
                <a:cubicBezTo>
                  <a:pt x="2625" y="1"/>
                  <a:pt x="1181" y="2202"/>
                  <a:pt x="1181" y="2202"/>
                </a:cubicBezTo>
                <a:cubicBezTo>
                  <a:pt x="1181" y="2202"/>
                  <a:pt x="0" y="4639"/>
                  <a:pt x="3256" y="9456"/>
                </a:cubicBezTo>
                <a:lnTo>
                  <a:pt x="9615" y="5915"/>
                </a:lnTo>
                <a:cubicBezTo>
                  <a:pt x="8853" y="4220"/>
                  <a:pt x="7882" y="2640"/>
                  <a:pt x="6721" y="1212"/>
                </a:cubicBezTo>
                <a:cubicBezTo>
                  <a:pt x="5952" y="323"/>
                  <a:pt x="5185" y="1"/>
                  <a:pt x="44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4858;p141"/>
          <p:cNvSpPr/>
          <p:nvPr/>
        </p:nvSpPr>
        <p:spPr>
          <a:xfrm>
            <a:off x="6828134" y="3632434"/>
            <a:ext cx="162050" cy="87300"/>
          </a:xfrm>
          <a:custGeom>
            <a:avLst/>
            <a:gdLst/>
            <a:ahLst/>
            <a:cxnLst/>
            <a:rect l="l" t="t" r="r" b="b"/>
            <a:pathLst>
              <a:path w="6482" h="3492" extrusionOk="0">
                <a:moveTo>
                  <a:pt x="6355" y="1"/>
                </a:moveTo>
                <a:cubicBezTo>
                  <a:pt x="6340" y="1"/>
                  <a:pt x="6324" y="5"/>
                  <a:pt x="6306" y="14"/>
                </a:cubicBezTo>
                <a:cubicBezTo>
                  <a:pt x="4174" y="984"/>
                  <a:pt x="2099" y="2089"/>
                  <a:pt x="81" y="3326"/>
                </a:cubicBezTo>
                <a:cubicBezTo>
                  <a:pt x="0" y="3375"/>
                  <a:pt x="56" y="3491"/>
                  <a:pt x="133" y="3491"/>
                </a:cubicBezTo>
                <a:cubicBezTo>
                  <a:pt x="147" y="3491"/>
                  <a:pt x="161" y="3487"/>
                  <a:pt x="176" y="3478"/>
                </a:cubicBezTo>
                <a:cubicBezTo>
                  <a:pt x="2175" y="2241"/>
                  <a:pt x="4250" y="1137"/>
                  <a:pt x="6401" y="166"/>
                </a:cubicBezTo>
                <a:cubicBezTo>
                  <a:pt x="6482" y="118"/>
                  <a:pt x="6440" y="1"/>
                  <a:pt x="6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4859;p141"/>
          <p:cNvSpPr/>
          <p:nvPr/>
        </p:nvSpPr>
        <p:spPr>
          <a:xfrm>
            <a:off x="6779384" y="3507534"/>
            <a:ext cx="90750" cy="71600"/>
          </a:xfrm>
          <a:custGeom>
            <a:avLst/>
            <a:gdLst/>
            <a:ahLst/>
            <a:cxnLst/>
            <a:rect l="l" t="t" r="r" b="b"/>
            <a:pathLst>
              <a:path w="3630" h="2864" extrusionOk="0">
                <a:moveTo>
                  <a:pt x="3397" y="1"/>
                </a:moveTo>
                <a:cubicBezTo>
                  <a:pt x="1771" y="1"/>
                  <a:pt x="347" y="1145"/>
                  <a:pt x="13" y="2744"/>
                </a:cubicBezTo>
                <a:cubicBezTo>
                  <a:pt x="1" y="2815"/>
                  <a:pt x="62" y="2863"/>
                  <a:pt x="115" y="2863"/>
                </a:cubicBezTo>
                <a:cubicBezTo>
                  <a:pt x="147" y="2863"/>
                  <a:pt x="177" y="2845"/>
                  <a:pt x="184" y="2801"/>
                </a:cubicBezTo>
                <a:cubicBezTo>
                  <a:pt x="500" y="1260"/>
                  <a:pt x="1847" y="172"/>
                  <a:pt x="3397" y="172"/>
                </a:cubicBezTo>
                <a:cubicBezTo>
                  <a:pt x="3436" y="172"/>
                  <a:pt x="3476" y="173"/>
                  <a:pt x="3516" y="174"/>
                </a:cubicBezTo>
                <a:cubicBezTo>
                  <a:pt x="3630" y="174"/>
                  <a:pt x="3630" y="3"/>
                  <a:pt x="3516" y="3"/>
                </a:cubicBezTo>
                <a:cubicBezTo>
                  <a:pt x="3476" y="1"/>
                  <a:pt x="3437" y="1"/>
                  <a:pt x="3397" y="1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4860;p141"/>
          <p:cNvSpPr/>
          <p:nvPr/>
        </p:nvSpPr>
        <p:spPr>
          <a:xfrm>
            <a:off x="6789409" y="3632159"/>
            <a:ext cx="61300" cy="119575"/>
          </a:xfrm>
          <a:custGeom>
            <a:avLst/>
            <a:gdLst/>
            <a:ahLst/>
            <a:cxnLst/>
            <a:rect l="l" t="t" r="r" b="b"/>
            <a:pathLst>
              <a:path w="2452" h="4783" extrusionOk="0">
                <a:moveTo>
                  <a:pt x="96" y="0"/>
                </a:moveTo>
                <a:cubicBezTo>
                  <a:pt x="48" y="0"/>
                  <a:pt x="1" y="29"/>
                  <a:pt x="11" y="82"/>
                </a:cubicBezTo>
                <a:cubicBezTo>
                  <a:pt x="411" y="1795"/>
                  <a:pt x="1192" y="3375"/>
                  <a:pt x="2277" y="4746"/>
                </a:cubicBezTo>
                <a:cubicBezTo>
                  <a:pt x="2292" y="4772"/>
                  <a:pt x="2313" y="4782"/>
                  <a:pt x="2335" y="4782"/>
                </a:cubicBezTo>
                <a:cubicBezTo>
                  <a:pt x="2392" y="4782"/>
                  <a:pt x="2452" y="4706"/>
                  <a:pt x="2410" y="4651"/>
                </a:cubicBezTo>
                <a:cubicBezTo>
                  <a:pt x="1344" y="3299"/>
                  <a:pt x="583" y="1738"/>
                  <a:pt x="183" y="63"/>
                </a:cubicBezTo>
                <a:cubicBezTo>
                  <a:pt x="174" y="20"/>
                  <a:pt x="135" y="0"/>
                  <a:pt x="96" y="0"/>
                </a:cubicBezTo>
                <a:close/>
              </a:path>
            </a:pathLst>
          </a:custGeom>
          <a:solidFill>
            <a:srgbClr val="716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4861;p141"/>
          <p:cNvSpPr/>
          <p:nvPr/>
        </p:nvSpPr>
        <p:spPr>
          <a:xfrm>
            <a:off x="6718759" y="4506134"/>
            <a:ext cx="153275" cy="142325"/>
          </a:xfrm>
          <a:custGeom>
            <a:avLst/>
            <a:gdLst/>
            <a:ahLst/>
            <a:cxnLst/>
            <a:rect l="l" t="t" r="r" b="b"/>
            <a:pathLst>
              <a:path w="6131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4862;p141"/>
          <p:cNvSpPr/>
          <p:nvPr/>
        </p:nvSpPr>
        <p:spPr>
          <a:xfrm>
            <a:off x="66902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8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5" y="0"/>
                </a:cubicBezTo>
                <a:cubicBezTo>
                  <a:pt x="2042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1" y="4217"/>
                </a:lnTo>
                <a:cubicBezTo>
                  <a:pt x="7064" y="3170"/>
                  <a:pt x="6492" y="2561"/>
                  <a:pt x="5864" y="2466"/>
                </a:cubicBezTo>
                <a:cubicBezTo>
                  <a:pt x="5579" y="2428"/>
                  <a:pt x="4665" y="2028"/>
                  <a:pt x="4474" y="1780"/>
                </a:cubicBezTo>
                <a:cubicBezTo>
                  <a:pt x="4474" y="1742"/>
                  <a:pt x="4474" y="162"/>
                  <a:pt x="4265" y="86"/>
                </a:cubicBezTo>
                <a:cubicBezTo>
                  <a:pt x="4236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4863;p141"/>
          <p:cNvSpPr/>
          <p:nvPr/>
        </p:nvSpPr>
        <p:spPr>
          <a:xfrm>
            <a:off x="6706884" y="4656734"/>
            <a:ext cx="53925" cy="14575"/>
          </a:xfrm>
          <a:custGeom>
            <a:avLst/>
            <a:gdLst/>
            <a:ahLst/>
            <a:cxnLst/>
            <a:rect l="l" t="t" r="r" b="b"/>
            <a:pathLst>
              <a:path w="2157" h="583" extrusionOk="0">
                <a:moveTo>
                  <a:pt x="898" y="1"/>
                </a:moveTo>
                <a:cubicBezTo>
                  <a:pt x="635" y="1"/>
                  <a:pt x="369" y="54"/>
                  <a:pt x="114" y="163"/>
                </a:cubicBezTo>
                <a:cubicBezTo>
                  <a:pt x="11" y="198"/>
                  <a:pt x="1" y="340"/>
                  <a:pt x="97" y="340"/>
                </a:cubicBezTo>
                <a:cubicBezTo>
                  <a:pt x="108" y="340"/>
                  <a:pt x="120" y="339"/>
                  <a:pt x="133" y="335"/>
                </a:cubicBezTo>
                <a:cubicBezTo>
                  <a:pt x="366" y="240"/>
                  <a:pt x="613" y="193"/>
                  <a:pt x="858" y="193"/>
                </a:cubicBezTo>
                <a:cubicBezTo>
                  <a:pt x="1253" y="193"/>
                  <a:pt x="1643" y="316"/>
                  <a:pt x="1961" y="563"/>
                </a:cubicBezTo>
                <a:cubicBezTo>
                  <a:pt x="1978" y="577"/>
                  <a:pt x="1995" y="582"/>
                  <a:pt x="2012" y="582"/>
                </a:cubicBezTo>
                <a:cubicBezTo>
                  <a:pt x="2090" y="582"/>
                  <a:pt x="2157" y="458"/>
                  <a:pt x="2094" y="411"/>
                </a:cubicBezTo>
                <a:cubicBezTo>
                  <a:pt x="1741" y="140"/>
                  <a:pt x="1323" y="1"/>
                  <a:pt x="8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4864;p141"/>
          <p:cNvSpPr/>
          <p:nvPr/>
        </p:nvSpPr>
        <p:spPr>
          <a:xfrm>
            <a:off x="6692109" y="4718384"/>
            <a:ext cx="166125" cy="4800"/>
          </a:xfrm>
          <a:custGeom>
            <a:avLst/>
            <a:gdLst/>
            <a:ahLst/>
            <a:cxnLst/>
            <a:rect l="l" t="t" r="r" b="b"/>
            <a:pathLst>
              <a:path w="6645" h="192" extrusionOk="0">
                <a:moveTo>
                  <a:pt x="134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96" y="191"/>
                </a:cubicBezTo>
                <a:lnTo>
                  <a:pt x="6531" y="191"/>
                </a:lnTo>
                <a:cubicBezTo>
                  <a:pt x="6588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4865;p141"/>
          <p:cNvSpPr/>
          <p:nvPr/>
        </p:nvSpPr>
        <p:spPr>
          <a:xfrm>
            <a:off x="6528859" y="3967784"/>
            <a:ext cx="661600" cy="589775"/>
          </a:xfrm>
          <a:custGeom>
            <a:avLst/>
            <a:gdLst/>
            <a:ahLst/>
            <a:cxnLst/>
            <a:rect l="l" t="t" r="r" b="b"/>
            <a:pathLst>
              <a:path w="26464" h="23591" extrusionOk="0">
                <a:moveTo>
                  <a:pt x="15737" y="0"/>
                </a:moveTo>
                <a:cubicBezTo>
                  <a:pt x="8791" y="0"/>
                  <a:pt x="496" y="1297"/>
                  <a:pt x="496" y="1297"/>
                </a:cubicBezTo>
                <a:cubicBezTo>
                  <a:pt x="496" y="1297"/>
                  <a:pt x="1" y="6570"/>
                  <a:pt x="3656" y="9312"/>
                </a:cubicBezTo>
                <a:cubicBezTo>
                  <a:pt x="4700" y="10080"/>
                  <a:pt x="6049" y="10343"/>
                  <a:pt x="7407" y="10343"/>
                </a:cubicBezTo>
                <a:cubicBezTo>
                  <a:pt x="10356" y="10343"/>
                  <a:pt x="13346" y="9102"/>
                  <a:pt x="13346" y="9102"/>
                </a:cubicBezTo>
                <a:lnTo>
                  <a:pt x="13346" y="9102"/>
                </a:lnTo>
                <a:lnTo>
                  <a:pt x="7920" y="23267"/>
                </a:lnTo>
                <a:lnTo>
                  <a:pt x="14146" y="23590"/>
                </a:lnTo>
                <a:cubicBezTo>
                  <a:pt x="14146" y="23590"/>
                  <a:pt x="26463" y="5599"/>
                  <a:pt x="24883" y="2268"/>
                </a:cubicBezTo>
                <a:cubicBezTo>
                  <a:pt x="24066" y="530"/>
                  <a:pt x="20177" y="0"/>
                  <a:pt x="15737" y="0"/>
                </a:cubicBezTo>
                <a:close/>
              </a:path>
            </a:pathLst>
          </a:custGeom>
          <a:solidFill>
            <a:srgbClr val="A7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4866;p141"/>
          <p:cNvSpPr/>
          <p:nvPr/>
        </p:nvSpPr>
        <p:spPr>
          <a:xfrm>
            <a:off x="6713059" y="4522784"/>
            <a:ext cx="194200" cy="53800"/>
          </a:xfrm>
          <a:custGeom>
            <a:avLst/>
            <a:gdLst/>
            <a:ahLst/>
            <a:cxnLst/>
            <a:rect l="l" t="t" r="r" b="b"/>
            <a:pathLst>
              <a:path w="7768" h="2152" extrusionOk="0">
                <a:moveTo>
                  <a:pt x="457" y="0"/>
                </a:moveTo>
                <a:lnTo>
                  <a:pt x="0" y="1923"/>
                </a:lnTo>
                <a:lnTo>
                  <a:pt x="7006" y="2152"/>
                </a:lnTo>
                <a:lnTo>
                  <a:pt x="7768" y="248"/>
                </a:lnTo>
                <a:lnTo>
                  <a:pt x="457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4867;p141"/>
          <p:cNvSpPr/>
          <p:nvPr/>
        </p:nvSpPr>
        <p:spPr>
          <a:xfrm>
            <a:off x="6948159" y="4506134"/>
            <a:ext cx="153300" cy="142325"/>
          </a:xfrm>
          <a:custGeom>
            <a:avLst/>
            <a:gdLst/>
            <a:ahLst/>
            <a:cxnLst/>
            <a:rect l="l" t="t" r="r" b="b"/>
            <a:pathLst>
              <a:path w="6132" h="5693" extrusionOk="0">
                <a:moveTo>
                  <a:pt x="2057" y="0"/>
                </a:moveTo>
                <a:lnTo>
                  <a:pt x="1" y="5692"/>
                </a:lnTo>
                <a:lnTo>
                  <a:pt x="2476" y="5673"/>
                </a:lnTo>
                <a:lnTo>
                  <a:pt x="6131" y="229"/>
                </a:lnTo>
                <a:lnTo>
                  <a:pt x="2057" y="0"/>
                </a:lnTo>
                <a:close/>
              </a:path>
            </a:pathLst>
          </a:custGeom>
          <a:solidFill>
            <a:srgbClr val="D068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4868;p141"/>
          <p:cNvSpPr/>
          <p:nvPr/>
        </p:nvSpPr>
        <p:spPr>
          <a:xfrm>
            <a:off x="6919609" y="4628209"/>
            <a:ext cx="176600" cy="105450"/>
          </a:xfrm>
          <a:custGeom>
            <a:avLst/>
            <a:gdLst/>
            <a:ahLst/>
            <a:cxnLst/>
            <a:rect l="l" t="t" r="r" b="b"/>
            <a:pathLst>
              <a:path w="7064" h="4218" extrusionOk="0">
                <a:moveTo>
                  <a:pt x="4139" y="0"/>
                </a:moveTo>
                <a:cubicBezTo>
                  <a:pt x="4089" y="0"/>
                  <a:pt x="4037" y="29"/>
                  <a:pt x="3999" y="86"/>
                </a:cubicBezTo>
                <a:cubicBezTo>
                  <a:pt x="3846" y="295"/>
                  <a:pt x="3713" y="543"/>
                  <a:pt x="3618" y="790"/>
                </a:cubicBezTo>
                <a:cubicBezTo>
                  <a:pt x="3294" y="238"/>
                  <a:pt x="2909" y="0"/>
                  <a:pt x="2476" y="0"/>
                </a:cubicBezTo>
                <a:cubicBezTo>
                  <a:pt x="2043" y="0"/>
                  <a:pt x="1562" y="238"/>
                  <a:pt x="1048" y="638"/>
                </a:cubicBezTo>
                <a:cubicBezTo>
                  <a:pt x="629" y="1342"/>
                  <a:pt x="1" y="4217"/>
                  <a:pt x="1" y="4217"/>
                </a:cubicBezTo>
                <a:lnTo>
                  <a:pt x="6512" y="4217"/>
                </a:lnTo>
                <a:cubicBezTo>
                  <a:pt x="7064" y="3170"/>
                  <a:pt x="6493" y="2561"/>
                  <a:pt x="5864" y="2466"/>
                </a:cubicBezTo>
                <a:cubicBezTo>
                  <a:pt x="5579" y="2428"/>
                  <a:pt x="4665" y="2028"/>
                  <a:pt x="4475" y="1780"/>
                </a:cubicBezTo>
                <a:cubicBezTo>
                  <a:pt x="4475" y="1742"/>
                  <a:pt x="4475" y="162"/>
                  <a:pt x="4265" y="86"/>
                </a:cubicBezTo>
                <a:cubicBezTo>
                  <a:pt x="4237" y="29"/>
                  <a:pt x="4189" y="0"/>
                  <a:pt x="4139" y="0"/>
                </a:cubicBezTo>
                <a:close/>
              </a:path>
            </a:pathLst>
          </a:custGeom>
          <a:solidFill>
            <a:srgbClr val="453D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4869;p141"/>
          <p:cNvSpPr/>
          <p:nvPr/>
        </p:nvSpPr>
        <p:spPr>
          <a:xfrm>
            <a:off x="6936634" y="4656634"/>
            <a:ext cx="53575" cy="14675"/>
          </a:xfrm>
          <a:custGeom>
            <a:avLst/>
            <a:gdLst/>
            <a:ahLst/>
            <a:cxnLst/>
            <a:rect l="l" t="t" r="r" b="b"/>
            <a:pathLst>
              <a:path w="2143" h="587" extrusionOk="0">
                <a:moveTo>
                  <a:pt x="863" y="0"/>
                </a:moveTo>
                <a:cubicBezTo>
                  <a:pt x="607" y="0"/>
                  <a:pt x="348" y="49"/>
                  <a:pt x="100" y="148"/>
                </a:cubicBezTo>
                <a:cubicBezTo>
                  <a:pt x="1" y="182"/>
                  <a:pt x="2" y="330"/>
                  <a:pt x="80" y="330"/>
                </a:cubicBezTo>
                <a:cubicBezTo>
                  <a:pt x="91" y="330"/>
                  <a:pt x="105" y="327"/>
                  <a:pt x="119" y="320"/>
                </a:cubicBezTo>
                <a:lnTo>
                  <a:pt x="119" y="339"/>
                </a:lnTo>
                <a:cubicBezTo>
                  <a:pt x="352" y="244"/>
                  <a:pt x="596" y="197"/>
                  <a:pt x="839" y="197"/>
                </a:cubicBezTo>
                <a:cubicBezTo>
                  <a:pt x="1230" y="197"/>
                  <a:pt x="1618" y="320"/>
                  <a:pt x="1947" y="567"/>
                </a:cubicBezTo>
                <a:cubicBezTo>
                  <a:pt x="1964" y="581"/>
                  <a:pt x="1981" y="586"/>
                  <a:pt x="1998" y="586"/>
                </a:cubicBezTo>
                <a:cubicBezTo>
                  <a:pt x="2077" y="586"/>
                  <a:pt x="2143" y="462"/>
                  <a:pt x="2080" y="415"/>
                </a:cubicBezTo>
                <a:cubicBezTo>
                  <a:pt x="1722" y="140"/>
                  <a:pt x="1295" y="0"/>
                  <a:pt x="8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4870;p141"/>
          <p:cNvSpPr/>
          <p:nvPr/>
        </p:nvSpPr>
        <p:spPr>
          <a:xfrm>
            <a:off x="6921509" y="4718384"/>
            <a:ext cx="166150" cy="4800"/>
          </a:xfrm>
          <a:custGeom>
            <a:avLst/>
            <a:gdLst/>
            <a:ahLst/>
            <a:cxnLst/>
            <a:rect l="l" t="t" r="r" b="b"/>
            <a:pathLst>
              <a:path w="6646" h="192" extrusionOk="0">
                <a:moveTo>
                  <a:pt x="115" y="1"/>
                </a:moveTo>
                <a:cubicBezTo>
                  <a:pt x="77" y="1"/>
                  <a:pt x="20" y="39"/>
                  <a:pt x="20" y="96"/>
                </a:cubicBezTo>
                <a:cubicBezTo>
                  <a:pt x="1" y="134"/>
                  <a:pt x="39" y="191"/>
                  <a:pt x="77" y="191"/>
                </a:cubicBezTo>
                <a:lnTo>
                  <a:pt x="6531" y="191"/>
                </a:lnTo>
                <a:cubicBezTo>
                  <a:pt x="6569" y="191"/>
                  <a:pt x="6626" y="153"/>
                  <a:pt x="6645" y="96"/>
                </a:cubicBezTo>
                <a:cubicBezTo>
                  <a:pt x="6645" y="39"/>
                  <a:pt x="6607" y="1"/>
                  <a:pt x="65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4871;p141"/>
          <p:cNvSpPr/>
          <p:nvPr/>
        </p:nvSpPr>
        <p:spPr>
          <a:xfrm>
            <a:off x="6616434" y="3953009"/>
            <a:ext cx="698250" cy="604550"/>
          </a:xfrm>
          <a:custGeom>
            <a:avLst/>
            <a:gdLst/>
            <a:ahLst/>
            <a:cxnLst/>
            <a:rect l="l" t="t" r="r" b="b"/>
            <a:pathLst>
              <a:path w="27930" h="24182" extrusionOk="0">
                <a:moveTo>
                  <a:pt x="20482" y="1"/>
                </a:moveTo>
                <a:cubicBezTo>
                  <a:pt x="12387" y="1"/>
                  <a:pt x="172" y="3468"/>
                  <a:pt x="172" y="3468"/>
                </a:cubicBezTo>
                <a:cubicBezTo>
                  <a:pt x="172" y="3468"/>
                  <a:pt x="1" y="6838"/>
                  <a:pt x="3675" y="9560"/>
                </a:cubicBezTo>
                <a:cubicBezTo>
                  <a:pt x="4814" y="10409"/>
                  <a:pt x="6969" y="10687"/>
                  <a:pt x="9300" y="10687"/>
                </a:cubicBezTo>
                <a:cubicBezTo>
                  <a:pt x="13710" y="10687"/>
                  <a:pt x="18753" y="9693"/>
                  <a:pt x="18753" y="9693"/>
                </a:cubicBezTo>
                <a:lnTo>
                  <a:pt x="18753" y="9693"/>
                </a:lnTo>
                <a:lnTo>
                  <a:pt x="13308" y="23858"/>
                </a:lnTo>
                <a:lnTo>
                  <a:pt x="19514" y="24181"/>
                </a:lnTo>
                <a:cubicBezTo>
                  <a:pt x="19514" y="24181"/>
                  <a:pt x="27929" y="6685"/>
                  <a:pt x="27472" y="3030"/>
                </a:cubicBezTo>
                <a:cubicBezTo>
                  <a:pt x="27192" y="769"/>
                  <a:pt x="24294" y="1"/>
                  <a:pt x="20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4872;p141"/>
          <p:cNvSpPr/>
          <p:nvPr/>
        </p:nvSpPr>
        <p:spPr>
          <a:xfrm>
            <a:off x="6872509" y="4191859"/>
            <a:ext cx="207725" cy="30825"/>
          </a:xfrm>
          <a:custGeom>
            <a:avLst/>
            <a:gdLst/>
            <a:ahLst/>
            <a:cxnLst/>
            <a:rect l="l" t="t" r="r" b="b"/>
            <a:pathLst>
              <a:path w="8309" h="1233" extrusionOk="0">
                <a:moveTo>
                  <a:pt x="8180" y="1"/>
                </a:moveTo>
                <a:cubicBezTo>
                  <a:pt x="8170" y="1"/>
                  <a:pt x="8159" y="2"/>
                  <a:pt x="8148" y="6"/>
                </a:cubicBezTo>
                <a:cubicBezTo>
                  <a:pt x="6225" y="704"/>
                  <a:pt x="4196" y="1061"/>
                  <a:pt x="2164" y="1061"/>
                </a:cubicBezTo>
                <a:cubicBezTo>
                  <a:pt x="1480" y="1061"/>
                  <a:pt x="795" y="1020"/>
                  <a:pt x="114" y="939"/>
                </a:cubicBezTo>
                <a:cubicBezTo>
                  <a:pt x="108" y="938"/>
                  <a:pt x="103" y="937"/>
                  <a:pt x="97" y="937"/>
                </a:cubicBezTo>
                <a:cubicBezTo>
                  <a:pt x="0" y="937"/>
                  <a:pt x="6" y="1092"/>
                  <a:pt x="114" y="1110"/>
                </a:cubicBezTo>
                <a:cubicBezTo>
                  <a:pt x="800" y="1192"/>
                  <a:pt x="1489" y="1232"/>
                  <a:pt x="2178" y="1232"/>
                </a:cubicBezTo>
                <a:cubicBezTo>
                  <a:pt x="4225" y="1232"/>
                  <a:pt x="6268" y="875"/>
                  <a:pt x="8205" y="177"/>
                </a:cubicBezTo>
                <a:cubicBezTo>
                  <a:pt x="8308" y="143"/>
                  <a:pt x="8272" y="1"/>
                  <a:pt x="8180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4873;p141"/>
          <p:cNvSpPr/>
          <p:nvPr/>
        </p:nvSpPr>
        <p:spPr>
          <a:xfrm>
            <a:off x="6682484" y="4018834"/>
            <a:ext cx="555550" cy="527925"/>
          </a:xfrm>
          <a:custGeom>
            <a:avLst/>
            <a:gdLst/>
            <a:ahLst/>
            <a:cxnLst/>
            <a:rect l="l" t="t" r="r" b="b"/>
            <a:pathLst>
              <a:path w="22222" h="21117" extrusionOk="0">
                <a:moveTo>
                  <a:pt x="110" y="0"/>
                </a:moveTo>
                <a:cubicBezTo>
                  <a:pt x="55" y="0"/>
                  <a:pt x="1" y="42"/>
                  <a:pt x="24" y="112"/>
                </a:cubicBezTo>
                <a:cubicBezTo>
                  <a:pt x="500" y="2320"/>
                  <a:pt x="2385" y="3938"/>
                  <a:pt x="4460" y="4662"/>
                </a:cubicBezTo>
                <a:cubicBezTo>
                  <a:pt x="5343" y="4966"/>
                  <a:pt x="6236" y="5090"/>
                  <a:pt x="7130" y="5090"/>
                </a:cubicBezTo>
                <a:cubicBezTo>
                  <a:pt x="9028" y="5090"/>
                  <a:pt x="10929" y="4533"/>
                  <a:pt x="12741" y="3976"/>
                </a:cubicBezTo>
                <a:cubicBezTo>
                  <a:pt x="14207" y="3500"/>
                  <a:pt x="15673" y="3062"/>
                  <a:pt x="17177" y="2701"/>
                </a:cubicBezTo>
                <a:cubicBezTo>
                  <a:pt x="17938" y="2529"/>
                  <a:pt x="18700" y="2377"/>
                  <a:pt x="19462" y="2263"/>
                </a:cubicBezTo>
                <a:cubicBezTo>
                  <a:pt x="19842" y="2206"/>
                  <a:pt x="20204" y="2168"/>
                  <a:pt x="20585" y="2130"/>
                </a:cubicBezTo>
                <a:cubicBezTo>
                  <a:pt x="20744" y="2113"/>
                  <a:pt x="20928" y="2085"/>
                  <a:pt x="21112" y="2085"/>
                </a:cubicBezTo>
                <a:cubicBezTo>
                  <a:pt x="21345" y="2085"/>
                  <a:pt x="21575" y="2130"/>
                  <a:pt x="21746" y="2301"/>
                </a:cubicBezTo>
                <a:cubicBezTo>
                  <a:pt x="22222" y="2739"/>
                  <a:pt x="21841" y="3595"/>
                  <a:pt x="21651" y="4090"/>
                </a:cubicBezTo>
                <a:lnTo>
                  <a:pt x="20851" y="6337"/>
                </a:lnTo>
                <a:lnTo>
                  <a:pt x="19271" y="10811"/>
                </a:lnTo>
                <a:cubicBezTo>
                  <a:pt x="18053" y="14219"/>
                  <a:pt x="16834" y="17607"/>
                  <a:pt x="15635" y="21015"/>
                </a:cubicBezTo>
                <a:cubicBezTo>
                  <a:pt x="15612" y="21073"/>
                  <a:pt x="15666" y="21117"/>
                  <a:pt x="15720" y="21117"/>
                </a:cubicBezTo>
                <a:cubicBezTo>
                  <a:pt x="15756" y="21117"/>
                  <a:pt x="15791" y="21098"/>
                  <a:pt x="15806" y="21053"/>
                </a:cubicBezTo>
                <a:cubicBezTo>
                  <a:pt x="16891" y="17988"/>
                  <a:pt x="17996" y="14923"/>
                  <a:pt x="19081" y="11858"/>
                </a:cubicBezTo>
                <a:lnTo>
                  <a:pt x="20680" y="7384"/>
                </a:lnTo>
                <a:lnTo>
                  <a:pt x="21499" y="5080"/>
                </a:lnTo>
                <a:cubicBezTo>
                  <a:pt x="21708" y="4452"/>
                  <a:pt x="22032" y="3805"/>
                  <a:pt x="22127" y="3139"/>
                </a:cubicBezTo>
                <a:cubicBezTo>
                  <a:pt x="22184" y="2701"/>
                  <a:pt x="22089" y="2225"/>
                  <a:pt x="21651" y="2015"/>
                </a:cubicBezTo>
                <a:cubicBezTo>
                  <a:pt x="21467" y="1945"/>
                  <a:pt x="21273" y="1906"/>
                  <a:pt x="21084" y="1906"/>
                </a:cubicBezTo>
                <a:cubicBezTo>
                  <a:pt x="21018" y="1906"/>
                  <a:pt x="20953" y="1910"/>
                  <a:pt x="20889" y="1920"/>
                </a:cubicBezTo>
                <a:cubicBezTo>
                  <a:pt x="20509" y="1939"/>
                  <a:pt x="20147" y="1996"/>
                  <a:pt x="19766" y="2034"/>
                </a:cubicBezTo>
                <a:cubicBezTo>
                  <a:pt x="18262" y="2263"/>
                  <a:pt x="16758" y="2586"/>
                  <a:pt x="15292" y="3005"/>
                </a:cubicBezTo>
                <a:cubicBezTo>
                  <a:pt x="12678" y="3740"/>
                  <a:pt x="9972" y="4920"/>
                  <a:pt x="7201" y="4920"/>
                </a:cubicBezTo>
                <a:cubicBezTo>
                  <a:pt x="6884" y="4920"/>
                  <a:pt x="6567" y="4904"/>
                  <a:pt x="6249" y="4871"/>
                </a:cubicBezTo>
                <a:cubicBezTo>
                  <a:pt x="3565" y="4604"/>
                  <a:pt x="785" y="2834"/>
                  <a:pt x="195" y="54"/>
                </a:cubicBezTo>
                <a:cubicBezTo>
                  <a:pt x="180" y="17"/>
                  <a:pt x="145" y="0"/>
                  <a:pt x="110" y="0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4874;p141"/>
          <p:cNvSpPr/>
          <p:nvPr/>
        </p:nvSpPr>
        <p:spPr>
          <a:xfrm>
            <a:off x="6935309" y="4522784"/>
            <a:ext cx="194225" cy="53800"/>
          </a:xfrm>
          <a:custGeom>
            <a:avLst/>
            <a:gdLst/>
            <a:ahLst/>
            <a:cxnLst/>
            <a:rect l="l" t="t" r="r" b="b"/>
            <a:pathLst>
              <a:path w="7769" h="2152" extrusionOk="0">
                <a:moveTo>
                  <a:pt x="458" y="0"/>
                </a:moveTo>
                <a:lnTo>
                  <a:pt x="1" y="1923"/>
                </a:lnTo>
                <a:lnTo>
                  <a:pt x="7007" y="2152"/>
                </a:lnTo>
                <a:lnTo>
                  <a:pt x="7768" y="248"/>
                </a:lnTo>
                <a:lnTo>
                  <a:pt x="458" y="0"/>
                </a:ln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4875;p141"/>
          <p:cNvSpPr/>
          <p:nvPr/>
        </p:nvSpPr>
        <p:spPr>
          <a:xfrm>
            <a:off x="6869959" y="4200434"/>
            <a:ext cx="192150" cy="328700"/>
          </a:xfrm>
          <a:custGeom>
            <a:avLst/>
            <a:gdLst/>
            <a:ahLst/>
            <a:cxnLst/>
            <a:rect l="l" t="t" r="r" b="b"/>
            <a:pathLst>
              <a:path w="7686" h="13148" extrusionOk="0">
                <a:moveTo>
                  <a:pt x="7585" y="1"/>
                </a:moveTo>
                <a:cubicBezTo>
                  <a:pt x="7560" y="1"/>
                  <a:pt x="7532" y="14"/>
                  <a:pt x="7508" y="44"/>
                </a:cubicBezTo>
                <a:cubicBezTo>
                  <a:pt x="5014" y="4365"/>
                  <a:pt x="2520" y="8687"/>
                  <a:pt x="26" y="13028"/>
                </a:cubicBezTo>
                <a:cubicBezTo>
                  <a:pt x="0" y="13092"/>
                  <a:pt x="53" y="13148"/>
                  <a:pt x="107" y="13148"/>
                </a:cubicBezTo>
                <a:cubicBezTo>
                  <a:pt x="133" y="13148"/>
                  <a:pt x="160" y="13135"/>
                  <a:pt x="178" y="13104"/>
                </a:cubicBezTo>
                <a:lnTo>
                  <a:pt x="7660" y="139"/>
                </a:lnTo>
                <a:cubicBezTo>
                  <a:pt x="7686" y="61"/>
                  <a:pt x="7641" y="1"/>
                  <a:pt x="7585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4876;p141"/>
          <p:cNvSpPr/>
          <p:nvPr/>
        </p:nvSpPr>
        <p:spPr>
          <a:xfrm>
            <a:off x="6510434" y="4343059"/>
            <a:ext cx="498400" cy="184200"/>
          </a:xfrm>
          <a:custGeom>
            <a:avLst/>
            <a:gdLst/>
            <a:ahLst/>
            <a:cxnLst/>
            <a:rect l="l" t="t" r="r" b="b"/>
            <a:pathLst>
              <a:path w="19936" h="7368" extrusionOk="0">
                <a:moveTo>
                  <a:pt x="695" y="0"/>
                </a:moveTo>
                <a:cubicBezTo>
                  <a:pt x="206" y="0"/>
                  <a:pt x="0" y="757"/>
                  <a:pt x="547" y="945"/>
                </a:cubicBezTo>
                <a:lnTo>
                  <a:pt x="19014" y="7323"/>
                </a:lnTo>
                <a:cubicBezTo>
                  <a:pt x="19071" y="7342"/>
                  <a:pt x="19128" y="7342"/>
                  <a:pt x="19185" y="7342"/>
                </a:cubicBezTo>
                <a:lnTo>
                  <a:pt x="19185" y="7361"/>
                </a:lnTo>
                <a:cubicBezTo>
                  <a:pt x="19215" y="7365"/>
                  <a:pt x="19244" y="7367"/>
                  <a:pt x="19272" y="7367"/>
                </a:cubicBezTo>
                <a:cubicBezTo>
                  <a:pt x="19826" y="7367"/>
                  <a:pt x="19936" y="6500"/>
                  <a:pt x="19338" y="6409"/>
                </a:cubicBezTo>
                <a:lnTo>
                  <a:pt x="871" y="31"/>
                </a:lnTo>
                <a:cubicBezTo>
                  <a:pt x="809" y="10"/>
                  <a:pt x="750" y="0"/>
                  <a:pt x="6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877;p141"/>
          <p:cNvSpPr/>
          <p:nvPr/>
        </p:nvSpPr>
        <p:spPr>
          <a:xfrm>
            <a:off x="6439809" y="4343059"/>
            <a:ext cx="498275" cy="183800"/>
          </a:xfrm>
          <a:custGeom>
            <a:avLst/>
            <a:gdLst/>
            <a:ahLst/>
            <a:cxnLst/>
            <a:rect l="l" t="t" r="r" b="b"/>
            <a:pathLst>
              <a:path w="19931" h="7352" extrusionOk="0">
                <a:moveTo>
                  <a:pt x="19236" y="0"/>
                </a:moveTo>
                <a:cubicBezTo>
                  <a:pt x="19180" y="0"/>
                  <a:pt x="19121" y="10"/>
                  <a:pt x="19059" y="31"/>
                </a:cubicBezTo>
                <a:lnTo>
                  <a:pt x="593" y="6390"/>
                </a:lnTo>
                <a:cubicBezTo>
                  <a:pt x="0" y="6498"/>
                  <a:pt x="102" y="7351"/>
                  <a:pt x="643" y="7351"/>
                </a:cubicBezTo>
                <a:cubicBezTo>
                  <a:pt x="676" y="7351"/>
                  <a:pt x="710" y="7348"/>
                  <a:pt x="745" y="7342"/>
                </a:cubicBezTo>
                <a:cubicBezTo>
                  <a:pt x="802" y="7342"/>
                  <a:pt x="859" y="7342"/>
                  <a:pt x="897" y="7304"/>
                </a:cubicBezTo>
                <a:lnTo>
                  <a:pt x="19383" y="945"/>
                </a:lnTo>
                <a:cubicBezTo>
                  <a:pt x="19930" y="757"/>
                  <a:pt x="19725" y="0"/>
                  <a:pt x="192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4878;p141"/>
          <p:cNvSpPr/>
          <p:nvPr/>
        </p:nvSpPr>
        <p:spPr>
          <a:xfrm>
            <a:off x="635228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9439" y="0"/>
                </a:moveTo>
                <a:cubicBezTo>
                  <a:pt x="9269" y="0"/>
                  <a:pt x="9100" y="88"/>
                  <a:pt x="9006" y="296"/>
                </a:cubicBezTo>
                <a:lnTo>
                  <a:pt x="115" y="20362"/>
                </a:lnTo>
                <a:cubicBezTo>
                  <a:pt x="1" y="20609"/>
                  <a:pt x="115" y="20895"/>
                  <a:pt x="362" y="21009"/>
                </a:cubicBezTo>
                <a:cubicBezTo>
                  <a:pt x="420" y="21028"/>
                  <a:pt x="477" y="21047"/>
                  <a:pt x="553" y="21047"/>
                </a:cubicBezTo>
                <a:cubicBezTo>
                  <a:pt x="743" y="21047"/>
                  <a:pt x="915" y="20933"/>
                  <a:pt x="1010" y="20762"/>
                </a:cubicBezTo>
                <a:lnTo>
                  <a:pt x="9900" y="677"/>
                </a:lnTo>
                <a:cubicBezTo>
                  <a:pt x="10061" y="295"/>
                  <a:pt x="9750" y="0"/>
                  <a:pt x="9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4879;p141"/>
          <p:cNvSpPr/>
          <p:nvPr/>
        </p:nvSpPr>
        <p:spPr>
          <a:xfrm>
            <a:off x="6849934" y="4207459"/>
            <a:ext cx="251525" cy="526200"/>
          </a:xfrm>
          <a:custGeom>
            <a:avLst/>
            <a:gdLst/>
            <a:ahLst/>
            <a:cxnLst/>
            <a:rect l="l" t="t" r="r" b="b"/>
            <a:pathLst>
              <a:path w="10061" h="21048" extrusionOk="0">
                <a:moveTo>
                  <a:pt x="622" y="0"/>
                </a:moveTo>
                <a:cubicBezTo>
                  <a:pt x="311" y="0"/>
                  <a:pt x="0" y="295"/>
                  <a:pt x="161" y="677"/>
                </a:cubicBezTo>
                <a:lnTo>
                  <a:pt x="9051" y="20762"/>
                </a:lnTo>
                <a:cubicBezTo>
                  <a:pt x="9127" y="20933"/>
                  <a:pt x="9299" y="21047"/>
                  <a:pt x="9489" y="21047"/>
                </a:cubicBezTo>
                <a:cubicBezTo>
                  <a:pt x="9565" y="21047"/>
                  <a:pt x="9641" y="21028"/>
                  <a:pt x="9698" y="21009"/>
                </a:cubicBezTo>
                <a:cubicBezTo>
                  <a:pt x="9946" y="20895"/>
                  <a:pt x="10060" y="20609"/>
                  <a:pt x="9946" y="20362"/>
                </a:cubicBezTo>
                <a:lnTo>
                  <a:pt x="1055" y="296"/>
                </a:lnTo>
                <a:cubicBezTo>
                  <a:pt x="961" y="88"/>
                  <a:pt x="791" y="0"/>
                  <a:pt x="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4880;p141"/>
          <p:cNvSpPr/>
          <p:nvPr/>
        </p:nvSpPr>
        <p:spPr>
          <a:xfrm>
            <a:off x="6291359" y="3716059"/>
            <a:ext cx="811525" cy="575275"/>
          </a:xfrm>
          <a:custGeom>
            <a:avLst/>
            <a:gdLst/>
            <a:ahLst/>
            <a:cxnLst/>
            <a:rect l="l" t="t" r="r" b="b"/>
            <a:pathLst>
              <a:path w="32461" h="23011" extrusionOk="0">
                <a:moveTo>
                  <a:pt x="15225" y="0"/>
                </a:moveTo>
                <a:cubicBezTo>
                  <a:pt x="10723" y="0"/>
                  <a:pt x="8511" y="3560"/>
                  <a:pt x="8511" y="3560"/>
                </a:cubicBezTo>
                <a:cubicBezTo>
                  <a:pt x="1" y="18219"/>
                  <a:pt x="5788" y="21266"/>
                  <a:pt x="5788" y="21266"/>
                </a:cubicBezTo>
                <a:cubicBezTo>
                  <a:pt x="8245" y="22370"/>
                  <a:pt x="12838" y="23011"/>
                  <a:pt x="17495" y="23011"/>
                </a:cubicBezTo>
                <a:cubicBezTo>
                  <a:pt x="22548" y="23011"/>
                  <a:pt x="27677" y="22257"/>
                  <a:pt x="30233" y="20523"/>
                </a:cubicBezTo>
                <a:cubicBezTo>
                  <a:pt x="32460" y="19000"/>
                  <a:pt x="32213" y="17439"/>
                  <a:pt x="29719" y="12146"/>
                </a:cubicBezTo>
                <a:cubicBezTo>
                  <a:pt x="27206" y="6854"/>
                  <a:pt x="23113" y="1504"/>
                  <a:pt x="17249" y="229"/>
                </a:cubicBezTo>
                <a:cubicBezTo>
                  <a:pt x="16529" y="70"/>
                  <a:pt x="15855" y="0"/>
                  <a:pt x="152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4881;p141"/>
          <p:cNvSpPr/>
          <p:nvPr/>
        </p:nvSpPr>
        <p:spPr>
          <a:xfrm>
            <a:off x="7660184" y="4684609"/>
            <a:ext cx="159475" cy="44175"/>
          </a:xfrm>
          <a:custGeom>
            <a:avLst/>
            <a:gdLst/>
            <a:ahLst/>
            <a:cxnLst/>
            <a:rect l="l" t="t" r="r" b="b"/>
            <a:pathLst>
              <a:path w="6379" h="1767" extrusionOk="0">
                <a:moveTo>
                  <a:pt x="0" y="0"/>
                </a:moveTo>
                <a:lnTo>
                  <a:pt x="0" y="1638"/>
                </a:lnTo>
                <a:cubicBezTo>
                  <a:pt x="1067" y="1723"/>
                  <a:pt x="2133" y="1766"/>
                  <a:pt x="3196" y="1766"/>
                </a:cubicBezTo>
                <a:cubicBezTo>
                  <a:pt x="4260" y="1766"/>
                  <a:pt x="5322" y="1723"/>
                  <a:pt x="6378" y="1638"/>
                </a:cubicBezTo>
                <a:lnTo>
                  <a:pt x="6378" y="0"/>
                </a:ln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4882;p141"/>
          <p:cNvSpPr/>
          <p:nvPr/>
        </p:nvSpPr>
        <p:spPr>
          <a:xfrm>
            <a:off x="7542634" y="4572759"/>
            <a:ext cx="400750" cy="122825"/>
          </a:xfrm>
          <a:custGeom>
            <a:avLst/>
            <a:gdLst/>
            <a:ahLst/>
            <a:cxnLst/>
            <a:rect l="l" t="t" r="r" b="b"/>
            <a:pathLst>
              <a:path w="16030" h="4913" extrusionOk="0">
                <a:moveTo>
                  <a:pt x="0" y="0"/>
                </a:moveTo>
                <a:lnTo>
                  <a:pt x="1714" y="3046"/>
                </a:lnTo>
                <a:lnTo>
                  <a:pt x="1790" y="3199"/>
                </a:lnTo>
                <a:lnTo>
                  <a:pt x="2018" y="3599"/>
                </a:lnTo>
                <a:cubicBezTo>
                  <a:pt x="2132" y="3827"/>
                  <a:pt x="2304" y="4017"/>
                  <a:pt x="2494" y="4208"/>
                </a:cubicBezTo>
                <a:cubicBezTo>
                  <a:pt x="2551" y="4246"/>
                  <a:pt x="2589" y="4303"/>
                  <a:pt x="2646" y="4341"/>
                </a:cubicBezTo>
                <a:cubicBezTo>
                  <a:pt x="3103" y="4703"/>
                  <a:pt x="3674" y="4912"/>
                  <a:pt x="4265" y="4912"/>
                </a:cubicBezTo>
                <a:lnTo>
                  <a:pt x="11785" y="4912"/>
                </a:lnTo>
                <a:cubicBezTo>
                  <a:pt x="12260" y="4912"/>
                  <a:pt x="12736" y="4779"/>
                  <a:pt x="13155" y="4512"/>
                </a:cubicBezTo>
                <a:cubicBezTo>
                  <a:pt x="13212" y="4474"/>
                  <a:pt x="13269" y="4436"/>
                  <a:pt x="13327" y="4379"/>
                </a:cubicBezTo>
                <a:cubicBezTo>
                  <a:pt x="13612" y="4170"/>
                  <a:pt x="13841" y="3903"/>
                  <a:pt x="14012" y="3599"/>
                </a:cubicBezTo>
                <a:lnTo>
                  <a:pt x="14050" y="3522"/>
                </a:lnTo>
                <a:lnTo>
                  <a:pt x="14145" y="3351"/>
                </a:lnTo>
                <a:lnTo>
                  <a:pt x="16030" y="0"/>
                </a:lnTo>
                <a:close/>
              </a:path>
            </a:pathLst>
          </a:custGeom>
          <a:solidFill>
            <a:srgbClr val="E7A3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883;p141"/>
          <p:cNvSpPr/>
          <p:nvPr/>
        </p:nvSpPr>
        <p:spPr>
          <a:xfrm>
            <a:off x="7585459" y="4572759"/>
            <a:ext cx="26675" cy="79975"/>
          </a:xfrm>
          <a:custGeom>
            <a:avLst/>
            <a:gdLst/>
            <a:ahLst/>
            <a:cxnLst/>
            <a:rect l="l" t="t" r="r" b="b"/>
            <a:pathLst>
              <a:path w="1067" h="3199" extrusionOk="0">
                <a:moveTo>
                  <a:pt x="629" y="0"/>
                </a:moveTo>
                <a:cubicBezTo>
                  <a:pt x="762" y="324"/>
                  <a:pt x="838" y="686"/>
                  <a:pt x="857" y="1047"/>
                </a:cubicBezTo>
                <a:cubicBezTo>
                  <a:pt x="895" y="1809"/>
                  <a:pt x="591" y="2551"/>
                  <a:pt x="1" y="3046"/>
                </a:cubicBezTo>
                <a:lnTo>
                  <a:pt x="96" y="3199"/>
                </a:lnTo>
                <a:cubicBezTo>
                  <a:pt x="686" y="2723"/>
                  <a:pt x="1029" y="2018"/>
                  <a:pt x="1048" y="1257"/>
                </a:cubicBezTo>
                <a:cubicBezTo>
                  <a:pt x="1067" y="819"/>
                  <a:pt x="991" y="400"/>
                  <a:pt x="819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4884;p141"/>
          <p:cNvSpPr/>
          <p:nvPr/>
        </p:nvSpPr>
        <p:spPr>
          <a:xfrm>
            <a:off x="7629259" y="4572284"/>
            <a:ext cx="199900" cy="51500"/>
          </a:xfrm>
          <a:custGeom>
            <a:avLst/>
            <a:gdLst/>
            <a:ahLst/>
            <a:cxnLst/>
            <a:rect l="l" t="t" r="r" b="b"/>
            <a:pathLst>
              <a:path w="7996" h="2060" extrusionOk="0">
                <a:moveTo>
                  <a:pt x="7710" y="0"/>
                </a:moveTo>
                <a:cubicBezTo>
                  <a:pt x="6505" y="1036"/>
                  <a:pt x="5096" y="1866"/>
                  <a:pt x="3445" y="1866"/>
                </a:cubicBezTo>
                <a:cubicBezTo>
                  <a:pt x="3426" y="1866"/>
                  <a:pt x="3407" y="1866"/>
                  <a:pt x="3389" y="1866"/>
                </a:cubicBezTo>
                <a:cubicBezTo>
                  <a:pt x="3365" y="1867"/>
                  <a:pt x="3342" y="1867"/>
                  <a:pt x="3318" y="1867"/>
                </a:cubicBezTo>
                <a:cubicBezTo>
                  <a:pt x="2354" y="1867"/>
                  <a:pt x="1431" y="1488"/>
                  <a:pt x="762" y="800"/>
                </a:cubicBezTo>
                <a:cubicBezTo>
                  <a:pt x="533" y="571"/>
                  <a:pt x="343" y="305"/>
                  <a:pt x="209" y="19"/>
                </a:cubicBezTo>
                <a:lnTo>
                  <a:pt x="0" y="19"/>
                </a:lnTo>
                <a:cubicBezTo>
                  <a:pt x="343" y="762"/>
                  <a:pt x="933" y="1352"/>
                  <a:pt x="1675" y="1676"/>
                </a:cubicBezTo>
                <a:cubicBezTo>
                  <a:pt x="2237" y="1943"/>
                  <a:pt x="2834" y="2060"/>
                  <a:pt x="3434" y="2060"/>
                </a:cubicBezTo>
                <a:cubicBezTo>
                  <a:pt x="4501" y="2060"/>
                  <a:pt x="5578" y="1691"/>
                  <a:pt x="6492" y="1143"/>
                </a:cubicBezTo>
                <a:cubicBezTo>
                  <a:pt x="7025" y="819"/>
                  <a:pt x="7539" y="438"/>
                  <a:pt x="7996" y="19"/>
                </a:cubicBezTo>
                <a:lnTo>
                  <a:pt x="7710" y="0"/>
                </a:ln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4885;p141"/>
          <p:cNvSpPr/>
          <p:nvPr/>
        </p:nvSpPr>
        <p:spPr>
          <a:xfrm>
            <a:off x="7868159" y="4572759"/>
            <a:ext cx="28125" cy="88075"/>
          </a:xfrm>
          <a:custGeom>
            <a:avLst/>
            <a:gdLst/>
            <a:ahLst/>
            <a:cxnLst/>
            <a:rect l="l" t="t" r="r" b="b"/>
            <a:pathLst>
              <a:path w="1125" h="3523" extrusionOk="0">
                <a:moveTo>
                  <a:pt x="382" y="0"/>
                </a:moveTo>
                <a:cubicBezTo>
                  <a:pt x="96" y="495"/>
                  <a:pt x="1" y="1067"/>
                  <a:pt x="77" y="1619"/>
                </a:cubicBezTo>
                <a:cubicBezTo>
                  <a:pt x="210" y="2342"/>
                  <a:pt x="534" y="2989"/>
                  <a:pt x="1029" y="3522"/>
                </a:cubicBezTo>
                <a:lnTo>
                  <a:pt x="1124" y="3351"/>
                </a:lnTo>
                <a:cubicBezTo>
                  <a:pt x="724" y="2894"/>
                  <a:pt x="439" y="2361"/>
                  <a:pt x="306" y="1771"/>
                </a:cubicBezTo>
                <a:cubicBezTo>
                  <a:pt x="153" y="1162"/>
                  <a:pt x="268" y="514"/>
                  <a:pt x="591" y="0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4886;p141"/>
          <p:cNvSpPr/>
          <p:nvPr/>
        </p:nvSpPr>
        <p:spPr>
          <a:xfrm>
            <a:off x="7604984" y="4649684"/>
            <a:ext cx="270825" cy="35900"/>
          </a:xfrm>
          <a:custGeom>
            <a:avLst/>
            <a:gdLst/>
            <a:ahLst/>
            <a:cxnLst/>
            <a:rect l="l" t="t" r="r" b="b"/>
            <a:pathLst>
              <a:path w="10833" h="1436" extrusionOk="0">
                <a:moveTo>
                  <a:pt x="4609" y="1"/>
                </a:moveTo>
                <a:cubicBezTo>
                  <a:pt x="3436" y="1"/>
                  <a:pt x="2268" y="181"/>
                  <a:pt x="1123" y="617"/>
                </a:cubicBezTo>
                <a:cubicBezTo>
                  <a:pt x="743" y="750"/>
                  <a:pt x="362" y="921"/>
                  <a:pt x="0" y="1131"/>
                </a:cubicBezTo>
                <a:cubicBezTo>
                  <a:pt x="38" y="1169"/>
                  <a:pt x="95" y="1226"/>
                  <a:pt x="152" y="1264"/>
                </a:cubicBezTo>
                <a:lnTo>
                  <a:pt x="286" y="1188"/>
                </a:lnTo>
                <a:cubicBezTo>
                  <a:pt x="800" y="921"/>
                  <a:pt x="1352" y="693"/>
                  <a:pt x="1942" y="541"/>
                </a:cubicBezTo>
                <a:cubicBezTo>
                  <a:pt x="2807" y="302"/>
                  <a:pt x="3706" y="192"/>
                  <a:pt x="4604" y="192"/>
                </a:cubicBezTo>
                <a:cubicBezTo>
                  <a:pt x="4853" y="192"/>
                  <a:pt x="5102" y="200"/>
                  <a:pt x="5350" y="217"/>
                </a:cubicBezTo>
                <a:cubicBezTo>
                  <a:pt x="7177" y="312"/>
                  <a:pt x="8948" y="807"/>
                  <a:pt x="10642" y="1435"/>
                </a:cubicBezTo>
                <a:cubicBezTo>
                  <a:pt x="10718" y="1397"/>
                  <a:pt x="10775" y="1359"/>
                  <a:pt x="10833" y="1302"/>
                </a:cubicBezTo>
                <a:cubicBezTo>
                  <a:pt x="8828" y="581"/>
                  <a:pt x="6713" y="1"/>
                  <a:pt x="4609" y="1"/>
                </a:cubicBezTo>
                <a:close/>
              </a:path>
            </a:pathLst>
          </a:custGeom>
          <a:solidFill>
            <a:srgbClr val="B76F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4887;p141"/>
          <p:cNvSpPr/>
          <p:nvPr/>
        </p:nvSpPr>
        <p:spPr>
          <a:xfrm>
            <a:off x="7545484" y="4560384"/>
            <a:ext cx="397900" cy="24775"/>
          </a:xfrm>
          <a:custGeom>
            <a:avLst/>
            <a:gdLst/>
            <a:ahLst/>
            <a:cxnLst/>
            <a:rect l="l" t="t" r="r" b="b"/>
            <a:pathLst>
              <a:path w="15916" h="991" extrusionOk="0">
                <a:moveTo>
                  <a:pt x="7958" y="0"/>
                </a:moveTo>
                <a:cubicBezTo>
                  <a:pt x="3560" y="0"/>
                  <a:pt x="0" y="210"/>
                  <a:pt x="0" y="495"/>
                </a:cubicBezTo>
                <a:cubicBezTo>
                  <a:pt x="0" y="762"/>
                  <a:pt x="3560" y="990"/>
                  <a:pt x="7958" y="990"/>
                </a:cubicBezTo>
                <a:cubicBezTo>
                  <a:pt x="12356" y="990"/>
                  <a:pt x="15916" y="762"/>
                  <a:pt x="15916" y="495"/>
                </a:cubicBezTo>
                <a:cubicBezTo>
                  <a:pt x="15916" y="210"/>
                  <a:pt x="12356" y="0"/>
                  <a:pt x="7958" y="0"/>
                </a:cubicBezTo>
                <a:close/>
              </a:path>
            </a:pathLst>
          </a:custGeom>
          <a:solidFill>
            <a:srgbClr val="2C2F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4888;p141"/>
          <p:cNvSpPr/>
          <p:nvPr/>
        </p:nvSpPr>
        <p:spPr>
          <a:xfrm>
            <a:off x="7747284" y="4154409"/>
            <a:ext cx="210875" cy="347925"/>
          </a:xfrm>
          <a:custGeom>
            <a:avLst/>
            <a:gdLst/>
            <a:ahLst/>
            <a:cxnLst/>
            <a:rect l="l" t="t" r="r" b="b"/>
            <a:pathLst>
              <a:path w="8435" h="13917" extrusionOk="0">
                <a:moveTo>
                  <a:pt x="8320" y="0"/>
                </a:moveTo>
                <a:lnTo>
                  <a:pt x="8320" y="0"/>
                </a:lnTo>
                <a:cubicBezTo>
                  <a:pt x="8320" y="0"/>
                  <a:pt x="6625" y="362"/>
                  <a:pt x="4779" y="1942"/>
                </a:cubicBezTo>
                <a:lnTo>
                  <a:pt x="4722" y="3313"/>
                </a:lnTo>
                <a:lnTo>
                  <a:pt x="4284" y="2399"/>
                </a:lnTo>
                <a:cubicBezTo>
                  <a:pt x="2266" y="4341"/>
                  <a:pt x="210" y="7825"/>
                  <a:pt x="0" y="13917"/>
                </a:cubicBezTo>
                <a:cubicBezTo>
                  <a:pt x="1923" y="13174"/>
                  <a:pt x="3637" y="12032"/>
                  <a:pt x="5026" y="10528"/>
                </a:cubicBezTo>
                <a:lnTo>
                  <a:pt x="5026" y="10528"/>
                </a:lnTo>
                <a:lnTo>
                  <a:pt x="1352" y="11194"/>
                </a:lnTo>
                <a:lnTo>
                  <a:pt x="1352" y="11194"/>
                </a:lnTo>
                <a:lnTo>
                  <a:pt x="6492" y="8643"/>
                </a:lnTo>
                <a:cubicBezTo>
                  <a:pt x="7216" y="7482"/>
                  <a:pt x="7730" y="6206"/>
                  <a:pt x="8034" y="4893"/>
                </a:cubicBezTo>
                <a:lnTo>
                  <a:pt x="8034" y="4893"/>
                </a:lnTo>
                <a:lnTo>
                  <a:pt x="4855" y="5445"/>
                </a:lnTo>
                <a:lnTo>
                  <a:pt x="8244" y="3789"/>
                </a:lnTo>
                <a:cubicBezTo>
                  <a:pt x="8415" y="2532"/>
                  <a:pt x="8434" y="1257"/>
                  <a:pt x="83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4889;p141"/>
          <p:cNvSpPr/>
          <p:nvPr/>
        </p:nvSpPr>
        <p:spPr>
          <a:xfrm>
            <a:off x="7715384" y="3994009"/>
            <a:ext cx="151375" cy="250375"/>
          </a:xfrm>
          <a:custGeom>
            <a:avLst/>
            <a:gdLst/>
            <a:ahLst/>
            <a:cxnLst/>
            <a:rect l="l" t="t" r="r" b="b"/>
            <a:pathLst>
              <a:path w="6055" h="10015" extrusionOk="0">
                <a:moveTo>
                  <a:pt x="5960" y="0"/>
                </a:moveTo>
                <a:cubicBezTo>
                  <a:pt x="5008" y="267"/>
                  <a:pt x="4132" y="743"/>
                  <a:pt x="3409" y="1409"/>
                </a:cubicBezTo>
                <a:lnTo>
                  <a:pt x="3371" y="2380"/>
                </a:lnTo>
                <a:lnTo>
                  <a:pt x="3066" y="1714"/>
                </a:lnTo>
                <a:cubicBezTo>
                  <a:pt x="1600" y="3123"/>
                  <a:pt x="115" y="5636"/>
                  <a:pt x="1" y="10014"/>
                </a:cubicBezTo>
                <a:cubicBezTo>
                  <a:pt x="1353" y="9481"/>
                  <a:pt x="2590" y="8663"/>
                  <a:pt x="3599" y="7577"/>
                </a:cubicBezTo>
                <a:lnTo>
                  <a:pt x="3599" y="7577"/>
                </a:lnTo>
                <a:lnTo>
                  <a:pt x="934" y="8053"/>
                </a:lnTo>
                <a:lnTo>
                  <a:pt x="4646" y="6226"/>
                </a:lnTo>
                <a:cubicBezTo>
                  <a:pt x="5160" y="5388"/>
                  <a:pt x="5541" y="4474"/>
                  <a:pt x="5750" y="3522"/>
                </a:cubicBezTo>
                <a:lnTo>
                  <a:pt x="5750" y="3522"/>
                </a:lnTo>
                <a:lnTo>
                  <a:pt x="3466" y="3922"/>
                </a:lnTo>
                <a:lnTo>
                  <a:pt x="3466" y="3922"/>
                </a:lnTo>
                <a:lnTo>
                  <a:pt x="5903" y="2723"/>
                </a:lnTo>
                <a:cubicBezTo>
                  <a:pt x="6036" y="1828"/>
                  <a:pt x="6055" y="914"/>
                  <a:pt x="59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4890;p141"/>
          <p:cNvSpPr/>
          <p:nvPr/>
        </p:nvSpPr>
        <p:spPr>
          <a:xfrm>
            <a:off x="7500734" y="4119184"/>
            <a:ext cx="247050" cy="357925"/>
          </a:xfrm>
          <a:custGeom>
            <a:avLst/>
            <a:gdLst/>
            <a:ahLst/>
            <a:cxnLst/>
            <a:rect l="l" t="t" r="r" b="b"/>
            <a:pathLst>
              <a:path w="9882" h="14317" extrusionOk="0">
                <a:moveTo>
                  <a:pt x="39" y="0"/>
                </a:moveTo>
                <a:cubicBezTo>
                  <a:pt x="1" y="1352"/>
                  <a:pt x="115" y="2723"/>
                  <a:pt x="382" y="4055"/>
                </a:cubicBezTo>
                <a:lnTo>
                  <a:pt x="4113" y="5597"/>
                </a:lnTo>
                <a:lnTo>
                  <a:pt x="686" y="5198"/>
                </a:lnTo>
                <a:lnTo>
                  <a:pt x="686" y="5198"/>
                </a:lnTo>
                <a:cubicBezTo>
                  <a:pt x="1086" y="6606"/>
                  <a:pt x="1733" y="7939"/>
                  <a:pt x="2590" y="9119"/>
                </a:cubicBezTo>
                <a:lnTo>
                  <a:pt x="8263" y="11499"/>
                </a:lnTo>
                <a:lnTo>
                  <a:pt x="4284" y="11042"/>
                </a:lnTo>
                <a:lnTo>
                  <a:pt x="4284" y="11042"/>
                </a:lnTo>
                <a:cubicBezTo>
                  <a:pt x="5864" y="12546"/>
                  <a:pt x="7787" y="13669"/>
                  <a:pt x="9881" y="14317"/>
                </a:cubicBezTo>
                <a:cubicBezTo>
                  <a:pt x="9253" y="7806"/>
                  <a:pt x="6816" y="4227"/>
                  <a:pt x="4513" y="2285"/>
                </a:cubicBezTo>
                <a:lnTo>
                  <a:pt x="4113" y="3275"/>
                </a:lnTo>
                <a:lnTo>
                  <a:pt x="3961" y="1847"/>
                </a:lnTo>
                <a:cubicBezTo>
                  <a:pt x="1867" y="267"/>
                  <a:pt x="39" y="0"/>
                  <a:pt x="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4891;p141"/>
          <p:cNvSpPr/>
          <p:nvPr/>
        </p:nvSpPr>
        <p:spPr>
          <a:xfrm>
            <a:off x="7679234" y="4085534"/>
            <a:ext cx="92350" cy="490575"/>
          </a:xfrm>
          <a:custGeom>
            <a:avLst/>
            <a:gdLst/>
            <a:ahLst/>
            <a:cxnLst/>
            <a:rect l="l" t="t" r="r" b="b"/>
            <a:pathLst>
              <a:path w="3694" h="19623" extrusionOk="0">
                <a:moveTo>
                  <a:pt x="258" y="1"/>
                </a:moveTo>
                <a:cubicBezTo>
                  <a:pt x="126" y="1"/>
                  <a:pt x="0" y="110"/>
                  <a:pt x="57" y="280"/>
                </a:cubicBezTo>
                <a:cubicBezTo>
                  <a:pt x="76" y="413"/>
                  <a:pt x="3693" y="13112"/>
                  <a:pt x="2151" y="19356"/>
                </a:cubicBezTo>
                <a:cubicBezTo>
                  <a:pt x="2113" y="19470"/>
                  <a:pt x="2189" y="19604"/>
                  <a:pt x="2304" y="19623"/>
                </a:cubicBezTo>
                <a:lnTo>
                  <a:pt x="2361" y="19623"/>
                </a:lnTo>
                <a:cubicBezTo>
                  <a:pt x="2456" y="19623"/>
                  <a:pt x="2551" y="19566"/>
                  <a:pt x="2570" y="19470"/>
                </a:cubicBezTo>
                <a:cubicBezTo>
                  <a:pt x="3236" y="16786"/>
                  <a:pt x="3065" y="12731"/>
                  <a:pt x="2113" y="7381"/>
                </a:cubicBezTo>
                <a:cubicBezTo>
                  <a:pt x="1409" y="3421"/>
                  <a:pt x="476" y="185"/>
                  <a:pt x="476" y="166"/>
                </a:cubicBezTo>
                <a:cubicBezTo>
                  <a:pt x="438" y="51"/>
                  <a:pt x="346" y="1"/>
                  <a:pt x="258" y="1"/>
                </a:cubicBezTo>
                <a:close/>
              </a:path>
            </a:pathLst>
          </a:custGeom>
          <a:solidFill>
            <a:srgbClr val="646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4892;p141"/>
          <p:cNvSpPr/>
          <p:nvPr/>
        </p:nvSpPr>
        <p:spPr>
          <a:xfrm>
            <a:off x="8195822" y="3667459"/>
            <a:ext cx="223250" cy="940975"/>
          </a:xfrm>
          <a:custGeom>
            <a:avLst/>
            <a:gdLst/>
            <a:ahLst/>
            <a:cxnLst/>
            <a:rect l="l" t="t" r="r" b="b"/>
            <a:pathLst>
              <a:path w="8930" h="37639" extrusionOk="0">
                <a:moveTo>
                  <a:pt x="1" y="0"/>
                </a:moveTo>
                <a:cubicBezTo>
                  <a:pt x="1" y="1"/>
                  <a:pt x="1086" y="11138"/>
                  <a:pt x="1505" y="14831"/>
                </a:cubicBezTo>
                <a:cubicBezTo>
                  <a:pt x="1505" y="14831"/>
                  <a:pt x="2285" y="32517"/>
                  <a:pt x="3180" y="37638"/>
                </a:cubicBezTo>
                <a:lnTo>
                  <a:pt x="7902" y="37638"/>
                </a:lnTo>
                <a:cubicBezTo>
                  <a:pt x="8530" y="30366"/>
                  <a:pt x="8930" y="4760"/>
                  <a:pt x="8930" y="476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4893;p141"/>
          <p:cNvSpPr/>
          <p:nvPr/>
        </p:nvSpPr>
        <p:spPr>
          <a:xfrm>
            <a:off x="8159172" y="2903084"/>
            <a:ext cx="57150" cy="300825"/>
          </a:xfrm>
          <a:custGeom>
            <a:avLst/>
            <a:gdLst/>
            <a:ahLst/>
            <a:cxnLst/>
            <a:rect l="l" t="t" r="r" b="b"/>
            <a:pathLst>
              <a:path w="2286" h="12033" extrusionOk="0">
                <a:moveTo>
                  <a:pt x="991" y="0"/>
                </a:moveTo>
                <a:lnTo>
                  <a:pt x="1" y="5445"/>
                </a:lnTo>
                <a:cubicBezTo>
                  <a:pt x="39" y="7635"/>
                  <a:pt x="96" y="10243"/>
                  <a:pt x="153" y="12032"/>
                </a:cubicBezTo>
                <a:lnTo>
                  <a:pt x="763" y="12032"/>
                </a:lnTo>
                <a:lnTo>
                  <a:pt x="2286" y="6016"/>
                </a:lnTo>
                <a:lnTo>
                  <a:pt x="2038" y="96"/>
                </a:lnTo>
                <a:lnTo>
                  <a:pt x="99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4894;p141"/>
          <p:cNvSpPr/>
          <p:nvPr/>
        </p:nvSpPr>
        <p:spPr>
          <a:xfrm>
            <a:off x="8200597" y="2774984"/>
            <a:ext cx="116525" cy="126700"/>
          </a:xfrm>
          <a:custGeom>
            <a:avLst/>
            <a:gdLst/>
            <a:ahLst/>
            <a:cxnLst/>
            <a:rect l="l" t="t" r="r" b="b"/>
            <a:pathLst>
              <a:path w="4661" h="5068" extrusionOk="0">
                <a:moveTo>
                  <a:pt x="3516" y="1"/>
                </a:moveTo>
                <a:cubicBezTo>
                  <a:pt x="3368" y="1"/>
                  <a:pt x="3215" y="35"/>
                  <a:pt x="3065" y="118"/>
                </a:cubicBezTo>
                <a:cubicBezTo>
                  <a:pt x="2380" y="1317"/>
                  <a:pt x="1295" y="2231"/>
                  <a:pt x="0" y="2688"/>
                </a:cubicBezTo>
                <a:cubicBezTo>
                  <a:pt x="0" y="2688"/>
                  <a:pt x="1676" y="4115"/>
                  <a:pt x="2589" y="5067"/>
                </a:cubicBezTo>
                <a:lnTo>
                  <a:pt x="4645" y="822"/>
                </a:lnTo>
                <a:cubicBezTo>
                  <a:pt x="4661" y="577"/>
                  <a:pt x="4123" y="1"/>
                  <a:pt x="35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4895;p141"/>
          <p:cNvSpPr/>
          <p:nvPr/>
        </p:nvSpPr>
        <p:spPr>
          <a:xfrm>
            <a:off x="5662372" y="3184984"/>
            <a:ext cx="235150" cy="223125"/>
          </a:xfrm>
          <a:custGeom>
            <a:avLst/>
            <a:gdLst/>
            <a:ahLst/>
            <a:cxnLst/>
            <a:rect l="l" t="t" r="r" b="b"/>
            <a:pathLst>
              <a:path w="9406" h="8925" extrusionOk="0">
                <a:moveTo>
                  <a:pt x="5468" y="0"/>
                </a:moveTo>
                <a:cubicBezTo>
                  <a:pt x="5053" y="0"/>
                  <a:pt x="4638" y="79"/>
                  <a:pt x="4246" y="242"/>
                </a:cubicBezTo>
                <a:cubicBezTo>
                  <a:pt x="4246" y="242"/>
                  <a:pt x="4105" y="223"/>
                  <a:pt x="3874" y="223"/>
                </a:cubicBezTo>
                <a:cubicBezTo>
                  <a:pt x="3038" y="223"/>
                  <a:pt x="1032" y="481"/>
                  <a:pt x="420" y="2870"/>
                </a:cubicBezTo>
                <a:cubicBezTo>
                  <a:pt x="1" y="4659"/>
                  <a:pt x="1" y="6525"/>
                  <a:pt x="420" y="8334"/>
                </a:cubicBezTo>
                <a:cubicBezTo>
                  <a:pt x="2382" y="8801"/>
                  <a:pt x="3910" y="8925"/>
                  <a:pt x="4976" y="8925"/>
                </a:cubicBezTo>
                <a:cubicBezTo>
                  <a:pt x="6164" y="8925"/>
                  <a:pt x="6778" y="8771"/>
                  <a:pt x="6778" y="8771"/>
                </a:cubicBezTo>
                <a:cubicBezTo>
                  <a:pt x="9406" y="5173"/>
                  <a:pt x="8511" y="1270"/>
                  <a:pt x="7064" y="414"/>
                </a:cubicBezTo>
                <a:cubicBezTo>
                  <a:pt x="6574" y="142"/>
                  <a:pt x="6022" y="0"/>
                  <a:pt x="54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9560" y="1158662"/>
            <a:ext cx="7657989" cy="3248952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Efficient Operations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Enhanced Resident Experience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Improved Incident Management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Feedback-Driven Improvements</a:t>
            </a: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Financial Accountability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Purpose of HMS V-1.0</a:t>
            </a: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24293" y="1217509"/>
            <a:ext cx="7617311" cy="2782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Database Management System (DBMS)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Web Browser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Third-Party Integrations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Server Hardware: centralized server for data management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Client Devices: Access through various devices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Software/Hardware Interfaces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oogle Shape;2892;p120"/>
          <p:cNvGrpSpPr/>
          <p:nvPr/>
        </p:nvGrpSpPr>
        <p:grpSpPr>
          <a:xfrm>
            <a:off x="7710600" y="2909020"/>
            <a:ext cx="523363" cy="532762"/>
            <a:chOff x="-3852025" y="2764950"/>
            <a:chExt cx="291450" cy="293000"/>
          </a:xfrm>
        </p:grpSpPr>
        <p:sp>
          <p:nvSpPr>
            <p:cNvPr id="5" name="Google Shape;2893;p120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94;p120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4016;p140"/>
          <p:cNvGrpSpPr/>
          <p:nvPr/>
        </p:nvGrpSpPr>
        <p:grpSpPr>
          <a:xfrm>
            <a:off x="6476144" y="3650748"/>
            <a:ext cx="1968498" cy="1345843"/>
            <a:chOff x="548975" y="1345025"/>
            <a:chExt cx="2034623" cy="1411649"/>
          </a:xfrm>
        </p:grpSpPr>
        <p:sp>
          <p:nvSpPr>
            <p:cNvPr id="8" name="Google Shape;4017;p14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8;p14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9;p14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0;p14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1;p14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2;p14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3;p14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4;p14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5;p14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6;p14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7;p14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8;p14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9;p14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0;p14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1;p14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2;p14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3;p14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4;p14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5;p14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6;p14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7;p14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8;p14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9;p14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0;p14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1;p14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2;p14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3;p14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4;p14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5;p14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6;p14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7;p14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8;p14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9;p14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0;p14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1;p14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2;p14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3;p14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4;p14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5;p14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6;p14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7;p14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8;p14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9;p14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0;p14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1;p14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2;p14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3;p14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4;p14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5;p14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6;p14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7;p14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8;p14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9;p14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0;p14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1;p14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2;p14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3;p14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74;p14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75;p14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76;p14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77;p14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8;p14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79;p14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0;p14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1;p14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2;p14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3;p14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84;p140"/>
            <p:cNvSpPr/>
            <p:nvPr/>
          </p:nvSpPr>
          <p:spPr>
            <a:xfrm>
              <a:off x="1867913" y="2066490"/>
              <a:ext cx="107138" cy="151720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5;p140"/>
            <p:cNvSpPr/>
            <p:nvPr/>
          </p:nvSpPr>
          <p:spPr>
            <a:xfrm>
              <a:off x="1899592" y="2169129"/>
              <a:ext cx="140363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86;p14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87;p140"/>
            <p:cNvSpPr/>
            <p:nvPr/>
          </p:nvSpPr>
          <p:spPr>
            <a:xfrm>
              <a:off x="1608320" y="2213920"/>
              <a:ext cx="403792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88;p14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89;p140"/>
            <p:cNvSpPr/>
            <p:nvPr/>
          </p:nvSpPr>
          <p:spPr>
            <a:xfrm>
              <a:off x="1979350" y="2188030"/>
              <a:ext cx="295454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0;p14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1;p140"/>
            <p:cNvSpPr/>
            <p:nvPr/>
          </p:nvSpPr>
          <p:spPr>
            <a:xfrm>
              <a:off x="1852724" y="2053584"/>
              <a:ext cx="126622" cy="102341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2;p14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3;p14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94;p14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95;p14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96;p14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97;p14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98;p14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99;p14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0;p14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1;p14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2;p14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3;p14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04;p14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05;p140"/>
            <p:cNvSpPr/>
            <p:nvPr/>
          </p:nvSpPr>
          <p:spPr>
            <a:xfrm>
              <a:off x="1148086" y="2055180"/>
              <a:ext cx="97943" cy="128796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06;p14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07;p14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08;p14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09;p14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0;p14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1;p140"/>
            <p:cNvSpPr/>
            <p:nvPr/>
          </p:nvSpPr>
          <p:spPr>
            <a:xfrm>
              <a:off x="1137885" y="2025352"/>
              <a:ext cx="141256" cy="127222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2;p14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3;p14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14;p14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15;p14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759;p139"/>
          <p:cNvGrpSpPr/>
          <p:nvPr/>
        </p:nvGrpSpPr>
        <p:grpSpPr>
          <a:xfrm>
            <a:off x="8515086" y="3086181"/>
            <a:ext cx="472799" cy="1377458"/>
            <a:chOff x="2533500" y="1694350"/>
            <a:chExt cx="586600" cy="1531675"/>
          </a:xfrm>
        </p:grpSpPr>
        <p:sp>
          <p:nvSpPr>
            <p:cNvPr id="108" name="Google Shape;3760;p139"/>
            <p:cNvSpPr/>
            <p:nvPr/>
          </p:nvSpPr>
          <p:spPr>
            <a:xfrm>
              <a:off x="2652825" y="3139975"/>
              <a:ext cx="117325" cy="76275"/>
            </a:xfrm>
            <a:custGeom>
              <a:avLst/>
              <a:gdLst/>
              <a:ahLst/>
              <a:cxnLst/>
              <a:rect l="l" t="t" r="r" b="b"/>
              <a:pathLst>
                <a:path w="4693" h="3051" extrusionOk="0">
                  <a:moveTo>
                    <a:pt x="4041" y="0"/>
                  </a:moveTo>
                  <a:lnTo>
                    <a:pt x="1702" y="678"/>
                  </a:lnTo>
                  <a:cubicBezTo>
                    <a:pt x="1702" y="678"/>
                    <a:pt x="0" y="2699"/>
                    <a:pt x="67" y="2951"/>
                  </a:cubicBezTo>
                  <a:cubicBezTo>
                    <a:pt x="86" y="3019"/>
                    <a:pt x="219" y="3051"/>
                    <a:pt x="422" y="3051"/>
                  </a:cubicBezTo>
                  <a:cubicBezTo>
                    <a:pt x="935" y="3051"/>
                    <a:pt x="1893" y="2850"/>
                    <a:pt x="2579" y="2526"/>
                  </a:cubicBezTo>
                  <a:cubicBezTo>
                    <a:pt x="2778" y="2433"/>
                    <a:pt x="2978" y="2326"/>
                    <a:pt x="3191" y="2233"/>
                  </a:cubicBezTo>
                  <a:lnTo>
                    <a:pt x="3297" y="1795"/>
                  </a:lnTo>
                  <a:lnTo>
                    <a:pt x="3656" y="2007"/>
                  </a:lnTo>
                  <a:cubicBezTo>
                    <a:pt x="4241" y="1741"/>
                    <a:pt x="4693" y="1516"/>
                    <a:pt x="4693" y="1516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61;p139"/>
            <p:cNvSpPr/>
            <p:nvPr/>
          </p:nvSpPr>
          <p:spPr>
            <a:xfrm>
              <a:off x="2811000" y="3171875"/>
              <a:ext cx="120675" cy="54150"/>
            </a:xfrm>
            <a:custGeom>
              <a:avLst/>
              <a:gdLst/>
              <a:ahLst/>
              <a:cxnLst/>
              <a:rect l="l" t="t" r="r" b="b"/>
              <a:pathLst>
                <a:path w="4827" h="2166" extrusionOk="0">
                  <a:moveTo>
                    <a:pt x="4587" y="0"/>
                  </a:moveTo>
                  <a:lnTo>
                    <a:pt x="2154" y="67"/>
                  </a:lnTo>
                  <a:cubicBezTo>
                    <a:pt x="2154" y="67"/>
                    <a:pt x="1" y="1595"/>
                    <a:pt x="1" y="1848"/>
                  </a:cubicBezTo>
                  <a:cubicBezTo>
                    <a:pt x="1" y="2027"/>
                    <a:pt x="746" y="2165"/>
                    <a:pt x="1554" y="2165"/>
                  </a:cubicBezTo>
                  <a:cubicBezTo>
                    <a:pt x="1888" y="2165"/>
                    <a:pt x="2233" y="2142"/>
                    <a:pt x="2540" y="2087"/>
                  </a:cubicBezTo>
                  <a:cubicBezTo>
                    <a:pt x="2752" y="2047"/>
                    <a:pt x="2965" y="1994"/>
                    <a:pt x="3191" y="1954"/>
                  </a:cubicBezTo>
                  <a:lnTo>
                    <a:pt x="3404" y="1556"/>
                  </a:lnTo>
                  <a:lnTo>
                    <a:pt x="3710" y="1861"/>
                  </a:lnTo>
                  <a:cubicBezTo>
                    <a:pt x="4334" y="1742"/>
                    <a:pt x="4826" y="1649"/>
                    <a:pt x="4826" y="1649"/>
                  </a:cubicBezTo>
                  <a:lnTo>
                    <a:pt x="4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62;p139"/>
            <p:cNvSpPr/>
            <p:nvPr/>
          </p:nvSpPr>
          <p:spPr>
            <a:xfrm>
              <a:off x="2591325" y="2356675"/>
              <a:ext cx="382875" cy="820750"/>
            </a:xfrm>
            <a:custGeom>
              <a:avLst/>
              <a:gdLst/>
              <a:ahLst/>
              <a:cxnLst/>
              <a:rect l="l" t="t" r="r" b="b"/>
              <a:pathLst>
                <a:path w="15315" h="32830" extrusionOk="0">
                  <a:moveTo>
                    <a:pt x="4281" y="0"/>
                  </a:moveTo>
                  <a:cubicBezTo>
                    <a:pt x="4281" y="0"/>
                    <a:pt x="2527" y="4945"/>
                    <a:pt x="1264" y="10302"/>
                  </a:cubicBezTo>
                  <a:cubicBezTo>
                    <a:pt x="1" y="15646"/>
                    <a:pt x="94" y="20365"/>
                    <a:pt x="1264" y="24446"/>
                  </a:cubicBezTo>
                  <a:cubicBezTo>
                    <a:pt x="2434" y="28527"/>
                    <a:pt x="3696" y="32223"/>
                    <a:pt x="3696" y="32223"/>
                  </a:cubicBezTo>
                  <a:cubicBezTo>
                    <a:pt x="3696" y="32223"/>
                    <a:pt x="6129" y="32223"/>
                    <a:pt x="6900" y="31345"/>
                  </a:cubicBezTo>
                  <a:cubicBezTo>
                    <a:pt x="6900" y="31345"/>
                    <a:pt x="6714" y="28235"/>
                    <a:pt x="6461" y="26733"/>
                  </a:cubicBezTo>
                  <a:cubicBezTo>
                    <a:pt x="6461" y="26733"/>
                    <a:pt x="6608" y="24978"/>
                    <a:pt x="6169" y="23516"/>
                  </a:cubicBezTo>
                  <a:cubicBezTo>
                    <a:pt x="6169" y="23516"/>
                    <a:pt x="6315" y="20897"/>
                    <a:pt x="5345" y="19142"/>
                  </a:cubicBezTo>
                  <a:lnTo>
                    <a:pt x="8495" y="4786"/>
                  </a:lnTo>
                  <a:lnTo>
                    <a:pt x="9306" y="4985"/>
                  </a:lnTo>
                  <a:lnTo>
                    <a:pt x="9944" y="17560"/>
                  </a:lnTo>
                  <a:cubicBezTo>
                    <a:pt x="9944" y="17560"/>
                    <a:pt x="9652" y="18624"/>
                    <a:pt x="9944" y="20139"/>
                  </a:cubicBezTo>
                  <a:cubicBezTo>
                    <a:pt x="10237" y="21641"/>
                    <a:pt x="9718" y="23861"/>
                    <a:pt x="10263" y="26334"/>
                  </a:cubicBezTo>
                  <a:cubicBezTo>
                    <a:pt x="10263" y="26334"/>
                    <a:pt x="10223" y="31026"/>
                    <a:pt x="10463" y="32635"/>
                  </a:cubicBezTo>
                  <a:cubicBezTo>
                    <a:pt x="10463" y="32635"/>
                    <a:pt x="11325" y="32830"/>
                    <a:pt x="12361" y="32830"/>
                  </a:cubicBezTo>
                  <a:cubicBezTo>
                    <a:pt x="12879" y="32830"/>
                    <a:pt x="13440" y="32781"/>
                    <a:pt x="13959" y="32635"/>
                  </a:cubicBezTo>
                  <a:cubicBezTo>
                    <a:pt x="13959" y="32635"/>
                    <a:pt x="14996" y="22346"/>
                    <a:pt x="15155" y="17095"/>
                  </a:cubicBezTo>
                  <a:cubicBezTo>
                    <a:pt x="15315" y="11858"/>
                    <a:pt x="15235" y="240"/>
                    <a:pt x="15235" y="240"/>
                  </a:cubicBezTo>
                  <a:lnTo>
                    <a:pt x="4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63;p139"/>
            <p:cNvSpPr/>
            <p:nvPr/>
          </p:nvSpPr>
          <p:spPr>
            <a:xfrm>
              <a:off x="2815000" y="2356350"/>
              <a:ext cx="2025" cy="122650"/>
            </a:xfrm>
            <a:custGeom>
              <a:avLst/>
              <a:gdLst/>
              <a:ahLst/>
              <a:cxnLst/>
              <a:rect l="l" t="t" r="r" b="b"/>
              <a:pathLst>
                <a:path w="81" h="4906" fill="none" extrusionOk="0">
                  <a:moveTo>
                    <a:pt x="80" y="0"/>
                  </a:moveTo>
                  <a:lnTo>
                    <a:pt x="0" y="4905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64;p139"/>
            <p:cNvSpPr/>
            <p:nvPr/>
          </p:nvSpPr>
          <p:spPr>
            <a:xfrm>
              <a:off x="2794725" y="2359000"/>
              <a:ext cx="20950" cy="85775"/>
            </a:xfrm>
            <a:custGeom>
              <a:avLst/>
              <a:gdLst/>
              <a:ahLst/>
              <a:cxnLst/>
              <a:rect l="l" t="t" r="r" b="b"/>
              <a:pathLst>
                <a:path w="838" h="3431" fill="none" extrusionOk="0">
                  <a:moveTo>
                    <a:pt x="306" y="0"/>
                  </a:moveTo>
                  <a:cubicBezTo>
                    <a:pt x="306" y="0"/>
                    <a:pt x="0" y="2779"/>
                    <a:pt x="838" y="3430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65;p139"/>
            <p:cNvSpPr/>
            <p:nvPr/>
          </p:nvSpPr>
          <p:spPr>
            <a:xfrm>
              <a:off x="2677075" y="2356675"/>
              <a:ext cx="295800" cy="226325"/>
            </a:xfrm>
            <a:custGeom>
              <a:avLst/>
              <a:gdLst/>
              <a:ahLst/>
              <a:cxnLst/>
              <a:rect l="l" t="t" r="r" b="b"/>
              <a:pathLst>
                <a:path w="11832" h="9053" extrusionOk="0">
                  <a:moveTo>
                    <a:pt x="851" y="0"/>
                  </a:moveTo>
                  <a:cubicBezTo>
                    <a:pt x="851" y="0"/>
                    <a:pt x="506" y="997"/>
                    <a:pt x="1" y="2566"/>
                  </a:cubicBezTo>
                  <a:cubicBezTo>
                    <a:pt x="865" y="3005"/>
                    <a:pt x="2819" y="4015"/>
                    <a:pt x="4986" y="5158"/>
                  </a:cubicBezTo>
                  <a:lnTo>
                    <a:pt x="5065" y="4786"/>
                  </a:lnTo>
                  <a:lnTo>
                    <a:pt x="5876" y="4985"/>
                  </a:lnTo>
                  <a:lnTo>
                    <a:pt x="5903" y="5650"/>
                  </a:lnTo>
                  <a:cubicBezTo>
                    <a:pt x="8136" y="6860"/>
                    <a:pt x="10436" y="8136"/>
                    <a:pt x="11818" y="9053"/>
                  </a:cubicBezTo>
                  <a:cubicBezTo>
                    <a:pt x="11832" y="4520"/>
                    <a:pt x="11805" y="240"/>
                    <a:pt x="11805" y="240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66;p139"/>
            <p:cNvSpPr/>
            <p:nvPr/>
          </p:nvSpPr>
          <p:spPr>
            <a:xfrm>
              <a:off x="2676400" y="2356350"/>
              <a:ext cx="138625" cy="62150"/>
            </a:xfrm>
            <a:custGeom>
              <a:avLst/>
              <a:gdLst/>
              <a:ahLst/>
              <a:cxnLst/>
              <a:rect l="l" t="t" r="r" b="b"/>
              <a:pathLst>
                <a:path w="5545" h="2486" extrusionOk="0">
                  <a:moveTo>
                    <a:pt x="586" y="0"/>
                  </a:moveTo>
                  <a:lnTo>
                    <a:pt x="1" y="1090"/>
                  </a:lnTo>
                  <a:lnTo>
                    <a:pt x="4534" y="2486"/>
                  </a:lnTo>
                  <a:lnTo>
                    <a:pt x="5544" y="253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67;p139"/>
            <p:cNvSpPr/>
            <p:nvPr/>
          </p:nvSpPr>
          <p:spPr>
            <a:xfrm>
              <a:off x="2819325" y="2356675"/>
              <a:ext cx="163525" cy="71800"/>
            </a:xfrm>
            <a:custGeom>
              <a:avLst/>
              <a:gdLst/>
              <a:ahLst/>
              <a:cxnLst/>
              <a:rect l="l" t="t" r="r" b="b"/>
              <a:pathLst>
                <a:path w="6541" h="2872" extrusionOk="0">
                  <a:moveTo>
                    <a:pt x="6540" y="0"/>
                  </a:moveTo>
                  <a:lnTo>
                    <a:pt x="0" y="240"/>
                  </a:lnTo>
                  <a:lnTo>
                    <a:pt x="532" y="2872"/>
                  </a:lnTo>
                  <a:lnTo>
                    <a:pt x="6540" y="1861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68;p139"/>
            <p:cNvSpPr/>
            <p:nvPr/>
          </p:nvSpPr>
          <p:spPr>
            <a:xfrm>
              <a:off x="3032675" y="2279250"/>
              <a:ext cx="22275" cy="85750"/>
            </a:xfrm>
            <a:custGeom>
              <a:avLst/>
              <a:gdLst/>
              <a:ahLst/>
              <a:cxnLst/>
              <a:rect l="l" t="t" r="r" b="b"/>
              <a:pathLst>
                <a:path w="891" h="3430" extrusionOk="0">
                  <a:moveTo>
                    <a:pt x="346" y="0"/>
                  </a:moveTo>
                  <a:lnTo>
                    <a:pt x="0" y="80"/>
                  </a:lnTo>
                  <a:cubicBezTo>
                    <a:pt x="14" y="93"/>
                    <a:pt x="505" y="2154"/>
                    <a:pt x="545" y="3430"/>
                  </a:cubicBezTo>
                  <a:lnTo>
                    <a:pt x="891" y="3416"/>
                  </a:lnTo>
                  <a:cubicBezTo>
                    <a:pt x="851" y="2114"/>
                    <a:pt x="359" y="8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69;p139"/>
            <p:cNvSpPr/>
            <p:nvPr/>
          </p:nvSpPr>
          <p:spPr>
            <a:xfrm>
              <a:off x="2640525" y="1944575"/>
              <a:ext cx="366575" cy="427075"/>
            </a:xfrm>
            <a:custGeom>
              <a:avLst/>
              <a:gdLst/>
              <a:ahLst/>
              <a:cxnLst/>
              <a:rect l="l" t="t" r="r" b="b"/>
              <a:pathLst>
                <a:path w="14663" h="17083" extrusionOk="0">
                  <a:moveTo>
                    <a:pt x="8628" y="1"/>
                  </a:moveTo>
                  <a:lnTo>
                    <a:pt x="6394" y="918"/>
                  </a:lnTo>
                  <a:lnTo>
                    <a:pt x="5065" y="533"/>
                  </a:lnTo>
                  <a:cubicBezTo>
                    <a:pt x="5065" y="533"/>
                    <a:pt x="3948" y="931"/>
                    <a:pt x="2805" y="1596"/>
                  </a:cubicBezTo>
                  <a:cubicBezTo>
                    <a:pt x="2273" y="1902"/>
                    <a:pt x="1941" y="2473"/>
                    <a:pt x="1928" y="3085"/>
                  </a:cubicBezTo>
                  <a:lnTo>
                    <a:pt x="1662" y="15022"/>
                  </a:lnTo>
                  <a:cubicBezTo>
                    <a:pt x="1662" y="15022"/>
                    <a:pt x="0" y="17083"/>
                    <a:pt x="1968" y="17083"/>
                  </a:cubicBezTo>
                  <a:lnTo>
                    <a:pt x="13254" y="17083"/>
                  </a:lnTo>
                  <a:cubicBezTo>
                    <a:pt x="14636" y="17083"/>
                    <a:pt x="14663" y="16165"/>
                    <a:pt x="13692" y="15128"/>
                  </a:cubicBezTo>
                  <a:lnTo>
                    <a:pt x="11260" y="918"/>
                  </a:lnTo>
                  <a:cubicBezTo>
                    <a:pt x="10156" y="413"/>
                    <a:pt x="8628" y="1"/>
                    <a:pt x="8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70;p139"/>
            <p:cNvSpPr/>
            <p:nvPr/>
          </p:nvSpPr>
          <p:spPr>
            <a:xfrm>
              <a:off x="2541150" y="1984475"/>
              <a:ext cx="186475" cy="344975"/>
            </a:xfrm>
            <a:custGeom>
              <a:avLst/>
              <a:gdLst/>
              <a:ahLst/>
              <a:cxnLst/>
              <a:rect l="l" t="t" r="r" b="b"/>
              <a:pathLst>
                <a:path w="7459" h="13799" extrusionOk="0">
                  <a:moveTo>
                    <a:pt x="6780" y="0"/>
                  </a:moveTo>
                  <a:cubicBezTo>
                    <a:pt x="6780" y="0"/>
                    <a:pt x="5677" y="638"/>
                    <a:pt x="4534" y="2034"/>
                  </a:cubicBezTo>
                  <a:cubicBezTo>
                    <a:pt x="3404" y="3430"/>
                    <a:pt x="1636" y="6833"/>
                    <a:pt x="812" y="9744"/>
                  </a:cubicBezTo>
                  <a:cubicBezTo>
                    <a:pt x="1" y="12655"/>
                    <a:pt x="944" y="13758"/>
                    <a:pt x="2526" y="13798"/>
                  </a:cubicBezTo>
                  <a:cubicBezTo>
                    <a:pt x="2545" y="13799"/>
                    <a:pt x="2563" y="13799"/>
                    <a:pt x="2581" y="13799"/>
                  </a:cubicBezTo>
                  <a:cubicBezTo>
                    <a:pt x="4625" y="13799"/>
                    <a:pt x="7458" y="11618"/>
                    <a:pt x="7458" y="11618"/>
                  </a:cubicBezTo>
                  <a:lnTo>
                    <a:pt x="5810" y="5530"/>
                  </a:lnTo>
                  <a:cubicBezTo>
                    <a:pt x="5810" y="5530"/>
                    <a:pt x="5863" y="3390"/>
                    <a:pt x="5876" y="2566"/>
                  </a:cubicBezTo>
                  <a:cubicBezTo>
                    <a:pt x="5890" y="1742"/>
                    <a:pt x="6328" y="532"/>
                    <a:pt x="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71;p139"/>
            <p:cNvSpPr/>
            <p:nvPr/>
          </p:nvSpPr>
          <p:spPr>
            <a:xfrm>
              <a:off x="2689375" y="2259975"/>
              <a:ext cx="95725" cy="20175"/>
            </a:xfrm>
            <a:custGeom>
              <a:avLst/>
              <a:gdLst/>
              <a:ahLst/>
              <a:cxnLst/>
              <a:rect l="l" t="t" r="r" b="b"/>
              <a:pathLst>
                <a:path w="3829" h="807" extrusionOk="0">
                  <a:moveTo>
                    <a:pt x="226" y="0"/>
                  </a:moveTo>
                  <a:cubicBezTo>
                    <a:pt x="226" y="0"/>
                    <a:pt x="0" y="678"/>
                    <a:pt x="1356" y="798"/>
                  </a:cubicBezTo>
                  <a:cubicBezTo>
                    <a:pt x="1432" y="804"/>
                    <a:pt x="1508" y="806"/>
                    <a:pt x="1582" y="806"/>
                  </a:cubicBezTo>
                  <a:cubicBezTo>
                    <a:pt x="2845" y="806"/>
                    <a:pt x="3829" y="0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72;p139"/>
            <p:cNvSpPr/>
            <p:nvPr/>
          </p:nvSpPr>
          <p:spPr>
            <a:xfrm>
              <a:off x="2858525" y="1956875"/>
              <a:ext cx="59850" cy="399825"/>
            </a:xfrm>
            <a:custGeom>
              <a:avLst/>
              <a:gdLst/>
              <a:ahLst/>
              <a:cxnLst/>
              <a:rect l="l" t="t" r="r" b="b"/>
              <a:pathLst>
                <a:path w="2394" h="15993" extrusionOk="0">
                  <a:moveTo>
                    <a:pt x="2088" y="1"/>
                  </a:moveTo>
                  <a:cubicBezTo>
                    <a:pt x="1583" y="971"/>
                    <a:pt x="1" y="4972"/>
                    <a:pt x="944" y="15992"/>
                  </a:cubicBezTo>
                  <a:lnTo>
                    <a:pt x="1277" y="15966"/>
                  </a:lnTo>
                  <a:cubicBezTo>
                    <a:pt x="360" y="5132"/>
                    <a:pt x="1928" y="1104"/>
                    <a:pt x="2393" y="187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73;p139"/>
            <p:cNvSpPr/>
            <p:nvPr/>
          </p:nvSpPr>
          <p:spPr>
            <a:xfrm>
              <a:off x="2761150" y="2171525"/>
              <a:ext cx="95075" cy="36300"/>
            </a:xfrm>
            <a:custGeom>
              <a:avLst/>
              <a:gdLst/>
              <a:ahLst/>
              <a:cxnLst/>
              <a:rect l="l" t="t" r="r" b="b"/>
              <a:pathLst>
                <a:path w="3803" h="1452" extrusionOk="0">
                  <a:moveTo>
                    <a:pt x="2346" y="0"/>
                  </a:moveTo>
                  <a:cubicBezTo>
                    <a:pt x="2165" y="0"/>
                    <a:pt x="1971" y="8"/>
                    <a:pt x="1769" y="29"/>
                  </a:cubicBezTo>
                  <a:cubicBezTo>
                    <a:pt x="692" y="135"/>
                    <a:pt x="1" y="1451"/>
                    <a:pt x="227" y="1451"/>
                  </a:cubicBezTo>
                  <a:cubicBezTo>
                    <a:pt x="453" y="1451"/>
                    <a:pt x="958" y="1039"/>
                    <a:pt x="958" y="1039"/>
                  </a:cubicBezTo>
                  <a:cubicBezTo>
                    <a:pt x="958" y="1039"/>
                    <a:pt x="1473" y="1392"/>
                    <a:pt x="1982" y="1392"/>
                  </a:cubicBezTo>
                  <a:cubicBezTo>
                    <a:pt x="2143" y="1392"/>
                    <a:pt x="2303" y="1357"/>
                    <a:pt x="2447" y="1265"/>
                  </a:cubicBezTo>
                  <a:lnTo>
                    <a:pt x="3803" y="1451"/>
                  </a:lnTo>
                  <a:lnTo>
                    <a:pt x="3803" y="1451"/>
                  </a:lnTo>
                  <a:lnTo>
                    <a:pt x="3656" y="148"/>
                  </a:lnTo>
                  <a:cubicBezTo>
                    <a:pt x="3656" y="148"/>
                    <a:pt x="3116" y="0"/>
                    <a:pt x="2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74;p139"/>
            <p:cNvSpPr/>
            <p:nvPr/>
          </p:nvSpPr>
          <p:spPr>
            <a:xfrm>
              <a:off x="2777450" y="1887750"/>
              <a:ext cx="64150" cy="86100"/>
            </a:xfrm>
            <a:custGeom>
              <a:avLst/>
              <a:gdLst/>
              <a:ahLst/>
              <a:cxnLst/>
              <a:rect l="l" t="t" r="r" b="b"/>
              <a:pathLst>
                <a:path w="2566" h="3444" extrusionOk="0">
                  <a:moveTo>
                    <a:pt x="1648" y="1"/>
                  </a:moveTo>
                  <a:lnTo>
                    <a:pt x="0" y="1343"/>
                  </a:lnTo>
                  <a:lnTo>
                    <a:pt x="160" y="2620"/>
                  </a:lnTo>
                  <a:lnTo>
                    <a:pt x="1250" y="3444"/>
                  </a:lnTo>
                  <a:lnTo>
                    <a:pt x="2566" y="1915"/>
                  </a:lnTo>
                  <a:lnTo>
                    <a:pt x="1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75;p139"/>
            <p:cNvSpPr/>
            <p:nvPr/>
          </p:nvSpPr>
          <p:spPr>
            <a:xfrm>
              <a:off x="2777450" y="1893075"/>
              <a:ext cx="48200" cy="54200"/>
            </a:xfrm>
            <a:custGeom>
              <a:avLst/>
              <a:gdLst/>
              <a:ahLst/>
              <a:cxnLst/>
              <a:rect l="l" t="t" r="r" b="b"/>
              <a:pathLst>
                <a:path w="1928" h="2168" extrusionOk="0">
                  <a:moveTo>
                    <a:pt x="1688" y="1"/>
                  </a:moveTo>
                  <a:lnTo>
                    <a:pt x="1250" y="120"/>
                  </a:lnTo>
                  <a:lnTo>
                    <a:pt x="0" y="1130"/>
                  </a:lnTo>
                  <a:lnTo>
                    <a:pt x="133" y="2167"/>
                  </a:lnTo>
                  <a:cubicBezTo>
                    <a:pt x="1928" y="206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76;p139"/>
            <p:cNvSpPr/>
            <p:nvPr/>
          </p:nvSpPr>
          <p:spPr>
            <a:xfrm>
              <a:off x="2533500" y="2093125"/>
              <a:ext cx="275525" cy="158550"/>
            </a:xfrm>
            <a:custGeom>
              <a:avLst/>
              <a:gdLst/>
              <a:ahLst/>
              <a:cxnLst/>
              <a:rect l="l" t="t" r="r" b="b"/>
              <a:pathLst>
                <a:path w="11021" h="6342" extrusionOk="0">
                  <a:moveTo>
                    <a:pt x="1" y="1"/>
                  </a:moveTo>
                  <a:lnTo>
                    <a:pt x="1118" y="6342"/>
                  </a:lnTo>
                  <a:lnTo>
                    <a:pt x="11021" y="6342"/>
                  </a:lnTo>
                  <a:lnTo>
                    <a:pt x="98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77;p139"/>
            <p:cNvSpPr/>
            <p:nvPr/>
          </p:nvSpPr>
          <p:spPr>
            <a:xfrm>
              <a:off x="2780775" y="2093125"/>
              <a:ext cx="38575" cy="158550"/>
            </a:xfrm>
            <a:custGeom>
              <a:avLst/>
              <a:gdLst/>
              <a:ahLst/>
              <a:cxnLst/>
              <a:rect l="l" t="t" r="r" b="b"/>
              <a:pathLst>
                <a:path w="1543" h="6342" extrusionOk="0">
                  <a:moveTo>
                    <a:pt x="0" y="1"/>
                  </a:moveTo>
                  <a:lnTo>
                    <a:pt x="1130" y="6342"/>
                  </a:lnTo>
                  <a:lnTo>
                    <a:pt x="1542" y="634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78;p139"/>
            <p:cNvSpPr/>
            <p:nvPr/>
          </p:nvSpPr>
          <p:spPr>
            <a:xfrm>
              <a:off x="2646175" y="2149625"/>
              <a:ext cx="50200" cy="45550"/>
            </a:xfrm>
            <a:custGeom>
              <a:avLst/>
              <a:gdLst/>
              <a:ahLst/>
              <a:cxnLst/>
              <a:rect l="l" t="t" r="r" b="b"/>
              <a:pathLst>
                <a:path w="2008" h="1822" extrusionOk="0">
                  <a:moveTo>
                    <a:pt x="838" y="1"/>
                  </a:moveTo>
                  <a:cubicBezTo>
                    <a:pt x="346" y="1"/>
                    <a:pt x="0" y="400"/>
                    <a:pt x="93" y="905"/>
                  </a:cubicBezTo>
                  <a:cubicBezTo>
                    <a:pt x="186" y="1410"/>
                    <a:pt x="665" y="1822"/>
                    <a:pt x="1170" y="1822"/>
                  </a:cubicBezTo>
                  <a:cubicBezTo>
                    <a:pt x="1662" y="1822"/>
                    <a:pt x="2008" y="1410"/>
                    <a:pt x="1915" y="905"/>
                  </a:cubicBezTo>
                  <a:cubicBezTo>
                    <a:pt x="1821" y="400"/>
                    <a:pt x="1343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79;p139"/>
            <p:cNvSpPr/>
            <p:nvPr/>
          </p:nvSpPr>
          <p:spPr>
            <a:xfrm>
              <a:off x="2561425" y="2251650"/>
              <a:ext cx="342325" cy="10325"/>
            </a:xfrm>
            <a:custGeom>
              <a:avLst/>
              <a:gdLst/>
              <a:ahLst/>
              <a:cxnLst/>
              <a:rect l="l" t="t" r="r" b="b"/>
              <a:pathLst>
                <a:path w="1369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13693" y="413"/>
                  </a:lnTo>
                  <a:lnTo>
                    <a:pt x="13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80;p139"/>
            <p:cNvSpPr/>
            <p:nvPr/>
          </p:nvSpPr>
          <p:spPr>
            <a:xfrm>
              <a:off x="2809000" y="2251650"/>
              <a:ext cx="94750" cy="10325"/>
            </a:xfrm>
            <a:custGeom>
              <a:avLst/>
              <a:gdLst/>
              <a:ahLst/>
              <a:cxnLst/>
              <a:rect l="l" t="t" r="r" b="b"/>
              <a:pathLst>
                <a:path w="3790" h="413" extrusionOk="0">
                  <a:moveTo>
                    <a:pt x="1" y="1"/>
                  </a:moveTo>
                  <a:lnTo>
                    <a:pt x="1" y="413"/>
                  </a:lnTo>
                  <a:lnTo>
                    <a:pt x="3790" y="413"/>
                  </a:lnTo>
                  <a:lnTo>
                    <a:pt x="3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81;p139"/>
            <p:cNvSpPr/>
            <p:nvPr/>
          </p:nvSpPr>
          <p:spPr>
            <a:xfrm>
              <a:off x="2847900" y="1967525"/>
              <a:ext cx="272200" cy="336400"/>
            </a:xfrm>
            <a:custGeom>
              <a:avLst/>
              <a:gdLst/>
              <a:ahLst/>
              <a:cxnLst/>
              <a:rect l="l" t="t" r="r" b="b"/>
              <a:pathLst>
                <a:path w="10888" h="13456" extrusionOk="0">
                  <a:moveTo>
                    <a:pt x="2965" y="0"/>
                  </a:moveTo>
                  <a:cubicBezTo>
                    <a:pt x="2965" y="0"/>
                    <a:pt x="1768" y="2898"/>
                    <a:pt x="2592" y="5025"/>
                  </a:cubicBezTo>
                  <a:cubicBezTo>
                    <a:pt x="3164" y="6474"/>
                    <a:pt x="4201" y="8534"/>
                    <a:pt x="4201" y="8534"/>
                  </a:cubicBezTo>
                  <a:lnTo>
                    <a:pt x="0" y="8189"/>
                  </a:lnTo>
                  <a:lnTo>
                    <a:pt x="0" y="10063"/>
                  </a:lnTo>
                  <a:lnTo>
                    <a:pt x="585" y="10209"/>
                  </a:lnTo>
                  <a:cubicBezTo>
                    <a:pt x="585" y="10209"/>
                    <a:pt x="213" y="11352"/>
                    <a:pt x="2712" y="11991"/>
                  </a:cubicBezTo>
                  <a:cubicBezTo>
                    <a:pt x="2712" y="11991"/>
                    <a:pt x="3897" y="12718"/>
                    <a:pt x="4966" y="12718"/>
                  </a:cubicBezTo>
                  <a:cubicBezTo>
                    <a:pt x="5035" y="12718"/>
                    <a:pt x="5104" y="12715"/>
                    <a:pt x="5171" y="12708"/>
                  </a:cubicBezTo>
                  <a:cubicBezTo>
                    <a:pt x="5171" y="12708"/>
                    <a:pt x="6100" y="13456"/>
                    <a:pt x="7581" y="13456"/>
                  </a:cubicBezTo>
                  <a:cubicBezTo>
                    <a:pt x="7705" y="13456"/>
                    <a:pt x="7832" y="13451"/>
                    <a:pt x="7963" y="13439"/>
                  </a:cubicBezTo>
                  <a:cubicBezTo>
                    <a:pt x="9664" y="13293"/>
                    <a:pt x="10675" y="12123"/>
                    <a:pt x="10781" y="10329"/>
                  </a:cubicBezTo>
                  <a:cubicBezTo>
                    <a:pt x="10887" y="8734"/>
                    <a:pt x="8574" y="5224"/>
                    <a:pt x="7670" y="3775"/>
                  </a:cubicBezTo>
                  <a:cubicBezTo>
                    <a:pt x="6780" y="2313"/>
                    <a:pt x="4347" y="638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82;p139"/>
            <p:cNvSpPr/>
            <p:nvPr/>
          </p:nvSpPr>
          <p:spPr>
            <a:xfrm>
              <a:off x="2864175" y="2179200"/>
              <a:ext cx="25" cy="40250"/>
            </a:xfrm>
            <a:custGeom>
              <a:avLst/>
              <a:gdLst/>
              <a:ahLst/>
              <a:cxnLst/>
              <a:rect l="l" t="t" r="r" b="b"/>
              <a:pathLst>
                <a:path w="1" h="1610" fill="none" extrusionOk="0">
                  <a:moveTo>
                    <a:pt x="1" y="1609"/>
                  </a:moveTo>
                  <a:lnTo>
                    <a:pt x="1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83;p139"/>
            <p:cNvSpPr/>
            <p:nvPr/>
          </p:nvSpPr>
          <p:spPr>
            <a:xfrm>
              <a:off x="2852550" y="21822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1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84;p139"/>
            <p:cNvSpPr/>
            <p:nvPr/>
          </p:nvSpPr>
          <p:spPr>
            <a:xfrm>
              <a:off x="2852550" y="2192175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85;p139"/>
            <p:cNvSpPr/>
            <p:nvPr/>
          </p:nvSpPr>
          <p:spPr>
            <a:xfrm>
              <a:off x="2852550" y="2202150"/>
              <a:ext cx="7675" cy="1000"/>
            </a:xfrm>
            <a:custGeom>
              <a:avLst/>
              <a:gdLst/>
              <a:ahLst/>
              <a:cxnLst/>
              <a:rect l="l" t="t" r="r" b="b"/>
              <a:pathLst>
                <a:path w="307" h="40" fill="none" extrusionOk="0">
                  <a:moveTo>
                    <a:pt x="0" y="0"/>
                  </a:moveTo>
                  <a:lnTo>
                    <a:pt x="306" y="4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86;p139"/>
            <p:cNvSpPr/>
            <p:nvPr/>
          </p:nvSpPr>
          <p:spPr>
            <a:xfrm>
              <a:off x="2852550" y="2212100"/>
              <a:ext cx="7675" cy="1025"/>
            </a:xfrm>
            <a:custGeom>
              <a:avLst/>
              <a:gdLst/>
              <a:ahLst/>
              <a:cxnLst/>
              <a:rect l="l" t="t" r="r" b="b"/>
              <a:pathLst>
                <a:path w="307" h="41" fill="none" extrusionOk="0">
                  <a:moveTo>
                    <a:pt x="306" y="41"/>
                  </a:moveTo>
                  <a:lnTo>
                    <a:pt x="0" y="1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7;p139"/>
            <p:cNvSpPr/>
            <p:nvPr/>
          </p:nvSpPr>
          <p:spPr>
            <a:xfrm>
              <a:off x="2952900" y="2180875"/>
              <a:ext cx="71475" cy="7000"/>
            </a:xfrm>
            <a:custGeom>
              <a:avLst/>
              <a:gdLst/>
              <a:ahLst/>
              <a:cxnLst/>
              <a:rect l="l" t="t" r="r" b="b"/>
              <a:pathLst>
                <a:path w="2859" h="280" fill="none" extrusionOk="0">
                  <a:moveTo>
                    <a:pt x="1" y="0"/>
                  </a:moveTo>
                  <a:lnTo>
                    <a:pt x="2859" y="279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88;p139"/>
            <p:cNvSpPr/>
            <p:nvPr/>
          </p:nvSpPr>
          <p:spPr>
            <a:xfrm>
              <a:off x="3048300" y="2219425"/>
              <a:ext cx="69475" cy="81775"/>
            </a:xfrm>
            <a:custGeom>
              <a:avLst/>
              <a:gdLst/>
              <a:ahLst/>
              <a:cxnLst/>
              <a:rect l="l" t="t" r="r" b="b"/>
              <a:pathLst>
                <a:path w="2779" h="3271" extrusionOk="0">
                  <a:moveTo>
                    <a:pt x="2193" y="0"/>
                  </a:moveTo>
                  <a:cubicBezTo>
                    <a:pt x="984" y="0"/>
                    <a:pt x="0" y="891"/>
                    <a:pt x="0" y="1981"/>
                  </a:cubicBezTo>
                  <a:cubicBezTo>
                    <a:pt x="0" y="2473"/>
                    <a:pt x="199" y="2925"/>
                    <a:pt x="532" y="3270"/>
                  </a:cubicBezTo>
                  <a:cubicBezTo>
                    <a:pt x="1888" y="2925"/>
                    <a:pt x="2672" y="1835"/>
                    <a:pt x="2765" y="253"/>
                  </a:cubicBezTo>
                  <a:cubicBezTo>
                    <a:pt x="2778" y="200"/>
                    <a:pt x="2778" y="133"/>
                    <a:pt x="2778" y="80"/>
                  </a:cubicBezTo>
                  <a:cubicBezTo>
                    <a:pt x="2592" y="27"/>
                    <a:pt x="239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89;p139"/>
            <p:cNvSpPr/>
            <p:nvPr/>
          </p:nvSpPr>
          <p:spPr>
            <a:xfrm>
              <a:off x="2875800" y="2345700"/>
              <a:ext cx="192775" cy="165200"/>
            </a:xfrm>
            <a:custGeom>
              <a:avLst/>
              <a:gdLst/>
              <a:ahLst/>
              <a:cxnLst/>
              <a:rect l="l" t="t" r="r" b="b"/>
              <a:pathLst>
                <a:path w="7711" h="6608" extrusionOk="0">
                  <a:moveTo>
                    <a:pt x="1" y="1"/>
                  </a:moveTo>
                  <a:lnTo>
                    <a:pt x="1" y="6607"/>
                  </a:lnTo>
                  <a:lnTo>
                    <a:pt x="7711" y="660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90;p139"/>
            <p:cNvSpPr/>
            <p:nvPr/>
          </p:nvSpPr>
          <p:spPr>
            <a:xfrm>
              <a:off x="2875800" y="2345700"/>
              <a:ext cx="192775" cy="63500"/>
            </a:xfrm>
            <a:custGeom>
              <a:avLst/>
              <a:gdLst/>
              <a:ahLst/>
              <a:cxnLst/>
              <a:rect l="l" t="t" r="r" b="b"/>
              <a:pathLst>
                <a:path w="7711" h="2540" extrusionOk="0">
                  <a:moveTo>
                    <a:pt x="1" y="1"/>
                  </a:moveTo>
                  <a:lnTo>
                    <a:pt x="1330" y="971"/>
                  </a:lnTo>
                  <a:lnTo>
                    <a:pt x="1702" y="2540"/>
                  </a:lnTo>
                  <a:lnTo>
                    <a:pt x="7711" y="2327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91;p139"/>
            <p:cNvSpPr/>
            <p:nvPr/>
          </p:nvSpPr>
          <p:spPr>
            <a:xfrm>
              <a:off x="2875800" y="2345700"/>
              <a:ext cx="200425" cy="48550"/>
            </a:xfrm>
            <a:custGeom>
              <a:avLst/>
              <a:gdLst/>
              <a:ahLst/>
              <a:cxnLst/>
              <a:rect l="l" t="t" r="r" b="b"/>
              <a:pathLst>
                <a:path w="8017" h="1942" extrusionOk="0">
                  <a:moveTo>
                    <a:pt x="1" y="1"/>
                  </a:moveTo>
                  <a:lnTo>
                    <a:pt x="1530" y="426"/>
                  </a:lnTo>
                  <a:lnTo>
                    <a:pt x="2088" y="1941"/>
                  </a:lnTo>
                  <a:lnTo>
                    <a:pt x="8017" y="1941"/>
                  </a:lnTo>
                  <a:lnTo>
                    <a:pt x="7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92;p139"/>
            <p:cNvSpPr/>
            <p:nvPr/>
          </p:nvSpPr>
          <p:spPr>
            <a:xfrm>
              <a:off x="2922000" y="2356350"/>
              <a:ext cx="143275" cy="25"/>
            </a:xfrm>
            <a:custGeom>
              <a:avLst/>
              <a:gdLst/>
              <a:ahLst/>
              <a:cxnLst/>
              <a:rect l="l" t="t" r="r" b="b"/>
              <a:pathLst>
                <a:path w="5731" h="1" fill="none" extrusionOk="0">
                  <a:moveTo>
                    <a:pt x="1" y="0"/>
                  </a:moveTo>
                  <a:lnTo>
                    <a:pt x="5730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93;p139"/>
            <p:cNvSpPr/>
            <p:nvPr/>
          </p:nvSpPr>
          <p:spPr>
            <a:xfrm>
              <a:off x="2912025" y="2362650"/>
              <a:ext cx="25" cy="141925"/>
            </a:xfrm>
            <a:custGeom>
              <a:avLst/>
              <a:gdLst/>
              <a:ahLst/>
              <a:cxnLst/>
              <a:rect l="l" t="t" r="r" b="b"/>
              <a:pathLst>
                <a:path w="1" h="5677" fill="none" extrusionOk="0">
                  <a:moveTo>
                    <a:pt x="1" y="1"/>
                  </a:moveTo>
                  <a:lnTo>
                    <a:pt x="1" y="56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94;p139"/>
            <p:cNvSpPr/>
            <p:nvPr/>
          </p:nvSpPr>
          <p:spPr>
            <a:xfrm>
              <a:off x="293530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95;p139"/>
            <p:cNvSpPr/>
            <p:nvPr/>
          </p:nvSpPr>
          <p:spPr>
            <a:xfrm>
              <a:off x="2946925" y="2446400"/>
              <a:ext cx="46550" cy="25"/>
            </a:xfrm>
            <a:custGeom>
              <a:avLst/>
              <a:gdLst/>
              <a:ahLst/>
              <a:cxnLst/>
              <a:rect l="l" t="t" r="r" b="b"/>
              <a:pathLst>
                <a:path w="1862" h="1" fill="none" extrusionOk="0">
                  <a:moveTo>
                    <a:pt x="1" y="0"/>
                  </a:moveTo>
                  <a:lnTo>
                    <a:pt x="1862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96;p139"/>
            <p:cNvSpPr/>
            <p:nvPr/>
          </p:nvSpPr>
          <p:spPr>
            <a:xfrm>
              <a:off x="3018050" y="2433775"/>
              <a:ext cx="58175" cy="64150"/>
            </a:xfrm>
            <a:custGeom>
              <a:avLst/>
              <a:gdLst/>
              <a:ahLst/>
              <a:cxnLst/>
              <a:rect l="l" t="t" r="r" b="b"/>
              <a:pathLst>
                <a:path w="2327" h="2566" extrusionOk="0">
                  <a:moveTo>
                    <a:pt x="0" y="0"/>
                  </a:moveTo>
                  <a:lnTo>
                    <a:pt x="0" y="2566"/>
                  </a:lnTo>
                  <a:lnTo>
                    <a:pt x="2327" y="256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97;p139"/>
            <p:cNvSpPr/>
            <p:nvPr/>
          </p:nvSpPr>
          <p:spPr>
            <a:xfrm>
              <a:off x="3029350" y="2446400"/>
              <a:ext cx="46875" cy="25"/>
            </a:xfrm>
            <a:custGeom>
              <a:avLst/>
              <a:gdLst/>
              <a:ahLst/>
              <a:cxnLst/>
              <a:rect l="l" t="t" r="r" b="b"/>
              <a:pathLst>
                <a:path w="1875" h="1" fill="none" extrusionOk="0">
                  <a:moveTo>
                    <a:pt x="0" y="0"/>
                  </a:moveTo>
                  <a:lnTo>
                    <a:pt x="1875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98;p139"/>
            <p:cNvSpPr/>
            <p:nvPr/>
          </p:nvSpPr>
          <p:spPr>
            <a:xfrm>
              <a:off x="2858525" y="2803325"/>
              <a:ext cx="32275" cy="25950"/>
            </a:xfrm>
            <a:custGeom>
              <a:avLst/>
              <a:gdLst/>
              <a:ahLst/>
              <a:cxnLst/>
              <a:rect l="l" t="t" r="r" b="b"/>
              <a:pathLst>
                <a:path w="1291" h="1038" fill="none" extrusionOk="0">
                  <a:moveTo>
                    <a:pt x="1" y="0"/>
                  </a:moveTo>
                  <a:lnTo>
                    <a:pt x="1290" y="103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99;p139"/>
            <p:cNvSpPr/>
            <p:nvPr/>
          </p:nvSpPr>
          <p:spPr>
            <a:xfrm>
              <a:off x="2887775" y="2803325"/>
              <a:ext cx="24950" cy="12975"/>
            </a:xfrm>
            <a:custGeom>
              <a:avLst/>
              <a:gdLst/>
              <a:ahLst/>
              <a:cxnLst/>
              <a:rect l="l" t="t" r="r" b="b"/>
              <a:pathLst>
                <a:path w="998" h="519" fill="none" extrusionOk="0">
                  <a:moveTo>
                    <a:pt x="0" y="0"/>
                  </a:moveTo>
                  <a:lnTo>
                    <a:pt x="997" y="519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00;p139"/>
            <p:cNvSpPr/>
            <p:nvPr/>
          </p:nvSpPr>
          <p:spPr>
            <a:xfrm>
              <a:off x="2677075" y="2848525"/>
              <a:ext cx="35925" cy="34900"/>
            </a:xfrm>
            <a:custGeom>
              <a:avLst/>
              <a:gdLst/>
              <a:ahLst/>
              <a:cxnLst/>
              <a:rect l="l" t="t" r="r" b="b"/>
              <a:pathLst>
                <a:path w="1437" h="1396" fill="none" extrusionOk="0">
                  <a:moveTo>
                    <a:pt x="1436" y="0"/>
                  </a:moveTo>
                  <a:cubicBezTo>
                    <a:pt x="1436" y="0"/>
                    <a:pt x="772" y="1143"/>
                    <a:pt x="1" y="1396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01;p139"/>
            <p:cNvSpPr/>
            <p:nvPr/>
          </p:nvSpPr>
          <p:spPr>
            <a:xfrm>
              <a:off x="2700000" y="2883400"/>
              <a:ext cx="13000" cy="27625"/>
            </a:xfrm>
            <a:custGeom>
              <a:avLst/>
              <a:gdLst/>
              <a:ahLst/>
              <a:cxnLst/>
              <a:rect l="l" t="t" r="r" b="b"/>
              <a:pathLst>
                <a:path w="520" h="1105" fill="none" extrusionOk="0">
                  <a:moveTo>
                    <a:pt x="519" y="1"/>
                  </a:moveTo>
                  <a:lnTo>
                    <a:pt x="1" y="1104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02;p139"/>
            <p:cNvSpPr/>
            <p:nvPr/>
          </p:nvSpPr>
          <p:spPr>
            <a:xfrm>
              <a:off x="2858850" y="3155250"/>
              <a:ext cx="83450" cy="7350"/>
            </a:xfrm>
            <a:custGeom>
              <a:avLst/>
              <a:gdLst/>
              <a:ahLst/>
              <a:cxnLst/>
              <a:rect l="l" t="t" r="r" b="b"/>
              <a:pathLst>
                <a:path w="3338" h="294" fill="none" extrusionOk="0">
                  <a:moveTo>
                    <a:pt x="1" y="1"/>
                  </a:moveTo>
                  <a:cubicBezTo>
                    <a:pt x="1" y="1"/>
                    <a:pt x="1290" y="293"/>
                    <a:pt x="3338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03;p139"/>
            <p:cNvSpPr/>
            <p:nvPr/>
          </p:nvSpPr>
          <p:spPr>
            <a:xfrm>
              <a:off x="2695350" y="3125000"/>
              <a:ext cx="67500" cy="19650"/>
            </a:xfrm>
            <a:custGeom>
              <a:avLst/>
              <a:gdLst/>
              <a:ahLst/>
              <a:cxnLst/>
              <a:rect l="l" t="t" r="r" b="b"/>
              <a:pathLst>
                <a:path w="2700" h="786" fill="none" extrusionOk="0">
                  <a:moveTo>
                    <a:pt x="1" y="785"/>
                  </a:moveTo>
                  <a:cubicBezTo>
                    <a:pt x="1" y="785"/>
                    <a:pt x="1543" y="759"/>
                    <a:pt x="2699" y="1"/>
                  </a:cubicBez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04;p139"/>
            <p:cNvSpPr/>
            <p:nvPr/>
          </p:nvSpPr>
          <p:spPr>
            <a:xfrm>
              <a:off x="2609275" y="1893075"/>
              <a:ext cx="77800" cy="25"/>
            </a:xfrm>
            <a:custGeom>
              <a:avLst/>
              <a:gdLst/>
              <a:ahLst/>
              <a:cxnLst/>
              <a:rect l="l" t="t" r="r" b="b"/>
              <a:pathLst>
                <a:path w="3112" h="1" fill="none" extrusionOk="0">
                  <a:moveTo>
                    <a:pt x="1" y="1"/>
                  </a:moveTo>
                  <a:lnTo>
                    <a:pt x="3111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05;p139"/>
            <p:cNvSpPr/>
            <p:nvPr/>
          </p:nvSpPr>
          <p:spPr>
            <a:xfrm>
              <a:off x="2609275" y="1920000"/>
              <a:ext cx="102050" cy="25"/>
            </a:xfrm>
            <a:custGeom>
              <a:avLst/>
              <a:gdLst/>
              <a:ahLst/>
              <a:cxnLst/>
              <a:rect l="l" t="t" r="r" b="b"/>
              <a:pathLst>
                <a:path w="4082" h="1" fill="none" extrusionOk="0">
                  <a:moveTo>
                    <a:pt x="1" y="0"/>
                  </a:moveTo>
                  <a:lnTo>
                    <a:pt x="4082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06;p139"/>
            <p:cNvSpPr/>
            <p:nvPr/>
          </p:nvSpPr>
          <p:spPr>
            <a:xfrm>
              <a:off x="2609275" y="1947250"/>
              <a:ext cx="56525" cy="25"/>
            </a:xfrm>
            <a:custGeom>
              <a:avLst/>
              <a:gdLst/>
              <a:ahLst/>
              <a:cxnLst/>
              <a:rect l="l" t="t" r="r" b="b"/>
              <a:pathLst>
                <a:path w="2261" h="1" fill="none" extrusionOk="0">
                  <a:moveTo>
                    <a:pt x="1" y="0"/>
                  </a:moveTo>
                  <a:lnTo>
                    <a:pt x="2261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07;p139"/>
            <p:cNvSpPr/>
            <p:nvPr/>
          </p:nvSpPr>
          <p:spPr>
            <a:xfrm>
              <a:off x="2930300" y="1694350"/>
              <a:ext cx="117025" cy="163850"/>
            </a:xfrm>
            <a:custGeom>
              <a:avLst/>
              <a:gdLst/>
              <a:ahLst/>
              <a:cxnLst/>
              <a:rect l="l" t="t" r="r" b="b"/>
              <a:pathLst>
                <a:path w="4681" h="6554" extrusionOk="0">
                  <a:moveTo>
                    <a:pt x="2341" y="0"/>
                  </a:moveTo>
                  <a:lnTo>
                    <a:pt x="1" y="3098"/>
                  </a:lnTo>
                  <a:lnTo>
                    <a:pt x="1357" y="3098"/>
                  </a:lnTo>
                  <a:lnTo>
                    <a:pt x="1357" y="6554"/>
                  </a:lnTo>
                  <a:lnTo>
                    <a:pt x="3311" y="6554"/>
                  </a:lnTo>
                  <a:lnTo>
                    <a:pt x="3311" y="3098"/>
                  </a:lnTo>
                  <a:lnTo>
                    <a:pt x="4680" y="309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08;p139"/>
            <p:cNvSpPr/>
            <p:nvPr/>
          </p:nvSpPr>
          <p:spPr>
            <a:xfrm>
              <a:off x="2876150" y="1776100"/>
              <a:ext cx="205725" cy="132950"/>
            </a:xfrm>
            <a:custGeom>
              <a:avLst/>
              <a:gdLst/>
              <a:ahLst/>
              <a:cxnLst/>
              <a:rect l="l" t="t" r="r" b="b"/>
              <a:pathLst>
                <a:path w="8229" h="5318" extrusionOk="0">
                  <a:moveTo>
                    <a:pt x="8229" y="0"/>
                  </a:moveTo>
                  <a:lnTo>
                    <a:pt x="5809" y="2340"/>
                  </a:lnTo>
                  <a:lnTo>
                    <a:pt x="4493" y="1423"/>
                  </a:lnTo>
                  <a:lnTo>
                    <a:pt x="3071" y="3204"/>
                  </a:lnTo>
                  <a:lnTo>
                    <a:pt x="1981" y="2659"/>
                  </a:lnTo>
                  <a:lnTo>
                    <a:pt x="0" y="5318"/>
                  </a:lnTo>
                  <a:lnTo>
                    <a:pt x="8229" y="5318"/>
                  </a:lnTo>
                  <a:lnTo>
                    <a:pt x="8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09;p139"/>
            <p:cNvSpPr/>
            <p:nvPr/>
          </p:nvSpPr>
          <p:spPr>
            <a:xfrm>
              <a:off x="2766800" y="1927325"/>
              <a:ext cx="92425" cy="73775"/>
            </a:xfrm>
            <a:custGeom>
              <a:avLst/>
              <a:gdLst/>
              <a:ahLst/>
              <a:cxnLst/>
              <a:rect l="l" t="t" r="r" b="b"/>
              <a:pathLst>
                <a:path w="3697" h="2951" extrusionOk="0">
                  <a:moveTo>
                    <a:pt x="2937" y="0"/>
                  </a:moveTo>
                  <a:cubicBezTo>
                    <a:pt x="2880" y="0"/>
                    <a:pt x="2845" y="26"/>
                    <a:pt x="2845" y="26"/>
                  </a:cubicBezTo>
                  <a:lnTo>
                    <a:pt x="2899" y="146"/>
                  </a:lnTo>
                  <a:cubicBezTo>
                    <a:pt x="2553" y="890"/>
                    <a:pt x="1583" y="1356"/>
                    <a:pt x="1583" y="1356"/>
                  </a:cubicBezTo>
                  <a:cubicBezTo>
                    <a:pt x="1184" y="1183"/>
                    <a:pt x="559" y="797"/>
                    <a:pt x="559" y="797"/>
                  </a:cubicBezTo>
                  <a:lnTo>
                    <a:pt x="532" y="558"/>
                  </a:lnTo>
                  <a:cubicBezTo>
                    <a:pt x="346" y="571"/>
                    <a:pt x="1" y="1223"/>
                    <a:pt x="1" y="1223"/>
                  </a:cubicBezTo>
                  <a:lnTo>
                    <a:pt x="905" y="2951"/>
                  </a:lnTo>
                  <a:lnTo>
                    <a:pt x="1649" y="2047"/>
                  </a:lnTo>
                  <a:lnTo>
                    <a:pt x="2460" y="2898"/>
                  </a:lnTo>
                  <a:lnTo>
                    <a:pt x="3696" y="678"/>
                  </a:lnTo>
                  <a:cubicBezTo>
                    <a:pt x="3696" y="678"/>
                    <a:pt x="3258" y="186"/>
                    <a:pt x="3098" y="66"/>
                  </a:cubicBezTo>
                  <a:cubicBezTo>
                    <a:pt x="3035" y="15"/>
                    <a:pt x="2980" y="0"/>
                    <a:pt x="2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10;p139"/>
            <p:cNvSpPr/>
            <p:nvPr/>
          </p:nvSpPr>
          <p:spPr>
            <a:xfrm>
              <a:off x="2735225" y="1825800"/>
              <a:ext cx="93075" cy="70625"/>
            </a:xfrm>
            <a:custGeom>
              <a:avLst/>
              <a:gdLst/>
              <a:ahLst/>
              <a:cxnLst/>
              <a:rect l="l" t="t" r="r" b="b"/>
              <a:pathLst>
                <a:path w="3723" h="2825" extrusionOk="0">
                  <a:moveTo>
                    <a:pt x="2250" y="0"/>
                  </a:moveTo>
                  <a:cubicBezTo>
                    <a:pt x="1939" y="0"/>
                    <a:pt x="1563" y="112"/>
                    <a:pt x="1211" y="339"/>
                  </a:cubicBezTo>
                  <a:cubicBezTo>
                    <a:pt x="426" y="844"/>
                    <a:pt x="1" y="1508"/>
                    <a:pt x="386" y="1907"/>
                  </a:cubicBezTo>
                  <a:cubicBezTo>
                    <a:pt x="706" y="2227"/>
                    <a:pt x="1555" y="2254"/>
                    <a:pt x="1836" y="2254"/>
                  </a:cubicBezTo>
                  <a:cubicBezTo>
                    <a:pt x="1894" y="2254"/>
                    <a:pt x="1928" y="2253"/>
                    <a:pt x="1928" y="2253"/>
                  </a:cubicBezTo>
                  <a:lnTo>
                    <a:pt x="2899" y="2824"/>
                  </a:lnTo>
                  <a:lnTo>
                    <a:pt x="3510" y="2306"/>
                  </a:lnTo>
                  <a:cubicBezTo>
                    <a:pt x="3510" y="2306"/>
                    <a:pt x="3723" y="1269"/>
                    <a:pt x="2939" y="498"/>
                  </a:cubicBezTo>
                  <a:cubicBezTo>
                    <a:pt x="2917" y="169"/>
                    <a:pt x="2632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11;p139"/>
            <p:cNvSpPr/>
            <p:nvPr/>
          </p:nvSpPr>
          <p:spPr>
            <a:xfrm>
              <a:off x="2749850" y="1852200"/>
              <a:ext cx="85450" cy="81925"/>
            </a:xfrm>
            <a:custGeom>
              <a:avLst/>
              <a:gdLst/>
              <a:ahLst/>
              <a:cxnLst/>
              <a:rect l="l" t="t" r="r" b="b"/>
              <a:pathLst>
                <a:path w="3418" h="3277" extrusionOk="0">
                  <a:moveTo>
                    <a:pt x="1530" y="1"/>
                  </a:moveTo>
                  <a:lnTo>
                    <a:pt x="346" y="439"/>
                  </a:lnTo>
                  <a:cubicBezTo>
                    <a:pt x="120" y="519"/>
                    <a:pt x="1" y="745"/>
                    <a:pt x="41" y="971"/>
                  </a:cubicBezTo>
                  <a:cubicBezTo>
                    <a:pt x="160" y="1503"/>
                    <a:pt x="400" y="1915"/>
                    <a:pt x="400" y="1915"/>
                  </a:cubicBezTo>
                  <a:cubicBezTo>
                    <a:pt x="280" y="2731"/>
                    <a:pt x="875" y="3276"/>
                    <a:pt x="1442" y="3276"/>
                  </a:cubicBezTo>
                  <a:cubicBezTo>
                    <a:pt x="1503" y="3276"/>
                    <a:pt x="1563" y="3270"/>
                    <a:pt x="1623" y="3257"/>
                  </a:cubicBezTo>
                  <a:cubicBezTo>
                    <a:pt x="2752" y="3005"/>
                    <a:pt x="2846" y="1729"/>
                    <a:pt x="2846" y="1729"/>
                  </a:cubicBezTo>
                  <a:cubicBezTo>
                    <a:pt x="3351" y="1529"/>
                    <a:pt x="3417" y="625"/>
                    <a:pt x="3032" y="599"/>
                  </a:cubicBezTo>
                  <a:cubicBezTo>
                    <a:pt x="3026" y="599"/>
                    <a:pt x="3020" y="598"/>
                    <a:pt x="3015" y="598"/>
                  </a:cubicBezTo>
                  <a:cubicBezTo>
                    <a:pt x="2635" y="598"/>
                    <a:pt x="2713" y="1051"/>
                    <a:pt x="2713" y="1051"/>
                  </a:cubicBezTo>
                  <a:lnTo>
                    <a:pt x="2433" y="1370"/>
                  </a:lnTo>
                  <a:cubicBezTo>
                    <a:pt x="2433" y="1370"/>
                    <a:pt x="2314" y="1024"/>
                    <a:pt x="2154" y="958"/>
                  </a:cubicBezTo>
                  <a:cubicBezTo>
                    <a:pt x="1596" y="745"/>
                    <a:pt x="1530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12;p139"/>
            <p:cNvSpPr/>
            <p:nvPr/>
          </p:nvSpPr>
          <p:spPr>
            <a:xfrm>
              <a:off x="2761825" y="1889600"/>
              <a:ext cx="5675" cy="7875"/>
            </a:xfrm>
            <a:custGeom>
              <a:avLst/>
              <a:gdLst/>
              <a:ahLst/>
              <a:cxnLst/>
              <a:rect l="l" t="t" r="r" b="b"/>
              <a:pathLst>
                <a:path w="227" h="315" extrusionOk="0">
                  <a:moveTo>
                    <a:pt x="87" y="1"/>
                  </a:moveTo>
                  <a:cubicBezTo>
                    <a:pt x="80" y="1"/>
                    <a:pt x="73" y="3"/>
                    <a:pt x="67" y="7"/>
                  </a:cubicBezTo>
                  <a:cubicBezTo>
                    <a:pt x="14" y="20"/>
                    <a:pt x="0" y="100"/>
                    <a:pt x="27" y="179"/>
                  </a:cubicBezTo>
                  <a:cubicBezTo>
                    <a:pt x="63" y="263"/>
                    <a:pt x="109" y="314"/>
                    <a:pt x="157" y="314"/>
                  </a:cubicBezTo>
                  <a:cubicBezTo>
                    <a:pt x="162" y="314"/>
                    <a:pt x="168" y="314"/>
                    <a:pt x="173" y="312"/>
                  </a:cubicBezTo>
                  <a:cubicBezTo>
                    <a:pt x="213" y="299"/>
                    <a:pt x="226" y="219"/>
                    <a:pt x="200" y="126"/>
                  </a:cubicBezTo>
                  <a:cubicBezTo>
                    <a:pt x="177" y="59"/>
                    <a:pt x="126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13;p139"/>
            <p:cNvSpPr/>
            <p:nvPr/>
          </p:nvSpPr>
          <p:spPr>
            <a:xfrm>
              <a:off x="2779100" y="1883400"/>
              <a:ext cx="5675" cy="8100"/>
            </a:xfrm>
            <a:custGeom>
              <a:avLst/>
              <a:gdLst/>
              <a:ahLst/>
              <a:cxnLst/>
              <a:rect l="l" t="t" r="r" b="b"/>
              <a:pathLst>
                <a:path w="227" h="324" extrusionOk="0">
                  <a:moveTo>
                    <a:pt x="80" y="0"/>
                  </a:moveTo>
                  <a:cubicBezTo>
                    <a:pt x="75" y="0"/>
                    <a:pt x="71" y="1"/>
                    <a:pt x="67" y="2"/>
                  </a:cubicBezTo>
                  <a:cubicBezTo>
                    <a:pt x="14" y="15"/>
                    <a:pt x="1" y="108"/>
                    <a:pt x="40" y="188"/>
                  </a:cubicBezTo>
                  <a:cubicBezTo>
                    <a:pt x="64" y="272"/>
                    <a:pt x="110" y="323"/>
                    <a:pt x="157" y="323"/>
                  </a:cubicBezTo>
                  <a:cubicBezTo>
                    <a:pt x="163" y="323"/>
                    <a:pt x="168" y="322"/>
                    <a:pt x="173" y="321"/>
                  </a:cubicBezTo>
                  <a:cubicBezTo>
                    <a:pt x="213" y="308"/>
                    <a:pt x="227" y="215"/>
                    <a:pt x="200" y="135"/>
                  </a:cubicBezTo>
                  <a:cubicBezTo>
                    <a:pt x="176" y="51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14;p139"/>
            <p:cNvSpPr/>
            <p:nvPr/>
          </p:nvSpPr>
          <p:spPr>
            <a:xfrm>
              <a:off x="2771450" y="1889750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fill="none" extrusionOk="0">
                  <a:moveTo>
                    <a:pt x="1" y="1"/>
                  </a:moveTo>
                  <a:lnTo>
                    <a:pt x="147" y="546"/>
                  </a:lnTo>
                  <a:lnTo>
                    <a:pt x="373" y="466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15;p139"/>
            <p:cNvSpPr/>
            <p:nvPr/>
          </p:nvSpPr>
          <p:spPr>
            <a:xfrm>
              <a:off x="2775450" y="1900400"/>
              <a:ext cx="18625" cy="12300"/>
            </a:xfrm>
            <a:custGeom>
              <a:avLst/>
              <a:gdLst/>
              <a:ahLst/>
              <a:cxnLst/>
              <a:rect l="l" t="t" r="r" b="b"/>
              <a:pathLst>
                <a:path w="745" h="492" fill="none" extrusionOk="0">
                  <a:moveTo>
                    <a:pt x="0" y="492"/>
                  </a:moveTo>
                  <a:cubicBezTo>
                    <a:pt x="0" y="492"/>
                    <a:pt x="452" y="439"/>
                    <a:pt x="745" y="0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16;p139"/>
            <p:cNvSpPr/>
            <p:nvPr/>
          </p:nvSpPr>
          <p:spPr>
            <a:xfrm>
              <a:off x="2774125" y="1874125"/>
              <a:ext cx="13650" cy="4675"/>
            </a:xfrm>
            <a:custGeom>
              <a:avLst/>
              <a:gdLst/>
              <a:ahLst/>
              <a:cxnLst/>
              <a:rect l="l" t="t" r="r" b="b"/>
              <a:pathLst>
                <a:path w="546" h="187" fill="none" extrusionOk="0">
                  <a:moveTo>
                    <a:pt x="0" y="187"/>
                  </a:moveTo>
                  <a:cubicBezTo>
                    <a:pt x="0" y="187"/>
                    <a:pt x="200" y="1"/>
                    <a:pt x="545" y="67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17;p139"/>
            <p:cNvSpPr/>
            <p:nvPr/>
          </p:nvSpPr>
          <p:spPr>
            <a:xfrm>
              <a:off x="2757500" y="187977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fill="none" extrusionOk="0">
                  <a:moveTo>
                    <a:pt x="399" y="67"/>
                  </a:moveTo>
                  <a:cubicBezTo>
                    <a:pt x="399" y="67"/>
                    <a:pt x="213" y="1"/>
                    <a:pt x="1" y="200"/>
                  </a:cubicBez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18;p139"/>
            <p:cNvSpPr/>
            <p:nvPr/>
          </p:nvSpPr>
          <p:spPr>
            <a:xfrm>
              <a:off x="2729250" y="2197150"/>
              <a:ext cx="26950" cy="20625"/>
            </a:xfrm>
            <a:custGeom>
              <a:avLst/>
              <a:gdLst/>
              <a:ahLst/>
              <a:cxnLst/>
              <a:rect l="l" t="t" r="r" b="b"/>
              <a:pathLst>
                <a:path w="1078" h="825" extrusionOk="0">
                  <a:moveTo>
                    <a:pt x="532" y="1"/>
                  </a:moveTo>
                  <a:cubicBezTo>
                    <a:pt x="1" y="1"/>
                    <a:pt x="1" y="825"/>
                    <a:pt x="532" y="825"/>
                  </a:cubicBezTo>
                  <a:cubicBezTo>
                    <a:pt x="1077" y="825"/>
                    <a:pt x="1077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2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7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5.4 Communications Interfaces</a:t>
            </a:r>
            <a:br>
              <a:rPr lang="en-US" dirty="0"/>
            </a:br>
            <a:endParaRPr dirty="0"/>
          </a:p>
        </p:txBody>
      </p:sp>
      <p:grpSp>
        <p:nvGrpSpPr>
          <p:cNvPr id="1848" name="Google Shape;1848;p87"/>
          <p:cNvGrpSpPr/>
          <p:nvPr/>
        </p:nvGrpSpPr>
        <p:grpSpPr>
          <a:xfrm>
            <a:off x="7360070" y="3339101"/>
            <a:ext cx="1624679" cy="1707055"/>
            <a:chOff x="3609675" y="2987175"/>
            <a:chExt cx="1631125" cy="1582500"/>
          </a:xfrm>
        </p:grpSpPr>
        <p:sp>
          <p:nvSpPr>
            <p:cNvPr id="1849" name="Google Shape;1849;p87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7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7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7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7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7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7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7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7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7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7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7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7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7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7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7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7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7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7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7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7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7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7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7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7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7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7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7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7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7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7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7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7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7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7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7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7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7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7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7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7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7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7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7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7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7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7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7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7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7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7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7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7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7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7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7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7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7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7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7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7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7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7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7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7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7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7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7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7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7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7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7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7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7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7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7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0205" y="1317560"/>
            <a:ext cx="68581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Communication: Communication over the internet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Notifications: Important updates via email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Integration: Potential integration with university systems</a:t>
            </a:r>
            <a:endPara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Protocols: Secure communication protocols</a:t>
            </a:r>
            <a:endParaRPr lang="en-US" sz="12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377" y="80215"/>
            <a:ext cx="3503425" cy="572700"/>
          </a:xfrm>
        </p:spPr>
        <p:txBody>
          <a:bodyPr/>
          <a:lstStyle/>
          <a:p>
            <a:r>
              <a:rPr lang="en-US" dirty="0"/>
              <a:t>Dialogue Map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407" t="4236" b="1989"/>
          <a:stretch/>
        </p:blipFill>
        <p:spPr bwMode="auto">
          <a:xfrm>
            <a:off x="5039472" y="863030"/>
            <a:ext cx="2862961" cy="3863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t="3189" b="2673"/>
          <a:stretch/>
        </p:blipFill>
        <p:spPr>
          <a:xfrm>
            <a:off x="1623315" y="863030"/>
            <a:ext cx="2768944" cy="3863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1698" y="4800289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ALLOCATE 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992" y="4805424"/>
            <a:ext cx="25619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Dialogue Map Of ADD FEEDBACK</a:t>
            </a:r>
          </a:p>
        </p:txBody>
      </p:sp>
    </p:spTree>
    <p:extLst>
      <p:ext uri="{BB962C8B-B14F-4D97-AF65-F5344CB8AC3E}">
        <p14:creationId xmlns:p14="http://schemas.microsoft.com/office/powerpoint/2010/main" val="14441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Quality Attributes</a:t>
            </a: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5"/>
          <p:cNvSpPr txBox="1">
            <a:spLocks noGrp="1"/>
          </p:cNvSpPr>
          <p:nvPr>
            <p:ph type="title"/>
          </p:nvPr>
        </p:nvSpPr>
        <p:spPr>
          <a:xfrm>
            <a:off x="730678" y="30265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Attributes</a:t>
            </a:r>
            <a:endParaRPr dirty="0"/>
          </a:p>
        </p:txBody>
      </p:sp>
      <p:sp>
        <p:nvSpPr>
          <p:cNvPr id="1590" name="Google Shape;1590;p85"/>
          <p:cNvSpPr txBox="1">
            <a:spLocks noGrp="1"/>
          </p:cNvSpPr>
          <p:nvPr>
            <p:ph type="subTitle" idx="1"/>
          </p:nvPr>
        </p:nvSpPr>
        <p:spPr>
          <a:xfrm>
            <a:off x="1001085" y="1264797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Availability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1" name="Google Shape;1591;p85"/>
          <p:cNvSpPr txBox="1">
            <a:spLocks noGrp="1"/>
          </p:cNvSpPr>
          <p:nvPr>
            <p:ph type="subTitle" idx="2"/>
          </p:nvPr>
        </p:nvSpPr>
        <p:spPr>
          <a:xfrm>
            <a:off x="1001086" y="1580329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Aim for 99.9% availability</a:t>
            </a:r>
            <a:endParaRPr dirty="0"/>
          </a:p>
        </p:txBody>
      </p:sp>
      <p:sp>
        <p:nvSpPr>
          <p:cNvPr id="1592" name="Google Shape;1592;p85"/>
          <p:cNvSpPr txBox="1">
            <a:spLocks noGrp="1"/>
          </p:cNvSpPr>
          <p:nvPr>
            <p:ph type="subTitle" idx="3"/>
          </p:nvPr>
        </p:nvSpPr>
        <p:spPr>
          <a:xfrm>
            <a:off x="1001085" y="23776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Correctness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3" name="Google Shape;1593;p85"/>
          <p:cNvSpPr txBox="1">
            <a:spLocks noGrp="1"/>
          </p:cNvSpPr>
          <p:nvPr>
            <p:ph type="subTitle" idx="4"/>
          </p:nvPr>
        </p:nvSpPr>
        <p:spPr>
          <a:xfrm>
            <a:off x="1001086" y="268831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Consistent and correct results</a:t>
            </a:r>
            <a:endParaRPr dirty="0"/>
          </a:p>
        </p:txBody>
      </p:sp>
      <p:sp>
        <p:nvSpPr>
          <p:cNvPr id="1594" name="Google Shape;1594;p85"/>
          <p:cNvSpPr txBox="1">
            <a:spLocks noGrp="1"/>
          </p:cNvSpPr>
          <p:nvPr>
            <p:ph type="subTitle" idx="5"/>
          </p:nvPr>
        </p:nvSpPr>
        <p:spPr>
          <a:xfrm>
            <a:off x="1001085" y="3525185"/>
            <a:ext cx="1903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Flexibility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95" name="Google Shape;1595;p85"/>
          <p:cNvSpPr txBox="1">
            <a:spLocks noGrp="1"/>
          </p:cNvSpPr>
          <p:nvPr>
            <p:ph type="subTitle" idx="6"/>
          </p:nvPr>
        </p:nvSpPr>
        <p:spPr>
          <a:xfrm>
            <a:off x="1001086" y="3850841"/>
            <a:ext cx="20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Customizable settings</a:t>
            </a:r>
            <a:endParaRPr dirty="0"/>
          </a:p>
        </p:txBody>
      </p:sp>
      <p:grpSp>
        <p:nvGrpSpPr>
          <p:cNvPr id="1618" name="Google Shape;1618;p85"/>
          <p:cNvGrpSpPr/>
          <p:nvPr/>
        </p:nvGrpSpPr>
        <p:grpSpPr>
          <a:xfrm>
            <a:off x="6084278" y="1864089"/>
            <a:ext cx="2733408" cy="1933243"/>
            <a:chOff x="4059900" y="1419736"/>
            <a:chExt cx="4187370" cy="2776662"/>
          </a:xfrm>
        </p:grpSpPr>
        <p:sp>
          <p:nvSpPr>
            <p:cNvPr id="1619" name="Google Shape;1619;p85"/>
            <p:cNvSpPr/>
            <p:nvPr/>
          </p:nvSpPr>
          <p:spPr>
            <a:xfrm>
              <a:off x="4260514" y="4196348"/>
              <a:ext cx="3833766" cy="50"/>
            </a:xfrm>
            <a:custGeom>
              <a:avLst/>
              <a:gdLst/>
              <a:ahLst/>
              <a:cxnLst/>
              <a:rect l="l" t="t" r="r" b="b"/>
              <a:pathLst>
                <a:path w="77399" h="1" fill="none" extrusionOk="0">
                  <a:moveTo>
                    <a:pt x="0" y="1"/>
                  </a:moveTo>
                  <a:lnTo>
                    <a:pt x="77399" y="1"/>
                  </a:lnTo>
                </a:path>
              </a:pathLst>
            </a:custGeom>
            <a:noFill/>
            <a:ln w="3325" cap="flat" cmpd="sng">
              <a:solidFill>
                <a:schemeClr val="accent4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5002390" y="1778713"/>
              <a:ext cx="2349574" cy="1450335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5"/>
            <p:cNvSpPr/>
            <p:nvPr/>
          </p:nvSpPr>
          <p:spPr>
            <a:xfrm>
              <a:off x="5027801" y="1804125"/>
              <a:ext cx="2298754" cy="1399562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5"/>
            <p:cNvSpPr/>
            <p:nvPr/>
          </p:nvSpPr>
          <p:spPr>
            <a:xfrm>
              <a:off x="5023194" y="1804125"/>
              <a:ext cx="2303360" cy="171688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5130337" y="1868123"/>
              <a:ext cx="44233" cy="43690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5261356" y="1868123"/>
              <a:ext cx="43737" cy="43690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5384746" y="1868123"/>
              <a:ext cx="51365" cy="4403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5146634" y="2973091"/>
              <a:ext cx="1310630" cy="50"/>
            </a:xfrm>
            <a:custGeom>
              <a:avLst/>
              <a:gdLst/>
              <a:ahLst/>
              <a:cxnLst/>
              <a:rect l="l" t="t" r="r" b="b"/>
              <a:pathLst>
                <a:path w="26460" h="1" fill="none" extrusionOk="0">
                  <a:moveTo>
                    <a:pt x="0" y="0"/>
                  </a:moveTo>
                  <a:lnTo>
                    <a:pt x="26459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5146634" y="3048730"/>
              <a:ext cx="1024233" cy="50"/>
            </a:xfrm>
            <a:custGeom>
              <a:avLst/>
              <a:gdLst/>
              <a:ahLst/>
              <a:cxnLst/>
              <a:rect l="l" t="t" r="r" b="b"/>
              <a:pathLst>
                <a:path w="20678" h="1" fill="none" extrusionOk="0">
                  <a:moveTo>
                    <a:pt x="0" y="1"/>
                  </a:moveTo>
                  <a:lnTo>
                    <a:pt x="20677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5146634" y="3124419"/>
              <a:ext cx="637780" cy="50"/>
            </a:xfrm>
            <a:custGeom>
              <a:avLst/>
              <a:gdLst/>
              <a:ahLst/>
              <a:cxnLst/>
              <a:rect l="l" t="t" r="r" b="b"/>
              <a:pathLst>
                <a:path w="12876" h="1" fill="none" extrusionOk="0">
                  <a:moveTo>
                    <a:pt x="0" y="0"/>
                  </a:moveTo>
                  <a:lnTo>
                    <a:pt x="12876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6641581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6641581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6641581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0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6863990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6863990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6863990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rgbClr val="B9DB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7086399" y="2973091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7086399" y="3048730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1"/>
                  </a:moveTo>
                  <a:lnTo>
                    <a:pt x="2451" y="1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7086399" y="3124419"/>
              <a:ext cx="121404" cy="50"/>
            </a:xfrm>
            <a:custGeom>
              <a:avLst/>
              <a:gdLst/>
              <a:ahLst/>
              <a:cxnLst/>
              <a:rect l="l" t="t" r="r" b="b"/>
              <a:pathLst>
                <a:path w="2451" h="1" fill="none" extrusionOk="0">
                  <a:moveTo>
                    <a:pt x="1" y="0"/>
                  </a:moveTo>
                  <a:lnTo>
                    <a:pt x="2451" y="0"/>
                  </a:lnTo>
                </a:path>
              </a:pathLst>
            </a:custGeom>
            <a:noFill/>
            <a:ln w="97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7199139" y="201841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7199139" y="2108812"/>
              <a:ext cx="50" cy="132060"/>
            </a:xfrm>
            <a:custGeom>
              <a:avLst/>
              <a:gdLst/>
              <a:ahLst/>
              <a:cxnLst/>
              <a:rect l="l" t="t" r="r" b="b"/>
              <a:pathLst>
                <a:path w="1" h="2666" fill="none" extrusionOk="0">
                  <a:moveTo>
                    <a:pt x="1" y="0"/>
                  </a:moveTo>
                  <a:lnTo>
                    <a:pt x="1" y="266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7134150" y="206764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7134150" y="2203274"/>
              <a:ext cx="50" cy="86884"/>
            </a:xfrm>
            <a:custGeom>
              <a:avLst/>
              <a:gdLst/>
              <a:ahLst/>
              <a:cxnLst/>
              <a:rect l="l" t="t" r="r" b="b"/>
              <a:pathLst>
                <a:path w="1" h="1754" fill="none" extrusionOk="0">
                  <a:moveTo>
                    <a:pt x="0" y="0"/>
                  </a:moveTo>
                  <a:lnTo>
                    <a:pt x="0" y="1753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7069657" y="209306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7069657" y="2241317"/>
              <a:ext cx="50" cy="136667"/>
            </a:xfrm>
            <a:custGeom>
              <a:avLst/>
              <a:gdLst/>
              <a:ahLst/>
              <a:cxnLst/>
              <a:rect l="l" t="t" r="r" b="b"/>
              <a:pathLst>
                <a:path w="1" h="2759" fill="none" extrusionOk="0">
                  <a:moveTo>
                    <a:pt x="0" y="1"/>
                  </a:moveTo>
                  <a:lnTo>
                    <a:pt x="0" y="2759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7005163" y="2078843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7005163" y="2121493"/>
              <a:ext cx="50" cy="179812"/>
            </a:xfrm>
            <a:custGeom>
              <a:avLst/>
              <a:gdLst/>
              <a:ahLst/>
              <a:cxnLst/>
              <a:rect l="l" t="t" r="r" b="b"/>
              <a:pathLst>
                <a:path w="1" h="3630" fill="none" extrusionOk="0">
                  <a:moveTo>
                    <a:pt x="0" y="1"/>
                  </a:moveTo>
                  <a:lnTo>
                    <a:pt x="0" y="363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6940174" y="2178358"/>
              <a:ext cx="50" cy="218400"/>
            </a:xfrm>
            <a:custGeom>
              <a:avLst/>
              <a:gdLst/>
              <a:ahLst/>
              <a:cxnLst/>
              <a:rect l="l" t="t" r="r" b="b"/>
              <a:pathLst>
                <a:path w="1" h="4409" fill="none" extrusionOk="0">
                  <a:moveTo>
                    <a:pt x="0" y="1"/>
                  </a:moveTo>
                  <a:lnTo>
                    <a:pt x="0" y="440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6940174" y="2234729"/>
              <a:ext cx="50" cy="96048"/>
            </a:xfrm>
            <a:custGeom>
              <a:avLst/>
              <a:gdLst/>
              <a:ahLst/>
              <a:cxnLst/>
              <a:rect l="l" t="t" r="r" b="b"/>
              <a:pathLst>
                <a:path w="1" h="1939" fill="none" extrusionOk="0">
                  <a:moveTo>
                    <a:pt x="0" y="1"/>
                  </a:moveTo>
                  <a:lnTo>
                    <a:pt x="0" y="1938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6875680" y="2209862"/>
              <a:ext cx="50" cy="259514"/>
            </a:xfrm>
            <a:custGeom>
              <a:avLst/>
              <a:gdLst/>
              <a:ahLst/>
              <a:cxnLst/>
              <a:rect l="l" t="t" r="r" b="b"/>
              <a:pathLst>
                <a:path w="1" h="5239" fill="none" extrusionOk="0">
                  <a:moveTo>
                    <a:pt x="0" y="0"/>
                  </a:moveTo>
                  <a:lnTo>
                    <a:pt x="0" y="5239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6875680" y="2277923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6811186" y="2163647"/>
              <a:ext cx="50" cy="226028"/>
            </a:xfrm>
            <a:custGeom>
              <a:avLst/>
              <a:gdLst/>
              <a:ahLst/>
              <a:cxnLst/>
              <a:rect l="l" t="t" r="r" b="b"/>
              <a:pathLst>
                <a:path w="1" h="4563" fill="none" extrusionOk="0">
                  <a:moveTo>
                    <a:pt x="0" y="0"/>
                  </a:moveTo>
                  <a:lnTo>
                    <a:pt x="0" y="456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6811186" y="2216946"/>
              <a:ext cx="50" cy="128048"/>
            </a:xfrm>
            <a:custGeom>
              <a:avLst/>
              <a:gdLst/>
              <a:ahLst/>
              <a:cxnLst/>
              <a:rect l="l" t="t" r="r" b="b"/>
              <a:pathLst>
                <a:path w="1" h="2585" fill="none" extrusionOk="0">
                  <a:moveTo>
                    <a:pt x="0" y="1"/>
                  </a:moveTo>
                  <a:lnTo>
                    <a:pt x="0" y="2584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6746693" y="2073246"/>
              <a:ext cx="50" cy="270709"/>
            </a:xfrm>
            <a:custGeom>
              <a:avLst/>
              <a:gdLst/>
              <a:ahLst/>
              <a:cxnLst/>
              <a:rect l="l" t="t" r="r" b="b"/>
              <a:pathLst>
                <a:path w="1" h="5465" fill="none" extrusionOk="0">
                  <a:moveTo>
                    <a:pt x="0" y="1"/>
                  </a:moveTo>
                  <a:lnTo>
                    <a:pt x="0" y="546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6746693" y="2125554"/>
              <a:ext cx="50" cy="170153"/>
            </a:xfrm>
            <a:custGeom>
              <a:avLst/>
              <a:gdLst/>
              <a:ahLst/>
              <a:cxnLst/>
              <a:rect l="l" t="t" r="r" b="b"/>
              <a:pathLst>
                <a:path w="1" h="3435" fill="none" extrusionOk="0">
                  <a:moveTo>
                    <a:pt x="0" y="1"/>
                  </a:moveTo>
                  <a:lnTo>
                    <a:pt x="0" y="3435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6681704" y="2201243"/>
              <a:ext cx="50" cy="214833"/>
            </a:xfrm>
            <a:custGeom>
              <a:avLst/>
              <a:gdLst/>
              <a:ahLst/>
              <a:cxnLst/>
              <a:rect l="l" t="t" r="r" b="b"/>
              <a:pathLst>
                <a:path w="1" h="4337" fill="none" extrusionOk="0">
                  <a:moveTo>
                    <a:pt x="0" y="0"/>
                  </a:moveTo>
                  <a:lnTo>
                    <a:pt x="0" y="433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6681704" y="2252512"/>
              <a:ext cx="50" cy="104123"/>
            </a:xfrm>
            <a:custGeom>
              <a:avLst/>
              <a:gdLst/>
              <a:ahLst/>
              <a:cxnLst/>
              <a:rect l="l" t="t" r="r" b="b"/>
              <a:pathLst>
                <a:path w="1" h="2102" fill="none" extrusionOk="0">
                  <a:moveTo>
                    <a:pt x="0" y="0"/>
                  </a:moveTo>
                  <a:lnTo>
                    <a:pt x="0" y="210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6617210" y="2289068"/>
              <a:ext cx="50" cy="216369"/>
            </a:xfrm>
            <a:custGeom>
              <a:avLst/>
              <a:gdLst/>
              <a:ahLst/>
              <a:cxnLst/>
              <a:rect l="l" t="t" r="r" b="b"/>
              <a:pathLst>
                <a:path w="1" h="4368" fill="none" extrusionOk="0">
                  <a:moveTo>
                    <a:pt x="0" y="1"/>
                  </a:moveTo>
                  <a:lnTo>
                    <a:pt x="0" y="4368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6617210" y="2357624"/>
              <a:ext cx="50" cy="79256"/>
            </a:xfrm>
            <a:custGeom>
              <a:avLst/>
              <a:gdLst/>
              <a:ahLst/>
              <a:cxnLst/>
              <a:rect l="l" t="t" r="r" b="b"/>
              <a:pathLst>
                <a:path w="1" h="1600" fill="none" extrusionOk="0">
                  <a:moveTo>
                    <a:pt x="0" y="0"/>
                  </a:moveTo>
                  <a:lnTo>
                    <a:pt x="0" y="1600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6552716" y="2233193"/>
              <a:ext cx="50" cy="220431"/>
            </a:xfrm>
            <a:custGeom>
              <a:avLst/>
              <a:gdLst/>
              <a:ahLst/>
              <a:cxnLst/>
              <a:rect l="l" t="t" r="r" b="b"/>
              <a:pathLst>
                <a:path w="1" h="4450" fill="none" extrusionOk="0">
                  <a:moveTo>
                    <a:pt x="0" y="1"/>
                  </a:moveTo>
                  <a:lnTo>
                    <a:pt x="0" y="4450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6552716" y="2301254"/>
              <a:ext cx="50" cy="83318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0" y="1"/>
                  </a:moveTo>
                  <a:lnTo>
                    <a:pt x="0" y="1682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6488222" y="2289068"/>
              <a:ext cx="50" cy="267687"/>
            </a:xfrm>
            <a:custGeom>
              <a:avLst/>
              <a:gdLst/>
              <a:ahLst/>
              <a:cxnLst/>
              <a:rect l="l" t="t" r="r" b="b"/>
              <a:pathLst>
                <a:path w="1" h="5404" fill="none" extrusionOk="0">
                  <a:moveTo>
                    <a:pt x="0" y="1"/>
                  </a:moveTo>
                  <a:lnTo>
                    <a:pt x="0" y="540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6488222" y="2357624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6423233" y="2289068"/>
              <a:ext cx="50" cy="185410"/>
            </a:xfrm>
            <a:custGeom>
              <a:avLst/>
              <a:gdLst/>
              <a:ahLst/>
              <a:cxnLst/>
              <a:rect l="l" t="t" r="r" b="b"/>
              <a:pathLst>
                <a:path w="1" h="3743" fill="none" extrusionOk="0">
                  <a:moveTo>
                    <a:pt x="0" y="1"/>
                  </a:moveTo>
                  <a:lnTo>
                    <a:pt x="0" y="374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6423233" y="2357624"/>
              <a:ext cx="50" cy="75194"/>
            </a:xfrm>
            <a:custGeom>
              <a:avLst/>
              <a:gdLst/>
              <a:ahLst/>
              <a:cxnLst/>
              <a:rect l="l" t="t" r="r" b="b"/>
              <a:pathLst>
                <a:path w="1" h="1518" fill="none" extrusionOk="0">
                  <a:moveTo>
                    <a:pt x="0" y="0"/>
                  </a:moveTo>
                  <a:lnTo>
                    <a:pt x="0" y="1518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6358740" y="2260140"/>
              <a:ext cx="50" cy="193484"/>
            </a:xfrm>
            <a:custGeom>
              <a:avLst/>
              <a:gdLst/>
              <a:ahLst/>
              <a:cxnLst/>
              <a:rect l="l" t="t" r="r" b="b"/>
              <a:pathLst>
                <a:path w="1" h="3906" fill="none" extrusionOk="0">
                  <a:moveTo>
                    <a:pt x="0" y="0"/>
                  </a:moveTo>
                  <a:lnTo>
                    <a:pt x="0" y="3906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6358740" y="2328151"/>
              <a:ext cx="50" cy="56420"/>
            </a:xfrm>
            <a:custGeom>
              <a:avLst/>
              <a:gdLst/>
              <a:ahLst/>
              <a:cxnLst/>
              <a:rect l="l" t="t" r="r" b="b"/>
              <a:pathLst>
                <a:path w="1" h="1139" fill="none" extrusionOk="0">
                  <a:moveTo>
                    <a:pt x="0" y="1"/>
                  </a:moveTo>
                  <a:lnTo>
                    <a:pt x="0" y="11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6293751" y="2289068"/>
              <a:ext cx="50" cy="370769"/>
            </a:xfrm>
            <a:custGeom>
              <a:avLst/>
              <a:gdLst/>
              <a:ahLst/>
              <a:cxnLst/>
              <a:rect l="l" t="t" r="r" b="b"/>
              <a:pathLst>
                <a:path w="1" h="7485" fill="none" extrusionOk="0">
                  <a:moveTo>
                    <a:pt x="0" y="1"/>
                  </a:moveTo>
                  <a:lnTo>
                    <a:pt x="0" y="748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6293751" y="2357624"/>
              <a:ext cx="50" cy="261545"/>
            </a:xfrm>
            <a:custGeom>
              <a:avLst/>
              <a:gdLst/>
              <a:ahLst/>
              <a:cxnLst/>
              <a:rect l="l" t="t" r="r" b="b"/>
              <a:pathLst>
                <a:path w="1" h="5280" fill="none" extrusionOk="0">
                  <a:moveTo>
                    <a:pt x="0" y="0"/>
                  </a:moveTo>
                  <a:lnTo>
                    <a:pt x="0" y="528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229257" y="2393190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229257" y="2461746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164763" y="2405375"/>
              <a:ext cx="50" cy="331637"/>
            </a:xfrm>
            <a:custGeom>
              <a:avLst/>
              <a:gdLst/>
              <a:ahLst/>
              <a:cxnLst/>
              <a:rect l="l" t="t" r="r" b="b"/>
              <a:pathLst>
                <a:path w="1" h="6695" fill="none" extrusionOk="0">
                  <a:moveTo>
                    <a:pt x="0" y="0"/>
                  </a:moveTo>
                  <a:lnTo>
                    <a:pt x="0" y="669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6164763" y="2468334"/>
              <a:ext cx="50" cy="200121"/>
            </a:xfrm>
            <a:custGeom>
              <a:avLst/>
              <a:gdLst/>
              <a:ahLst/>
              <a:cxnLst/>
              <a:rect l="l" t="t" r="r" b="b"/>
              <a:pathLst>
                <a:path w="1" h="4040" fill="none" extrusionOk="0">
                  <a:moveTo>
                    <a:pt x="0" y="0"/>
                  </a:moveTo>
                  <a:lnTo>
                    <a:pt x="0" y="4039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6100269" y="2595786"/>
              <a:ext cx="50" cy="268678"/>
            </a:xfrm>
            <a:custGeom>
              <a:avLst/>
              <a:gdLst/>
              <a:ahLst/>
              <a:cxnLst/>
              <a:rect l="l" t="t" r="r" b="b"/>
              <a:pathLst>
                <a:path w="1" h="5424" fill="none" extrusionOk="0">
                  <a:moveTo>
                    <a:pt x="0" y="0"/>
                  </a:moveTo>
                  <a:lnTo>
                    <a:pt x="0" y="5423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6100269" y="2642002"/>
              <a:ext cx="50" cy="154401"/>
            </a:xfrm>
            <a:custGeom>
              <a:avLst/>
              <a:gdLst/>
              <a:ahLst/>
              <a:cxnLst/>
              <a:rect l="l" t="t" r="r" b="b"/>
              <a:pathLst>
                <a:path w="1" h="3117" fill="none" extrusionOk="0">
                  <a:moveTo>
                    <a:pt x="0" y="0"/>
                  </a:moveTo>
                  <a:lnTo>
                    <a:pt x="0" y="3117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6035280" y="233681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6035280" y="2405375"/>
              <a:ext cx="50" cy="190462"/>
            </a:xfrm>
            <a:custGeom>
              <a:avLst/>
              <a:gdLst/>
              <a:ahLst/>
              <a:cxnLst/>
              <a:rect l="l" t="t" r="r" b="b"/>
              <a:pathLst>
                <a:path w="1" h="3845" fill="none" extrusionOk="0">
                  <a:moveTo>
                    <a:pt x="0" y="0"/>
                  </a:moveTo>
                  <a:lnTo>
                    <a:pt x="0" y="3844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5970787" y="2360646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5970787" y="2470365"/>
              <a:ext cx="50" cy="113287"/>
            </a:xfrm>
            <a:custGeom>
              <a:avLst/>
              <a:gdLst/>
              <a:ahLst/>
              <a:cxnLst/>
              <a:rect l="l" t="t" r="r" b="b"/>
              <a:pathLst>
                <a:path w="1" h="2287" fill="none" extrusionOk="0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5906293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5906293" y="2594746"/>
              <a:ext cx="50" cy="98575"/>
            </a:xfrm>
            <a:custGeom>
              <a:avLst/>
              <a:gdLst/>
              <a:ahLst/>
              <a:cxnLst/>
              <a:rect l="l" t="t" r="r" b="b"/>
              <a:pathLst>
                <a:path w="1" h="1990" fill="none" extrusionOk="0">
                  <a:moveTo>
                    <a:pt x="0" y="1"/>
                  </a:moveTo>
                  <a:lnTo>
                    <a:pt x="0" y="1990"/>
                  </a:lnTo>
                </a:path>
              </a:pathLst>
            </a:custGeom>
            <a:noFill/>
            <a:ln w="20250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5841304" y="253892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5841304" y="2684156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5776810" y="249830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5776810" y="2627241"/>
              <a:ext cx="50" cy="94017"/>
            </a:xfrm>
            <a:custGeom>
              <a:avLst/>
              <a:gdLst/>
              <a:ahLst/>
              <a:cxnLst/>
              <a:rect l="l" t="t" r="r" b="b"/>
              <a:pathLst>
                <a:path w="1" h="1898" fill="none" extrusionOk="0">
                  <a:moveTo>
                    <a:pt x="0" y="1"/>
                  </a:moveTo>
                  <a:lnTo>
                    <a:pt x="0" y="189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5712316" y="2470365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5712316" y="2575477"/>
              <a:ext cx="50" cy="117844"/>
            </a:xfrm>
            <a:custGeom>
              <a:avLst/>
              <a:gdLst/>
              <a:ahLst/>
              <a:cxnLst/>
              <a:rect l="l" t="t" r="r" b="b"/>
              <a:pathLst>
                <a:path w="1" h="2379" fill="none" extrusionOk="0">
                  <a:moveTo>
                    <a:pt x="0" y="0"/>
                  </a:moveTo>
                  <a:lnTo>
                    <a:pt x="0" y="237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5647823" y="2541942"/>
              <a:ext cx="50" cy="291563"/>
            </a:xfrm>
            <a:custGeom>
              <a:avLst/>
              <a:gdLst/>
              <a:ahLst/>
              <a:cxnLst/>
              <a:rect l="l" t="t" r="r" b="b"/>
              <a:pathLst>
                <a:path w="1" h="5886" fill="none" extrusionOk="0">
                  <a:moveTo>
                    <a:pt x="0" y="1"/>
                  </a:moveTo>
                  <a:lnTo>
                    <a:pt x="0" y="588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5647823" y="2583601"/>
              <a:ext cx="50" cy="181348"/>
            </a:xfrm>
            <a:custGeom>
              <a:avLst/>
              <a:gdLst/>
              <a:ahLst/>
              <a:cxnLst/>
              <a:rect l="l" t="t" r="r" b="b"/>
              <a:pathLst>
                <a:path w="1" h="3661" fill="none" extrusionOk="0">
                  <a:moveTo>
                    <a:pt x="0" y="0"/>
                  </a:moveTo>
                  <a:lnTo>
                    <a:pt x="0" y="366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5582834" y="242107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582834" y="2489634"/>
              <a:ext cx="50" cy="175750"/>
            </a:xfrm>
            <a:custGeom>
              <a:avLst/>
              <a:gdLst/>
              <a:ahLst/>
              <a:cxnLst/>
              <a:rect l="l" t="t" r="r" b="b"/>
              <a:pathLst>
                <a:path w="1" h="3548" fill="none" extrusionOk="0">
                  <a:moveTo>
                    <a:pt x="0" y="1"/>
                  </a:moveTo>
                  <a:lnTo>
                    <a:pt x="0" y="3548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5518340" y="2301254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5"/>
            <p:cNvSpPr/>
            <p:nvPr/>
          </p:nvSpPr>
          <p:spPr>
            <a:xfrm>
              <a:off x="5518340" y="2369809"/>
              <a:ext cx="50" cy="177781"/>
            </a:xfrm>
            <a:custGeom>
              <a:avLst/>
              <a:gdLst/>
              <a:ahLst/>
              <a:cxnLst/>
              <a:rect l="l" t="t" r="r" b="b"/>
              <a:pathLst>
                <a:path w="1" h="3589" fill="none" extrusionOk="0">
                  <a:moveTo>
                    <a:pt x="0" y="1"/>
                  </a:moveTo>
                  <a:lnTo>
                    <a:pt x="0" y="358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5"/>
            <p:cNvSpPr/>
            <p:nvPr/>
          </p:nvSpPr>
          <p:spPr>
            <a:xfrm>
              <a:off x="5453846" y="2350491"/>
              <a:ext cx="50" cy="291068"/>
            </a:xfrm>
            <a:custGeom>
              <a:avLst/>
              <a:gdLst/>
              <a:ahLst/>
              <a:cxnLst/>
              <a:rect l="l" t="t" r="r" b="b"/>
              <a:pathLst>
                <a:path w="1" h="5876" fill="none" extrusionOk="0">
                  <a:moveTo>
                    <a:pt x="0" y="1"/>
                  </a:moveTo>
                  <a:lnTo>
                    <a:pt x="0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5"/>
            <p:cNvSpPr/>
            <p:nvPr/>
          </p:nvSpPr>
          <p:spPr>
            <a:xfrm>
              <a:off x="5453846" y="2399778"/>
              <a:ext cx="50" cy="173719"/>
            </a:xfrm>
            <a:custGeom>
              <a:avLst/>
              <a:gdLst/>
              <a:ahLst/>
              <a:cxnLst/>
              <a:rect l="l" t="t" r="r" b="b"/>
              <a:pathLst>
                <a:path w="1" h="3507" fill="none" extrusionOk="0">
                  <a:moveTo>
                    <a:pt x="0" y="0"/>
                  </a:moveTo>
                  <a:lnTo>
                    <a:pt x="0" y="3506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5"/>
            <p:cNvSpPr/>
            <p:nvPr/>
          </p:nvSpPr>
          <p:spPr>
            <a:xfrm>
              <a:off x="5389352" y="2290108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5"/>
            <p:cNvSpPr/>
            <p:nvPr/>
          </p:nvSpPr>
          <p:spPr>
            <a:xfrm>
              <a:off x="5389352" y="2358615"/>
              <a:ext cx="50" cy="48297"/>
            </a:xfrm>
            <a:custGeom>
              <a:avLst/>
              <a:gdLst/>
              <a:ahLst/>
              <a:cxnLst/>
              <a:rect l="l" t="t" r="r" b="b"/>
              <a:pathLst>
                <a:path w="1" h="975" fill="none" extrusionOk="0">
                  <a:moveTo>
                    <a:pt x="0" y="1"/>
                  </a:moveTo>
                  <a:lnTo>
                    <a:pt x="0" y="97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5"/>
            <p:cNvSpPr/>
            <p:nvPr/>
          </p:nvSpPr>
          <p:spPr>
            <a:xfrm>
              <a:off x="5324363" y="2224079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0" y="0"/>
                  </a:moveTo>
                  <a:lnTo>
                    <a:pt x="0" y="5874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5"/>
            <p:cNvSpPr/>
            <p:nvPr/>
          </p:nvSpPr>
          <p:spPr>
            <a:xfrm>
              <a:off x="5324363" y="2292635"/>
              <a:ext cx="50" cy="77225"/>
            </a:xfrm>
            <a:custGeom>
              <a:avLst/>
              <a:gdLst/>
              <a:ahLst/>
              <a:cxnLst/>
              <a:rect l="l" t="t" r="r" b="b"/>
              <a:pathLst>
                <a:path w="1" h="1559" fill="none" extrusionOk="0">
                  <a:moveTo>
                    <a:pt x="0" y="0"/>
                  </a:moveTo>
                  <a:lnTo>
                    <a:pt x="0" y="1559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5"/>
            <p:cNvSpPr/>
            <p:nvPr/>
          </p:nvSpPr>
          <p:spPr>
            <a:xfrm>
              <a:off x="5259870" y="2364707"/>
              <a:ext cx="50" cy="345358"/>
            </a:xfrm>
            <a:custGeom>
              <a:avLst/>
              <a:gdLst/>
              <a:ahLst/>
              <a:cxnLst/>
              <a:rect l="l" t="t" r="r" b="b"/>
              <a:pathLst>
                <a:path w="1" h="6972" fill="none" extrusionOk="0">
                  <a:moveTo>
                    <a:pt x="0" y="1"/>
                  </a:moveTo>
                  <a:lnTo>
                    <a:pt x="0" y="6972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5"/>
            <p:cNvSpPr/>
            <p:nvPr/>
          </p:nvSpPr>
          <p:spPr>
            <a:xfrm>
              <a:off x="5259870" y="2400769"/>
              <a:ext cx="50" cy="241285"/>
            </a:xfrm>
            <a:custGeom>
              <a:avLst/>
              <a:gdLst/>
              <a:ahLst/>
              <a:cxnLst/>
              <a:rect l="l" t="t" r="r" b="b"/>
              <a:pathLst>
                <a:path w="1" h="4871" fill="none" extrusionOk="0">
                  <a:moveTo>
                    <a:pt x="0" y="1"/>
                  </a:moveTo>
                  <a:lnTo>
                    <a:pt x="0" y="4870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5"/>
            <p:cNvSpPr/>
            <p:nvPr/>
          </p:nvSpPr>
          <p:spPr>
            <a:xfrm>
              <a:off x="5194831" y="2562251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5194831" y="2488643"/>
              <a:ext cx="50" cy="130525"/>
            </a:xfrm>
            <a:custGeom>
              <a:avLst/>
              <a:gdLst/>
              <a:ahLst/>
              <a:cxnLst/>
              <a:rect l="l" t="t" r="r" b="b"/>
              <a:pathLst>
                <a:path w="1" h="2635" fill="none" extrusionOk="0">
                  <a:moveTo>
                    <a:pt x="1" y="0"/>
                  </a:moveTo>
                  <a:lnTo>
                    <a:pt x="1" y="26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5"/>
            <p:cNvSpPr/>
            <p:nvPr/>
          </p:nvSpPr>
          <p:spPr>
            <a:xfrm>
              <a:off x="5130337" y="2541942"/>
              <a:ext cx="50" cy="291018"/>
            </a:xfrm>
            <a:custGeom>
              <a:avLst/>
              <a:gdLst/>
              <a:ahLst/>
              <a:cxnLst/>
              <a:rect l="l" t="t" r="r" b="b"/>
              <a:pathLst>
                <a:path w="1" h="5875" fill="none" extrusionOk="0">
                  <a:moveTo>
                    <a:pt x="1" y="1"/>
                  </a:moveTo>
                  <a:lnTo>
                    <a:pt x="1" y="5875"/>
                  </a:lnTo>
                </a:path>
              </a:pathLst>
            </a:custGeom>
            <a:noFill/>
            <a:ln w="2575" cap="flat" cmpd="sng">
              <a:solidFill>
                <a:srgbClr val="B9DBE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5"/>
            <p:cNvSpPr/>
            <p:nvPr/>
          </p:nvSpPr>
          <p:spPr>
            <a:xfrm>
              <a:off x="5130337" y="2594746"/>
              <a:ext cx="50" cy="170202"/>
            </a:xfrm>
            <a:custGeom>
              <a:avLst/>
              <a:gdLst/>
              <a:ahLst/>
              <a:cxnLst/>
              <a:rect l="l" t="t" r="r" b="b"/>
              <a:pathLst>
                <a:path w="1" h="3436" fill="none" extrusionOk="0">
                  <a:moveTo>
                    <a:pt x="1" y="1"/>
                  </a:moveTo>
                  <a:lnTo>
                    <a:pt x="1" y="3435"/>
                  </a:lnTo>
                </a:path>
              </a:pathLst>
            </a:custGeom>
            <a:noFill/>
            <a:ln w="20250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5"/>
            <p:cNvSpPr/>
            <p:nvPr/>
          </p:nvSpPr>
          <p:spPr>
            <a:xfrm>
              <a:off x="4469649" y="1875164"/>
              <a:ext cx="243304" cy="153658"/>
            </a:xfrm>
            <a:custGeom>
              <a:avLst/>
              <a:gdLst/>
              <a:ahLst/>
              <a:cxnLst/>
              <a:rect l="l" t="t" r="r" b="b"/>
              <a:pathLst>
                <a:path w="4912" h="3102" extrusionOk="0">
                  <a:moveTo>
                    <a:pt x="3293" y="0"/>
                  </a:moveTo>
                  <a:cubicBezTo>
                    <a:pt x="1641" y="0"/>
                    <a:pt x="109" y="1272"/>
                    <a:pt x="1" y="3101"/>
                  </a:cubicBezTo>
                  <a:lnTo>
                    <a:pt x="3179" y="3101"/>
                  </a:lnTo>
                  <a:lnTo>
                    <a:pt x="4911" y="436"/>
                  </a:lnTo>
                  <a:cubicBezTo>
                    <a:pt x="4389" y="137"/>
                    <a:pt x="3835" y="0"/>
                    <a:pt x="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5"/>
            <p:cNvSpPr/>
            <p:nvPr/>
          </p:nvSpPr>
          <p:spPr>
            <a:xfrm>
              <a:off x="4645347" y="1907411"/>
              <a:ext cx="150381" cy="215329"/>
            </a:xfrm>
            <a:custGeom>
              <a:avLst/>
              <a:gdLst/>
              <a:ahLst/>
              <a:cxnLst/>
              <a:rect l="l" t="t" r="r" b="b"/>
              <a:pathLst>
                <a:path w="3036" h="4347" extrusionOk="0">
                  <a:moveTo>
                    <a:pt x="1692" y="0"/>
                  </a:moveTo>
                  <a:lnTo>
                    <a:pt x="1" y="2594"/>
                  </a:lnTo>
                  <a:lnTo>
                    <a:pt x="2553" y="4347"/>
                  </a:lnTo>
                  <a:cubicBezTo>
                    <a:pt x="2861" y="3834"/>
                    <a:pt x="3035" y="3250"/>
                    <a:pt x="3025" y="2645"/>
                  </a:cubicBezTo>
                  <a:cubicBezTo>
                    <a:pt x="3025" y="1599"/>
                    <a:pt x="2533" y="615"/>
                    <a:pt x="1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5"/>
            <p:cNvSpPr/>
            <p:nvPr/>
          </p:nvSpPr>
          <p:spPr>
            <a:xfrm>
              <a:off x="4469649" y="2048040"/>
              <a:ext cx="291499" cy="153757"/>
            </a:xfrm>
            <a:custGeom>
              <a:avLst/>
              <a:gdLst/>
              <a:ahLst/>
              <a:cxnLst/>
              <a:rect l="l" t="t" r="r" b="b"/>
              <a:pathLst>
                <a:path w="5885" h="3104" extrusionOk="0">
                  <a:moveTo>
                    <a:pt x="1" y="1"/>
                  </a:moveTo>
                  <a:cubicBezTo>
                    <a:pt x="83" y="1375"/>
                    <a:pt x="995" y="2543"/>
                    <a:pt x="2307" y="2953"/>
                  </a:cubicBezTo>
                  <a:cubicBezTo>
                    <a:pt x="2631" y="3054"/>
                    <a:pt x="2961" y="3103"/>
                    <a:pt x="3287" y="3103"/>
                  </a:cubicBezTo>
                  <a:cubicBezTo>
                    <a:pt x="4286" y="3103"/>
                    <a:pt x="5251" y="2647"/>
                    <a:pt x="5885" y="1836"/>
                  </a:cubicBez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5"/>
            <p:cNvSpPr/>
            <p:nvPr/>
          </p:nvSpPr>
          <p:spPr>
            <a:xfrm>
              <a:off x="7794295" y="3451942"/>
              <a:ext cx="252418" cy="585058"/>
            </a:xfrm>
            <a:custGeom>
              <a:avLst/>
              <a:gdLst/>
              <a:ahLst/>
              <a:cxnLst/>
              <a:rect l="l" t="t" r="r" b="b"/>
              <a:pathLst>
                <a:path w="5096" h="11811" extrusionOk="0">
                  <a:moveTo>
                    <a:pt x="3645" y="1"/>
                  </a:moveTo>
                  <a:cubicBezTo>
                    <a:pt x="3334" y="1"/>
                    <a:pt x="3014" y="99"/>
                    <a:pt x="2748" y="287"/>
                  </a:cubicBezTo>
                  <a:cubicBezTo>
                    <a:pt x="1928" y="872"/>
                    <a:pt x="2502" y="1887"/>
                    <a:pt x="2174" y="2676"/>
                  </a:cubicBezTo>
                  <a:cubicBezTo>
                    <a:pt x="1856" y="3476"/>
                    <a:pt x="677" y="3742"/>
                    <a:pt x="472" y="4726"/>
                  </a:cubicBezTo>
                  <a:cubicBezTo>
                    <a:pt x="277" y="5721"/>
                    <a:pt x="1343" y="6541"/>
                    <a:pt x="1353" y="7258"/>
                  </a:cubicBezTo>
                  <a:cubicBezTo>
                    <a:pt x="1364" y="7976"/>
                    <a:pt x="0" y="8776"/>
                    <a:pt x="0" y="9831"/>
                  </a:cubicBezTo>
                  <a:cubicBezTo>
                    <a:pt x="0" y="10898"/>
                    <a:pt x="1999" y="11800"/>
                    <a:pt x="2461" y="11810"/>
                  </a:cubicBezTo>
                  <a:cubicBezTo>
                    <a:pt x="2461" y="11810"/>
                    <a:pt x="4829" y="11144"/>
                    <a:pt x="4675" y="9626"/>
                  </a:cubicBezTo>
                  <a:cubicBezTo>
                    <a:pt x="4521" y="8119"/>
                    <a:pt x="2707" y="7822"/>
                    <a:pt x="3763" y="6490"/>
                  </a:cubicBezTo>
                  <a:cubicBezTo>
                    <a:pt x="4808" y="5157"/>
                    <a:pt x="5095" y="4470"/>
                    <a:pt x="4367" y="3763"/>
                  </a:cubicBezTo>
                  <a:cubicBezTo>
                    <a:pt x="3629" y="3066"/>
                    <a:pt x="4972" y="2584"/>
                    <a:pt x="4911" y="1282"/>
                  </a:cubicBezTo>
                  <a:cubicBezTo>
                    <a:pt x="4876" y="408"/>
                    <a:pt x="4279" y="1"/>
                    <a:pt x="3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5"/>
            <p:cNvSpPr/>
            <p:nvPr/>
          </p:nvSpPr>
          <p:spPr>
            <a:xfrm>
              <a:off x="7817625" y="3720518"/>
              <a:ext cx="429645" cy="422583"/>
            </a:xfrm>
            <a:custGeom>
              <a:avLst/>
              <a:gdLst/>
              <a:ahLst/>
              <a:cxnLst/>
              <a:rect l="l" t="t" r="r" b="b"/>
              <a:pathLst>
                <a:path w="8674" h="8531" extrusionOk="0">
                  <a:moveTo>
                    <a:pt x="7495" y="0"/>
                  </a:moveTo>
                  <a:cubicBezTo>
                    <a:pt x="7273" y="0"/>
                    <a:pt x="7018" y="45"/>
                    <a:pt x="6736" y="135"/>
                  </a:cubicBezTo>
                  <a:cubicBezTo>
                    <a:pt x="5865" y="401"/>
                    <a:pt x="5168" y="1027"/>
                    <a:pt x="3456" y="1191"/>
                  </a:cubicBezTo>
                  <a:cubicBezTo>
                    <a:pt x="1744" y="1365"/>
                    <a:pt x="1170" y="2277"/>
                    <a:pt x="1200" y="3856"/>
                  </a:cubicBezTo>
                  <a:cubicBezTo>
                    <a:pt x="1231" y="5424"/>
                    <a:pt x="852" y="5178"/>
                    <a:pt x="431" y="6316"/>
                  </a:cubicBezTo>
                  <a:cubicBezTo>
                    <a:pt x="1" y="7454"/>
                    <a:pt x="1569" y="8531"/>
                    <a:pt x="1569" y="8531"/>
                  </a:cubicBezTo>
                  <a:cubicBezTo>
                    <a:pt x="4060" y="8213"/>
                    <a:pt x="2830" y="5660"/>
                    <a:pt x="3855" y="5465"/>
                  </a:cubicBezTo>
                  <a:cubicBezTo>
                    <a:pt x="4881" y="5271"/>
                    <a:pt x="5403" y="4973"/>
                    <a:pt x="5516" y="3825"/>
                  </a:cubicBezTo>
                  <a:cubicBezTo>
                    <a:pt x="5629" y="2667"/>
                    <a:pt x="6213" y="2328"/>
                    <a:pt x="7331" y="2175"/>
                  </a:cubicBezTo>
                  <a:cubicBezTo>
                    <a:pt x="8438" y="2021"/>
                    <a:pt x="8674" y="1139"/>
                    <a:pt x="8438" y="575"/>
                  </a:cubicBezTo>
                  <a:cubicBezTo>
                    <a:pt x="8285" y="194"/>
                    <a:pt x="7959" y="0"/>
                    <a:pt x="7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5"/>
            <p:cNvSpPr/>
            <p:nvPr/>
          </p:nvSpPr>
          <p:spPr>
            <a:xfrm>
              <a:off x="7527849" y="3669993"/>
              <a:ext cx="416271" cy="390930"/>
            </a:xfrm>
            <a:custGeom>
              <a:avLst/>
              <a:gdLst/>
              <a:ahLst/>
              <a:cxnLst/>
              <a:rect l="l" t="t" r="r" b="b"/>
              <a:pathLst>
                <a:path w="8404" h="7892" extrusionOk="0">
                  <a:moveTo>
                    <a:pt x="1113" y="0"/>
                  </a:moveTo>
                  <a:cubicBezTo>
                    <a:pt x="420" y="0"/>
                    <a:pt x="1" y="924"/>
                    <a:pt x="705" y="1298"/>
                  </a:cubicBezTo>
                  <a:cubicBezTo>
                    <a:pt x="1514" y="1729"/>
                    <a:pt x="1832" y="2436"/>
                    <a:pt x="2037" y="3461"/>
                  </a:cubicBezTo>
                  <a:cubicBezTo>
                    <a:pt x="2242" y="4486"/>
                    <a:pt x="3001" y="4353"/>
                    <a:pt x="4026" y="4743"/>
                  </a:cubicBezTo>
                  <a:cubicBezTo>
                    <a:pt x="5051" y="5132"/>
                    <a:pt x="4323" y="5522"/>
                    <a:pt x="4631" y="6578"/>
                  </a:cubicBezTo>
                  <a:cubicBezTo>
                    <a:pt x="4938" y="7644"/>
                    <a:pt x="6763" y="7890"/>
                    <a:pt x="6763" y="7890"/>
                  </a:cubicBezTo>
                  <a:cubicBezTo>
                    <a:pt x="6763" y="7890"/>
                    <a:pt x="6770" y="7891"/>
                    <a:pt x="6782" y="7891"/>
                  </a:cubicBezTo>
                  <a:cubicBezTo>
                    <a:pt x="6862" y="7891"/>
                    <a:pt x="7188" y="7830"/>
                    <a:pt x="7614" y="6916"/>
                  </a:cubicBezTo>
                  <a:cubicBezTo>
                    <a:pt x="8106" y="5860"/>
                    <a:pt x="8403" y="4281"/>
                    <a:pt x="6866" y="3635"/>
                  </a:cubicBezTo>
                  <a:cubicBezTo>
                    <a:pt x="5964" y="3266"/>
                    <a:pt x="5759" y="3154"/>
                    <a:pt x="5861" y="2313"/>
                  </a:cubicBezTo>
                  <a:cubicBezTo>
                    <a:pt x="5970" y="1364"/>
                    <a:pt x="5369" y="981"/>
                    <a:pt x="4276" y="981"/>
                  </a:cubicBezTo>
                  <a:cubicBezTo>
                    <a:pt x="4130" y="981"/>
                    <a:pt x="3974" y="988"/>
                    <a:pt x="3811" y="1001"/>
                  </a:cubicBezTo>
                  <a:cubicBezTo>
                    <a:pt x="3719" y="1009"/>
                    <a:pt x="3633" y="1013"/>
                    <a:pt x="3551" y="1013"/>
                  </a:cubicBezTo>
                  <a:cubicBezTo>
                    <a:pt x="2536" y="1013"/>
                    <a:pt x="2240" y="400"/>
                    <a:pt x="1443" y="68"/>
                  </a:cubicBezTo>
                  <a:cubicBezTo>
                    <a:pt x="1329" y="21"/>
                    <a:pt x="1218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5"/>
            <p:cNvSpPr/>
            <p:nvPr/>
          </p:nvSpPr>
          <p:spPr>
            <a:xfrm>
              <a:off x="7597247" y="3711949"/>
              <a:ext cx="261036" cy="335699"/>
            </a:xfrm>
            <a:custGeom>
              <a:avLst/>
              <a:gdLst/>
              <a:ahLst/>
              <a:cxnLst/>
              <a:rect l="l" t="t" r="r" b="b"/>
              <a:pathLst>
                <a:path w="5270" h="6777" extrusionOk="0">
                  <a:moveTo>
                    <a:pt x="1" y="0"/>
                  </a:moveTo>
                  <a:lnTo>
                    <a:pt x="1" y="0"/>
                  </a:lnTo>
                  <a:cubicBezTo>
                    <a:pt x="667" y="338"/>
                    <a:pt x="1303" y="738"/>
                    <a:pt x="1887" y="1200"/>
                  </a:cubicBezTo>
                  <a:cubicBezTo>
                    <a:pt x="2471" y="1651"/>
                    <a:pt x="3004" y="2163"/>
                    <a:pt x="3476" y="2737"/>
                  </a:cubicBezTo>
                  <a:cubicBezTo>
                    <a:pt x="3948" y="3301"/>
                    <a:pt x="4337" y="3937"/>
                    <a:pt x="4624" y="4613"/>
                  </a:cubicBezTo>
                  <a:cubicBezTo>
                    <a:pt x="4921" y="5290"/>
                    <a:pt x="5044" y="6018"/>
                    <a:pt x="5003" y="6746"/>
                  </a:cubicBezTo>
                  <a:lnTo>
                    <a:pt x="5249" y="6776"/>
                  </a:lnTo>
                  <a:cubicBezTo>
                    <a:pt x="5270" y="6007"/>
                    <a:pt x="5116" y="5249"/>
                    <a:pt x="4798" y="4562"/>
                  </a:cubicBezTo>
                  <a:cubicBezTo>
                    <a:pt x="4481" y="3875"/>
                    <a:pt x="4071" y="3229"/>
                    <a:pt x="3578" y="2665"/>
                  </a:cubicBezTo>
                  <a:cubicBezTo>
                    <a:pt x="3086" y="2102"/>
                    <a:pt x="2533" y="1599"/>
                    <a:pt x="1928" y="1148"/>
                  </a:cubicBezTo>
                  <a:cubicBezTo>
                    <a:pt x="1323" y="707"/>
                    <a:pt x="677" y="318"/>
                    <a:pt x="1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5"/>
            <p:cNvSpPr/>
            <p:nvPr/>
          </p:nvSpPr>
          <p:spPr>
            <a:xfrm>
              <a:off x="7776016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3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5"/>
            <p:cNvSpPr/>
            <p:nvPr/>
          </p:nvSpPr>
          <p:spPr>
            <a:xfrm>
              <a:off x="7779038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62" y="0"/>
                  </a:moveTo>
                  <a:cubicBezTo>
                    <a:pt x="62" y="0"/>
                    <a:pt x="21" y="267"/>
                    <a:pt x="1" y="707"/>
                  </a:cubicBezTo>
                  <a:lnTo>
                    <a:pt x="4491" y="707"/>
                  </a:lnTo>
                  <a:cubicBezTo>
                    <a:pt x="4481" y="267"/>
                    <a:pt x="4440" y="0"/>
                    <a:pt x="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5"/>
            <p:cNvSpPr/>
            <p:nvPr/>
          </p:nvSpPr>
          <p:spPr>
            <a:xfrm>
              <a:off x="4059900" y="3667170"/>
              <a:ext cx="441335" cy="404850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5"/>
            <p:cNvSpPr/>
            <p:nvPr/>
          </p:nvSpPr>
          <p:spPr>
            <a:xfrm>
              <a:off x="4163526" y="3714971"/>
              <a:ext cx="278274" cy="346894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5"/>
            <p:cNvSpPr/>
            <p:nvPr/>
          </p:nvSpPr>
          <p:spPr>
            <a:xfrm>
              <a:off x="4316389" y="3460412"/>
              <a:ext cx="321416" cy="598383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5"/>
            <p:cNvSpPr/>
            <p:nvPr/>
          </p:nvSpPr>
          <p:spPr>
            <a:xfrm>
              <a:off x="4378307" y="3537736"/>
              <a:ext cx="144783" cy="545975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5"/>
            <p:cNvSpPr/>
            <p:nvPr/>
          </p:nvSpPr>
          <p:spPr>
            <a:xfrm>
              <a:off x="4434677" y="3660978"/>
              <a:ext cx="438164" cy="433382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5"/>
            <p:cNvSpPr/>
            <p:nvPr/>
          </p:nvSpPr>
          <p:spPr>
            <a:xfrm>
              <a:off x="4539789" y="3706352"/>
              <a:ext cx="259501" cy="377358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5"/>
            <p:cNvSpPr/>
            <p:nvPr/>
          </p:nvSpPr>
          <p:spPr>
            <a:xfrm>
              <a:off x="4389501" y="4030853"/>
              <a:ext cx="228543" cy="165546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5"/>
            <p:cNvSpPr/>
            <p:nvPr/>
          </p:nvSpPr>
          <p:spPr>
            <a:xfrm>
              <a:off x="4392523" y="4030853"/>
              <a:ext cx="222450" cy="35071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5"/>
            <p:cNvSpPr/>
            <p:nvPr/>
          </p:nvSpPr>
          <p:spPr>
            <a:xfrm>
              <a:off x="7130089" y="2461201"/>
              <a:ext cx="411367" cy="295625"/>
            </a:xfrm>
            <a:custGeom>
              <a:avLst/>
              <a:gdLst/>
              <a:ahLst/>
              <a:cxnLst/>
              <a:rect l="l" t="t" r="r" b="b"/>
              <a:pathLst>
                <a:path w="8305" h="5968" extrusionOk="0">
                  <a:moveTo>
                    <a:pt x="43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5537"/>
                  </a:lnTo>
                  <a:cubicBezTo>
                    <a:pt x="0" y="5772"/>
                    <a:pt x="185" y="5967"/>
                    <a:pt x="431" y="5967"/>
                  </a:cubicBezTo>
                  <a:lnTo>
                    <a:pt x="7873" y="5967"/>
                  </a:lnTo>
                  <a:cubicBezTo>
                    <a:pt x="8109" y="5967"/>
                    <a:pt x="8304" y="5772"/>
                    <a:pt x="8304" y="5537"/>
                  </a:cubicBezTo>
                  <a:lnTo>
                    <a:pt x="8304" y="431"/>
                  </a:lnTo>
                  <a:cubicBezTo>
                    <a:pt x="8304" y="196"/>
                    <a:pt x="8109" y="1"/>
                    <a:pt x="7873" y="1"/>
                  </a:cubicBezTo>
                  <a:close/>
                </a:path>
              </a:pathLst>
            </a:custGeom>
            <a:solidFill>
              <a:srgbClr val="FFFFFF"/>
            </a:solidFill>
            <a:ln w="8725" cap="flat" cmpd="sng">
              <a:solidFill>
                <a:schemeClr val="accent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5"/>
            <p:cNvSpPr/>
            <p:nvPr/>
          </p:nvSpPr>
          <p:spPr>
            <a:xfrm>
              <a:off x="7160057" y="2534314"/>
              <a:ext cx="351928" cy="185410"/>
            </a:xfrm>
            <a:custGeom>
              <a:avLst/>
              <a:gdLst/>
              <a:ahLst/>
              <a:cxnLst/>
              <a:rect l="l" t="t" r="r" b="b"/>
              <a:pathLst>
                <a:path w="7105" h="3743" fill="none" extrusionOk="0">
                  <a:moveTo>
                    <a:pt x="0" y="3743"/>
                  </a:moveTo>
                  <a:cubicBezTo>
                    <a:pt x="585" y="3743"/>
                    <a:pt x="585" y="2933"/>
                    <a:pt x="1179" y="2933"/>
                  </a:cubicBezTo>
                  <a:cubicBezTo>
                    <a:pt x="1774" y="2933"/>
                    <a:pt x="1774" y="1508"/>
                    <a:pt x="2358" y="1508"/>
                  </a:cubicBezTo>
                  <a:cubicBezTo>
                    <a:pt x="2953" y="1508"/>
                    <a:pt x="2789" y="2441"/>
                    <a:pt x="3383" y="2441"/>
                  </a:cubicBezTo>
                  <a:cubicBezTo>
                    <a:pt x="3988" y="2441"/>
                    <a:pt x="4142" y="1"/>
                    <a:pt x="4736" y="1"/>
                  </a:cubicBezTo>
                  <a:cubicBezTo>
                    <a:pt x="5331" y="1"/>
                    <a:pt x="5331" y="1067"/>
                    <a:pt x="5915" y="1067"/>
                  </a:cubicBezTo>
                  <a:cubicBezTo>
                    <a:pt x="6510" y="1067"/>
                    <a:pt x="6510" y="1"/>
                    <a:pt x="7104" y="1"/>
                  </a:cubicBezTo>
                </a:path>
              </a:pathLst>
            </a:custGeom>
            <a:noFill/>
            <a:ln w="64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5"/>
            <p:cNvSpPr/>
            <p:nvPr/>
          </p:nvSpPr>
          <p:spPr>
            <a:xfrm>
              <a:off x="7453052" y="2080379"/>
              <a:ext cx="276292" cy="276257"/>
            </a:xfrm>
            <a:custGeom>
              <a:avLst/>
              <a:gdLst/>
              <a:ahLst/>
              <a:cxnLst/>
              <a:rect l="l" t="t" r="r" b="b"/>
              <a:pathLst>
                <a:path w="5578" h="5577" extrusionOk="0">
                  <a:moveTo>
                    <a:pt x="2779" y="1728"/>
                  </a:moveTo>
                  <a:cubicBezTo>
                    <a:pt x="3319" y="1728"/>
                    <a:pt x="3834" y="2148"/>
                    <a:pt x="3834" y="2778"/>
                  </a:cubicBezTo>
                  <a:cubicBezTo>
                    <a:pt x="3834" y="3363"/>
                    <a:pt x="3363" y="3834"/>
                    <a:pt x="2789" y="3834"/>
                  </a:cubicBezTo>
                  <a:cubicBezTo>
                    <a:pt x="1846" y="3834"/>
                    <a:pt x="1384" y="2696"/>
                    <a:pt x="2040" y="2040"/>
                  </a:cubicBezTo>
                  <a:cubicBezTo>
                    <a:pt x="2256" y="1824"/>
                    <a:pt x="2521" y="1728"/>
                    <a:pt x="2779" y="1728"/>
                  </a:cubicBezTo>
                  <a:close/>
                  <a:moveTo>
                    <a:pt x="2532" y="0"/>
                  </a:moveTo>
                  <a:cubicBezTo>
                    <a:pt x="2420" y="0"/>
                    <a:pt x="2327" y="92"/>
                    <a:pt x="2327" y="205"/>
                  </a:cubicBezTo>
                  <a:lnTo>
                    <a:pt x="2327" y="708"/>
                  </a:lnTo>
                  <a:cubicBezTo>
                    <a:pt x="2327" y="800"/>
                    <a:pt x="2266" y="882"/>
                    <a:pt x="2184" y="913"/>
                  </a:cubicBezTo>
                  <a:cubicBezTo>
                    <a:pt x="2081" y="943"/>
                    <a:pt x="1989" y="984"/>
                    <a:pt x="1897" y="1025"/>
                  </a:cubicBezTo>
                  <a:cubicBezTo>
                    <a:pt x="1864" y="1042"/>
                    <a:pt x="1828" y="1050"/>
                    <a:pt x="1792" y="1050"/>
                  </a:cubicBezTo>
                  <a:cubicBezTo>
                    <a:pt x="1739" y="1050"/>
                    <a:pt x="1688" y="1031"/>
                    <a:pt x="1651" y="995"/>
                  </a:cubicBezTo>
                  <a:lnTo>
                    <a:pt x="1292" y="636"/>
                  </a:lnTo>
                  <a:cubicBezTo>
                    <a:pt x="1251" y="595"/>
                    <a:pt x="1197" y="574"/>
                    <a:pt x="1143" y="574"/>
                  </a:cubicBezTo>
                  <a:cubicBezTo>
                    <a:pt x="1089" y="574"/>
                    <a:pt x="1036" y="595"/>
                    <a:pt x="995" y="636"/>
                  </a:cubicBezTo>
                  <a:lnTo>
                    <a:pt x="646" y="995"/>
                  </a:lnTo>
                  <a:cubicBezTo>
                    <a:pt x="554" y="1077"/>
                    <a:pt x="554" y="1210"/>
                    <a:pt x="646" y="1292"/>
                  </a:cubicBezTo>
                  <a:lnTo>
                    <a:pt x="995" y="1651"/>
                  </a:lnTo>
                  <a:cubicBezTo>
                    <a:pt x="1056" y="1712"/>
                    <a:pt x="1077" y="1804"/>
                    <a:pt x="1036" y="1886"/>
                  </a:cubicBezTo>
                  <a:cubicBezTo>
                    <a:pt x="984" y="1979"/>
                    <a:pt x="954" y="2081"/>
                    <a:pt x="913" y="2173"/>
                  </a:cubicBezTo>
                  <a:cubicBezTo>
                    <a:pt x="892" y="2266"/>
                    <a:pt x="810" y="2317"/>
                    <a:pt x="718" y="2317"/>
                  </a:cubicBezTo>
                  <a:lnTo>
                    <a:pt x="216" y="2317"/>
                  </a:lnTo>
                  <a:cubicBezTo>
                    <a:pt x="103" y="2317"/>
                    <a:pt x="0" y="2409"/>
                    <a:pt x="0" y="2532"/>
                  </a:cubicBezTo>
                  <a:lnTo>
                    <a:pt x="0" y="3045"/>
                  </a:lnTo>
                  <a:cubicBezTo>
                    <a:pt x="0" y="3158"/>
                    <a:pt x="103" y="3250"/>
                    <a:pt x="216" y="3250"/>
                  </a:cubicBezTo>
                  <a:lnTo>
                    <a:pt x="718" y="3250"/>
                  </a:lnTo>
                  <a:cubicBezTo>
                    <a:pt x="810" y="3250"/>
                    <a:pt x="892" y="3311"/>
                    <a:pt x="913" y="3393"/>
                  </a:cubicBezTo>
                  <a:cubicBezTo>
                    <a:pt x="954" y="3496"/>
                    <a:pt x="984" y="3588"/>
                    <a:pt x="1036" y="3680"/>
                  </a:cubicBezTo>
                  <a:cubicBezTo>
                    <a:pt x="1077" y="3762"/>
                    <a:pt x="1056" y="3865"/>
                    <a:pt x="995" y="3926"/>
                  </a:cubicBezTo>
                  <a:lnTo>
                    <a:pt x="646" y="4285"/>
                  </a:lnTo>
                  <a:cubicBezTo>
                    <a:pt x="554" y="4367"/>
                    <a:pt x="554" y="4501"/>
                    <a:pt x="646" y="4583"/>
                  </a:cubicBezTo>
                  <a:lnTo>
                    <a:pt x="995" y="4941"/>
                  </a:lnTo>
                  <a:cubicBezTo>
                    <a:pt x="1036" y="4982"/>
                    <a:pt x="1089" y="5003"/>
                    <a:pt x="1143" y="5003"/>
                  </a:cubicBezTo>
                  <a:cubicBezTo>
                    <a:pt x="1197" y="5003"/>
                    <a:pt x="1251" y="4982"/>
                    <a:pt x="1292" y="4941"/>
                  </a:cubicBezTo>
                  <a:lnTo>
                    <a:pt x="1651" y="4583"/>
                  </a:lnTo>
                  <a:cubicBezTo>
                    <a:pt x="1690" y="4543"/>
                    <a:pt x="1747" y="4520"/>
                    <a:pt x="1805" y="4520"/>
                  </a:cubicBezTo>
                  <a:cubicBezTo>
                    <a:pt x="1836" y="4520"/>
                    <a:pt x="1868" y="4527"/>
                    <a:pt x="1897" y="4542"/>
                  </a:cubicBezTo>
                  <a:cubicBezTo>
                    <a:pt x="1989" y="4593"/>
                    <a:pt x="2081" y="4634"/>
                    <a:pt x="2184" y="4665"/>
                  </a:cubicBezTo>
                  <a:cubicBezTo>
                    <a:pt x="2266" y="4685"/>
                    <a:pt x="2327" y="4767"/>
                    <a:pt x="2327" y="4859"/>
                  </a:cubicBezTo>
                  <a:lnTo>
                    <a:pt x="2327" y="5362"/>
                  </a:lnTo>
                  <a:cubicBezTo>
                    <a:pt x="2327" y="5474"/>
                    <a:pt x="2420" y="5577"/>
                    <a:pt x="2532" y="5577"/>
                  </a:cubicBezTo>
                  <a:lnTo>
                    <a:pt x="3045" y="5577"/>
                  </a:lnTo>
                  <a:cubicBezTo>
                    <a:pt x="3158" y="5577"/>
                    <a:pt x="3250" y="5474"/>
                    <a:pt x="3250" y="5362"/>
                  </a:cubicBezTo>
                  <a:lnTo>
                    <a:pt x="3250" y="4859"/>
                  </a:lnTo>
                  <a:cubicBezTo>
                    <a:pt x="3250" y="4767"/>
                    <a:pt x="3312" y="4685"/>
                    <a:pt x="3394" y="4665"/>
                  </a:cubicBezTo>
                  <a:cubicBezTo>
                    <a:pt x="3496" y="4634"/>
                    <a:pt x="3588" y="4593"/>
                    <a:pt x="3681" y="4542"/>
                  </a:cubicBezTo>
                  <a:cubicBezTo>
                    <a:pt x="3710" y="4527"/>
                    <a:pt x="3741" y="4520"/>
                    <a:pt x="3773" y="4520"/>
                  </a:cubicBezTo>
                  <a:cubicBezTo>
                    <a:pt x="3830" y="4520"/>
                    <a:pt x="3887" y="4543"/>
                    <a:pt x="3927" y="4583"/>
                  </a:cubicBezTo>
                  <a:lnTo>
                    <a:pt x="4285" y="4941"/>
                  </a:lnTo>
                  <a:cubicBezTo>
                    <a:pt x="4326" y="4982"/>
                    <a:pt x="4380" y="5003"/>
                    <a:pt x="4434" y="5003"/>
                  </a:cubicBezTo>
                  <a:cubicBezTo>
                    <a:pt x="4488" y="5003"/>
                    <a:pt x="4542" y="4982"/>
                    <a:pt x="4583" y="4941"/>
                  </a:cubicBezTo>
                  <a:lnTo>
                    <a:pt x="4941" y="4583"/>
                  </a:lnTo>
                  <a:cubicBezTo>
                    <a:pt x="5024" y="4501"/>
                    <a:pt x="5024" y="4367"/>
                    <a:pt x="4941" y="4285"/>
                  </a:cubicBezTo>
                  <a:lnTo>
                    <a:pt x="4583" y="3926"/>
                  </a:lnTo>
                  <a:cubicBezTo>
                    <a:pt x="4521" y="3865"/>
                    <a:pt x="4501" y="3762"/>
                    <a:pt x="4542" y="3680"/>
                  </a:cubicBezTo>
                  <a:cubicBezTo>
                    <a:pt x="4593" y="3588"/>
                    <a:pt x="4624" y="3496"/>
                    <a:pt x="4665" y="3393"/>
                  </a:cubicBezTo>
                  <a:cubicBezTo>
                    <a:pt x="4685" y="3311"/>
                    <a:pt x="4767" y="3250"/>
                    <a:pt x="4859" y="3250"/>
                  </a:cubicBezTo>
                  <a:lnTo>
                    <a:pt x="5362" y="3250"/>
                  </a:lnTo>
                  <a:cubicBezTo>
                    <a:pt x="5475" y="3250"/>
                    <a:pt x="5577" y="3158"/>
                    <a:pt x="5577" y="3035"/>
                  </a:cubicBezTo>
                  <a:lnTo>
                    <a:pt x="5577" y="2522"/>
                  </a:lnTo>
                  <a:cubicBezTo>
                    <a:pt x="5567" y="2409"/>
                    <a:pt x="5475" y="2317"/>
                    <a:pt x="5362" y="2317"/>
                  </a:cubicBezTo>
                  <a:lnTo>
                    <a:pt x="4859" y="2317"/>
                  </a:lnTo>
                  <a:cubicBezTo>
                    <a:pt x="4767" y="2317"/>
                    <a:pt x="4685" y="2266"/>
                    <a:pt x="4665" y="2173"/>
                  </a:cubicBezTo>
                  <a:cubicBezTo>
                    <a:pt x="4624" y="2081"/>
                    <a:pt x="4593" y="1979"/>
                    <a:pt x="4542" y="1886"/>
                  </a:cubicBezTo>
                  <a:cubicBezTo>
                    <a:pt x="4501" y="1804"/>
                    <a:pt x="4521" y="1712"/>
                    <a:pt x="4583" y="1651"/>
                  </a:cubicBezTo>
                  <a:lnTo>
                    <a:pt x="4941" y="1292"/>
                  </a:lnTo>
                  <a:cubicBezTo>
                    <a:pt x="5024" y="1210"/>
                    <a:pt x="5024" y="1077"/>
                    <a:pt x="4941" y="995"/>
                  </a:cubicBezTo>
                  <a:lnTo>
                    <a:pt x="4583" y="636"/>
                  </a:lnTo>
                  <a:cubicBezTo>
                    <a:pt x="4542" y="595"/>
                    <a:pt x="4488" y="574"/>
                    <a:pt x="4434" y="574"/>
                  </a:cubicBezTo>
                  <a:cubicBezTo>
                    <a:pt x="4380" y="574"/>
                    <a:pt x="4326" y="595"/>
                    <a:pt x="4285" y="636"/>
                  </a:cubicBezTo>
                  <a:lnTo>
                    <a:pt x="3927" y="995"/>
                  </a:lnTo>
                  <a:cubicBezTo>
                    <a:pt x="3890" y="1031"/>
                    <a:pt x="3838" y="1050"/>
                    <a:pt x="3785" y="1050"/>
                  </a:cubicBezTo>
                  <a:cubicBezTo>
                    <a:pt x="3749" y="1050"/>
                    <a:pt x="3713" y="1042"/>
                    <a:pt x="3681" y="1025"/>
                  </a:cubicBezTo>
                  <a:cubicBezTo>
                    <a:pt x="3588" y="984"/>
                    <a:pt x="3496" y="943"/>
                    <a:pt x="3394" y="913"/>
                  </a:cubicBezTo>
                  <a:cubicBezTo>
                    <a:pt x="3312" y="882"/>
                    <a:pt x="3250" y="800"/>
                    <a:pt x="3250" y="708"/>
                  </a:cubicBezTo>
                  <a:lnTo>
                    <a:pt x="3250" y="205"/>
                  </a:lnTo>
                  <a:cubicBezTo>
                    <a:pt x="3250" y="92"/>
                    <a:pt x="3158" y="0"/>
                    <a:pt x="3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7729306" y="2236264"/>
              <a:ext cx="173166" cy="173224"/>
            </a:xfrm>
            <a:custGeom>
              <a:avLst/>
              <a:gdLst/>
              <a:ahLst/>
              <a:cxnLst/>
              <a:rect l="l" t="t" r="r" b="b"/>
              <a:pathLst>
                <a:path w="3496" h="3497" extrusionOk="0">
                  <a:moveTo>
                    <a:pt x="1741" y="1085"/>
                  </a:moveTo>
                  <a:cubicBezTo>
                    <a:pt x="2081" y="1085"/>
                    <a:pt x="2409" y="1351"/>
                    <a:pt x="2409" y="1753"/>
                  </a:cubicBezTo>
                  <a:cubicBezTo>
                    <a:pt x="2409" y="2112"/>
                    <a:pt x="2112" y="2409"/>
                    <a:pt x="1743" y="2409"/>
                  </a:cubicBezTo>
                  <a:cubicBezTo>
                    <a:pt x="1159" y="2409"/>
                    <a:pt x="861" y="1702"/>
                    <a:pt x="1282" y="1282"/>
                  </a:cubicBezTo>
                  <a:cubicBezTo>
                    <a:pt x="1414" y="1146"/>
                    <a:pt x="1579" y="1085"/>
                    <a:pt x="1741" y="1085"/>
                  </a:cubicBezTo>
                  <a:close/>
                  <a:moveTo>
                    <a:pt x="1589" y="0"/>
                  </a:moveTo>
                  <a:cubicBezTo>
                    <a:pt x="1517" y="0"/>
                    <a:pt x="1466" y="52"/>
                    <a:pt x="1466" y="123"/>
                  </a:cubicBezTo>
                  <a:lnTo>
                    <a:pt x="1466" y="441"/>
                  </a:lnTo>
                  <a:cubicBezTo>
                    <a:pt x="1466" y="503"/>
                    <a:pt x="1425" y="554"/>
                    <a:pt x="1374" y="574"/>
                  </a:cubicBezTo>
                  <a:cubicBezTo>
                    <a:pt x="1312" y="595"/>
                    <a:pt x="1251" y="615"/>
                    <a:pt x="1189" y="646"/>
                  </a:cubicBezTo>
                  <a:cubicBezTo>
                    <a:pt x="1169" y="658"/>
                    <a:pt x="1147" y="664"/>
                    <a:pt x="1126" y="664"/>
                  </a:cubicBezTo>
                  <a:cubicBezTo>
                    <a:pt x="1093" y="664"/>
                    <a:pt x="1060" y="651"/>
                    <a:pt x="1035" y="626"/>
                  </a:cubicBezTo>
                  <a:lnTo>
                    <a:pt x="810" y="400"/>
                  </a:lnTo>
                  <a:cubicBezTo>
                    <a:pt x="784" y="369"/>
                    <a:pt x="751" y="354"/>
                    <a:pt x="718" y="354"/>
                  </a:cubicBezTo>
                  <a:cubicBezTo>
                    <a:pt x="684" y="354"/>
                    <a:pt x="651" y="369"/>
                    <a:pt x="625" y="400"/>
                  </a:cubicBezTo>
                  <a:lnTo>
                    <a:pt x="400" y="626"/>
                  </a:lnTo>
                  <a:cubicBezTo>
                    <a:pt x="349" y="677"/>
                    <a:pt x="349" y="759"/>
                    <a:pt x="400" y="810"/>
                  </a:cubicBezTo>
                  <a:lnTo>
                    <a:pt x="625" y="1036"/>
                  </a:lnTo>
                  <a:cubicBezTo>
                    <a:pt x="666" y="1077"/>
                    <a:pt x="677" y="1138"/>
                    <a:pt x="646" y="1190"/>
                  </a:cubicBezTo>
                  <a:cubicBezTo>
                    <a:pt x="615" y="1241"/>
                    <a:pt x="595" y="1302"/>
                    <a:pt x="574" y="1364"/>
                  </a:cubicBezTo>
                  <a:cubicBezTo>
                    <a:pt x="554" y="1425"/>
                    <a:pt x="502" y="1456"/>
                    <a:pt x="451" y="1456"/>
                  </a:cubicBezTo>
                  <a:lnTo>
                    <a:pt x="133" y="1456"/>
                  </a:lnTo>
                  <a:cubicBezTo>
                    <a:pt x="62" y="1456"/>
                    <a:pt x="0" y="1518"/>
                    <a:pt x="0" y="1589"/>
                  </a:cubicBezTo>
                  <a:lnTo>
                    <a:pt x="0" y="1907"/>
                  </a:lnTo>
                  <a:cubicBezTo>
                    <a:pt x="0" y="1979"/>
                    <a:pt x="62" y="2030"/>
                    <a:pt x="133" y="2030"/>
                  </a:cubicBezTo>
                  <a:lnTo>
                    <a:pt x="451" y="2030"/>
                  </a:lnTo>
                  <a:cubicBezTo>
                    <a:pt x="502" y="2030"/>
                    <a:pt x="554" y="2071"/>
                    <a:pt x="574" y="2122"/>
                  </a:cubicBezTo>
                  <a:cubicBezTo>
                    <a:pt x="595" y="2184"/>
                    <a:pt x="615" y="2245"/>
                    <a:pt x="646" y="2307"/>
                  </a:cubicBezTo>
                  <a:cubicBezTo>
                    <a:pt x="677" y="2358"/>
                    <a:pt x="666" y="2420"/>
                    <a:pt x="625" y="2461"/>
                  </a:cubicBezTo>
                  <a:lnTo>
                    <a:pt x="400" y="2676"/>
                  </a:lnTo>
                  <a:cubicBezTo>
                    <a:pt x="349" y="2727"/>
                    <a:pt x="349" y="2820"/>
                    <a:pt x="400" y="2871"/>
                  </a:cubicBezTo>
                  <a:lnTo>
                    <a:pt x="625" y="3096"/>
                  </a:lnTo>
                  <a:cubicBezTo>
                    <a:pt x="651" y="3122"/>
                    <a:pt x="684" y="3135"/>
                    <a:pt x="718" y="3135"/>
                  </a:cubicBezTo>
                  <a:cubicBezTo>
                    <a:pt x="751" y="3135"/>
                    <a:pt x="784" y="3122"/>
                    <a:pt x="810" y="3096"/>
                  </a:cubicBezTo>
                  <a:lnTo>
                    <a:pt x="1035" y="2871"/>
                  </a:lnTo>
                  <a:cubicBezTo>
                    <a:pt x="1063" y="2843"/>
                    <a:pt x="1099" y="2830"/>
                    <a:pt x="1136" y="2830"/>
                  </a:cubicBezTo>
                  <a:cubicBezTo>
                    <a:pt x="1154" y="2830"/>
                    <a:pt x="1172" y="2833"/>
                    <a:pt x="1189" y="2840"/>
                  </a:cubicBezTo>
                  <a:cubicBezTo>
                    <a:pt x="1251" y="2871"/>
                    <a:pt x="1312" y="2902"/>
                    <a:pt x="1374" y="2922"/>
                  </a:cubicBezTo>
                  <a:cubicBezTo>
                    <a:pt x="1425" y="2932"/>
                    <a:pt x="1466" y="2994"/>
                    <a:pt x="1466" y="3045"/>
                  </a:cubicBezTo>
                  <a:lnTo>
                    <a:pt x="1466" y="3363"/>
                  </a:lnTo>
                  <a:cubicBezTo>
                    <a:pt x="1466" y="3435"/>
                    <a:pt x="1517" y="3496"/>
                    <a:pt x="1589" y="3496"/>
                  </a:cubicBezTo>
                  <a:lnTo>
                    <a:pt x="1907" y="3496"/>
                  </a:lnTo>
                  <a:cubicBezTo>
                    <a:pt x="1979" y="3496"/>
                    <a:pt x="2040" y="3435"/>
                    <a:pt x="2040" y="3363"/>
                  </a:cubicBezTo>
                  <a:lnTo>
                    <a:pt x="2040" y="3055"/>
                  </a:lnTo>
                  <a:cubicBezTo>
                    <a:pt x="2030" y="2994"/>
                    <a:pt x="2071" y="2943"/>
                    <a:pt x="2122" y="2922"/>
                  </a:cubicBezTo>
                  <a:cubicBezTo>
                    <a:pt x="2184" y="2902"/>
                    <a:pt x="2245" y="2881"/>
                    <a:pt x="2307" y="2850"/>
                  </a:cubicBezTo>
                  <a:cubicBezTo>
                    <a:pt x="2327" y="2838"/>
                    <a:pt x="2349" y="2832"/>
                    <a:pt x="2370" y="2832"/>
                  </a:cubicBezTo>
                  <a:cubicBezTo>
                    <a:pt x="2403" y="2832"/>
                    <a:pt x="2436" y="2846"/>
                    <a:pt x="2460" y="2871"/>
                  </a:cubicBezTo>
                  <a:lnTo>
                    <a:pt x="2686" y="3096"/>
                  </a:lnTo>
                  <a:cubicBezTo>
                    <a:pt x="2712" y="3122"/>
                    <a:pt x="2745" y="3135"/>
                    <a:pt x="2778" y="3135"/>
                  </a:cubicBezTo>
                  <a:cubicBezTo>
                    <a:pt x="2812" y="3135"/>
                    <a:pt x="2845" y="3122"/>
                    <a:pt x="2871" y="3096"/>
                  </a:cubicBezTo>
                  <a:lnTo>
                    <a:pt x="3096" y="2871"/>
                  </a:lnTo>
                  <a:cubicBezTo>
                    <a:pt x="3147" y="2820"/>
                    <a:pt x="3147" y="2738"/>
                    <a:pt x="3096" y="2686"/>
                  </a:cubicBezTo>
                  <a:lnTo>
                    <a:pt x="2871" y="2461"/>
                  </a:lnTo>
                  <a:cubicBezTo>
                    <a:pt x="2829" y="2420"/>
                    <a:pt x="2819" y="2358"/>
                    <a:pt x="2850" y="2307"/>
                  </a:cubicBezTo>
                  <a:cubicBezTo>
                    <a:pt x="2881" y="2245"/>
                    <a:pt x="2901" y="2184"/>
                    <a:pt x="2922" y="2122"/>
                  </a:cubicBezTo>
                  <a:cubicBezTo>
                    <a:pt x="2940" y="2077"/>
                    <a:pt x="2983" y="2039"/>
                    <a:pt x="3036" y="2039"/>
                  </a:cubicBezTo>
                  <a:cubicBezTo>
                    <a:pt x="3042" y="2039"/>
                    <a:pt x="3049" y="2039"/>
                    <a:pt x="3055" y="2040"/>
                  </a:cubicBezTo>
                  <a:lnTo>
                    <a:pt x="3373" y="2040"/>
                  </a:lnTo>
                  <a:cubicBezTo>
                    <a:pt x="3434" y="2040"/>
                    <a:pt x="3496" y="1979"/>
                    <a:pt x="3496" y="1907"/>
                  </a:cubicBezTo>
                  <a:lnTo>
                    <a:pt x="3496" y="1589"/>
                  </a:lnTo>
                  <a:cubicBezTo>
                    <a:pt x="3496" y="1518"/>
                    <a:pt x="3434" y="1456"/>
                    <a:pt x="3363" y="1456"/>
                  </a:cubicBezTo>
                  <a:lnTo>
                    <a:pt x="3045" y="1456"/>
                  </a:lnTo>
                  <a:cubicBezTo>
                    <a:pt x="2994" y="1456"/>
                    <a:pt x="2942" y="1425"/>
                    <a:pt x="2922" y="1364"/>
                  </a:cubicBezTo>
                  <a:cubicBezTo>
                    <a:pt x="2901" y="1302"/>
                    <a:pt x="2871" y="1241"/>
                    <a:pt x="2840" y="1190"/>
                  </a:cubicBezTo>
                  <a:cubicBezTo>
                    <a:pt x="2819" y="1138"/>
                    <a:pt x="2829" y="1077"/>
                    <a:pt x="2871" y="1036"/>
                  </a:cubicBezTo>
                  <a:lnTo>
                    <a:pt x="3096" y="810"/>
                  </a:lnTo>
                  <a:cubicBezTo>
                    <a:pt x="3147" y="759"/>
                    <a:pt x="3147" y="677"/>
                    <a:pt x="3096" y="626"/>
                  </a:cubicBezTo>
                  <a:lnTo>
                    <a:pt x="2871" y="400"/>
                  </a:lnTo>
                  <a:cubicBezTo>
                    <a:pt x="2845" y="369"/>
                    <a:pt x="2812" y="354"/>
                    <a:pt x="2778" y="354"/>
                  </a:cubicBezTo>
                  <a:cubicBezTo>
                    <a:pt x="2745" y="354"/>
                    <a:pt x="2712" y="369"/>
                    <a:pt x="2686" y="400"/>
                  </a:cubicBezTo>
                  <a:lnTo>
                    <a:pt x="2460" y="626"/>
                  </a:lnTo>
                  <a:cubicBezTo>
                    <a:pt x="2436" y="651"/>
                    <a:pt x="2403" y="664"/>
                    <a:pt x="2370" y="664"/>
                  </a:cubicBezTo>
                  <a:cubicBezTo>
                    <a:pt x="2349" y="664"/>
                    <a:pt x="2327" y="658"/>
                    <a:pt x="2307" y="646"/>
                  </a:cubicBezTo>
                  <a:cubicBezTo>
                    <a:pt x="2245" y="615"/>
                    <a:pt x="2184" y="595"/>
                    <a:pt x="2122" y="574"/>
                  </a:cubicBezTo>
                  <a:cubicBezTo>
                    <a:pt x="2071" y="554"/>
                    <a:pt x="2030" y="503"/>
                    <a:pt x="2040" y="441"/>
                  </a:cubicBezTo>
                  <a:lnTo>
                    <a:pt x="2040" y="123"/>
                  </a:lnTo>
                  <a:cubicBezTo>
                    <a:pt x="2040" y="52"/>
                    <a:pt x="1979" y="0"/>
                    <a:pt x="1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5"/>
            <p:cNvSpPr/>
            <p:nvPr/>
          </p:nvSpPr>
          <p:spPr>
            <a:xfrm>
              <a:off x="7640936" y="1984876"/>
              <a:ext cx="107188" cy="107194"/>
            </a:xfrm>
            <a:custGeom>
              <a:avLst/>
              <a:gdLst/>
              <a:ahLst/>
              <a:cxnLst/>
              <a:rect l="l" t="t" r="r" b="b"/>
              <a:pathLst>
                <a:path w="2164" h="2164" extrusionOk="0">
                  <a:moveTo>
                    <a:pt x="1074" y="671"/>
                  </a:moveTo>
                  <a:cubicBezTo>
                    <a:pt x="1284" y="671"/>
                    <a:pt x="1487" y="834"/>
                    <a:pt x="1487" y="1077"/>
                  </a:cubicBezTo>
                  <a:cubicBezTo>
                    <a:pt x="1487" y="1303"/>
                    <a:pt x="1302" y="1487"/>
                    <a:pt x="1077" y="1487"/>
                  </a:cubicBezTo>
                  <a:cubicBezTo>
                    <a:pt x="718" y="1487"/>
                    <a:pt x="533" y="1047"/>
                    <a:pt x="790" y="790"/>
                  </a:cubicBezTo>
                  <a:cubicBezTo>
                    <a:pt x="872" y="708"/>
                    <a:pt x="974" y="671"/>
                    <a:pt x="1074" y="671"/>
                  </a:cubicBezTo>
                  <a:close/>
                  <a:moveTo>
                    <a:pt x="984" y="1"/>
                  </a:moveTo>
                  <a:cubicBezTo>
                    <a:pt x="933" y="1"/>
                    <a:pt x="902" y="32"/>
                    <a:pt x="902" y="83"/>
                  </a:cubicBezTo>
                  <a:lnTo>
                    <a:pt x="902" y="278"/>
                  </a:lnTo>
                  <a:cubicBezTo>
                    <a:pt x="902" y="308"/>
                    <a:pt x="882" y="339"/>
                    <a:pt x="841" y="349"/>
                  </a:cubicBezTo>
                  <a:cubicBezTo>
                    <a:pt x="810" y="370"/>
                    <a:pt x="769" y="380"/>
                    <a:pt x="728" y="401"/>
                  </a:cubicBezTo>
                  <a:cubicBezTo>
                    <a:pt x="717" y="404"/>
                    <a:pt x="706" y="407"/>
                    <a:pt x="694" y="407"/>
                  </a:cubicBezTo>
                  <a:cubicBezTo>
                    <a:pt x="675" y="407"/>
                    <a:pt x="655" y="400"/>
                    <a:pt x="636" y="380"/>
                  </a:cubicBezTo>
                  <a:lnTo>
                    <a:pt x="503" y="247"/>
                  </a:lnTo>
                  <a:cubicBezTo>
                    <a:pt x="487" y="232"/>
                    <a:pt x="467" y="224"/>
                    <a:pt x="445" y="224"/>
                  </a:cubicBezTo>
                  <a:cubicBezTo>
                    <a:pt x="423" y="224"/>
                    <a:pt x="400" y="232"/>
                    <a:pt x="380" y="247"/>
                  </a:cubicBezTo>
                  <a:lnTo>
                    <a:pt x="246" y="390"/>
                  </a:lnTo>
                  <a:cubicBezTo>
                    <a:pt x="216" y="421"/>
                    <a:pt x="216" y="472"/>
                    <a:pt x="246" y="503"/>
                  </a:cubicBezTo>
                  <a:lnTo>
                    <a:pt x="380" y="637"/>
                  </a:lnTo>
                  <a:cubicBezTo>
                    <a:pt x="410" y="667"/>
                    <a:pt x="410" y="698"/>
                    <a:pt x="400" y="739"/>
                  </a:cubicBezTo>
                  <a:cubicBezTo>
                    <a:pt x="380" y="770"/>
                    <a:pt x="369" y="811"/>
                    <a:pt x="349" y="842"/>
                  </a:cubicBezTo>
                  <a:cubicBezTo>
                    <a:pt x="339" y="883"/>
                    <a:pt x="308" y="903"/>
                    <a:pt x="277" y="903"/>
                  </a:cubicBezTo>
                  <a:lnTo>
                    <a:pt x="82" y="903"/>
                  </a:lnTo>
                  <a:cubicBezTo>
                    <a:pt x="31" y="903"/>
                    <a:pt x="0" y="934"/>
                    <a:pt x="0" y="985"/>
                  </a:cubicBezTo>
                  <a:lnTo>
                    <a:pt x="0" y="1180"/>
                  </a:lnTo>
                  <a:cubicBezTo>
                    <a:pt x="0" y="1221"/>
                    <a:pt x="31" y="1262"/>
                    <a:pt x="82" y="1262"/>
                  </a:cubicBezTo>
                  <a:lnTo>
                    <a:pt x="277" y="1262"/>
                  </a:lnTo>
                  <a:cubicBezTo>
                    <a:pt x="308" y="1262"/>
                    <a:pt x="339" y="1282"/>
                    <a:pt x="349" y="1313"/>
                  </a:cubicBezTo>
                  <a:cubicBezTo>
                    <a:pt x="369" y="1354"/>
                    <a:pt x="380" y="1395"/>
                    <a:pt x="400" y="1426"/>
                  </a:cubicBezTo>
                  <a:cubicBezTo>
                    <a:pt x="410" y="1457"/>
                    <a:pt x="410" y="1498"/>
                    <a:pt x="380" y="1528"/>
                  </a:cubicBezTo>
                  <a:lnTo>
                    <a:pt x="246" y="1662"/>
                  </a:lnTo>
                  <a:cubicBezTo>
                    <a:pt x="216" y="1692"/>
                    <a:pt x="216" y="1744"/>
                    <a:pt x="246" y="1774"/>
                  </a:cubicBezTo>
                  <a:lnTo>
                    <a:pt x="380" y="1918"/>
                  </a:lnTo>
                  <a:cubicBezTo>
                    <a:pt x="400" y="1933"/>
                    <a:pt x="423" y="1941"/>
                    <a:pt x="445" y="1941"/>
                  </a:cubicBezTo>
                  <a:cubicBezTo>
                    <a:pt x="467" y="1941"/>
                    <a:pt x="487" y="1933"/>
                    <a:pt x="503" y="1918"/>
                  </a:cubicBezTo>
                  <a:lnTo>
                    <a:pt x="636" y="1774"/>
                  </a:lnTo>
                  <a:cubicBezTo>
                    <a:pt x="655" y="1762"/>
                    <a:pt x="674" y="1753"/>
                    <a:pt x="693" y="1753"/>
                  </a:cubicBezTo>
                  <a:cubicBezTo>
                    <a:pt x="705" y="1753"/>
                    <a:pt x="716" y="1756"/>
                    <a:pt x="728" y="1764"/>
                  </a:cubicBezTo>
                  <a:cubicBezTo>
                    <a:pt x="769" y="1785"/>
                    <a:pt x="810" y="1795"/>
                    <a:pt x="841" y="1805"/>
                  </a:cubicBezTo>
                  <a:cubicBezTo>
                    <a:pt x="882" y="1815"/>
                    <a:pt x="902" y="1846"/>
                    <a:pt x="902" y="1887"/>
                  </a:cubicBezTo>
                  <a:lnTo>
                    <a:pt x="902" y="2082"/>
                  </a:lnTo>
                  <a:cubicBezTo>
                    <a:pt x="902" y="2123"/>
                    <a:pt x="933" y="2164"/>
                    <a:pt x="984" y="2164"/>
                  </a:cubicBezTo>
                  <a:lnTo>
                    <a:pt x="1179" y="2164"/>
                  </a:lnTo>
                  <a:cubicBezTo>
                    <a:pt x="1220" y="2164"/>
                    <a:pt x="1261" y="2123"/>
                    <a:pt x="1261" y="2082"/>
                  </a:cubicBezTo>
                  <a:lnTo>
                    <a:pt x="1261" y="1887"/>
                  </a:lnTo>
                  <a:cubicBezTo>
                    <a:pt x="1261" y="1846"/>
                    <a:pt x="1282" y="1815"/>
                    <a:pt x="1313" y="1805"/>
                  </a:cubicBezTo>
                  <a:cubicBezTo>
                    <a:pt x="1354" y="1795"/>
                    <a:pt x="1395" y="1785"/>
                    <a:pt x="1425" y="1764"/>
                  </a:cubicBezTo>
                  <a:cubicBezTo>
                    <a:pt x="1437" y="1756"/>
                    <a:pt x="1450" y="1753"/>
                    <a:pt x="1463" y="1753"/>
                  </a:cubicBezTo>
                  <a:cubicBezTo>
                    <a:pt x="1484" y="1753"/>
                    <a:pt x="1505" y="1762"/>
                    <a:pt x="1518" y="1774"/>
                  </a:cubicBezTo>
                  <a:lnTo>
                    <a:pt x="1661" y="1918"/>
                  </a:lnTo>
                  <a:cubicBezTo>
                    <a:pt x="1676" y="1933"/>
                    <a:pt x="1697" y="1941"/>
                    <a:pt x="1717" y="1941"/>
                  </a:cubicBezTo>
                  <a:cubicBezTo>
                    <a:pt x="1738" y="1941"/>
                    <a:pt x="1758" y="1933"/>
                    <a:pt x="1774" y="1918"/>
                  </a:cubicBezTo>
                  <a:lnTo>
                    <a:pt x="1917" y="1774"/>
                  </a:lnTo>
                  <a:cubicBezTo>
                    <a:pt x="1948" y="1744"/>
                    <a:pt x="1948" y="1692"/>
                    <a:pt x="1917" y="1662"/>
                  </a:cubicBezTo>
                  <a:lnTo>
                    <a:pt x="1774" y="1528"/>
                  </a:lnTo>
                  <a:cubicBezTo>
                    <a:pt x="1753" y="1498"/>
                    <a:pt x="1743" y="1457"/>
                    <a:pt x="1764" y="1426"/>
                  </a:cubicBezTo>
                  <a:cubicBezTo>
                    <a:pt x="1784" y="1395"/>
                    <a:pt x="1794" y="1354"/>
                    <a:pt x="1805" y="1313"/>
                  </a:cubicBezTo>
                  <a:cubicBezTo>
                    <a:pt x="1815" y="1282"/>
                    <a:pt x="1846" y="1262"/>
                    <a:pt x="1887" y="1262"/>
                  </a:cubicBezTo>
                  <a:lnTo>
                    <a:pt x="2081" y="1262"/>
                  </a:lnTo>
                  <a:cubicBezTo>
                    <a:pt x="2122" y="1262"/>
                    <a:pt x="2163" y="1221"/>
                    <a:pt x="2163" y="1180"/>
                  </a:cubicBezTo>
                  <a:lnTo>
                    <a:pt x="2163" y="985"/>
                  </a:lnTo>
                  <a:cubicBezTo>
                    <a:pt x="2163" y="934"/>
                    <a:pt x="2122" y="903"/>
                    <a:pt x="2081" y="903"/>
                  </a:cubicBezTo>
                  <a:lnTo>
                    <a:pt x="1887" y="903"/>
                  </a:lnTo>
                  <a:cubicBezTo>
                    <a:pt x="1846" y="903"/>
                    <a:pt x="1815" y="883"/>
                    <a:pt x="1805" y="842"/>
                  </a:cubicBezTo>
                  <a:cubicBezTo>
                    <a:pt x="1794" y="811"/>
                    <a:pt x="1784" y="770"/>
                    <a:pt x="1764" y="739"/>
                  </a:cubicBezTo>
                  <a:cubicBezTo>
                    <a:pt x="1743" y="698"/>
                    <a:pt x="1753" y="667"/>
                    <a:pt x="1774" y="637"/>
                  </a:cubicBezTo>
                  <a:lnTo>
                    <a:pt x="1917" y="503"/>
                  </a:lnTo>
                  <a:cubicBezTo>
                    <a:pt x="1948" y="472"/>
                    <a:pt x="1948" y="421"/>
                    <a:pt x="1917" y="390"/>
                  </a:cubicBezTo>
                  <a:lnTo>
                    <a:pt x="1774" y="247"/>
                  </a:lnTo>
                  <a:cubicBezTo>
                    <a:pt x="1758" y="232"/>
                    <a:pt x="1738" y="224"/>
                    <a:pt x="1717" y="224"/>
                  </a:cubicBezTo>
                  <a:cubicBezTo>
                    <a:pt x="1697" y="224"/>
                    <a:pt x="1676" y="232"/>
                    <a:pt x="1661" y="247"/>
                  </a:cubicBezTo>
                  <a:lnTo>
                    <a:pt x="1518" y="380"/>
                  </a:lnTo>
                  <a:cubicBezTo>
                    <a:pt x="1505" y="400"/>
                    <a:pt x="1483" y="407"/>
                    <a:pt x="1462" y="407"/>
                  </a:cubicBezTo>
                  <a:cubicBezTo>
                    <a:pt x="1449" y="407"/>
                    <a:pt x="1437" y="404"/>
                    <a:pt x="1425" y="401"/>
                  </a:cubicBezTo>
                  <a:cubicBezTo>
                    <a:pt x="1395" y="380"/>
                    <a:pt x="1354" y="370"/>
                    <a:pt x="1313" y="349"/>
                  </a:cubicBezTo>
                  <a:cubicBezTo>
                    <a:pt x="1282" y="339"/>
                    <a:pt x="1261" y="308"/>
                    <a:pt x="1261" y="278"/>
                  </a:cubicBezTo>
                  <a:lnTo>
                    <a:pt x="1261" y="83"/>
                  </a:lnTo>
                  <a:cubicBezTo>
                    <a:pt x="1261" y="32"/>
                    <a:pt x="1220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5"/>
            <p:cNvSpPr/>
            <p:nvPr/>
          </p:nvSpPr>
          <p:spPr>
            <a:xfrm>
              <a:off x="6092641" y="3587320"/>
              <a:ext cx="215367" cy="209830"/>
            </a:xfrm>
            <a:custGeom>
              <a:avLst/>
              <a:gdLst/>
              <a:ahLst/>
              <a:cxnLst/>
              <a:rect l="l" t="t" r="r" b="b"/>
              <a:pathLst>
                <a:path w="4348" h="4236" extrusionOk="0">
                  <a:moveTo>
                    <a:pt x="1006" y="1"/>
                  </a:moveTo>
                  <a:cubicBezTo>
                    <a:pt x="799" y="1"/>
                    <a:pt x="593" y="53"/>
                    <a:pt x="411" y="148"/>
                  </a:cubicBezTo>
                  <a:cubicBezTo>
                    <a:pt x="175" y="281"/>
                    <a:pt x="11" y="527"/>
                    <a:pt x="1" y="804"/>
                  </a:cubicBezTo>
                  <a:cubicBezTo>
                    <a:pt x="1" y="1132"/>
                    <a:pt x="226" y="1419"/>
                    <a:pt x="482" y="1624"/>
                  </a:cubicBezTo>
                  <a:cubicBezTo>
                    <a:pt x="749" y="1829"/>
                    <a:pt x="1046" y="1993"/>
                    <a:pt x="1241" y="2250"/>
                  </a:cubicBezTo>
                  <a:cubicBezTo>
                    <a:pt x="1497" y="2588"/>
                    <a:pt x="1569" y="3039"/>
                    <a:pt x="1784" y="3408"/>
                  </a:cubicBezTo>
                  <a:cubicBezTo>
                    <a:pt x="1989" y="3767"/>
                    <a:pt x="2317" y="4033"/>
                    <a:pt x="2717" y="4156"/>
                  </a:cubicBezTo>
                  <a:cubicBezTo>
                    <a:pt x="2869" y="4201"/>
                    <a:pt x="3066" y="4236"/>
                    <a:pt x="3263" y="4236"/>
                  </a:cubicBezTo>
                  <a:cubicBezTo>
                    <a:pt x="3520" y="4236"/>
                    <a:pt x="3776" y="4177"/>
                    <a:pt x="3927" y="4003"/>
                  </a:cubicBezTo>
                  <a:cubicBezTo>
                    <a:pt x="4214" y="3664"/>
                    <a:pt x="4347" y="3223"/>
                    <a:pt x="4296" y="2783"/>
                  </a:cubicBezTo>
                  <a:cubicBezTo>
                    <a:pt x="4224" y="2332"/>
                    <a:pt x="4019" y="1922"/>
                    <a:pt x="3722" y="1593"/>
                  </a:cubicBezTo>
                  <a:cubicBezTo>
                    <a:pt x="3425" y="1265"/>
                    <a:pt x="3086" y="978"/>
                    <a:pt x="2717" y="732"/>
                  </a:cubicBezTo>
                  <a:cubicBezTo>
                    <a:pt x="2256" y="394"/>
                    <a:pt x="1754" y="76"/>
                    <a:pt x="1190" y="15"/>
                  </a:cubicBezTo>
                  <a:cubicBezTo>
                    <a:pt x="1129" y="5"/>
                    <a:pt x="1068" y="1"/>
                    <a:pt x="1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5"/>
            <p:cNvSpPr/>
            <p:nvPr/>
          </p:nvSpPr>
          <p:spPr>
            <a:xfrm>
              <a:off x="6301874" y="3546206"/>
              <a:ext cx="138641" cy="219985"/>
            </a:xfrm>
            <a:custGeom>
              <a:avLst/>
              <a:gdLst/>
              <a:ahLst/>
              <a:cxnLst/>
              <a:rect l="l" t="t" r="r" b="b"/>
              <a:pathLst>
                <a:path w="2799" h="4441" extrusionOk="0">
                  <a:moveTo>
                    <a:pt x="1776" y="1"/>
                  </a:moveTo>
                  <a:cubicBezTo>
                    <a:pt x="1425" y="1"/>
                    <a:pt x="1091" y="173"/>
                    <a:pt x="892" y="476"/>
                  </a:cubicBezTo>
                  <a:cubicBezTo>
                    <a:pt x="677" y="804"/>
                    <a:pt x="666" y="1234"/>
                    <a:pt x="533" y="1593"/>
                  </a:cubicBezTo>
                  <a:cubicBezTo>
                    <a:pt x="400" y="1962"/>
                    <a:pt x="154" y="2280"/>
                    <a:pt x="62" y="2659"/>
                  </a:cubicBezTo>
                  <a:cubicBezTo>
                    <a:pt x="0" y="2987"/>
                    <a:pt x="31" y="3336"/>
                    <a:pt x="164" y="3643"/>
                  </a:cubicBezTo>
                  <a:cubicBezTo>
                    <a:pt x="246" y="3859"/>
                    <a:pt x="431" y="4351"/>
                    <a:pt x="677" y="4433"/>
                  </a:cubicBezTo>
                  <a:cubicBezTo>
                    <a:pt x="697" y="4438"/>
                    <a:pt x="718" y="4440"/>
                    <a:pt x="739" y="4440"/>
                  </a:cubicBezTo>
                  <a:cubicBezTo>
                    <a:pt x="843" y="4440"/>
                    <a:pt x="950" y="4383"/>
                    <a:pt x="1036" y="4340"/>
                  </a:cubicBezTo>
                  <a:cubicBezTo>
                    <a:pt x="1210" y="4279"/>
                    <a:pt x="1384" y="4238"/>
                    <a:pt x="1548" y="4166"/>
                  </a:cubicBezTo>
                  <a:cubicBezTo>
                    <a:pt x="1907" y="4012"/>
                    <a:pt x="2173" y="3715"/>
                    <a:pt x="2286" y="3346"/>
                  </a:cubicBezTo>
                  <a:cubicBezTo>
                    <a:pt x="2419" y="2916"/>
                    <a:pt x="2317" y="2444"/>
                    <a:pt x="2450" y="2003"/>
                  </a:cubicBezTo>
                  <a:cubicBezTo>
                    <a:pt x="2532" y="1696"/>
                    <a:pt x="2717" y="1419"/>
                    <a:pt x="2758" y="1101"/>
                  </a:cubicBezTo>
                  <a:cubicBezTo>
                    <a:pt x="2799" y="640"/>
                    <a:pt x="2522" y="199"/>
                    <a:pt x="2081" y="45"/>
                  </a:cubicBezTo>
                  <a:cubicBezTo>
                    <a:pt x="1980" y="15"/>
                    <a:pt x="1877" y="1"/>
                    <a:pt x="1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5"/>
            <p:cNvSpPr/>
            <p:nvPr/>
          </p:nvSpPr>
          <p:spPr>
            <a:xfrm>
              <a:off x="6342492" y="3837321"/>
              <a:ext cx="157959" cy="82377"/>
            </a:xfrm>
            <a:custGeom>
              <a:avLst/>
              <a:gdLst/>
              <a:ahLst/>
              <a:cxnLst/>
              <a:rect l="l" t="t" r="r" b="b"/>
              <a:pathLst>
                <a:path w="3189" h="1663" extrusionOk="0">
                  <a:moveTo>
                    <a:pt x="1091" y="0"/>
                  </a:moveTo>
                  <a:cubicBezTo>
                    <a:pt x="1076" y="0"/>
                    <a:pt x="1061" y="1"/>
                    <a:pt x="1046" y="1"/>
                  </a:cubicBezTo>
                  <a:cubicBezTo>
                    <a:pt x="687" y="22"/>
                    <a:pt x="359" y="227"/>
                    <a:pt x="185" y="545"/>
                  </a:cubicBezTo>
                  <a:cubicBezTo>
                    <a:pt x="41" y="811"/>
                    <a:pt x="0" y="1242"/>
                    <a:pt x="154" y="1498"/>
                  </a:cubicBezTo>
                  <a:cubicBezTo>
                    <a:pt x="225" y="1621"/>
                    <a:pt x="345" y="1663"/>
                    <a:pt x="476" y="1663"/>
                  </a:cubicBezTo>
                  <a:cubicBezTo>
                    <a:pt x="629" y="1663"/>
                    <a:pt x="796" y="1605"/>
                    <a:pt x="913" y="1549"/>
                  </a:cubicBezTo>
                  <a:cubicBezTo>
                    <a:pt x="1128" y="1436"/>
                    <a:pt x="1333" y="1272"/>
                    <a:pt x="1569" y="1211"/>
                  </a:cubicBezTo>
                  <a:cubicBezTo>
                    <a:pt x="1687" y="1186"/>
                    <a:pt x="1812" y="1172"/>
                    <a:pt x="1936" y="1172"/>
                  </a:cubicBezTo>
                  <a:cubicBezTo>
                    <a:pt x="2017" y="1172"/>
                    <a:pt x="2097" y="1178"/>
                    <a:pt x="2174" y="1190"/>
                  </a:cubicBezTo>
                  <a:cubicBezTo>
                    <a:pt x="2227" y="1196"/>
                    <a:pt x="2280" y="1198"/>
                    <a:pt x="2334" y="1198"/>
                  </a:cubicBezTo>
                  <a:cubicBezTo>
                    <a:pt x="2488" y="1198"/>
                    <a:pt x="2644" y="1177"/>
                    <a:pt x="2789" y="1139"/>
                  </a:cubicBezTo>
                  <a:cubicBezTo>
                    <a:pt x="2983" y="1078"/>
                    <a:pt x="3137" y="903"/>
                    <a:pt x="3168" y="698"/>
                  </a:cubicBezTo>
                  <a:cubicBezTo>
                    <a:pt x="3188" y="411"/>
                    <a:pt x="2922" y="186"/>
                    <a:pt x="2645" y="124"/>
                  </a:cubicBezTo>
                  <a:cubicBezTo>
                    <a:pt x="2531" y="99"/>
                    <a:pt x="2416" y="93"/>
                    <a:pt x="2300" y="93"/>
                  </a:cubicBezTo>
                  <a:cubicBezTo>
                    <a:pt x="2187" y="93"/>
                    <a:pt x="2074" y="99"/>
                    <a:pt x="1962" y="99"/>
                  </a:cubicBezTo>
                  <a:cubicBezTo>
                    <a:pt x="1909" y="99"/>
                    <a:pt x="1857" y="97"/>
                    <a:pt x="1805" y="93"/>
                  </a:cubicBezTo>
                  <a:cubicBezTo>
                    <a:pt x="1563" y="74"/>
                    <a:pt x="1331" y="0"/>
                    <a:pt x="10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5"/>
            <p:cNvSpPr/>
            <p:nvPr/>
          </p:nvSpPr>
          <p:spPr>
            <a:xfrm>
              <a:off x="6315050" y="3862732"/>
              <a:ext cx="101096" cy="176295"/>
            </a:xfrm>
            <a:custGeom>
              <a:avLst/>
              <a:gdLst/>
              <a:ahLst/>
              <a:cxnLst/>
              <a:rect l="l" t="t" r="r" b="b"/>
              <a:pathLst>
                <a:path w="2041" h="3559" fill="none" extrusionOk="0">
                  <a:moveTo>
                    <a:pt x="1" y="3558"/>
                  </a:moveTo>
                  <a:cubicBezTo>
                    <a:pt x="1" y="3558"/>
                    <a:pt x="277" y="185"/>
                    <a:pt x="2041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5"/>
            <p:cNvSpPr/>
            <p:nvPr/>
          </p:nvSpPr>
          <p:spPr>
            <a:xfrm>
              <a:off x="6302369" y="3630167"/>
              <a:ext cx="69098" cy="447450"/>
            </a:xfrm>
            <a:custGeom>
              <a:avLst/>
              <a:gdLst/>
              <a:ahLst/>
              <a:cxnLst/>
              <a:rect l="l" t="t" r="r" b="b"/>
              <a:pathLst>
                <a:path w="1395" h="9033" fill="none" extrusionOk="0">
                  <a:moveTo>
                    <a:pt x="287" y="9032"/>
                  </a:moveTo>
                  <a:cubicBezTo>
                    <a:pt x="287" y="9032"/>
                    <a:pt x="0" y="3773"/>
                    <a:pt x="1395" y="1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5"/>
            <p:cNvSpPr/>
            <p:nvPr/>
          </p:nvSpPr>
          <p:spPr>
            <a:xfrm>
              <a:off x="6169320" y="3643888"/>
              <a:ext cx="151867" cy="278833"/>
            </a:xfrm>
            <a:custGeom>
              <a:avLst/>
              <a:gdLst/>
              <a:ahLst/>
              <a:cxnLst/>
              <a:rect l="l" t="t" r="r" b="b"/>
              <a:pathLst>
                <a:path w="3066" h="5629" fill="none" extrusionOk="0">
                  <a:moveTo>
                    <a:pt x="3004" y="5628"/>
                  </a:moveTo>
                  <a:cubicBezTo>
                    <a:pt x="3004" y="5628"/>
                    <a:pt x="3066" y="2010"/>
                    <a:pt x="1" y="0"/>
                  </a:cubicBezTo>
                </a:path>
              </a:pathLst>
            </a:custGeom>
            <a:noFill/>
            <a:ln w="2300" cap="flat" cmpd="sng">
              <a:solidFill>
                <a:srgbClr val="FF7900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5"/>
            <p:cNvSpPr/>
            <p:nvPr/>
          </p:nvSpPr>
          <p:spPr>
            <a:xfrm>
              <a:off x="6202310" y="4032884"/>
              <a:ext cx="225521" cy="163515"/>
            </a:xfrm>
            <a:custGeom>
              <a:avLst/>
              <a:gdLst/>
              <a:ahLst/>
              <a:cxnLst/>
              <a:rect l="l" t="t" r="r" b="b"/>
              <a:pathLst>
                <a:path w="4553" h="3301" extrusionOk="0">
                  <a:moveTo>
                    <a:pt x="329" y="0"/>
                  </a:moveTo>
                  <a:cubicBezTo>
                    <a:pt x="329" y="0"/>
                    <a:pt x="1" y="1691"/>
                    <a:pt x="903" y="3301"/>
                  </a:cubicBezTo>
                  <a:lnTo>
                    <a:pt x="3661" y="3301"/>
                  </a:lnTo>
                  <a:cubicBezTo>
                    <a:pt x="4553" y="1691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5"/>
            <p:cNvSpPr/>
            <p:nvPr/>
          </p:nvSpPr>
          <p:spPr>
            <a:xfrm>
              <a:off x="6205381" y="4032884"/>
              <a:ext cx="219924" cy="34575"/>
            </a:xfrm>
            <a:custGeom>
              <a:avLst/>
              <a:gdLst/>
              <a:ahLst/>
              <a:cxnLst/>
              <a:rect l="l" t="t" r="r" b="b"/>
              <a:pathLst>
                <a:path w="4440" h="698" extrusionOk="0">
                  <a:moveTo>
                    <a:pt x="52" y="0"/>
                  </a:moveTo>
                  <a:cubicBezTo>
                    <a:pt x="21" y="226"/>
                    <a:pt x="0" y="461"/>
                    <a:pt x="0" y="697"/>
                  </a:cubicBezTo>
                  <a:lnTo>
                    <a:pt x="4439" y="697"/>
                  </a:lnTo>
                  <a:cubicBezTo>
                    <a:pt x="4419" y="256"/>
                    <a:pt x="4388" y="0"/>
                    <a:pt x="4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5"/>
            <p:cNvSpPr/>
            <p:nvPr/>
          </p:nvSpPr>
          <p:spPr>
            <a:xfrm>
              <a:off x="6689332" y="1535498"/>
              <a:ext cx="118828" cy="183379"/>
            </a:xfrm>
            <a:custGeom>
              <a:avLst/>
              <a:gdLst/>
              <a:ahLst/>
              <a:cxnLst/>
              <a:rect l="l" t="t" r="r" b="b"/>
              <a:pathLst>
                <a:path w="2399" h="3702" extrusionOk="0">
                  <a:moveTo>
                    <a:pt x="0" y="0"/>
                  </a:moveTo>
                  <a:lnTo>
                    <a:pt x="0" y="3701"/>
                  </a:lnTo>
                  <a:lnTo>
                    <a:pt x="2399" y="3701"/>
                  </a:lnTo>
                  <a:lnTo>
                    <a:pt x="23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5"/>
            <p:cNvSpPr/>
            <p:nvPr/>
          </p:nvSpPr>
          <p:spPr>
            <a:xfrm>
              <a:off x="6640045" y="1419736"/>
              <a:ext cx="217398" cy="135082"/>
            </a:xfrm>
            <a:custGeom>
              <a:avLst/>
              <a:gdLst/>
              <a:ahLst/>
              <a:cxnLst/>
              <a:rect l="l" t="t" r="r" b="b"/>
              <a:pathLst>
                <a:path w="4389" h="2727" extrusionOk="0">
                  <a:moveTo>
                    <a:pt x="2194" y="0"/>
                  </a:moveTo>
                  <a:lnTo>
                    <a:pt x="1" y="2727"/>
                  </a:lnTo>
                  <a:lnTo>
                    <a:pt x="4388" y="2727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5"/>
            <p:cNvSpPr/>
            <p:nvPr/>
          </p:nvSpPr>
          <p:spPr>
            <a:xfrm>
              <a:off x="5743771" y="2039761"/>
              <a:ext cx="119373" cy="183329"/>
            </a:xfrm>
            <a:custGeom>
              <a:avLst/>
              <a:gdLst/>
              <a:ahLst/>
              <a:cxnLst/>
              <a:rect l="l" t="t" r="r" b="b"/>
              <a:pathLst>
                <a:path w="2410" h="3701" extrusionOk="0">
                  <a:moveTo>
                    <a:pt x="1" y="0"/>
                  </a:moveTo>
                  <a:lnTo>
                    <a:pt x="1" y="3701"/>
                  </a:lnTo>
                  <a:lnTo>
                    <a:pt x="2410" y="3701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5"/>
            <p:cNvSpPr/>
            <p:nvPr/>
          </p:nvSpPr>
          <p:spPr>
            <a:xfrm>
              <a:off x="5695029" y="2203770"/>
              <a:ext cx="216853" cy="135131"/>
            </a:xfrm>
            <a:custGeom>
              <a:avLst/>
              <a:gdLst/>
              <a:ahLst/>
              <a:cxnLst/>
              <a:rect l="l" t="t" r="r" b="b"/>
              <a:pathLst>
                <a:path w="4378" h="2728" extrusionOk="0">
                  <a:moveTo>
                    <a:pt x="1" y="0"/>
                  </a:moveTo>
                  <a:lnTo>
                    <a:pt x="2184" y="2727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5"/>
            <p:cNvSpPr/>
            <p:nvPr/>
          </p:nvSpPr>
          <p:spPr>
            <a:xfrm>
              <a:off x="7404311" y="1567498"/>
              <a:ext cx="245780" cy="245297"/>
            </a:xfrm>
            <a:custGeom>
              <a:avLst/>
              <a:gdLst/>
              <a:ahLst/>
              <a:cxnLst/>
              <a:rect l="l" t="t" r="r" b="b"/>
              <a:pathLst>
                <a:path w="4962" h="4952" fill="none" extrusionOk="0">
                  <a:moveTo>
                    <a:pt x="2850" y="205"/>
                  </a:moveTo>
                  <a:cubicBezTo>
                    <a:pt x="4101" y="410"/>
                    <a:pt x="4962" y="1589"/>
                    <a:pt x="4757" y="2850"/>
                  </a:cubicBezTo>
                  <a:cubicBezTo>
                    <a:pt x="4552" y="4101"/>
                    <a:pt x="3363" y="4952"/>
                    <a:pt x="2112" y="4747"/>
                  </a:cubicBezTo>
                  <a:cubicBezTo>
                    <a:pt x="861" y="4542"/>
                    <a:pt x="0" y="3363"/>
                    <a:pt x="205" y="2112"/>
                  </a:cubicBezTo>
                  <a:cubicBezTo>
                    <a:pt x="410" y="851"/>
                    <a:pt x="1599" y="0"/>
                    <a:pt x="2850" y="205"/>
                  </a:cubicBezTo>
                  <a:close/>
                </a:path>
              </a:pathLst>
            </a:custGeom>
            <a:noFill/>
            <a:ln w="2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5"/>
            <p:cNvSpPr/>
            <p:nvPr/>
          </p:nvSpPr>
          <p:spPr>
            <a:xfrm>
              <a:off x="7412434" y="1689848"/>
              <a:ext cx="56913" cy="99070"/>
            </a:xfrm>
            <a:custGeom>
              <a:avLst/>
              <a:gdLst/>
              <a:ahLst/>
              <a:cxnLst/>
              <a:rect l="l" t="t" r="r" b="b"/>
              <a:pathLst>
                <a:path w="1149" h="2000" fill="none" extrusionOk="0">
                  <a:moveTo>
                    <a:pt x="1148" y="2000"/>
                  </a:moveTo>
                  <a:cubicBezTo>
                    <a:pt x="441" y="1590"/>
                    <a:pt x="0" y="831"/>
                    <a:pt x="0" y="1"/>
                  </a:cubicBezTo>
                </a:path>
              </a:pathLst>
            </a:custGeom>
            <a:noFill/>
            <a:ln w="2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5"/>
            <p:cNvSpPr/>
            <p:nvPr/>
          </p:nvSpPr>
          <p:spPr>
            <a:xfrm>
              <a:off x="7412434" y="1575621"/>
              <a:ext cx="114271" cy="114277"/>
            </a:xfrm>
            <a:custGeom>
              <a:avLst/>
              <a:gdLst/>
              <a:ahLst/>
              <a:cxnLst/>
              <a:rect l="l" t="t" r="r" b="b"/>
              <a:pathLst>
                <a:path w="2307" h="2307" fill="none" extrusionOk="0">
                  <a:moveTo>
                    <a:pt x="0" y="2307"/>
                  </a:moveTo>
                  <a:cubicBezTo>
                    <a:pt x="0" y="1036"/>
                    <a:pt x="1036" y="0"/>
                    <a:pt x="2307" y="0"/>
                  </a:cubicBezTo>
                </a:path>
              </a:pathLst>
            </a:custGeom>
            <a:solidFill>
              <a:schemeClr val="accent5"/>
            </a:solidFill>
            <a:ln w="27425" cap="flat" cmpd="sng">
              <a:solidFill>
                <a:schemeClr val="accen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5"/>
            <p:cNvSpPr/>
            <p:nvPr/>
          </p:nvSpPr>
          <p:spPr>
            <a:xfrm>
              <a:off x="4968360" y="1601528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3"/>
                    <a:pt x="1" y="297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7"/>
                  </a:lnTo>
                  <a:cubicBezTo>
                    <a:pt x="2082" y="133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5"/>
            <p:cNvSpPr/>
            <p:nvPr/>
          </p:nvSpPr>
          <p:spPr>
            <a:xfrm>
              <a:off x="4995307" y="1634518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0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5"/>
            <p:cNvSpPr/>
            <p:nvPr/>
          </p:nvSpPr>
          <p:spPr>
            <a:xfrm>
              <a:off x="7696266" y="3152852"/>
              <a:ext cx="103127" cy="103132"/>
            </a:xfrm>
            <a:custGeom>
              <a:avLst/>
              <a:gdLst/>
              <a:ahLst/>
              <a:cxnLst/>
              <a:rect l="l" t="t" r="r" b="b"/>
              <a:pathLst>
                <a:path w="2082" h="2082" extrusionOk="0">
                  <a:moveTo>
                    <a:pt x="288" y="0"/>
                  </a:moveTo>
                  <a:cubicBezTo>
                    <a:pt x="134" y="0"/>
                    <a:pt x="1" y="134"/>
                    <a:pt x="1" y="298"/>
                  </a:cubicBezTo>
                  <a:lnTo>
                    <a:pt x="1" y="1784"/>
                  </a:lnTo>
                  <a:cubicBezTo>
                    <a:pt x="1" y="1948"/>
                    <a:pt x="134" y="2081"/>
                    <a:pt x="288" y="2081"/>
                  </a:cubicBezTo>
                  <a:lnTo>
                    <a:pt x="1784" y="2081"/>
                  </a:lnTo>
                  <a:cubicBezTo>
                    <a:pt x="1949" y="2081"/>
                    <a:pt x="2082" y="1948"/>
                    <a:pt x="2082" y="1784"/>
                  </a:cubicBezTo>
                  <a:lnTo>
                    <a:pt x="2082" y="298"/>
                  </a:lnTo>
                  <a:cubicBezTo>
                    <a:pt x="2082" y="134"/>
                    <a:pt x="1949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5"/>
            <p:cNvSpPr/>
            <p:nvPr/>
          </p:nvSpPr>
          <p:spPr>
            <a:xfrm>
              <a:off x="7723213" y="3185842"/>
              <a:ext cx="49285" cy="37102"/>
            </a:xfrm>
            <a:custGeom>
              <a:avLst/>
              <a:gdLst/>
              <a:ahLst/>
              <a:cxnLst/>
              <a:rect l="l" t="t" r="r" b="b"/>
              <a:pathLst>
                <a:path w="995" h="749" fill="none" extrusionOk="0">
                  <a:moveTo>
                    <a:pt x="0" y="482"/>
                  </a:moveTo>
                  <a:lnTo>
                    <a:pt x="236" y="749"/>
                  </a:lnTo>
                  <a:lnTo>
                    <a:pt x="994" y="1"/>
                  </a:lnTo>
                </a:path>
              </a:pathLst>
            </a:custGeom>
            <a:noFill/>
            <a:ln w="7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5"/>
            <p:cNvSpPr/>
            <p:nvPr/>
          </p:nvSpPr>
          <p:spPr>
            <a:xfrm>
              <a:off x="4465140" y="2546004"/>
              <a:ext cx="153402" cy="153905"/>
            </a:xfrm>
            <a:custGeom>
              <a:avLst/>
              <a:gdLst/>
              <a:ahLst/>
              <a:cxnLst/>
              <a:rect l="l" t="t" r="r" b="b"/>
              <a:pathLst>
                <a:path w="3097" h="3107" extrusionOk="0">
                  <a:moveTo>
                    <a:pt x="431" y="1"/>
                  </a:moveTo>
                  <a:cubicBezTo>
                    <a:pt x="195" y="1"/>
                    <a:pt x="1" y="196"/>
                    <a:pt x="1" y="442"/>
                  </a:cubicBezTo>
                  <a:lnTo>
                    <a:pt x="1" y="2666"/>
                  </a:lnTo>
                  <a:cubicBezTo>
                    <a:pt x="1" y="2912"/>
                    <a:pt x="195" y="3107"/>
                    <a:pt x="431" y="3107"/>
                  </a:cubicBezTo>
                  <a:lnTo>
                    <a:pt x="2666" y="3107"/>
                  </a:lnTo>
                  <a:cubicBezTo>
                    <a:pt x="2902" y="3107"/>
                    <a:pt x="3096" y="2912"/>
                    <a:pt x="3096" y="2666"/>
                  </a:cubicBezTo>
                  <a:lnTo>
                    <a:pt x="3096" y="442"/>
                  </a:lnTo>
                  <a:cubicBezTo>
                    <a:pt x="3096" y="196"/>
                    <a:pt x="2902" y="1"/>
                    <a:pt x="2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5"/>
            <p:cNvSpPr/>
            <p:nvPr/>
          </p:nvSpPr>
          <p:spPr>
            <a:xfrm>
              <a:off x="4505263" y="2595291"/>
              <a:ext cx="73160" cy="54885"/>
            </a:xfrm>
            <a:custGeom>
              <a:avLst/>
              <a:gdLst/>
              <a:ahLst/>
              <a:cxnLst/>
              <a:rect l="l" t="t" r="r" b="b"/>
              <a:pathLst>
                <a:path w="1477" h="1108" fill="none" extrusionOk="0">
                  <a:moveTo>
                    <a:pt x="0" y="718"/>
                  </a:moveTo>
                  <a:lnTo>
                    <a:pt x="349" y="1107"/>
                  </a:lnTo>
                  <a:lnTo>
                    <a:pt x="1477" y="0"/>
                  </a:lnTo>
                </a:path>
              </a:pathLst>
            </a:custGeom>
            <a:noFill/>
            <a:ln w="10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5"/>
            <p:cNvSpPr/>
            <p:nvPr/>
          </p:nvSpPr>
          <p:spPr>
            <a:xfrm>
              <a:off x="5586350" y="1694455"/>
              <a:ext cx="41211" cy="43690"/>
            </a:xfrm>
            <a:custGeom>
              <a:avLst/>
              <a:gdLst/>
              <a:ahLst/>
              <a:cxnLst/>
              <a:rect l="l" t="t" r="r" b="b"/>
              <a:pathLst>
                <a:path w="832" h="882" extrusionOk="0">
                  <a:moveTo>
                    <a:pt x="1" y="0"/>
                  </a:moveTo>
                  <a:lnTo>
                    <a:pt x="1" y="882"/>
                  </a:lnTo>
                  <a:lnTo>
                    <a:pt x="831" y="882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5"/>
            <p:cNvSpPr/>
            <p:nvPr/>
          </p:nvSpPr>
          <p:spPr>
            <a:xfrm>
              <a:off x="5644751" y="1668548"/>
              <a:ext cx="41211" cy="69597"/>
            </a:xfrm>
            <a:custGeom>
              <a:avLst/>
              <a:gdLst/>
              <a:ahLst/>
              <a:cxnLst/>
              <a:rect l="l" t="t" r="r" b="b"/>
              <a:pathLst>
                <a:path w="832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831" y="140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5"/>
            <p:cNvSpPr/>
            <p:nvPr/>
          </p:nvSpPr>
          <p:spPr>
            <a:xfrm>
              <a:off x="5703648" y="1635013"/>
              <a:ext cx="41211" cy="103132"/>
            </a:xfrm>
            <a:custGeom>
              <a:avLst/>
              <a:gdLst/>
              <a:ahLst/>
              <a:cxnLst/>
              <a:rect l="l" t="t" r="r" b="b"/>
              <a:pathLst>
                <a:path w="832" h="2082" extrusionOk="0">
                  <a:moveTo>
                    <a:pt x="1" y="1"/>
                  </a:moveTo>
                  <a:lnTo>
                    <a:pt x="1" y="2082"/>
                  </a:lnTo>
                  <a:lnTo>
                    <a:pt x="831" y="208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5"/>
            <p:cNvSpPr/>
            <p:nvPr/>
          </p:nvSpPr>
          <p:spPr>
            <a:xfrm>
              <a:off x="5762594" y="1592860"/>
              <a:ext cx="40666" cy="145286"/>
            </a:xfrm>
            <a:custGeom>
              <a:avLst/>
              <a:gdLst/>
              <a:ahLst/>
              <a:cxnLst/>
              <a:rect l="l" t="t" r="r" b="b"/>
              <a:pathLst>
                <a:path w="821" h="2933" extrusionOk="0">
                  <a:moveTo>
                    <a:pt x="0" y="1"/>
                  </a:moveTo>
                  <a:lnTo>
                    <a:pt x="0" y="2933"/>
                  </a:lnTo>
                  <a:lnTo>
                    <a:pt x="820" y="2933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5"/>
            <p:cNvSpPr/>
            <p:nvPr/>
          </p:nvSpPr>
          <p:spPr>
            <a:xfrm>
              <a:off x="5102449" y="4030853"/>
              <a:ext cx="70088" cy="106649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5"/>
            <p:cNvSpPr/>
            <p:nvPr/>
          </p:nvSpPr>
          <p:spPr>
            <a:xfrm>
              <a:off x="4771857" y="4043038"/>
              <a:ext cx="68603" cy="92432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5"/>
            <p:cNvSpPr/>
            <p:nvPr/>
          </p:nvSpPr>
          <p:spPr>
            <a:xfrm>
              <a:off x="4765269" y="3065473"/>
              <a:ext cx="409287" cy="1031418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5"/>
            <p:cNvSpPr/>
            <p:nvPr/>
          </p:nvSpPr>
          <p:spPr>
            <a:xfrm>
              <a:off x="5343137" y="2590189"/>
              <a:ext cx="107684" cy="106698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5"/>
            <p:cNvSpPr/>
            <p:nvPr/>
          </p:nvSpPr>
          <p:spPr>
            <a:xfrm>
              <a:off x="4830753" y="2574982"/>
              <a:ext cx="336227" cy="49054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5"/>
            <p:cNvSpPr/>
            <p:nvPr/>
          </p:nvSpPr>
          <p:spPr>
            <a:xfrm>
              <a:off x="4963153" y="2525303"/>
              <a:ext cx="54505" cy="103180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5"/>
            <p:cNvSpPr/>
            <p:nvPr/>
          </p:nvSpPr>
          <p:spPr>
            <a:xfrm>
              <a:off x="4960385" y="2562484"/>
              <a:ext cx="38268" cy="88030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5"/>
            <p:cNvSpPr/>
            <p:nvPr/>
          </p:nvSpPr>
          <p:spPr>
            <a:xfrm>
              <a:off x="4998617" y="2563090"/>
              <a:ext cx="30178" cy="84875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5"/>
            <p:cNvSpPr/>
            <p:nvPr/>
          </p:nvSpPr>
          <p:spPr>
            <a:xfrm>
              <a:off x="4835311" y="3069585"/>
              <a:ext cx="95003" cy="125472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5"/>
            <p:cNvSpPr/>
            <p:nvPr/>
          </p:nvSpPr>
          <p:spPr>
            <a:xfrm>
              <a:off x="4736291" y="2606932"/>
              <a:ext cx="156473" cy="52566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5"/>
            <p:cNvSpPr/>
            <p:nvPr/>
          </p:nvSpPr>
          <p:spPr>
            <a:xfrm>
              <a:off x="5078227" y="2634671"/>
              <a:ext cx="307101" cy="338522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5"/>
            <p:cNvSpPr/>
            <p:nvPr/>
          </p:nvSpPr>
          <p:spPr>
            <a:xfrm>
              <a:off x="5086697" y="4130368"/>
              <a:ext cx="204173" cy="61968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5"/>
            <p:cNvSpPr/>
            <p:nvPr/>
          </p:nvSpPr>
          <p:spPr>
            <a:xfrm>
              <a:off x="4743424" y="4118479"/>
              <a:ext cx="100601" cy="73857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5"/>
            <p:cNvSpPr/>
            <p:nvPr/>
          </p:nvSpPr>
          <p:spPr>
            <a:xfrm>
              <a:off x="4882022" y="3123379"/>
              <a:ext cx="65086" cy="85894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5"/>
            <p:cNvSpPr/>
            <p:nvPr/>
          </p:nvSpPr>
          <p:spPr>
            <a:xfrm>
              <a:off x="4889650" y="3065473"/>
              <a:ext cx="266633" cy="19368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5"/>
            <p:cNvSpPr/>
            <p:nvPr/>
          </p:nvSpPr>
          <p:spPr>
            <a:xfrm>
              <a:off x="5022204" y="3207687"/>
              <a:ext cx="37100" cy="26209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5"/>
            <p:cNvSpPr/>
            <p:nvPr/>
          </p:nvSpPr>
          <p:spPr>
            <a:xfrm>
              <a:off x="5161346" y="2711053"/>
              <a:ext cx="24915" cy="136122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5"/>
            <p:cNvSpPr/>
            <p:nvPr/>
          </p:nvSpPr>
          <p:spPr>
            <a:xfrm>
              <a:off x="4865279" y="2745579"/>
              <a:ext cx="17336" cy="122451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5"/>
            <p:cNvSpPr/>
            <p:nvPr/>
          </p:nvSpPr>
          <p:spPr>
            <a:xfrm>
              <a:off x="7299694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5"/>
            <p:cNvSpPr/>
            <p:nvPr/>
          </p:nvSpPr>
          <p:spPr>
            <a:xfrm>
              <a:off x="6988420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0" y="1"/>
                  </a:moveTo>
                  <a:lnTo>
                    <a:pt x="2491" y="10888"/>
                  </a:lnTo>
                  <a:cubicBezTo>
                    <a:pt x="2507" y="10990"/>
                    <a:pt x="2589" y="11041"/>
                    <a:pt x="2671" y="11041"/>
                  </a:cubicBezTo>
                  <a:cubicBezTo>
                    <a:pt x="2753" y="11041"/>
                    <a:pt x="2835" y="10990"/>
                    <a:pt x="2850" y="10888"/>
                  </a:cubicBez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5"/>
            <p:cNvSpPr/>
            <p:nvPr/>
          </p:nvSpPr>
          <p:spPr>
            <a:xfrm>
              <a:off x="6666942" y="3644384"/>
              <a:ext cx="141217" cy="546965"/>
            </a:xfrm>
            <a:custGeom>
              <a:avLst/>
              <a:gdLst/>
              <a:ahLst/>
              <a:cxnLst/>
              <a:rect l="l" t="t" r="r" b="b"/>
              <a:pathLst>
                <a:path w="2851" h="11042" extrusionOk="0">
                  <a:moveTo>
                    <a:pt x="1928" y="1"/>
                  </a:moveTo>
                  <a:lnTo>
                    <a:pt x="1" y="10888"/>
                  </a:lnTo>
                  <a:cubicBezTo>
                    <a:pt x="21" y="10990"/>
                    <a:pt x="103" y="11041"/>
                    <a:pt x="184" y="11041"/>
                  </a:cubicBezTo>
                  <a:cubicBezTo>
                    <a:pt x="265" y="11041"/>
                    <a:pt x="344" y="10990"/>
                    <a:pt x="360" y="10888"/>
                  </a:cubicBezTo>
                  <a:lnTo>
                    <a:pt x="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5"/>
            <p:cNvSpPr/>
            <p:nvPr/>
          </p:nvSpPr>
          <p:spPr>
            <a:xfrm>
              <a:off x="7051378" y="3216801"/>
              <a:ext cx="463624" cy="413914"/>
            </a:xfrm>
            <a:custGeom>
              <a:avLst/>
              <a:gdLst/>
              <a:ahLst/>
              <a:cxnLst/>
              <a:rect l="l" t="t" r="r" b="b"/>
              <a:pathLst>
                <a:path w="9360" h="8356" extrusionOk="0">
                  <a:moveTo>
                    <a:pt x="3383" y="1"/>
                  </a:moveTo>
                  <a:cubicBezTo>
                    <a:pt x="3066" y="1"/>
                    <a:pt x="2768" y="206"/>
                    <a:pt x="2655" y="514"/>
                  </a:cubicBezTo>
                  <a:lnTo>
                    <a:pt x="185" y="7310"/>
                  </a:lnTo>
                  <a:cubicBezTo>
                    <a:pt x="0" y="7823"/>
                    <a:pt x="369" y="8356"/>
                    <a:pt x="913" y="8356"/>
                  </a:cubicBezTo>
                  <a:lnTo>
                    <a:pt x="5977" y="8356"/>
                  </a:lnTo>
                  <a:cubicBezTo>
                    <a:pt x="6305" y="8356"/>
                    <a:pt x="6592" y="8151"/>
                    <a:pt x="6705" y="7843"/>
                  </a:cubicBezTo>
                  <a:lnTo>
                    <a:pt x="9175" y="1047"/>
                  </a:lnTo>
                  <a:cubicBezTo>
                    <a:pt x="9360" y="534"/>
                    <a:pt x="8991" y="1"/>
                    <a:pt x="8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5"/>
            <p:cNvSpPr/>
            <p:nvPr/>
          </p:nvSpPr>
          <p:spPr>
            <a:xfrm>
              <a:off x="6713703" y="3630663"/>
              <a:ext cx="671314" cy="26997"/>
            </a:xfrm>
            <a:custGeom>
              <a:avLst/>
              <a:gdLst/>
              <a:ahLst/>
              <a:cxnLst/>
              <a:rect l="l" t="t" r="r" b="b"/>
              <a:pathLst>
                <a:path w="13553" h="545" extrusionOk="0">
                  <a:moveTo>
                    <a:pt x="277" y="1"/>
                  </a:moveTo>
                  <a:cubicBezTo>
                    <a:pt x="123" y="1"/>
                    <a:pt x="0" y="124"/>
                    <a:pt x="0" y="267"/>
                  </a:cubicBezTo>
                  <a:cubicBezTo>
                    <a:pt x="0" y="421"/>
                    <a:pt x="123" y="544"/>
                    <a:pt x="277" y="544"/>
                  </a:cubicBezTo>
                  <a:lnTo>
                    <a:pt x="13276" y="544"/>
                  </a:lnTo>
                  <a:cubicBezTo>
                    <a:pt x="13430" y="544"/>
                    <a:pt x="13553" y="421"/>
                    <a:pt x="13553" y="267"/>
                  </a:cubicBezTo>
                  <a:cubicBezTo>
                    <a:pt x="13553" y="124"/>
                    <a:pt x="13430" y="1"/>
                    <a:pt x="13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5"/>
            <p:cNvSpPr/>
            <p:nvPr/>
          </p:nvSpPr>
          <p:spPr>
            <a:xfrm>
              <a:off x="7098089" y="3630663"/>
              <a:ext cx="286942" cy="26997"/>
            </a:xfrm>
            <a:custGeom>
              <a:avLst/>
              <a:gdLst/>
              <a:ahLst/>
              <a:cxnLst/>
              <a:rect l="l" t="t" r="r" b="b"/>
              <a:pathLst>
                <a:path w="5793" h="545" extrusionOk="0">
                  <a:moveTo>
                    <a:pt x="277" y="1"/>
                  </a:moveTo>
                  <a:cubicBezTo>
                    <a:pt x="124" y="1"/>
                    <a:pt x="0" y="124"/>
                    <a:pt x="0" y="267"/>
                  </a:cubicBezTo>
                  <a:cubicBezTo>
                    <a:pt x="0" y="421"/>
                    <a:pt x="124" y="544"/>
                    <a:pt x="277" y="544"/>
                  </a:cubicBezTo>
                  <a:lnTo>
                    <a:pt x="5516" y="544"/>
                  </a:lnTo>
                  <a:cubicBezTo>
                    <a:pt x="5670" y="544"/>
                    <a:pt x="5793" y="421"/>
                    <a:pt x="5793" y="267"/>
                  </a:cubicBezTo>
                  <a:cubicBezTo>
                    <a:pt x="5793" y="124"/>
                    <a:pt x="5670" y="1"/>
                    <a:pt x="5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5"/>
            <p:cNvSpPr/>
            <p:nvPr/>
          </p:nvSpPr>
          <p:spPr>
            <a:xfrm>
              <a:off x="6957957" y="3644384"/>
              <a:ext cx="141168" cy="546965"/>
            </a:xfrm>
            <a:custGeom>
              <a:avLst/>
              <a:gdLst/>
              <a:ahLst/>
              <a:cxnLst/>
              <a:rect l="l" t="t" r="r" b="b"/>
              <a:pathLst>
                <a:path w="2850" h="11042" extrusionOk="0">
                  <a:moveTo>
                    <a:pt x="1927" y="1"/>
                  </a:moveTo>
                  <a:lnTo>
                    <a:pt x="0" y="10888"/>
                  </a:lnTo>
                  <a:cubicBezTo>
                    <a:pt x="15" y="10990"/>
                    <a:pt x="97" y="11041"/>
                    <a:pt x="181" y="11041"/>
                  </a:cubicBezTo>
                  <a:cubicBezTo>
                    <a:pt x="264" y="11041"/>
                    <a:pt x="349" y="10990"/>
                    <a:pt x="369" y="10888"/>
                  </a:cubicBezTo>
                  <a:lnTo>
                    <a:pt x="2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5"/>
            <p:cNvSpPr/>
            <p:nvPr/>
          </p:nvSpPr>
          <p:spPr>
            <a:xfrm>
              <a:off x="7131546" y="2889608"/>
              <a:ext cx="222454" cy="231100"/>
            </a:xfrm>
            <a:custGeom>
              <a:avLst/>
              <a:gdLst/>
              <a:ahLst/>
              <a:cxnLst/>
              <a:rect l="l" t="t" r="r" b="b"/>
              <a:pathLst>
                <a:path w="5712" h="5934" extrusionOk="0">
                  <a:moveTo>
                    <a:pt x="2819" y="0"/>
                  </a:moveTo>
                  <a:cubicBezTo>
                    <a:pt x="2414" y="0"/>
                    <a:pt x="2050" y="175"/>
                    <a:pt x="1703" y="599"/>
                  </a:cubicBezTo>
                  <a:cubicBezTo>
                    <a:pt x="1252" y="630"/>
                    <a:pt x="903" y="999"/>
                    <a:pt x="893" y="1440"/>
                  </a:cubicBezTo>
                  <a:cubicBezTo>
                    <a:pt x="831" y="2250"/>
                    <a:pt x="975" y="2670"/>
                    <a:pt x="626" y="3480"/>
                  </a:cubicBezTo>
                  <a:cubicBezTo>
                    <a:pt x="278" y="4290"/>
                    <a:pt x="1" y="5387"/>
                    <a:pt x="1457" y="5479"/>
                  </a:cubicBezTo>
                  <a:cubicBezTo>
                    <a:pt x="2912" y="5581"/>
                    <a:pt x="3363" y="5520"/>
                    <a:pt x="3815" y="5868"/>
                  </a:cubicBezTo>
                  <a:cubicBezTo>
                    <a:pt x="3872" y="5913"/>
                    <a:pt x="3948" y="5933"/>
                    <a:pt x="4036" y="5933"/>
                  </a:cubicBezTo>
                  <a:cubicBezTo>
                    <a:pt x="4619" y="5933"/>
                    <a:pt x="5712" y="5029"/>
                    <a:pt x="5239" y="4218"/>
                  </a:cubicBezTo>
                  <a:cubicBezTo>
                    <a:pt x="4696" y="3285"/>
                    <a:pt x="4481" y="2752"/>
                    <a:pt x="4706" y="2024"/>
                  </a:cubicBezTo>
                  <a:cubicBezTo>
                    <a:pt x="4932" y="1307"/>
                    <a:pt x="4460" y="517"/>
                    <a:pt x="3589" y="169"/>
                  </a:cubicBezTo>
                  <a:cubicBezTo>
                    <a:pt x="3314" y="62"/>
                    <a:pt x="3059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5"/>
            <p:cNvSpPr/>
            <p:nvPr/>
          </p:nvSpPr>
          <p:spPr>
            <a:xfrm>
              <a:off x="6912732" y="3077609"/>
              <a:ext cx="260046" cy="292108"/>
            </a:xfrm>
            <a:custGeom>
              <a:avLst/>
              <a:gdLst/>
              <a:ahLst/>
              <a:cxnLst/>
              <a:rect l="l" t="t" r="r" b="b"/>
              <a:pathLst>
                <a:path w="5250" h="5897" extrusionOk="0">
                  <a:moveTo>
                    <a:pt x="4652" y="0"/>
                  </a:moveTo>
                  <a:cubicBezTo>
                    <a:pt x="4598" y="0"/>
                    <a:pt x="4538" y="13"/>
                    <a:pt x="4470" y="43"/>
                  </a:cubicBezTo>
                  <a:cubicBezTo>
                    <a:pt x="4009" y="248"/>
                    <a:pt x="3794" y="1263"/>
                    <a:pt x="3660" y="1653"/>
                  </a:cubicBezTo>
                  <a:cubicBezTo>
                    <a:pt x="3291" y="2790"/>
                    <a:pt x="2922" y="4605"/>
                    <a:pt x="2922" y="4605"/>
                  </a:cubicBezTo>
                  <a:lnTo>
                    <a:pt x="1" y="4953"/>
                  </a:lnTo>
                  <a:lnTo>
                    <a:pt x="1" y="5897"/>
                  </a:lnTo>
                  <a:cubicBezTo>
                    <a:pt x="1" y="5897"/>
                    <a:pt x="3322" y="5897"/>
                    <a:pt x="3609" y="5681"/>
                  </a:cubicBezTo>
                  <a:cubicBezTo>
                    <a:pt x="4081" y="5333"/>
                    <a:pt x="4245" y="4728"/>
                    <a:pt x="4747" y="2903"/>
                  </a:cubicBezTo>
                  <a:cubicBezTo>
                    <a:pt x="5249" y="1078"/>
                    <a:pt x="5044" y="433"/>
                    <a:pt x="5044" y="433"/>
                  </a:cubicBezTo>
                  <a:cubicBezTo>
                    <a:pt x="5044" y="433"/>
                    <a:pt x="4962" y="0"/>
                    <a:pt x="4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5"/>
            <p:cNvSpPr/>
            <p:nvPr/>
          </p:nvSpPr>
          <p:spPr>
            <a:xfrm>
              <a:off x="7091997" y="3064383"/>
              <a:ext cx="286446" cy="366262"/>
            </a:xfrm>
            <a:custGeom>
              <a:avLst/>
              <a:gdLst/>
              <a:ahLst/>
              <a:cxnLst/>
              <a:rect l="l" t="t" r="r" b="b"/>
              <a:pathLst>
                <a:path w="5783" h="7394" extrusionOk="0">
                  <a:moveTo>
                    <a:pt x="2570" y="0"/>
                  </a:moveTo>
                  <a:cubicBezTo>
                    <a:pt x="2141" y="0"/>
                    <a:pt x="1063" y="33"/>
                    <a:pt x="810" y="351"/>
                  </a:cubicBezTo>
                  <a:cubicBezTo>
                    <a:pt x="482" y="741"/>
                    <a:pt x="226" y="2176"/>
                    <a:pt x="52" y="2832"/>
                  </a:cubicBezTo>
                  <a:cubicBezTo>
                    <a:pt x="11" y="2945"/>
                    <a:pt x="0" y="3068"/>
                    <a:pt x="0" y="3201"/>
                  </a:cubicBezTo>
                  <a:cubicBezTo>
                    <a:pt x="0" y="3693"/>
                    <a:pt x="267" y="4144"/>
                    <a:pt x="575" y="4626"/>
                  </a:cubicBezTo>
                  <a:cubicBezTo>
                    <a:pt x="636" y="4739"/>
                    <a:pt x="687" y="4872"/>
                    <a:pt x="708" y="5005"/>
                  </a:cubicBezTo>
                  <a:cubicBezTo>
                    <a:pt x="903" y="5846"/>
                    <a:pt x="780" y="7394"/>
                    <a:pt x="780" y="7394"/>
                  </a:cubicBezTo>
                  <a:lnTo>
                    <a:pt x="4655" y="7394"/>
                  </a:lnTo>
                  <a:cubicBezTo>
                    <a:pt x="4655" y="7394"/>
                    <a:pt x="5034" y="4862"/>
                    <a:pt x="5167" y="3826"/>
                  </a:cubicBezTo>
                  <a:cubicBezTo>
                    <a:pt x="5270" y="3047"/>
                    <a:pt x="5782" y="1714"/>
                    <a:pt x="5741" y="915"/>
                  </a:cubicBezTo>
                  <a:cubicBezTo>
                    <a:pt x="5731" y="669"/>
                    <a:pt x="5659" y="454"/>
                    <a:pt x="5495" y="361"/>
                  </a:cubicBezTo>
                  <a:cubicBezTo>
                    <a:pt x="4860" y="2"/>
                    <a:pt x="2748" y="2"/>
                    <a:pt x="2748" y="2"/>
                  </a:cubicBezTo>
                  <a:cubicBezTo>
                    <a:pt x="2748" y="2"/>
                    <a:pt x="2680" y="0"/>
                    <a:pt x="2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5"/>
            <p:cNvSpPr/>
            <p:nvPr/>
          </p:nvSpPr>
          <p:spPr>
            <a:xfrm>
              <a:off x="7091997" y="3222894"/>
              <a:ext cx="224977" cy="89460"/>
            </a:xfrm>
            <a:custGeom>
              <a:avLst/>
              <a:gdLst/>
              <a:ahLst/>
              <a:cxnLst/>
              <a:rect l="l" t="t" r="r" b="b"/>
              <a:pathLst>
                <a:path w="4542" h="1806" extrusionOk="0">
                  <a:moveTo>
                    <a:pt x="0" y="1"/>
                  </a:moveTo>
                  <a:cubicBezTo>
                    <a:pt x="0" y="493"/>
                    <a:pt x="277" y="944"/>
                    <a:pt x="575" y="1426"/>
                  </a:cubicBezTo>
                  <a:cubicBezTo>
                    <a:pt x="636" y="1539"/>
                    <a:pt x="687" y="1672"/>
                    <a:pt x="708" y="1805"/>
                  </a:cubicBezTo>
                  <a:cubicBezTo>
                    <a:pt x="1589" y="1200"/>
                    <a:pt x="4541" y="965"/>
                    <a:pt x="4542" y="965"/>
                  </a:cubicBezTo>
                  <a:lnTo>
                    <a:pt x="4542" y="965"/>
                  </a:lnTo>
                  <a:cubicBezTo>
                    <a:pt x="4542" y="965"/>
                    <a:pt x="4305" y="978"/>
                    <a:pt x="3543" y="978"/>
                  </a:cubicBezTo>
                  <a:cubicBezTo>
                    <a:pt x="3161" y="978"/>
                    <a:pt x="2649" y="975"/>
                    <a:pt x="1969" y="965"/>
                  </a:cubicBezTo>
                  <a:cubicBezTo>
                    <a:pt x="698" y="944"/>
                    <a:pt x="195" y="401"/>
                    <a:pt x="0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5"/>
            <p:cNvSpPr/>
            <p:nvPr/>
          </p:nvSpPr>
          <p:spPr>
            <a:xfrm>
              <a:off x="7322529" y="3110203"/>
              <a:ext cx="55922" cy="320442"/>
            </a:xfrm>
            <a:custGeom>
              <a:avLst/>
              <a:gdLst/>
              <a:ahLst/>
              <a:cxnLst/>
              <a:rect l="l" t="t" r="r" b="b"/>
              <a:pathLst>
                <a:path w="1129" h="6469" extrusionOk="0">
                  <a:moveTo>
                    <a:pt x="1087" y="0"/>
                  </a:moveTo>
                  <a:lnTo>
                    <a:pt x="185" y="492"/>
                  </a:lnTo>
                  <a:lnTo>
                    <a:pt x="1" y="6469"/>
                  </a:lnTo>
                  <a:cubicBezTo>
                    <a:pt x="1" y="6469"/>
                    <a:pt x="380" y="3937"/>
                    <a:pt x="513" y="2901"/>
                  </a:cubicBezTo>
                  <a:cubicBezTo>
                    <a:pt x="616" y="2122"/>
                    <a:pt x="1128" y="789"/>
                    <a:pt x="1087" y="0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7059007" y="3323350"/>
              <a:ext cx="215318" cy="46365"/>
            </a:xfrm>
            <a:custGeom>
              <a:avLst/>
              <a:gdLst/>
              <a:ahLst/>
              <a:cxnLst/>
              <a:rect l="l" t="t" r="r" b="b"/>
              <a:pathLst>
                <a:path w="4347" h="936" extrusionOk="0">
                  <a:moveTo>
                    <a:pt x="998" y="0"/>
                  </a:moveTo>
                  <a:cubicBezTo>
                    <a:pt x="530" y="0"/>
                    <a:pt x="118" y="473"/>
                    <a:pt x="0" y="936"/>
                  </a:cubicBezTo>
                  <a:lnTo>
                    <a:pt x="4275" y="936"/>
                  </a:lnTo>
                  <a:lnTo>
                    <a:pt x="4347" y="115"/>
                  </a:lnTo>
                  <a:lnTo>
                    <a:pt x="4347" y="115"/>
                  </a:lnTo>
                  <a:cubicBezTo>
                    <a:pt x="4346" y="116"/>
                    <a:pt x="2501" y="187"/>
                    <a:pt x="1917" y="218"/>
                  </a:cubicBezTo>
                  <a:cubicBezTo>
                    <a:pt x="1640" y="115"/>
                    <a:pt x="1353" y="44"/>
                    <a:pt x="1056" y="3"/>
                  </a:cubicBezTo>
                  <a:cubicBezTo>
                    <a:pt x="1037" y="1"/>
                    <a:pt x="1017" y="0"/>
                    <a:pt x="998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5"/>
            <p:cNvSpPr/>
            <p:nvPr/>
          </p:nvSpPr>
          <p:spPr>
            <a:xfrm>
              <a:off x="7267695" y="3091826"/>
              <a:ext cx="190997" cy="282993"/>
            </a:xfrm>
            <a:custGeom>
              <a:avLst/>
              <a:gdLst/>
              <a:ahLst/>
              <a:cxnLst/>
              <a:rect l="l" t="t" r="r" b="b"/>
              <a:pathLst>
                <a:path w="3856" h="5713" extrusionOk="0">
                  <a:moveTo>
                    <a:pt x="2008" y="0"/>
                  </a:moveTo>
                  <a:cubicBezTo>
                    <a:pt x="1907" y="0"/>
                    <a:pt x="1728" y="25"/>
                    <a:pt x="1456" y="146"/>
                  </a:cubicBezTo>
                  <a:cubicBezTo>
                    <a:pt x="995" y="340"/>
                    <a:pt x="1097" y="1499"/>
                    <a:pt x="1231" y="1868"/>
                  </a:cubicBezTo>
                  <a:cubicBezTo>
                    <a:pt x="1364" y="2247"/>
                    <a:pt x="2184" y="4318"/>
                    <a:pt x="2184" y="4318"/>
                  </a:cubicBezTo>
                  <a:lnTo>
                    <a:pt x="0" y="4677"/>
                  </a:lnTo>
                  <a:lnTo>
                    <a:pt x="72" y="5681"/>
                  </a:lnTo>
                  <a:cubicBezTo>
                    <a:pt x="72" y="5681"/>
                    <a:pt x="650" y="5712"/>
                    <a:pt x="1328" y="5712"/>
                  </a:cubicBezTo>
                  <a:cubicBezTo>
                    <a:pt x="2165" y="5712"/>
                    <a:pt x="3155" y="5665"/>
                    <a:pt x="3404" y="5456"/>
                  </a:cubicBezTo>
                  <a:cubicBezTo>
                    <a:pt x="3855" y="5087"/>
                    <a:pt x="3363" y="3723"/>
                    <a:pt x="3014" y="2370"/>
                  </a:cubicBezTo>
                  <a:cubicBezTo>
                    <a:pt x="2789" y="1560"/>
                    <a:pt x="2492" y="761"/>
                    <a:pt x="2112" y="12"/>
                  </a:cubicBezTo>
                  <a:cubicBezTo>
                    <a:pt x="2112" y="12"/>
                    <a:pt x="2079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5"/>
            <p:cNvSpPr/>
            <p:nvPr/>
          </p:nvSpPr>
          <p:spPr>
            <a:xfrm>
              <a:off x="6812177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8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5"/>
            <p:cNvSpPr/>
            <p:nvPr/>
          </p:nvSpPr>
          <p:spPr>
            <a:xfrm>
              <a:off x="6718260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36" y="1067"/>
                  </a:cubicBezTo>
                  <a:lnTo>
                    <a:pt x="1210" y="1067"/>
                  </a:lnTo>
                  <a:cubicBezTo>
                    <a:pt x="1340" y="1067"/>
                    <a:pt x="1463" y="1067"/>
                    <a:pt x="1578" y="1067"/>
                  </a:cubicBezTo>
                  <a:cubicBezTo>
                    <a:pt x="2330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6696415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776" y="1"/>
                  </a:moveTo>
                  <a:cubicBezTo>
                    <a:pt x="8776" y="1"/>
                    <a:pt x="2963" y="1498"/>
                    <a:pt x="1436" y="2225"/>
                  </a:cubicBezTo>
                  <a:cubicBezTo>
                    <a:pt x="1" y="2912"/>
                    <a:pt x="749" y="4214"/>
                    <a:pt x="1251" y="7525"/>
                  </a:cubicBezTo>
                  <a:cubicBezTo>
                    <a:pt x="1579" y="9658"/>
                    <a:pt x="2348" y="14056"/>
                    <a:pt x="2348" y="14056"/>
                  </a:cubicBezTo>
                  <a:lnTo>
                    <a:pt x="3220" y="14056"/>
                  </a:lnTo>
                  <a:cubicBezTo>
                    <a:pt x="3363" y="9822"/>
                    <a:pt x="3845" y="6685"/>
                    <a:pt x="3281" y="4839"/>
                  </a:cubicBezTo>
                  <a:cubicBezTo>
                    <a:pt x="3035" y="4060"/>
                    <a:pt x="3230" y="4050"/>
                    <a:pt x="3640" y="4040"/>
                  </a:cubicBezTo>
                  <a:cubicBezTo>
                    <a:pt x="3814" y="4033"/>
                    <a:pt x="4283" y="4031"/>
                    <a:pt x="4906" y="4031"/>
                  </a:cubicBezTo>
                  <a:cubicBezTo>
                    <a:pt x="6150" y="4031"/>
                    <a:pt x="8007" y="4040"/>
                    <a:pt x="9340" y="4040"/>
                  </a:cubicBezTo>
                  <a:cubicBezTo>
                    <a:pt x="10795" y="4040"/>
                    <a:pt x="11421" y="3322"/>
                    <a:pt x="11523" y="2594"/>
                  </a:cubicBezTo>
                  <a:cubicBezTo>
                    <a:pt x="11677" y="1477"/>
                    <a:pt x="10898" y="339"/>
                    <a:pt x="10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5"/>
            <p:cNvSpPr/>
            <p:nvPr/>
          </p:nvSpPr>
          <p:spPr>
            <a:xfrm>
              <a:off x="6905103" y="4087173"/>
              <a:ext cx="40171" cy="52358"/>
            </a:xfrm>
            <a:custGeom>
              <a:avLst/>
              <a:gdLst/>
              <a:ahLst/>
              <a:cxnLst/>
              <a:rect l="l" t="t" r="r" b="b"/>
              <a:pathLst>
                <a:path w="811" h="1057" extrusionOk="0">
                  <a:moveTo>
                    <a:pt x="811" y="1"/>
                  </a:moveTo>
                  <a:lnTo>
                    <a:pt x="1" y="83"/>
                  </a:lnTo>
                  <a:lnTo>
                    <a:pt x="93" y="1057"/>
                  </a:lnTo>
                  <a:lnTo>
                    <a:pt x="749" y="105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5"/>
            <p:cNvSpPr/>
            <p:nvPr/>
          </p:nvSpPr>
          <p:spPr>
            <a:xfrm>
              <a:off x="6811186" y="4139482"/>
              <a:ext cx="143248" cy="52903"/>
            </a:xfrm>
            <a:custGeom>
              <a:avLst/>
              <a:gdLst/>
              <a:ahLst/>
              <a:cxnLst/>
              <a:rect l="l" t="t" r="r" b="b"/>
              <a:pathLst>
                <a:path w="2892" h="1068" extrusionOk="0">
                  <a:moveTo>
                    <a:pt x="1979" y="1"/>
                  </a:moveTo>
                  <a:cubicBezTo>
                    <a:pt x="1466" y="257"/>
                    <a:pt x="933" y="462"/>
                    <a:pt x="380" y="616"/>
                  </a:cubicBezTo>
                  <a:cubicBezTo>
                    <a:pt x="287" y="647"/>
                    <a:pt x="205" y="688"/>
                    <a:pt x="123" y="749"/>
                  </a:cubicBezTo>
                  <a:cubicBezTo>
                    <a:pt x="0" y="862"/>
                    <a:pt x="72" y="1067"/>
                    <a:pt x="246" y="1067"/>
                  </a:cubicBezTo>
                  <a:lnTo>
                    <a:pt x="1210" y="1067"/>
                  </a:lnTo>
                  <a:cubicBezTo>
                    <a:pt x="1341" y="1067"/>
                    <a:pt x="1465" y="1067"/>
                    <a:pt x="1582" y="1067"/>
                  </a:cubicBezTo>
                  <a:cubicBezTo>
                    <a:pt x="2338" y="1067"/>
                    <a:pt x="2774" y="1052"/>
                    <a:pt x="2809" y="821"/>
                  </a:cubicBezTo>
                  <a:cubicBezTo>
                    <a:pt x="2891" y="257"/>
                    <a:pt x="2645" y="1"/>
                    <a:pt x="2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6782258" y="3430593"/>
              <a:ext cx="578391" cy="696264"/>
            </a:xfrm>
            <a:custGeom>
              <a:avLst/>
              <a:gdLst/>
              <a:ahLst/>
              <a:cxnLst/>
              <a:rect l="l" t="t" r="r" b="b"/>
              <a:pathLst>
                <a:path w="11677" h="14056" extrusionOk="0">
                  <a:moveTo>
                    <a:pt x="8345" y="1"/>
                  </a:moveTo>
                  <a:cubicBezTo>
                    <a:pt x="8345" y="1"/>
                    <a:pt x="2963" y="1498"/>
                    <a:pt x="1446" y="2225"/>
                  </a:cubicBezTo>
                  <a:cubicBezTo>
                    <a:pt x="0" y="2912"/>
                    <a:pt x="759" y="4214"/>
                    <a:pt x="1251" y="7525"/>
                  </a:cubicBezTo>
                  <a:cubicBezTo>
                    <a:pt x="1579" y="9658"/>
                    <a:pt x="2440" y="14056"/>
                    <a:pt x="2440" y="14056"/>
                  </a:cubicBezTo>
                  <a:lnTo>
                    <a:pt x="3311" y="14056"/>
                  </a:lnTo>
                  <a:cubicBezTo>
                    <a:pt x="3598" y="9852"/>
                    <a:pt x="3855" y="6685"/>
                    <a:pt x="3281" y="4839"/>
                  </a:cubicBezTo>
                  <a:cubicBezTo>
                    <a:pt x="3034" y="4060"/>
                    <a:pt x="3240" y="4040"/>
                    <a:pt x="3650" y="4040"/>
                  </a:cubicBezTo>
                  <a:lnTo>
                    <a:pt x="9339" y="4040"/>
                  </a:lnTo>
                  <a:cubicBezTo>
                    <a:pt x="10795" y="4040"/>
                    <a:pt x="11420" y="3322"/>
                    <a:pt x="11523" y="2594"/>
                  </a:cubicBezTo>
                  <a:cubicBezTo>
                    <a:pt x="11677" y="1477"/>
                    <a:pt x="10908" y="339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5"/>
            <p:cNvSpPr/>
            <p:nvPr/>
          </p:nvSpPr>
          <p:spPr>
            <a:xfrm>
              <a:off x="7175264" y="3064334"/>
              <a:ext cx="108229" cy="67219"/>
            </a:xfrm>
            <a:custGeom>
              <a:avLst/>
              <a:gdLst/>
              <a:ahLst/>
              <a:cxnLst/>
              <a:rect l="l" t="t" r="r" b="b"/>
              <a:pathLst>
                <a:path w="2185" h="1357" extrusionOk="0">
                  <a:moveTo>
                    <a:pt x="1094" y="1"/>
                  </a:moveTo>
                  <a:cubicBezTo>
                    <a:pt x="731" y="1"/>
                    <a:pt x="370" y="19"/>
                    <a:pt x="11" y="55"/>
                  </a:cubicBezTo>
                  <a:cubicBezTo>
                    <a:pt x="11" y="55"/>
                    <a:pt x="1" y="875"/>
                    <a:pt x="565" y="1357"/>
                  </a:cubicBezTo>
                  <a:cubicBezTo>
                    <a:pt x="565" y="1357"/>
                    <a:pt x="1754" y="793"/>
                    <a:pt x="2184" y="55"/>
                  </a:cubicBezTo>
                  <a:cubicBezTo>
                    <a:pt x="1820" y="19"/>
                    <a:pt x="1456" y="1"/>
                    <a:pt x="1094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5"/>
            <p:cNvSpPr/>
            <p:nvPr/>
          </p:nvSpPr>
          <p:spPr>
            <a:xfrm>
              <a:off x="7203011" y="3013527"/>
              <a:ext cx="65934" cy="63909"/>
            </a:xfrm>
            <a:custGeom>
              <a:avLst/>
              <a:gdLst/>
              <a:ahLst/>
              <a:cxnLst/>
              <a:rect l="l" t="t" r="r" b="b"/>
              <a:pathLst>
                <a:path w="1693" h="1641" extrusionOk="0">
                  <a:moveTo>
                    <a:pt x="329" y="1"/>
                  </a:moveTo>
                  <a:cubicBezTo>
                    <a:pt x="329" y="1"/>
                    <a:pt x="288" y="646"/>
                    <a:pt x="288" y="995"/>
                  </a:cubicBezTo>
                  <a:cubicBezTo>
                    <a:pt x="309" y="1179"/>
                    <a:pt x="175" y="1343"/>
                    <a:pt x="1" y="1364"/>
                  </a:cubicBezTo>
                  <a:cubicBezTo>
                    <a:pt x="84" y="1583"/>
                    <a:pt x="467" y="1640"/>
                    <a:pt x="849" y="1640"/>
                  </a:cubicBezTo>
                  <a:cubicBezTo>
                    <a:pt x="1272" y="1640"/>
                    <a:pt x="1692" y="1569"/>
                    <a:pt x="1692" y="1569"/>
                  </a:cubicBezTo>
                  <a:lnTo>
                    <a:pt x="1518" y="1374"/>
                  </a:lnTo>
                  <a:cubicBezTo>
                    <a:pt x="1334" y="1169"/>
                    <a:pt x="1426" y="93"/>
                    <a:pt x="1426" y="9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5"/>
            <p:cNvSpPr/>
            <p:nvPr/>
          </p:nvSpPr>
          <p:spPr>
            <a:xfrm>
              <a:off x="7202211" y="3002515"/>
              <a:ext cx="56368" cy="38984"/>
            </a:xfrm>
            <a:custGeom>
              <a:avLst/>
              <a:gdLst/>
              <a:ahLst/>
              <a:cxnLst/>
              <a:rect l="l" t="t" r="r" b="b"/>
              <a:pathLst>
                <a:path w="1138" h="787" extrusionOk="0">
                  <a:moveTo>
                    <a:pt x="1138" y="1"/>
                  </a:moveTo>
                  <a:lnTo>
                    <a:pt x="0" y="247"/>
                  </a:lnTo>
                  <a:lnTo>
                    <a:pt x="0" y="770"/>
                  </a:lnTo>
                  <a:cubicBezTo>
                    <a:pt x="0" y="770"/>
                    <a:pt x="116" y="786"/>
                    <a:pt x="281" y="786"/>
                  </a:cubicBezTo>
                  <a:cubicBezTo>
                    <a:pt x="528" y="786"/>
                    <a:pt x="884" y="749"/>
                    <a:pt x="1117" y="565"/>
                  </a:cubicBezTo>
                  <a:lnTo>
                    <a:pt x="1138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5"/>
            <p:cNvSpPr/>
            <p:nvPr/>
          </p:nvSpPr>
          <p:spPr>
            <a:xfrm>
              <a:off x="7151525" y="2912429"/>
              <a:ext cx="134127" cy="132686"/>
            </a:xfrm>
            <a:custGeom>
              <a:avLst/>
              <a:gdLst/>
              <a:ahLst/>
              <a:cxnLst/>
              <a:rect l="l" t="t" r="r" b="b"/>
              <a:pathLst>
                <a:path w="3444" h="3407" extrusionOk="0">
                  <a:moveTo>
                    <a:pt x="1732" y="1"/>
                  </a:moveTo>
                  <a:cubicBezTo>
                    <a:pt x="1341" y="1"/>
                    <a:pt x="1076" y="169"/>
                    <a:pt x="974" y="403"/>
                  </a:cubicBezTo>
                  <a:cubicBezTo>
                    <a:pt x="974" y="403"/>
                    <a:pt x="1" y="3068"/>
                    <a:pt x="1364" y="3365"/>
                  </a:cubicBezTo>
                  <a:cubicBezTo>
                    <a:pt x="1494" y="3394"/>
                    <a:pt x="1614" y="3406"/>
                    <a:pt x="1724" y="3406"/>
                  </a:cubicBezTo>
                  <a:cubicBezTo>
                    <a:pt x="2779" y="3406"/>
                    <a:pt x="3014" y="2248"/>
                    <a:pt x="3014" y="2248"/>
                  </a:cubicBezTo>
                  <a:cubicBezTo>
                    <a:pt x="3014" y="2248"/>
                    <a:pt x="3363" y="2166"/>
                    <a:pt x="3414" y="1858"/>
                  </a:cubicBezTo>
                  <a:cubicBezTo>
                    <a:pt x="3443" y="1689"/>
                    <a:pt x="3323" y="1653"/>
                    <a:pt x="3214" y="1653"/>
                  </a:cubicBezTo>
                  <a:cubicBezTo>
                    <a:pt x="3132" y="1653"/>
                    <a:pt x="3055" y="1674"/>
                    <a:pt x="3055" y="1674"/>
                  </a:cubicBezTo>
                  <a:cubicBezTo>
                    <a:pt x="3055" y="1674"/>
                    <a:pt x="3425" y="587"/>
                    <a:pt x="2594" y="218"/>
                  </a:cubicBezTo>
                  <a:cubicBezTo>
                    <a:pt x="2265" y="65"/>
                    <a:pt x="1974" y="1"/>
                    <a:pt x="1732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5"/>
            <p:cNvSpPr/>
            <p:nvPr/>
          </p:nvSpPr>
          <p:spPr>
            <a:xfrm>
              <a:off x="7194638" y="2900823"/>
              <a:ext cx="92689" cy="76800"/>
            </a:xfrm>
            <a:custGeom>
              <a:avLst/>
              <a:gdLst/>
              <a:ahLst/>
              <a:cxnLst/>
              <a:rect l="l" t="t" r="r" b="b"/>
              <a:pathLst>
                <a:path w="2380" h="1972" extrusionOk="0">
                  <a:moveTo>
                    <a:pt x="912" y="0"/>
                  </a:moveTo>
                  <a:cubicBezTo>
                    <a:pt x="553" y="0"/>
                    <a:pt x="203" y="106"/>
                    <a:pt x="1" y="373"/>
                  </a:cubicBezTo>
                  <a:cubicBezTo>
                    <a:pt x="1" y="373"/>
                    <a:pt x="308" y="1869"/>
                    <a:pt x="1948" y="1972"/>
                  </a:cubicBezTo>
                  <a:cubicBezTo>
                    <a:pt x="1948" y="1972"/>
                    <a:pt x="2379" y="916"/>
                    <a:pt x="2092" y="465"/>
                  </a:cubicBezTo>
                  <a:cubicBezTo>
                    <a:pt x="1925" y="203"/>
                    <a:pt x="1410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5"/>
            <p:cNvSpPr/>
            <p:nvPr/>
          </p:nvSpPr>
          <p:spPr>
            <a:xfrm>
              <a:off x="6700477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329" y="0"/>
                  </a:moveTo>
                  <a:cubicBezTo>
                    <a:pt x="134" y="0"/>
                    <a:pt x="1" y="185"/>
                    <a:pt x="72" y="369"/>
                  </a:cubicBezTo>
                  <a:lnTo>
                    <a:pt x="1631" y="4644"/>
                  </a:lnTo>
                  <a:lnTo>
                    <a:pt x="8120" y="4644"/>
                  </a:lnTo>
                  <a:lnTo>
                    <a:pt x="6490" y="174"/>
                  </a:lnTo>
                  <a:cubicBezTo>
                    <a:pt x="6449" y="72"/>
                    <a:pt x="6346" y="0"/>
                    <a:pt x="623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5"/>
            <p:cNvSpPr/>
            <p:nvPr/>
          </p:nvSpPr>
          <p:spPr>
            <a:xfrm>
              <a:off x="6964049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205" y="0"/>
                  </a:moveTo>
                  <a:cubicBezTo>
                    <a:pt x="92" y="0"/>
                    <a:pt x="0" y="92"/>
                    <a:pt x="0" y="205"/>
                  </a:cubicBezTo>
                  <a:cubicBezTo>
                    <a:pt x="0" y="318"/>
                    <a:pt x="92" y="410"/>
                    <a:pt x="205" y="410"/>
                  </a:cubicBezTo>
                  <a:lnTo>
                    <a:pt x="6664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6772104" y="3354458"/>
              <a:ext cx="339743" cy="20359"/>
            </a:xfrm>
            <a:custGeom>
              <a:avLst/>
              <a:gdLst/>
              <a:ahLst/>
              <a:cxnLst/>
              <a:rect l="l" t="t" r="r" b="b"/>
              <a:pathLst>
                <a:path w="6859" h="411" extrusionOk="0">
                  <a:moveTo>
                    <a:pt x="195" y="0"/>
                  </a:moveTo>
                  <a:cubicBezTo>
                    <a:pt x="82" y="0"/>
                    <a:pt x="0" y="92"/>
                    <a:pt x="0" y="205"/>
                  </a:cubicBezTo>
                  <a:cubicBezTo>
                    <a:pt x="0" y="318"/>
                    <a:pt x="92" y="410"/>
                    <a:pt x="195" y="410"/>
                  </a:cubicBezTo>
                  <a:lnTo>
                    <a:pt x="6653" y="410"/>
                  </a:lnTo>
                  <a:cubicBezTo>
                    <a:pt x="6766" y="410"/>
                    <a:pt x="6858" y="318"/>
                    <a:pt x="6858" y="205"/>
                  </a:cubicBezTo>
                  <a:cubicBezTo>
                    <a:pt x="6858" y="92"/>
                    <a:pt x="6766" y="0"/>
                    <a:pt x="6653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7681554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3" y="15870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5868201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0" y="0"/>
                  </a:moveTo>
                  <a:lnTo>
                    <a:pt x="3629" y="15870"/>
                  </a:lnTo>
                  <a:cubicBezTo>
                    <a:pt x="3640" y="16034"/>
                    <a:pt x="3768" y="16116"/>
                    <a:pt x="3896" y="16116"/>
                  </a:cubicBezTo>
                  <a:cubicBezTo>
                    <a:pt x="4024" y="16116"/>
                    <a:pt x="4152" y="16034"/>
                    <a:pt x="4162" y="15870"/>
                  </a:cubicBezTo>
                  <a:lnTo>
                    <a:pt x="1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5311138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809" y="0"/>
                  </a:moveTo>
                  <a:lnTo>
                    <a:pt x="0" y="15870"/>
                  </a:lnTo>
                  <a:cubicBezTo>
                    <a:pt x="11" y="16034"/>
                    <a:pt x="139" y="16116"/>
                    <a:pt x="267" y="16116"/>
                  </a:cubicBezTo>
                  <a:cubicBezTo>
                    <a:pt x="395" y="16116"/>
                    <a:pt x="523" y="16034"/>
                    <a:pt x="534" y="15870"/>
                  </a:cubicBezTo>
                  <a:lnTo>
                    <a:pt x="4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7036667" y="3393541"/>
              <a:ext cx="206204" cy="798306"/>
            </a:xfrm>
            <a:custGeom>
              <a:avLst/>
              <a:gdLst/>
              <a:ahLst/>
              <a:cxnLst/>
              <a:rect l="l" t="t" r="r" b="b"/>
              <a:pathLst>
                <a:path w="4163" h="16116" extrusionOk="0">
                  <a:moveTo>
                    <a:pt x="2799" y="0"/>
                  </a:moveTo>
                  <a:lnTo>
                    <a:pt x="0" y="15870"/>
                  </a:lnTo>
                  <a:cubicBezTo>
                    <a:pt x="10" y="16034"/>
                    <a:pt x="138" y="16116"/>
                    <a:pt x="267" y="16116"/>
                  </a:cubicBezTo>
                  <a:cubicBezTo>
                    <a:pt x="395" y="16116"/>
                    <a:pt x="523" y="16034"/>
                    <a:pt x="533" y="15870"/>
                  </a:cubicBezTo>
                  <a:lnTo>
                    <a:pt x="4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5311138" y="3374767"/>
              <a:ext cx="2594314" cy="37597"/>
            </a:xfrm>
            <a:custGeom>
              <a:avLst/>
              <a:gdLst/>
              <a:ahLst/>
              <a:cxnLst/>
              <a:rect l="l" t="t" r="r" b="b"/>
              <a:pathLst>
                <a:path w="52376" h="759" extrusionOk="0">
                  <a:moveTo>
                    <a:pt x="329" y="0"/>
                  </a:moveTo>
                  <a:cubicBezTo>
                    <a:pt x="144" y="0"/>
                    <a:pt x="0" y="144"/>
                    <a:pt x="0" y="328"/>
                  </a:cubicBezTo>
                  <a:lnTo>
                    <a:pt x="0" y="431"/>
                  </a:lnTo>
                  <a:cubicBezTo>
                    <a:pt x="0" y="605"/>
                    <a:pt x="144" y="759"/>
                    <a:pt x="329" y="759"/>
                  </a:cubicBezTo>
                  <a:lnTo>
                    <a:pt x="52058" y="759"/>
                  </a:lnTo>
                  <a:cubicBezTo>
                    <a:pt x="52232" y="759"/>
                    <a:pt x="52375" y="605"/>
                    <a:pt x="52375" y="431"/>
                  </a:cubicBezTo>
                  <a:lnTo>
                    <a:pt x="52375" y="328"/>
                  </a:lnTo>
                  <a:cubicBezTo>
                    <a:pt x="52375" y="144"/>
                    <a:pt x="52232" y="0"/>
                    <a:pt x="5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7298159" y="3374767"/>
              <a:ext cx="607863" cy="37597"/>
            </a:xfrm>
            <a:custGeom>
              <a:avLst/>
              <a:gdLst/>
              <a:ahLst/>
              <a:cxnLst/>
              <a:rect l="l" t="t" r="r" b="b"/>
              <a:pathLst>
                <a:path w="12272" h="759" extrusionOk="0">
                  <a:moveTo>
                    <a:pt x="380" y="0"/>
                  </a:moveTo>
                  <a:cubicBezTo>
                    <a:pt x="175" y="0"/>
                    <a:pt x="1" y="164"/>
                    <a:pt x="1" y="379"/>
                  </a:cubicBezTo>
                  <a:cubicBezTo>
                    <a:pt x="1" y="584"/>
                    <a:pt x="175" y="748"/>
                    <a:pt x="380" y="759"/>
                  </a:cubicBezTo>
                  <a:lnTo>
                    <a:pt x="11892" y="759"/>
                  </a:lnTo>
                  <a:cubicBezTo>
                    <a:pt x="12097" y="759"/>
                    <a:pt x="12272" y="584"/>
                    <a:pt x="12272" y="379"/>
                  </a:cubicBezTo>
                  <a:cubicBezTo>
                    <a:pt x="12272" y="164"/>
                    <a:pt x="12097" y="0"/>
                    <a:pt x="1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5872263" y="3124419"/>
              <a:ext cx="402204" cy="230090"/>
            </a:xfrm>
            <a:custGeom>
              <a:avLst/>
              <a:gdLst/>
              <a:ahLst/>
              <a:cxnLst/>
              <a:rect l="l" t="t" r="r" b="b"/>
              <a:pathLst>
                <a:path w="8120" h="4645" extrusionOk="0">
                  <a:moveTo>
                    <a:pt x="1897" y="0"/>
                  </a:moveTo>
                  <a:cubicBezTo>
                    <a:pt x="1774" y="0"/>
                    <a:pt x="1671" y="72"/>
                    <a:pt x="1641" y="174"/>
                  </a:cubicBezTo>
                  <a:lnTo>
                    <a:pt x="0" y="4644"/>
                  </a:lnTo>
                  <a:lnTo>
                    <a:pt x="6490" y="4644"/>
                  </a:lnTo>
                  <a:lnTo>
                    <a:pt x="8048" y="369"/>
                  </a:lnTo>
                  <a:cubicBezTo>
                    <a:pt x="8120" y="185"/>
                    <a:pt x="7986" y="0"/>
                    <a:pt x="7792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5671153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196" y="0"/>
                  </a:moveTo>
                  <a:cubicBezTo>
                    <a:pt x="83" y="0"/>
                    <a:pt x="1" y="92"/>
                    <a:pt x="1" y="205"/>
                  </a:cubicBezTo>
                  <a:cubicBezTo>
                    <a:pt x="1" y="318"/>
                    <a:pt x="93" y="410"/>
                    <a:pt x="196" y="410"/>
                  </a:cubicBezTo>
                  <a:lnTo>
                    <a:pt x="665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67" y="0"/>
                    <a:pt x="665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5"/>
            <p:cNvSpPr/>
            <p:nvPr/>
          </p:nvSpPr>
          <p:spPr>
            <a:xfrm>
              <a:off x="5863099" y="3354458"/>
              <a:ext cx="339793" cy="20359"/>
            </a:xfrm>
            <a:custGeom>
              <a:avLst/>
              <a:gdLst/>
              <a:ahLst/>
              <a:cxnLst/>
              <a:rect l="l" t="t" r="r" b="b"/>
              <a:pathLst>
                <a:path w="6860" h="411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6664" y="410"/>
                  </a:lnTo>
                  <a:cubicBezTo>
                    <a:pt x="6767" y="410"/>
                    <a:pt x="6859" y="318"/>
                    <a:pt x="6859" y="205"/>
                  </a:cubicBezTo>
                  <a:cubicBezTo>
                    <a:pt x="6859" y="92"/>
                    <a:pt x="6777" y="0"/>
                    <a:pt x="6664" y="0"/>
                  </a:cubicBezTo>
                  <a:close/>
                </a:path>
              </a:pathLst>
            </a:custGeom>
            <a:solidFill>
              <a:srgbClr val="0E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5"/>
            <p:cNvSpPr/>
            <p:nvPr/>
          </p:nvSpPr>
          <p:spPr>
            <a:xfrm>
              <a:off x="4940950" y="2440193"/>
              <a:ext cx="54503" cy="7563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5"/>
            <p:cNvSpPr/>
            <p:nvPr/>
          </p:nvSpPr>
          <p:spPr>
            <a:xfrm>
              <a:off x="4963956" y="2447075"/>
              <a:ext cx="94005" cy="126915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5"/>
            <p:cNvSpPr/>
            <p:nvPr/>
          </p:nvSpPr>
          <p:spPr>
            <a:xfrm>
              <a:off x="4947085" y="2498058"/>
              <a:ext cx="22669" cy="28802"/>
            </a:xfrm>
            <a:custGeom>
              <a:avLst/>
              <a:gdLst/>
              <a:ahLst/>
              <a:cxnLst/>
              <a:rect l="l" t="t" r="r" b="b"/>
              <a:pathLst>
                <a:path w="606" h="770" extrusionOk="0">
                  <a:moveTo>
                    <a:pt x="381" y="1"/>
                  </a:moveTo>
                  <a:cubicBezTo>
                    <a:pt x="311" y="1"/>
                    <a:pt x="242" y="32"/>
                    <a:pt x="195" y="93"/>
                  </a:cubicBezTo>
                  <a:cubicBezTo>
                    <a:pt x="1" y="309"/>
                    <a:pt x="349" y="749"/>
                    <a:pt x="605" y="770"/>
                  </a:cubicBezTo>
                  <a:lnTo>
                    <a:pt x="575" y="93"/>
                  </a:lnTo>
                  <a:cubicBezTo>
                    <a:pt x="523" y="32"/>
                    <a:pt x="452" y="1"/>
                    <a:pt x="38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5"/>
            <p:cNvSpPr/>
            <p:nvPr/>
          </p:nvSpPr>
          <p:spPr>
            <a:xfrm>
              <a:off x="4957447" y="2414795"/>
              <a:ext cx="133881" cy="60746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1590;p85"/>
          <p:cNvSpPr txBox="1">
            <a:spLocks/>
          </p:cNvSpPr>
          <p:nvPr/>
        </p:nvSpPr>
        <p:spPr>
          <a:xfrm>
            <a:off x="3444858" y="1264797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Portability</a:t>
            </a:r>
          </a:p>
        </p:txBody>
      </p:sp>
      <p:sp>
        <p:nvSpPr>
          <p:cNvPr id="224" name="Google Shape;1591;p85"/>
          <p:cNvSpPr txBox="1">
            <a:spLocks/>
          </p:cNvSpPr>
          <p:nvPr/>
        </p:nvSpPr>
        <p:spPr>
          <a:xfrm>
            <a:off x="3424132" y="1577739"/>
            <a:ext cx="24381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Compatibility with major browsers and operating systems</a:t>
            </a:r>
          </a:p>
          <a:p>
            <a:pPr marL="0" indent="0"/>
            <a:endParaRPr lang="en-US" dirty="0"/>
          </a:p>
        </p:txBody>
      </p:sp>
      <p:sp>
        <p:nvSpPr>
          <p:cNvPr id="225" name="Google Shape;1592;p85"/>
          <p:cNvSpPr txBox="1">
            <a:spLocks/>
          </p:cNvSpPr>
          <p:nvPr/>
        </p:nvSpPr>
        <p:spPr>
          <a:xfrm>
            <a:off x="3444858" y="23776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Reliability</a:t>
            </a:r>
          </a:p>
        </p:txBody>
      </p:sp>
      <p:sp>
        <p:nvSpPr>
          <p:cNvPr id="226" name="Google Shape;1593;p85"/>
          <p:cNvSpPr txBox="1">
            <a:spLocks/>
          </p:cNvSpPr>
          <p:nvPr/>
        </p:nvSpPr>
        <p:spPr>
          <a:xfrm>
            <a:off x="3444859" y="268831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Minimize system failures and errors</a:t>
            </a:r>
          </a:p>
        </p:txBody>
      </p:sp>
      <p:sp>
        <p:nvSpPr>
          <p:cNvPr id="227" name="Google Shape;1594;p85"/>
          <p:cNvSpPr txBox="1">
            <a:spLocks/>
          </p:cNvSpPr>
          <p:nvPr/>
        </p:nvSpPr>
        <p:spPr>
          <a:xfrm>
            <a:off x="3444858" y="3525185"/>
            <a:ext cx="1903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Reusability</a:t>
            </a:r>
          </a:p>
        </p:txBody>
      </p:sp>
      <p:sp>
        <p:nvSpPr>
          <p:cNvPr id="228" name="Google Shape;1595;p85"/>
          <p:cNvSpPr txBox="1">
            <a:spLocks/>
          </p:cNvSpPr>
          <p:nvPr/>
        </p:nvSpPr>
        <p:spPr>
          <a:xfrm>
            <a:off x="3444859" y="3850841"/>
            <a:ext cx="20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Modular and well-documented code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527" y="5737"/>
            <a:ext cx="3503425" cy="572700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6485" y="4805424"/>
            <a:ext cx="28921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Activity diagram - student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2632" y="4805424"/>
            <a:ext cx="2618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Activity diagram - admin activities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E755B-E651-AEBE-AF6A-A24E784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91" y="578437"/>
            <a:ext cx="1813659" cy="4140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29BCA-7C8D-707D-AB57-D4E59CF2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8" y="578437"/>
            <a:ext cx="4569373" cy="41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5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730600" y="2311641"/>
            <a:ext cx="3858900" cy="6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  <a:hlinkClick r:id="rId2"/>
              </a:rPr>
              <a:t>laibabintatahir@gmail.com</a:t>
            </a:r>
            <a:endParaRPr lang="e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noFill/>
                </a:uFill>
              </a:rPr>
              <a:t>arfahaliqureshi@gmail.com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18"/>
          <p:cNvSpPr/>
          <p:nvPr/>
        </p:nvSpPr>
        <p:spPr>
          <a:xfrm>
            <a:off x="7734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“Transforming hostel living into a seamless and secure experience at the heart of university life.”</a:t>
            </a:r>
          </a:p>
        </p:txBody>
      </p:sp>
      <p:sp>
        <p:nvSpPr>
          <p:cNvPr id="2834" name="Google Shape;2834;p118"/>
          <p:cNvSpPr/>
          <p:nvPr/>
        </p:nvSpPr>
        <p:spPr>
          <a:xfrm>
            <a:off x="12428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1.2 Vision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5" name="Google Shape;2835;p118"/>
          <p:cNvSpPr/>
          <p:nvPr/>
        </p:nvSpPr>
        <p:spPr>
          <a:xfrm>
            <a:off x="4659695" y="1277992"/>
            <a:ext cx="3724200" cy="2171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"Simplify hostel management for everyone - administrators, staff, and residents - to create a hassle-free and enjoyable living environment."</a:t>
            </a:r>
          </a:p>
        </p:txBody>
      </p:sp>
      <p:sp>
        <p:nvSpPr>
          <p:cNvPr id="2836" name="Google Shape;2836;p118"/>
          <p:cNvSpPr/>
          <p:nvPr/>
        </p:nvSpPr>
        <p:spPr>
          <a:xfrm>
            <a:off x="51290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1.3 Mission of HMS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7" name="Google Shape;2837;p118"/>
          <p:cNvSpPr/>
          <p:nvPr/>
        </p:nvSpPr>
        <p:spPr>
          <a:xfrm>
            <a:off x="20879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118"/>
          <p:cNvSpPr/>
          <p:nvPr/>
        </p:nvSpPr>
        <p:spPr>
          <a:xfrm>
            <a:off x="5974145" y="3040117"/>
            <a:ext cx="1095300" cy="1095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9" name="Google Shape;2839;p118"/>
          <p:cNvGrpSpPr/>
          <p:nvPr/>
        </p:nvGrpSpPr>
        <p:grpSpPr>
          <a:xfrm>
            <a:off x="6266661" y="3323606"/>
            <a:ext cx="510272" cy="528325"/>
            <a:chOff x="-59502375" y="1904375"/>
            <a:chExt cx="319000" cy="319500"/>
          </a:xfrm>
        </p:grpSpPr>
        <p:sp>
          <p:nvSpPr>
            <p:cNvPr id="2840" name="Google Shape;2840;p118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18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18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118"/>
          <p:cNvSpPr/>
          <p:nvPr/>
        </p:nvSpPr>
        <p:spPr>
          <a:xfrm>
            <a:off x="2380444" y="3327183"/>
            <a:ext cx="510312" cy="52117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>
            <a:spLocks noGrp="1"/>
          </p:cNvSpPr>
          <p:nvPr>
            <p:ph type="subTitle" idx="3"/>
          </p:nvPr>
        </p:nvSpPr>
        <p:spPr>
          <a:xfrm>
            <a:off x="1481379" y="133802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Inclusions: </a:t>
            </a:r>
            <a:endParaRPr sz="2400" dirty="0"/>
          </a:p>
        </p:txBody>
      </p:sp>
      <p:sp>
        <p:nvSpPr>
          <p:cNvPr id="858" name="Google Shape;858;p64"/>
          <p:cNvSpPr txBox="1">
            <a:spLocks noGrp="1"/>
          </p:cNvSpPr>
          <p:nvPr>
            <p:ph type="subTitle" idx="4"/>
          </p:nvPr>
        </p:nvSpPr>
        <p:spPr>
          <a:xfrm>
            <a:off x="5864589" y="1443770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Exclusions: </a:t>
            </a:r>
            <a:endParaRPr sz="2400" dirty="0"/>
          </a:p>
        </p:txBody>
      </p:sp>
      <p:sp>
        <p:nvSpPr>
          <p:cNvPr id="859" name="Google Shape;859;p64"/>
          <p:cNvSpPr txBox="1">
            <a:spLocks noGrp="1"/>
          </p:cNvSpPr>
          <p:nvPr>
            <p:ph type="title"/>
          </p:nvPr>
        </p:nvSpPr>
        <p:spPr>
          <a:xfrm>
            <a:off x="713225" y="17988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1.3 Project Scope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125B0-ABAA-E398-C5B7-0091E39C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" y="956687"/>
            <a:ext cx="1292464" cy="126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D21D3-3579-A5E9-DD72-A7BA0A00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35" y="1032031"/>
            <a:ext cx="1292464" cy="126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1481379" y="1746223"/>
            <a:ext cx="3289738" cy="339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Room Allocation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 Management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 Submission Module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Module</a:t>
            </a:r>
          </a:p>
          <a:p>
            <a:pPr lvl="3">
              <a:lnSpc>
                <a:spcPct val="200000"/>
              </a:lnSpc>
            </a:pPr>
            <a:endParaRPr lang="en-US" sz="1100" dirty="0">
              <a:latin typeface="Montserrat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D585-53B6-C8EA-B056-C1B7D4755A54}"/>
              </a:ext>
            </a:extLst>
          </p:cNvPr>
          <p:cNvSpPr txBox="1"/>
          <p:nvPr/>
        </p:nvSpPr>
        <p:spPr>
          <a:xfrm>
            <a:off x="5864589" y="2051104"/>
            <a:ext cx="3289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integration </a:t>
            </a:r>
          </a:p>
          <a:p>
            <a:pPr lvl="3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 build="p"/>
      <p:bldP spid="8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886263" y="2951188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7042378" y="2950160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812922" y="1552597"/>
            <a:ext cx="4488900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1.4 References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7001281" y="150370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207595" y="158007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Relevant Documents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6" name="Google Shape;646;p61"/>
          <p:cNvSpPr txBox="1"/>
          <p:nvPr/>
        </p:nvSpPr>
        <p:spPr>
          <a:xfrm>
            <a:off x="3352589" y="182572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234211" y="3025224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External References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234211" y="1910366"/>
            <a:ext cx="4067611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IEEE Std 830-1998 university polocies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129925" y="1299681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490900" y="1784512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234211" y="3366530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DBMS, Django, Web browsers</a:t>
            </a: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Overall Description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Product perspective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728" y="1460946"/>
            <a:ext cx="6460803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Standalone software for hostel management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 UI, Database, Functional Modules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Interfaces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>
            <a:spLocks noGrp="1"/>
          </p:cNvSpPr>
          <p:nvPr>
            <p:ph type="title"/>
          </p:nvPr>
        </p:nvSpPr>
        <p:spPr>
          <a:xfrm>
            <a:off x="796502" y="3216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2.2 User classes and characteristics </a:t>
            </a:r>
            <a:br>
              <a:rPr lang="en-US" b="1" dirty="0"/>
            </a:br>
            <a:endParaRPr dirty="0"/>
          </a:p>
        </p:txBody>
      </p:sp>
      <p:grpSp>
        <p:nvGrpSpPr>
          <p:cNvPr id="1541" name="Google Shape;1541;p84"/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1542" name="Google Shape;1542;p84"/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4"/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4" name="Google Shape;1544;p84"/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1545" name="Google Shape;1545;p84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4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4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4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84"/>
          <p:cNvGrpSpPr/>
          <p:nvPr/>
        </p:nvGrpSpPr>
        <p:grpSpPr>
          <a:xfrm>
            <a:off x="5016379" y="1695362"/>
            <a:ext cx="1233228" cy="1239746"/>
            <a:chOff x="6145035" y="1433557"/>
            <a:chExt cx="1835401" cy="1819369"/>
          </a:xfrm>
        </p:grpSpPr>
        <p:sp>
          <p:nvSpPr>
            <p:cNvPr id="1550" name="Google Shape;1550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4"/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9" name="Google Shape;1559;p84"/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84"/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84"/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1562" name="Google Shape;1562;p84"/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4"/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4"/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4"/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84"/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System Quests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84"/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Administrator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84"/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1578" name="Google Shape;1578;p84"/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1579" name="Google Shape;1579;p84"/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4"/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3" name="Google Shape;1583;p84"/>
          <p:cNvSpPr txBox="1"/>
          <p:nvPr/>
        </p:nvSpPr>
        <p:spPr>
          <a:xfrm>
            <a:off x="6896103" y="3739020"/>
            <a:ext cx="1474746" cy="72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University students</a:t>
            </a:r>
            <a:endParaRPr sz="18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4" name="Google Shape;1584;p84"/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0"/>
      <p:bldP spid="1574" grpId="0"/>
      <p:bldP spid="1577" grpId="0"/>
      <p:bldP spid="1583" grpId="0"/>
    </p:bldLst>
  </p:timing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938</Words>
  <Application>Microsoft Office PowerPoint</Application>
  <PresentationFormat>On-screen Show (16:9)</PresentationFormat>
  <Paragraphs>234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 Black</vt:lpstr>
      <vt:lpstr>Lato</vt:lpstr>
      <vt:lpstr>Times New Roman</vt:lpstr>
      <vt:lpstr>Open Sans ExtraBold</vt:lpstr>
      <vt:lpstr>Open Sans</vt:lpstr>
      <vt:lpstr>Product Development Project Proposal XL by Slidesgo</vt:lpstr>
      <vt:lpstr>SRS – Hostel management system</vt:lpstr>
      <vt:lpstr>Introduction </vt:lpstr>
      <vt:lpstr>1.1 Purpose of HMS V-1.0</vt:lpstr>
      <vt:lpstr>PowerPoint Presentation</vt:lpstr>
      <vt:lpstr>1.3 Project Scope</vt:lpstr>
      <vt:lpstr>1.4 References</vt:lpstr>
      <vt:lpstr>Overall Description </vt:lpstr>
      <vt:lpstr>2.1 Product perspective</vt:lpstr>
      <vt:lpstr>2.2 User classes and characteristics  </vt:lpstr>
      <vt:lpstr>2.3 Operating Environment</vt:lpstr>
      <vt:lpstr>2.4 Design &amp; Implementation Constraints</vt:lpstr>
      <vt:lpstr>2.5 Assumptions and Dependencies</vt:lpstr>
      <vt:lpstr>System Features</vt:lpstr>
      <vt:lpstr>Usecase Diagram</vt:lpstr>
      <vt:lpstr>3.1 Login/Logout</vt:lpstr>
      <vt:lpstr>3.2 Register</vt:lpstr>
      <vt:lpstr>3.3 Allocate Room </vt:lpstr>
      <vt:lpstr>3.4 Maintain Mess</vt:lpstr>
      <vt:lpstr>3.5 Manage Staff</vt:lpstr>
      <vt:lpstr>3.6 Add incident</vt:lpstr>
      <vt:lpstr>3.7 Add Feedback</vt:lpstr>
      <vt:lpstr>3.8 Submit Fee</vt:lpstr>
      <vt:lpstr>State Table </vt:lpstr>
      <vt:lpstr>Data Requirements</vt:lpstr>
      <vt:lpstr>4.1 Logical Data Model </vt:lpstr>
      <vt:lpstr>4.2 Reports</vt:lpstr>
      <vt:lpstr>4.3 : Data Acquisition, Integrity, Retention, and Disposal</vt:lpstr>
      <vt:lpstr>External Interface Requirements</vt:lpstr>
      <vt:lpstr>5.1 User Interfaces </vt:lpstr>
      <vt:lpstr>5.2 Software/Hardware Interfaces </vt:lpstr>
      <vt:lpstr>5.4 Communications Interfaces </vt:lpstr>
      <vt:lpstr>Dialogue Map</vt:lpstr>
      <vt:lpstr>Quality Attributes</vt:lpstr>
      <vt:lpstr>Quality Attributes</vt:lpstr>
      <vt:lpstr>Activity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Arfah Ali</cp:lastModifiedBy>
  <cp:revision>86</cp:revision>
  <dcterms:modified xsi:type="dcterms:W3CDTF">2023-12-05T18:11:08Z</dcterms:modified>
</cp:coreProperties>
</file>