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8"/>
  </p:notesMasterIdLst>
  <p:sldIdLst>
    <p:sldId id="256" r:id="rId2"/>
    <p:sldId id="261" r:id="rId3"/>
    <p:sldId id="359" r:id="rId4"/>
    <p:sldId id="389" r:id="rId5"/>
    <p:sldId id="267" r:id="rId6"/>
    <p:sldId id="264" r:id="rId7"/>
    <p:sldId id="361" r:id="rId8"/>
    <p:sldId id="362" r:id="rId9"/>
    <p:sldId id="287" r:id="rId10"/>
    <p:sldId id="318" r:id="rId11"/>
    <p:sldId id="327" r:id="rId12"/>
    <p:sldId id="285" r:id="rId13"/>
    <p:sldId id="363" r:id="rId14"/>
    <p:sldId id="336" r:id="rId15"/>
    <p:sldId id="365" r:id="rId16"/>
    <p:sldId id="368" r:id="rId17"/>
    <p:sldId id="370" r:id="rId18"/>
    <p:sldId id="371" r:id="rId19"/>
    <p:sldId id="372" r:id="rId20"/>
    <p:sldId id="364" r:id="rId21"/>
    <p:sldId id="369" r:id="rId22"/>
    <p:sldId id="373" r:id="rId23"/>
    <p:sldId id="325" r:id="rId24"/>
    <p:sldId id="374" r:id="rId25"/>
    <p:sldId id="387" r:id="rId26"/>
    <p:sldId id="386" r:id="rId27"/>
    <p:sldId id="385" r:id="rId28"/>
    <p:sldId id="375" r:id="rId29"/>
    <p:sldId id="379" r:id="rId30"/>
    <p:sldId id="380" r:id="rId31"/>
    <p:sldId id="290" r:id="rId32"/>
    <p:sldId id="383" r:id="rId33"/>
    <p:sldId id="376" r:id="rId34"/>
    <p:sldId id="288" r:id="rId35"/>
    <p:sldId id="390" r:id="rId36"/>
    <p:sldId id="382" r:id="rId37"/>
  </p:sldIdLst>
  <p:sldSz cx="9144000" cy="5143500" type="screen16x9"/>
  <p:notesSz cx="6858000" cy="9144000"/>
  <p:embeddedFontLst>
    <p:embeddedFont>
      <p:font typeface="Lato" panose="020B0604020202020204" charset="0"/>
      <p:regular r:id="rId39"/>
      <p:bold r:id="rId40"/>
      <p:italic r:id="rId41"/>
      <p:boldItalic r:id="rId42"/>
    </p:embeddedFont>
    <p:embeddedFont>
      <p:font typeface="Open Sans ExtraBold" panose="020B0604020202020204" charset="0"/>
      <p:bold r:id="rId43"/>
      <p:boldItalic r:id="rId44"/>
    </p:embeddedFont>
    <p:embeddedFont>
      <p:font typeface="Open Sans" panose="020B0604020202020204" charset="0"/>
      <p:regular r:id="rId45"/>
      <p:bold r:id="rId46"/>
      <p:italic r:id="rId47"/>
      <p:boldItalic r:id="rId48"/>
    </p:embeddedFont>
    <p:embeddedFont>
      <p:font typeface="Montserrat Black" panose="020B0604020202020204" charset="0"/>
      <p:bold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85902" autoAdjust="0"/>
  </p:normalViewPr>
  <p:slideViewPr>
    <p:cSldViewPr snapToGrid="0">
      <p:cViewPr>
        <p:scale>
          <a:sx n="127" d="100"/>
          <a:sy n="127" d="100"/>
        </p:scale>
        <p:origin x="704" y="20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3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597668" y="1339314"/>
            <a:ext cx="8209506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hardware stability, user availability, and development resources.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 rot="288600">
            <a:off x="7052924" y="3250290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 (Warden)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</a:t>
            </a:r>
            <a:r>
              <a:rPr lang="en-US" sz="1400" b="1" dirty="0" smtClean="0"/>
              <a:t>feedback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Verify fee</a:t>
            </a:r>
            <a:endParaRPr lang="en-US" sz="1400" b="1" dirty="0"/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 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3.5 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3.7 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</a:t>
            </a:r>
            <a:r>
              <a:rPr lang="en-US" dirty="0" smtClean="0"/>
              <a:t>Verify</a:t>
            </a:r>
            <a:r>
              <a:rPr lang="en-US" dirty="0" smtClean="0"/>
              <a:t> </a:t>
            </a:r>
            <a:r>
              <a:rPr lang="en-US" dirty="0"/>
              <a:t>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71347"/>
              </p:ext>
            </p:extLst>
          </p:nvPr>
        </p:nvGraphicFramePr>
        <p:xfrm>
          <a:off x="1473199" y="1916151"/>
          <a:ext cx="6771640" cy="2507692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Verify</a:t>
                      </a:r>
                      <a:r>
                        <a:rPr lang="en-US" sz="1100" baseline="0" dirty="0" smtClean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9388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3335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8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B9C98-E40C-1F70-F07B-0EEEB10A18A0}"/>
              </a:ext>
            </a:extLst>
          </p:cNvPr>
          <p:cNvSpPr txBox="1"/>
          <p:nvPr/>
        </p:nvSpPr>
        <p:spPr>
          <a:xfrm>
            <a:off x="6125626" y="1239289"/>
            <a:ext cx="28272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Montserrat Black" panose="00000A00000000000000" pitchFamily="2" charset="0"/>
              </a:rPr>
              <a:t>Entities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Hostel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Warden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Student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Room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Feedback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Incident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24293" y="1217509"/>
            <a:ext cx="7617311" cy="27821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Server </a:t>
            </a:r>
            <a:r>
              <a:rPr lang="en-US" b="1" dirty="0" smtClean="0"/>
              <a:t>Hardware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Client Devices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Software/Hardware 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476144" y="3650748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515086" y="3086181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360070" y="3339101"/>
            <a:ext cx="1624679" cy="1707055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240205" y="1317560"/>
            <a:ext cx="6858109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</a:t>
            </a:r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Notifications</a:t>
            </a: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527" y="5737"/>
            <a:ext cx="3503425" cy="572700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6485" y="4805424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Activity diagram - student activity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2632" y="4805424"/>
            <a:ext cx="2618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Activity diagram - admin activities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E755B-E651-AEBE-AF6A-A24E7840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91" y="578437"/>
            <a:ext cx="1813659" cy="4140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329BCA-7C8D-707D-AB57-D4E59CF2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958" y="578437"/>
            <a:ext cx="4569373" cy="41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57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arfahaliqureshi@gmail.com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354;p137">
            <a:extLst>
              <a:ext uri="{FF2B5EF4-FFF2-40B4-BE49-F238E27FC236}">
                <a16:creationId xmlns:a16="http://schemas.microsoft.com/office/drawing/2014/main" id="{4E3D2B25-9B9E-832D-79CA-4D2DF2F48B7D}"/>
              </a:ext>
            </a:extLst>
          </p:cNvPr>
          <p:cNvSpPr txBox="1">
            <a:spLocks/>
          </p:cNvSpPr>
          <p:nvPr/>
        </p:nvSpPr>
        <p:spPr>
          <a:xfrm>
            <a:off x="2509774" y="3205404"/>
            <a:ext cx="461598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dirty="0"/>
              <a:t>No Questions Please!</a:t>
            </a:r>
          </a:p>
        </p:txBody>
      </p: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118"/>
          <p:cNvSpPr/>
          <p:nvPr/>
        </p:nvSpPr>
        <p:spPr>
          <a:xfrm>
            <a:off x="773495" y="1277992"/>
            <a:ext cx="3724200" cy="2171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“Transforming hostel living into a seamless and secure experience at the heart of university life.”</a:t>
            </a:r>
          </a:p>
        </p:txBody>
      </p:sp>
      <p:sp>
        <p:nvSpPr>
          <p:cNvPr id="2834" name="Google Shape;2834;p118"/>
          <p:cNvSpPr/>
          <p:nvPr/>
        </p:nvSpPr>
        <p:spPr>
          <a:xfrm>
            <a:off x="1242845" y="1077967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1.2 Vision of HMS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5" name="Google Shape;2835;p118"/>
          <p:cNvSpPr/>
          <p:nvPr/>
        </p:nvSpPr>
        <p:spPr>
          <a:xfrm>
            <a:off x="4659695" y="1277992"/>
            <a:ext cx="3724200" cy="2171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"Simplify hostel management for everyone - administrators, staff, and residents - to create a hassle-free and enjoyable living environment."</a:t>
            </a:r>
          </a:p>
        </p:txBody>
      </p:sp>
      <p:sp>
        <p:nvSpPr>
          <p:cNvPr id="2836" name="Google Shape;2836;p118"/>
          <p:cNvSpPr/>
          <p:nvPr/>
        </p:nvSpPr>
        <p:spPr>
          <a:xfrm>
            <a:off x="5129045" y="1077967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1.2 Mission of HMS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7" name="Google Shape;2837;p118"/>
          <p:cNvSpPr/>
          <p:nvPr/>
        </p:nvSpPr>
        <p:spPr>
          <a:xfrm>
            <a:off x="2087945" y="3040117"/>
            <a:ext cx="1095300" cy="1095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118"/>
          <p:cNvSpPr/>
          <p:nvPr/>
        </p:nvSpPr>
        <p:spPr>
          <a:xfrm>
            <a:off x="5974145" y="3040117"/>
            <a:ext cx="1095300" cy="1095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9" name="Google Shape;2839;p118"/>
          <p:cNvGrpSpPr/>
          <p:nvPr/>
        </p:nvGrpSpPr>
        <p:grpSpPr>
          <a:xfrm>
            <a:off x="6266661" y="3323606"/>
            <a:ext cx="510272" cy="528325"/>
            <a:chOff x="-59502375" y="1904375"/>
            <a:chExt cx="319000" cy="319500"/>
          </a:xfrm>
        </p:grpSpPr>
        <p:sp>
          <p:nvSpPr>
            <p:cNvPr id="2840" name="Google Shape;2840;p118"/>
            <p:cNvSpPr/>
            <p:nvPr/>
          </p:nvSpPr>
          <p:spPr>
            <a:xfrm>
              <a:off x="-59455125" y="2097050"/>
              <a:ext cx="227650" cy="62225"/>
            </a:xfrm>
            <a:custGeom>
              <a:avLst/>
              <a:gdLst/>
              <a:ahLst/>
              <a:cxnLst/>
              <a:rect l="l" t="t" r="r" b="b"/>
              <a:pathLst>
                <a:path w="9106" h="2489" extrusionOk="0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18"/>
            <p:cNvSpPr/>
            <p:nvPr/>
          </p:nvSpPr>
          <p:spPr>
            <a:xfrm>
              <a:off x="-59502375" y="1966300"/>
              <a:ext cx="319000" cy="257575"/>
            </a:xfrm>
            <a:custGeom>
              <a:avLst/>
              <a:gdLst/>
              <a:ahLst/>
              <a:cxnLst/>
              <a:rect l="l" t="t" r="r" b="b"/>
              <a:pathLst>
                <a:path w="12760" h="10303" extrusionOk="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18"/>
            <p:cNvSpPr/>
            <p:nvPr/>
          </p:nvSpPr>
          <p:spPr>
            <a:xfrm>
              <a:off x="-59322800" y="1904375"/>
              <a:ext cx="106350" cy="41175"/>
            </a:xfrm>
            <a:custGeom>
              <a:avLst/>
              <a:gdLst/>
              <a:ahLst/>
              <a:cxnLst/>
              <a:rect l="l" t="t" r="r" b="b"/>
              <a:pathLst>
                <a:path w="4254" h="1647" extrusionOk="0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3" name="Google Shape;2843;p118"/>
          <p:cNvSpPr/>
          <p:nvPr/>
        </p:nvSpPr>
        <p:spPr>
          <a:xfrm>
            <a:off x="2380444" y="3327183"/>
            <a:ext cx="510312" cy="52117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9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368426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296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r>
              <a:rPr lang="en-US" b="1" dirty="0"/>
              <a:t/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1485702" y="1744369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016379" y="1695362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59" name="Google Shape;1559;p84"/>
          <p:cNvSpPr/>
          <p:nvPr/>
        </p:nvSpPr>
        <p:spPr>
          <a:xfrm>
            <a:off x="3187490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3483598" y="2872523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3648793" y="3053640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4697917" y="3095179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2821729" y="3834180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1485702" y="3040437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083934" y="2315235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6896103" y="3739020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551868" y="2783643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4" grpId="0"/>
      <p:bldP spid="1577" grpId="0"/>
      <p:bldP spid="1583" grpId="0"/>
    </p:bld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888</Words>
  <Application>Microsoft Office PowerPoint</Application>
  <PresentationFormat>On-screen Show (16:9)</PresentationFormat>
  <Paragraphs>232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Lato</vt:lpstr>
      <vt:lpstr>Arial</vt:lpstr>
      <vt:lpstr>Open Sans ExtraBold</vt:lpstr>
      <vt:lpstr>Times New Roman</vt:lpstr>
      <vt:lpstr>Open Sans</vt:lpstr>
      <vt:lpstr>Montserrat Black</vt:lpstr>
      <vt:lpstr>Calibri</vt:lpstr>
      <vt:lpstr>Product Development Project Proposal XL by Slidesgo</vt:lpstr>
      <vt:lpstr>SRS – Hostel management system</vt:lpstr>
      <vt:lpstr>Introduction </vt:lpstr>
      <vt:lpstr>1.1 Purpose of HMS V-1.0</vt:lpstr>
      <vt:lpstr>PowerPoint Presentation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Verify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Software/Hardware Interfaces </vt:lpstr>
      <vt:lpstr>5.4 Communications Interfaces </vt:lpstr>
      <vt:lpstr>Dialogue Map</vt:lpstr>
      <vt:lpstr>Quality Attributes</vt:lpstr>
      <vt:lpstr>Quality Attributes</vt:lpstr>
      <vt:lpstr>Activity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98</cp:revision>
  <dcterms:modified xsi:type="dcterms:W3CDTF">2023-12-06T04:05:23Z</dcterms:modified>
</cp:coreProperties>
</file>